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72" r:id="rId18"/>
    <p:sldId id="269" r:id="rId19"/>
    <p:sldId id="270" r:id="rId20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2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9BCDF-6A59-4F9F-AA29-3CEE5B4414A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InkAnnotation759"/>
          <p:cNvSpPr/>
          <p:nvPr/>
        </p:nvSpPr>
        <p:spPr>
          <a:xfrm>
            <a:off x="485479" y="540383"/>
            <a:ext cx="484340" cy="692672"/>
          </a:xfrm>
          <a:custGeom>
            <a:avLst/>
            <a:gdLst/>
            <a:ahLst/>
            <a:cxnLst/>
            <a:rect l="0" t="0" r="0" b="0"/>
            <a:pathLst>
              <a:path w="484340" h="692672">
                <a:moveTo>
                  <a:pt x="13284" y="664962"/>
                </a:moveTo>
                <a:lnTo>
                  <a:pt x="1355" y="653033"/>
                </a:lnTo>
                <a:lnTo>
                  <a:pt x="286" y="647858"/>
                </a:lnTo>
                <a:lnTo>
                  <a:pt x="0" y="644323"/>
                </a:lnTo>
                <a:lnTo>
                  <a:pt x="1349" y="640427"/>
                </a:lnTo>
                <a:lnTo>
                  <a:pt x="9064" y="627589"/>
                </a:lnTo>
                <a:lnTo>
                  <a:pt x="11408" y="618590"/>
                </a:lnTo>
                <a:lnTo>
                  <a:pt x="14453" y="598730"/>
                </a:lnTo>
                <a:lnTo>
                  <a:pt x="20474" y="583699"/>
                </a:lnTo>
                <a:lnTo>
                  <a:pt x="24177" y="566756"/>
                </a:lnTo>
                <a:lnTo>
                  <a:pt x="25822" y="548963"/>
                </a:lnTo>
                <a:lnTo>
                  <a:pt x="26554" y="530793"/>
                </a:lnTo>
                <a:lnTo>
                  <a:pt x="26965" y="503254"/>
                </a:lnTo>
                <a:lnTo>
                  <a:pt x="31167" y="484821"/>
                </a:lnTo>
                <a:lnTo>
                  <a:pt x="36626" y="466366"/>
                </a:lnTo>
                <a:lnTo>
                  <a:pt x="39052" y="447901"/>
                </a:lnTo>
                <a:lnTo>
                  <a:pt x="44236" y="429432"/>
                </a:lnTo>
                <a:lnTo>
                  <a:pt x="47773" y="420196"/>
                </a:lnTo>
                <a:lnTo>
                  <a:pt x="50131" y="409421"/>
                </a:lnTo>
                <a:lnTo>
                  <a:pt x="51703" y="397620"/>
                </a:lnTo>
                <a:lnTo>
                  <a:pt x="52752" y="385134"/>
                </a:lnTo>
                <a:lnTo>
                  <a:pt x="54990" y="373731"/>
                </a:lnTo>
                <a:lnTo>
                  <a:pt x="61581" y="352851"/>
                </a:lnTo>
                <a:lnTo>
                  <a:pt x="69643" y="333309"/>
                </a:lnTo>
                <a:lnTo>
                  <a:pt x="73947" y="323787"/>
                </a:lnTo>
                <a:lnTo>
                  <a:pt x="76817" y="312821"/>
                </a:lnTo>
                <a:lnTo>
                  <a:pt x="78730" y="300892"/>
                </a:lnTo>
                <a:lnTo>
                  <a:pt x="80006" y="288322"/>
                </a:lnTo>
                <a:lnTo>
                  <a:pt x="82396" y="276862"/>
                </a:lnTo>
                <a:lnTo>
                  <a:pt x="89156" y="255920"/>
                </a:lnTo>
                <a:lnTo>
                  <a:pt x="97292" y="236349"/>
                </a:lnTo>
                <a:lnTo>
                  <a:pt x="104500" y="217389"/>
                </a:lnTo>
                <a:lnTo>
                  <a:pt x="107703" y="198699"/>
                </a:lnTo>
                <a:lnTo>
                  <a:pt x="113232" y="180130"/>
                </a:lnTo>
                <a:lnTo>
                  <a:pt x="120820" y="163154"/>
                </a:lnTo>
                <a:lnTo>
                  <a:pt x="133747" y="143403"/>
                </a:lnTo>
                <a:lnTo>
                  <a:pt x="142767" y="127332"/>
                </a:lnTo>
                <a:lnTo>
                  <a:pt x="147802" y="109926"/>
                </a:lnTo>
                <a:lnTo>
                  <a:pt x="149144" y="100974"/>
                </a:lnTo>
                <a:lnTo>
                  <a:pt x="154741" y="86923"/>
                </a:lnTo>
                <a:lnTo>
                  <a:pt x="166547" y="70358"/>
                </a:lnTo>
                <a:lnTo>
                  <a:pt x="170877" y="65359"/>
                </a:lnTo>
                <a:lnTo>
                  <a:pt x="173765" y="60487"/>
                </a:lnTo>
                <a:lnTo>
                  <a:pt x="179367" y="46276"/>
                </a:lnTo>
                <a:lnTo>
                  <a:pt x="188553" y="32316"/>
                </a:lnTo>
                <a:lnTo>
                  <a:pt x="192756" y="16541"/>
                </a:lnTo>
                <a:lnTo>
                  <a:pt x="193204" y="7256"/>
                </a:lnTo>
                <a:lnTo>
                  <a:pt x="194807" y="4819"/>
                </a:lnTo>
                <a:lnTo>
                  <a:pt x="197414" y="3194"/>
                </a:lnTo>
                <a:lnTo>
                  <a:pt x="207077" y="0"/>
                </a:lnTo>
                <a:lnTo>
                  <a:pt x="207243" y="20584"/>
                </a:lnTo>
                <a:lnTo>
                  <a:pt x="207246" y="32913"/>
                </a:lnTo>
                <a:lnTo>
                  <a:pt x="208786" y="37317"/>
                </a:lnTo>
                <a:lnTo>
                  <a:pt x="216769" y="50871"/>
                </a:lnTo>
                <a:lnTo>
                  <a:pt x="221358" y="66175"/>
                </a:lnTo>
                <a:lnTo>
                  <a:pt x="227886" y="81206"/>
                </a:lnTo>
                <a:lnTo>
                  <a:pt x="231815" y="94044"/>
                </a:lnTo>
                <a:lnTo>
                  <a:pt x="235100" y="106421"/>
                </a:lnTo>
                <a:lnTo>
                  <a:pt x="241691" y="122184"/>
                </a:lnTo>
                <a:lnTo>
                  <a:pt x="245647" y="139453"/>
                </a:lnTo>
                <a:lnTo>
                  <a:pt x="246702" y="148368"/>
                </a:lnTo>
                <a:lnTo>
                  <a:pt x="251979" y="162379"/>
                </a:lnTo>
                <a:lnTo>
                  <a:pt x="255541" y="168270"/>
                </a:lnTo>
                <a:lnTo>
                  <a:pt x="259499" y="183026"/>
                </a:lnTo>
                <a:lnTo>
                  <a:pt x="262798" y="199847"/>
                </a:lnTo>
                <a:lnTo>
                  <a:pt x="269395" y="217586"/>
                </a:lnTo>
                <a:lnTo>
                  <a:pt x="277459" y="235732"/>
                </a:lnTo>
                <a:lnTo>
                  <a:pt x="286174" y="252520"/>
                </a:lnTo>
                <a:lnTo>
                  <a:pt x="299735" y="272166"/>
                </a:lnTo>
                <a:lnTo>
                  <a:pt x="308903" y="288212"/>
                </a:lnTo>
                <a:lnTo>
                  <a:pt x="318109" y="305607"/>
                </a:lnTo>
                <a:lnTo>
                  <a:pt x="322719" y="314555"/>
                </a:lnTo>
                <a:lnTo>
                  <a:pt x="327841" y="332709"/>
                </a:lnTo>
                <a:lnTo>
                  <a:pt x="331657" y="351039"/>
                </a:lnTo>
                <a:lnTo>
                  <a:pt x="338484" y="369449"/>
                </a:lnTo>
                <a:lnTo>
                  <a:pt x="346650" y="387893"/>
                </a:lnTo>
                <a:lnTo>
                  <a:pt x="359902" y="415587"/>
                </a:lnTo>
                <a:lnTo>
                  <a:pt x="391990" y="480235"/>
                </a:lnTo>
                <a:lnTo>
                  <a:pt x="405834" y="500589"/>
                </a:lnTo>
                <a:lnTo>
                  <a:pt x="415068" y="515451"/>
                </a:lnTo>
                <a:lnTo>
                  <a:pt x="419685" y="523724"/>
                </a:lnTo>
                <a:lnTo>
                  <a:pt x="424816" y="541127"/>
                </a:lnTo>
                <a:lnTo>
                  <a:pt x="428636" y="559124"/>
                </a:lnTo>
                <a:lnTo>
                  <a:pt x="435465" y="577386"/>
                </a:lnTo>
                <a:lnTo>
                  <a:pt x="442870" y="604674"/>
                </a:lnTo>
                <a:lnTo>
                  <a:pt x="449488" y="620721"/>
                </a:lnTo>
                <a:lnTo>
                  <a:pt x="454514" y="639709"/>
                </a:lnTo>
                <a:lnTo>
                  <a:pt x="459794" y="650147"/>
                </a:lnTo>
                <a:lnTo>
                  <a:pt x="463357" y="655085"/>
                </a:lnTo>
                <a:lnTo>
                  <a:pt x="467317" y="664677"/>
                </a:lnTo>
                <a:lnTo>
                  <a:pt x="470067" y="678494"/>
                </a:lnTo>
                <a:lnTo>
                  <a:pt x="470299" y="685344"/>
                </a:lnTo>
                <a:lnTo>
                  <a:pt x="471900" y="687786"/>
                </a:lnTo>
                <a:lnTo>
                  <a:pt x="474507" y="689414"/>
                </a:lnTo>
                <a:lnTo>
                  <a:pt x="484339" y="6926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760"/>
          <p:cNvSpPr/>
          <p:nvPr/>
        </p:nvSpPr>
        <p:spPr>
          <a:xfrm>
            <a:off x="471054" y="942109"/>
            <a:ext cx="346365" cy="83128"/>
          </a:xfrm>
          <a:custGeom>
            <a:avLst/>
            <a:gdLst/>
            <a:ahLst/>
            <a:cxnLst/>
            <a:rect l="0" t="0" r="0" b="0"/>
            <a:pathLst>
              <a:path w="346365" h="83128">
                <a:moveTo>
                  <a:pt x="0" y="83127"/>
                </a:moveTo>
                <a:lnTo>
                  <a:pt x="0" y="57513"/>
                </a:lnTo>
                <a:lnTo>
                  <a:pt x="1539" y="55275"/>
                </a:lnTo>
                <a:lnTo>
                  <a:pt x="4105" y="52244"/>
                </a:lnTo>
                <a:lnTo>
                  <a:pt x="7355" y="48684"/>
                </a:lnTo>
                <a:lnTo>
                  <a:pt x="11061" y="46310"/>
                </a:lnTo>
                <a:lnTo>
                  <a:pt x="15071" y="44728"/>
                </a:lnTo>
                <a:lnTo>
                  <a:pt x="23632" y="42970"/>
                </a:lnTo>
                <a:lnTo>
                  <a:pt x="32568" y="42188"/>
                </a:lnTo>
                <a:lnTo>
                  <a:pt x="37106" y="40441"/>
                </a:lnTo>
                <a:lnTo>
                  <a:pt x="41670" y="37736"/>
                </a:lnTo>
                <a:lnTo>
                  <a:pt x="46253" y="34394"/>
                </a:lnTo>
                <a:lnTo>
                  <a:pt x="52387" y="32165"/>
                </a:lnTo>
                <a:lnTo>
                  <a:pt x="59555" y="30680"/>
                </a:lnTo>
                <a:lnTo>
                  <a:pt x="67412" y="29689"/>
                </a:lnTo>
                <a:lnTo>
                  <a:pt x="74190" y="29029"/>
                </a:lnTo>
                <a:lnTo>
                  <a:pt x="80248" y="28589"/>
                </a:lnTo>
                <a:lnTo>
                  <a:pt x="85826" y="28296"/>
                </a:lnTo>
                <a:lnTo>
                  <a:pt x="92623" y="26561"/>
                </a:lnTo>
                <a:lnTo>
                  <a:pt x="100234" y="23864"/>
                </a:lnTo>
                <a:lnTo>
                  <a:pt x="108386" y="20528"/>
                </a:lnTo>
                <a:lnTo>
                  <a:pt x="116900" y="18303"/>
                </a:lnTo>
                <a:lnTo>
                  <a:pt x="125654" y="16820"/>
                </a:lnTo>
                <a:lnTo>
                  <a:pt x="134570" y="15831"/>
                </a:lnTo>
                <a:lnTo>
                  <a:pt x="143592" y="15172"/>
                </a:lnTo>
                <a:lnTo>
                  <a:pt x="152685" y="14733"/>
                </a:lnTo>
                <a:lnTo>
                  <a:pt x="171000" y="14245"/>
                </a:lnTo>
                <a:lnTo>
                  <a:pt x="237414" y="13869"/>
                </a:lnTo>
                <a:lnTo>
                  <a:pt x="244482" y="12325"/>
                </a:lnTo>
                <a:lnTo>
                  <a:pt x="252273" y="9756"/>
                </a:lnTo>
                <a:lnTo>
                  <a:pt x="260545" y="6504"/>
                </a:lnTo>
                <a:lnTo>
                  <a:pt x="267600" y="4336"/>
                </a:lnTo>
                <a:lnTo>
                  <a:pt x="273843" y="2890"/>
                </a:lnTo>
                <a:lnTo>
                  <a:pt x="279543" y="1927"/>
                </a:lnTo>
                <a:lnTo>
                  <a:pt x="289983" y="856"/>
                </a:lnTo>
                <a:lnTo>
                  <a:pt x="299754" y="380"/>
                </a:lnTo>
                <a:lnTo>
                  <a:pt x="309228" y="169"/>
                </a:lnTo>
                <a:lnTo>
                  <a:pt x="3463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761"/>
          <p:cNvSpPr/>
          <p:nvPr/>
        </p:nvSpPr>
        <p:spPr>
          <a:xfrm>
            <a:off x="1177636" y="942109"/>
            <a:ext cx="360219" cy="13855"/>
          </a:xfrm>
          <a:custGeom>
            <a:avLst/>
            <a:gdLst/>
            <a:ahLst/>
            <a:cxnLst/>
            <a:rect l="0" t="0" r="0" b="0"/>
            <a:pathLst>
              <a:path w="360219" h="13855">
                <a:moveTo>
                  <a:pt x="0" y="0"/>
                </a:moveTo>
                <a:lnTo>
                  <a:pt x="127505" y="0"/>
                </a:lnTo>
                <a:lnTo>
                  <a:pt x="138882" y="1539"/>
                </a:lnTo>
                <a:lnTo>
                  <a:pt x="149545" y="4105"/>
                </a:lnTo>
                <a:lnTo>
                  <a:pt x="159733" y="7355"/>
                </a:lnTo>
                <a:lnTo>
                  <a:pt x="171143" y="9521"/>
                </a:lnTo>
                <a:lnTo>
                  <a:pt x="183368" y="10965"/>
                </a:lnTo>
                <a:lnTo>
                  <a:pt x="196137" y="11928"/>
                </a:lnTo>
                <a:lnTo>
                  <a:pt x="207727" y="12570"/>
                </a:lnTo>
                <a:lnTo>
                  <a:pt x="228816" y="13283"/>
                </a:lnTo>
                <a:lnTo>
                  <a:pt x="272710" y="13779"/>
                </a:lnTo>
                <a:lnTo>
                  <a:pt x="360218" y="138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762"/>
          <p:cNvSpPr/>
          <p:nvPr/>
        </p:nvSpPr>
        <p:spPr>
          <a:xfrm>
            <a:off x="1246909" y="1052945"/>
            <a:ext cx="332510" cy="69274"/>
          </a:xfrm>
          <a:custGeom>
            <a:avLst/>
            <a:gdLst/>
            <a:ahLst/>
            <a:cxnLst/>
            <a:rect l="0" t="0" r="0" b="0"/>
            <a:pathLst>
              <a:path w="332510" h="69274">
                <a:moveTo>
                  <a:pt x="0" y="69273"/>
                </a:moveTo>
                <a:lnTo>
                  <a:pt x="7355" y="61918"/>
                </a:lnTo>
                <a:lnTo>
                  <a:pt x="11060" y="59751"/>
                </a:lnTo>
                <a:lnTo>
                  <a:pt x="15071" y="58307"/>
                </a:lnTo>
                <a:lnTo>
                  <a:pt x="23631" y="56702"/>
                </a:lnTo>
                <a:lnTo>
                  <a:pt x="32567" y="55989"/>
                </a:lnTo>
                <a:lnTo>
                  <a:pt x="41670" y="55672"/>
                </a:lnTo>
                <a:lnTo>
                  <a:pt x="59554" y="55493"/>
                </a:lnTo>
                <a:lnTo>
                  <a:pt x="67412" y="55468"/>
                </a:lnTo>
                <a:lnTo>
                  <a:pt x="75729" y="53912"/>
                </a:lnTo>
                <a:lnTo>
                  <a:pt x="84353" y="51335"/>
                </a:lnTo>
                <a:lnTo>
                  <a:pt x="93180" y="48078"/>
                </a:lnTo>
                <a:lnTo>
                  <a:pt x="102144" y="45907"/>
                </a:lnTo>
                <a:lnTo>
                  <a:pt x="111199" y="44459"/>
                </a:lnTo>
                <a:lnTo>
                  <a:pt x="120314" y="43494"/>
                </a:lnTo>
                <a:lnTo>
                  <a:pt x="131009" y="42850"/>
                </a:lnTo>
                <a:lnTo>
                  <a:pt x="155208" y="42135"/>
                </a:lnTo>
                <a:lnTo>
                  <a:pt x="187440" y="41733"/>
                </a:lnTo>
                <a:lnTo>
                  <a:pt x="197312" y="40137"/>
                </a:lnTo>
                <a:lnTo>
                  <a:pt x="206971" y="37534"/>
                </a:lnTo>
                <a:lnTo>
                  <a:pt x="216490" y="34259"/>
                </a:lnTo>
                <a:lnTo>
                  <a:pt x="225914" y="32076"/>
                </a:lnTo>
                <a:lnTo>
                  <a:pt x="235276" y="30620"/>
                </a:lnTo>
                <a:lnTo>
                  <a:pt x="244596" y="29650"/>
                </a:lnTo>
                <a:lnTo>
                  <a:pt x="252349" y="29003"/>
                </a:lnTo>
                <a:lnTo>
                  <a:pt x="259056" y="28572"/>
                </a:lnTo>
                <a:lnTo>
                  <a:pt x="265068" y="28284"/>
                </a:lnTo>
                <a:lnTo>
                  <a:pt x="279957" y="27965"/>
                </a:lnTo>
                <a:lnTo>
                  <a:pt x="288238" y="27879"/>
                </a:lnTo>
                <a:lnTo>
                  <a:pt x="295298" y="26283"/>
                </a:lnTo>
                <a:lnTo>
                  <a:pt x="301544" y="23680"/>
                </a:lnTo>
                <a:lnTo>
                  <a:pt x="315274" y="15795"/>
                </a:lnTo>
                <a:lnTo>
                  <a:pt x="321257" y="14717"/>
                </a:lnTo>
                <a:lnTo>
                  <a:pt x="330286" y="14025"/>
                </a:lnTo>
                <a:lnTo>
                  <a:pt x="331027" y="12429"/>
                </a:lnTo>
                <a:lnTo>
                  <a:pt x="331521" y="9825"/>
                </a:lnTo>
                <a:lnTo>
                  <a:pt x="3325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763"/>
          <p:cNvSpPr/>
          <p:nvPr/>
        </p:nvSpPr>
        <p:spPr>
          <a:xfrm>
            <a:off x="2313708" y="748145"/>
            <a:ext cx="69274" cy="540328"/>
          </a:xfrm>
          <a:custGeom>
            <a:avLst/>
            <a:gdLst/>
            <a:ahLst/>
            <a:cxnLst/>
            <a:rect l="0" t="0" r="0" b="0"/>
            <a:pathLst>
              <a:path w="69274" h="540328">
                <a:moveTo>
                  <a:pt x="0" y="0"/>
                </a:moveTo>
                <a:lnTo>
                  <a:pt x="0" y="21040"/>
                </a:lnTo>
                <a:lnTo>
                  <a:pt x="1540" y="24803"/>
                </a:lnTo>
                <a:lnTo>
                  <a:pt x="4106" y="28850"/>
                </a:lnTo>
                <a:lnTo>
                  <a:pt x="7356" y="33088"/>
                </a:lnTo>
                <a:lnTo>
                  <a:pt x="9522" y="37453"/>
                </a:lnTo>
                <a:lnTo>
                  <a:pt x="10966" y="41902"/>
                </a:lnTo>
                <a:lnTo>
                  <a:pt x="12571" y="52490"/>
                </a:lnTo>
                <a:lnTo>
                  <a:pt x="13285" y="67458"/>
                </a:lnTo>
                <a:lnTo>
                  <a:pt x="13686" y="93194"/>
                </a:lnTo>
                <a:lnTo>
                  <a:pt x="13805" y="120319"/>
                </a:lnTo>
                <a:lnTo>
                  <a:pt x="15361" y="129473"/>
                </a:lnTo>
                <a:lnTo>
                  <a:pt x="17938" y="138655"/>
                </a:lnTo>
                <a:lnTo>
                  <a:pt x="21195" y="147855"/>
                </a:lnTo>
                <a:lnTo>
                  <a:pt x="23366" y="155527"/>
                </a:lnTo>
                <a:lnTo>
                  <a:pt x="24814" y="162182"/>
                </a:lnTo>
                <a:lnTo>
                  <a:pt x="26423" y="176760"/>
                </a:lnTo>
                <a:lnTo>
                  <a:pt x="26852" y="187112"/>
                </a:lnTo>
                <a:lnTo>
                  <a:pt x="27456" y="219643"/>
                </a:lnTo>
                <a:lnTo>
                  <a:pt x="27540" y="229556"/>
                </a:lnTo>
                <a:lnTo>
                  <a:pt x="29136" y="239243"/>
                </a:lnTo>
                <a:lnTo>
                  <a:pt x="31739" y="248780"/>
                </a:lnTo>
                <a:lnTo>
                  <a:pt x="35014" y="258217"/>
                </a:lnTo>
                <a:lnTo>
                  <a:pt x="37197" y="267587"/>
                </a:lnTo>
                <a:lnTo>
                  <a:pt x="38653" y="276913"/>
                </a:lnTo>
                <a:lnTo>
                  <a:pt x="39623" y="286208"/>
                </a:lnTo>
                <a:lnTo>
                  <a:pt x="40270" y="297024"/>
                </a:lnTo>
                <a:lnTo>
                  <a:pt x="40989" y="321356"/>
                </a:lnTo>
                <a:lnTo>
                  <a:pt x="41394" y="353664"/>
                </a:lnTo>
                <a:lnTo>
                  <a:pt x="42990" y="363545"/>
                </a:lnTo>
                <a:lnTo>
                  <a:pt x="45594" y="373212"/>
                </a:lnTo>
                <a:lnTo>
                  <a:pt x="48869" y="382735"/>
                </a:lnTo>
                <a:lnTo>
                  <a:pt x="51052" y="390624"/>
                </a:lnTo>
                <a:lnTo>
                  <a:pt x="52508" y="397422"/>
                </a:lnTo>
                <a:lnTo>
                  <a:pt x="54125" y="410620"/>
                </a:lnTo>
                <a:lnTo>
                  <a:pt x="54844" y="426748"/>
                </a:lnTo>
                <a:lnTo>
                  <a:pt x="55248" y="453137"/>
                </a:lnTo>
                <a:lnTo>
                  <a:pt x="56844" y="460649"/>
                </a:lnTo>
                <a:lnTo>
                  <a:pt x="59448" y="467196"/>
                </a:lnTo>
                <a:lnTo>
                  <a:pt x="62723" y="473101"/>
                </a:lnTo>
                <a:lnTo>
                  <a:pt x="64907" y="478576"/>
                </a:lnTo>
                <a:lnTo>
                  <a:pt x="66362" y="483766"/>
                </a:lnTo>
                <a:lnTo>
                  <a:pt x="68411" y="498425"/>
                </a:lnTo>
                <a:lnTo>
                  <a:pt x="69018" y="512518"/>
                </a:lnTo>
                <a:lnTo>
                  <a:pt x="69251" y="529353"/>
                </a:lnTo>
                <a:lnTo>
                  <a:pt x="69273" y="540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764"/>
          <p:cNvSpPr/>
          <p:nvPr/>
        </p:nvSpPr>
        <p:spPr>
          <a:xfrm>
            <a:off x="2826398" y="942109"/>
            <a:ext cx="428777" cy="288949"/>
          </a:xfrm>
          <a:custGeom>
            <a:avLst/>
            <a:gdLst/>
            <a:ahLst/>
            <a:cxnLst/>
            <a:rect l="0" t="0" r="0" b="0"/>
            <a:pathLst>
              <a:path w="428777" h="288949">
                <a:moveTo>
                  <a:pt x="207747" y="0"/>
                </a:moveTo>
                <a:lnTo>
                  <a:pt x="200392" y="0"/>
                </a:lnTo>
                <a:lnTo>
                  <a:pt x="196686" y="1539"/>
                </a:lnTo>
                <a:lnTo>
                  <a:pt x="185655" y="9521"/>
                </a:lnTo>
                <a:lnTo>
                  <a:pt x="182535" y="11928"/>
                </a:lnTo>
                <a:lnTo>
                  <a:pt x="172937" y="12998"/>
                </a:lnTo>
                <a:lnTo>
                  <a:pt x="166068" y="13283"/>
                </a:lnTo>
                <a:lnTo>
                  <a:pt x="159948" y="15013"/>
                </a:lnTo>
                <a:lnTo>
                  <a:pt x="149045" y="21040"/>
                </a:lnTo>
                <a:lnTo>
                  <a:pt x="139067" y="24745"/>
                </a:lnTo>
                <a:lnTo>
                  <a:pt x="127962" y="27931"/>
                </a:lnTo>
                <a:lnTo>
                  <a:pt x="120690" y="30936"/>
                </a:lnTo>
                <a:lnTo>
                  <a:pt x="112764" y="34478"/>
                </a:lnTo>
                <a:lnTo>
                  <a:pt x="99852" y="42519"/>
                </a:lnTo>
                <a:lnTo>
                  <a:pt x="87442" y="51224"/>
                </a:lnTo>
                <a:lnTo>
                  <a:pt x="79822" y="55701"/>
                </a:lnTo>
                <a:lnTo>
                  <a:pt x="71664" y="60225"/>
                </a:lnTo>
                <a:lnTo>
                  <a:pt x="64685" y="64780"/>
                </a:lnTo>
                <a:lnTo>
                  <a:pt x="58494" y="69356"/>
                </a:lnTo>
                <a:lnTo>
                  <a:pt x="52827" y="73946"/>
                </a:lnTo>
                <a:lnTo>
                  <a:pt x="47509" y="80085"/>
                </a:lnTo>
                <a:lnTo>
                  <a:pt x="42425" y="87257"/>
                </a:lnTo>
                <a:lnTo>
                  <a:pt x="37496" y="95117"/>
                </a:lnTo>
                <a:lnTo>
                  <a:pt x="32670" y="101896"/>
                </a:lnTo>
                <a:lnTo>
                  <a:pt x="27914" y="107955"/>
                </a:lnTo>
                <a:lnTo>
                  <a:pt x="23204" y="113533"/>
                </a:lnTo>
                <a:lnTo>
                  <a:pt x="18524" y="118792"/>
                </a:lnTo>
                <a:lnTo>
                  <a:pt x="9220" y="128739"/>
                </a:lnTo>
                <a:lnTo>
                  <a:pt x="6123" y="133547"/>
                </a:lnTo>
                <a:lnTo>
                  <a:pt x="4058" y="138292"/>
                </a:lnTo>
                <a:lnTo>
                  <a:pt x="2682" y="142995"/>
                </a:lnTo>
                <a:lnTo>
                  <a:pt x="1764" y="149208"/>
                </a:lnTo>
                <a:lnTo>
                  <a:pt x="1152" y="156430"/>
                </a:lnTo>
                <a:lnTo>
                  <a:pt x="472" y="171124"/>
                </a:lnTo>
                <a:lnTo>
                  <a:pt x="170" y="182786"/>
                </a:lnTo>
                <a:lnTo>
                  <a:pt x="0" y="198006"/>
                </a:lnTo>
                <a:lnTo>
                  <a:pt x="1516" y="202816"/>
                </a:lnTo>
                <a:lnTo>
                  <a:pt x="4066" y="207562"/>
                </a:lnTo>
                <a:lnTo>
                  <a:pt x="7305" y="212266"/>
                </a:lnTo>
                <a:lnTo>
                  <a:pt x="9464" y="216941"/>
                </a:lnTo>
                <a:lnTo>
                  <a:pt x="10904" y="221597"/>
                </a:lnTo>
                <a:lnTo>
                  <a:pt x="11864" y="226240"/>
                </a:lnTo>
                <a:lnTo>
                  <a:pt x="14043" y="230875"/>
                </a:lnTo>
                <a:lnTo>
                  <a:pt x="17035" y="235504"/>
                </a:lnTo>
                <a:lnTo>
                  <a:pt x="20569" y="240130"/>
                </a:lnTo>
                <a:lnTo>
                  <a:pt x="26005" y="244753"/>
                </a:lnTo>
                <a:lnTo>
                  <a:pt x="32706" y="249375"/>
                </a:lnTo>
                <a:lnTo>
                  <a:pt x="40253" y="253995"/>
                </a:lnTo>
                <a:lnTo>
                  <a:pt x="48363" y="258615"/>
                </a:lnTo>
                <a:lnTo>
                  <a:pt x="65584" y="267853"/>
                </a:lnTo>
                <a:lnTo>
                  <a:pt x="74487" y="270932"/>
                </a:lnTo>
                <a:lnTo>
                  <a:pt x="83501" y="272985"/>
                </a:lnTo>
                <a:lnTo>
                  <a:pt x="92589" y="274353"/>
                </a:lnTo>
                <a:lnTo>
                  <a:pt x="101726" y="275266"/>
                </a:lnTo>
                <a:lnTo>
                  <a:pt x="110897" y="275874"/>
                </a:lnTo>
                <a:lnTo>
                  <a:pt x="120089" y="276280"/>
                </a:lnTo>
                <a:lnTo>
                  <a:pt x="129296" y="278089"/>
                </a:lnTo>
                <a:lnTo>
                  <a:pt x="138513" y="280835"/>
                </a:lnTo>
                <a:lnTo>
                  <a:pt x="147737" y="284205"/>
                </a:lnTo>
                <a:lnTo>
                  <a:pt x="156964" y="286452"/>
                </a:lnTo>
                <a:lnTo>
                  <a:pt x="166195" y="287949"/>
                </a:lnTo>
                <a:lnTo>
                  <a:pt x="175428" y="288948"/>
                </a:lnTo>
                <a:lnTo>
                  <a:pt x="186201" y="288074"/>
                </a:lnTo>
                <a:lnTo>
                  <a:pt x="198001" y="285952"/>
                </a:lnTo>
                <a:lnTo>
                  <a:pt x="210486" y="282998"/>
                </a:lnTo>
                <a:lnTo>
                  <a:pt x="221888" y="281029"/>
                </a:lnTo>
                <a:lnTo>
                  <a:pt x="232568" y="279716"/>
                </a:lnTo>
                <a:lnTo>
                  <a:pt x="242767" y="278841"/>
                </a:lnTo>
                <a:lnTo>
                  <a:pt x="252645" y="278257"/>
                </a:lnTo>
                <a:lnTo>
                  <a:pt x="271831" y="277609"/>
                </a:lnTo>
                <a:lnTo>
                  <a:pt x="281257" y="275897"/>
                </a:lnTo>
                <a:lnTo>
                  <a:pt x="290621" y="273216"/>
                </a:lnTo>
                <a:lnTo>
                  <a:pt x="299941" y="269889"/>
                </a:lnTo>
                <a:lnTo>
                  <a:pt x="309234" y="267672"/>
                </a:lnTo>
                <a:lnTo>
                  <a:pt x="318508" y="266193"/>
                </a:lnTo>
                <a:lnTo>
                  <a:pt x="327770" y="265207"/>
                </a:lnTo>
                <a:lnTo>
                  <a:pt x="337023" y="263011"/>
                </a:lnTo>
                <a:lnTo>
                  <a:pt x="346270" y="260007"/>
                </a:lnTo>
                <a:lnTo>
                  <a:pt x="355514" y="256465"/>
                </a:lnTo>
                <a:lnTo>
                  <a:pt x="363216" y="252564"/>
                </a:lnTo>
                <a:lnTo>
                  <a:pt x="375879" y="244125"/>
                </a:lnTo>
                <a:lnTo>
                  <a:pt x="386638" y="239348"/>
                </a:lnTo>
                <a:lnTo>
                  <a:pt x="391662" y="238075"/>
                </a:lnTo>
                <a:lnTo>
                  <a:pt x="401350" y="232554"/>
                </a:lnTo>
                <a:lnTo>
                  <a:pt x="406088" y="228927"/>
                </a:lnTo>
                <a:lnTo>
                  <a:pt x="409247" y="224969"/>
                </a:lnTo>
                <a:lnTo>
                  <a:pt x="411353" y="220792"/>
                </a:lnTo>
                <a:lnTo>
                  <a:pt x="412757" y="216467"/>
                </a:lnTo>
                <a:lnTo>
                  <a:pt x="418422" y="207557"/>
                </a:lnTo>
                <a:lnTo>
                  <a:pt x="422088" y="203026"/>
                </a:lnTo>
                <a:lnTo>
                  <a:pt x="424532" y="198465"/>
                </a:lnTo>
                <a:lnTo>
                  <a:pt x="426161" y="193886"/>
                </a:lnTo>
                <a:lnTo>
                  <a:pt x="427247" y="189294"/>
                </a:lnTo>
                <a:lnTo>
                  <a:pt x="427971" y="184693"/>
                </a:lnTo>
                <a:lnTo>
                  <a:pt x="428454" y="180086"/>
                </a:lnTo>
                <a:lnTo>
                  <a:pt x="428776" y="175475"/>
                </a:lnTo>
                <a:lnTo>
                  <a:pt x="427451" y="170862"/>
                </a:lnTo>
                <a:lnTo>
                  <a:pt x="425028" y="166247"/>
                </a:lnTo>
                <a:lnTo>
                  <a:pt x="421874" y="161631"/>
                </a:lnTo>
                <a:lnTo>
                  <a:pt x="419771" y="157015"/>
                </a:lnTo>
                <a:lnTo>
                  <a:pt x="418369" y="152398"/>
                </a:lnTo>
                <a:lnTo>
                  <a:pt x="417434" y="147780"/>
                </a:lnTo>
                <a:lnTo>
                  <a:pt x="416811" y="143162"/>
                </a:lnTo>
                <a:lnTo>
                  <a:pt x="416396" y="138544"/>
                </a:lnTo>
                <a:lnTo>
                  <a:pt x="416119" y="133926"/>
                </a:lnTo>
                <a:lnTo>
                  <a:pt x="414395" y="130848"/>
                </a:lnTo>
                <a:lnTo>
                  <a:pt x="411706" y="128795"/>
                </a:lnTo>
                <a:lnTo>
                  <a:pt x="408374" y="127427"/>
                </a:lnTo>
                <a:lnTo>
                  <a:pt x="400567" y="121802"/>
                </a:lnTo>
                <a:lnTo>
                  <a:pt x="396330" y="118146"/>
                </a:lnTo>
                <a:lnTo>
                  <a:pt x="391966" y="115710"/>
                </a:lnTo>
                <a:lnTo>
                  <a:pt x="383012" y="113002"/>
                </a:lnTo>
                <a:lnTo>
                  <a:pt x="373901" y="107694"/>
                </a:lnTo>
                <a:lnTo>
                  <a:pt x="369316" y="104123"/>
                </a:lnTo>
                <a:lnTo>
                  <a:pt x="360117" y="100155"/>
                </a:lnTo>
                <a:lnTo>
                  <a:pt x="355509" y="99097"/>
                </a:lnTo>
                <a:lnTo>
                  <a:pt x="346284" y="93817"/>
                </a:lnTo>
                <a:lnTo>
                  <a:pt x="341669" y="90253"/>
                </a:lnTo>
                <a:lnTo>
                  <a:pt x="332435" y="86294"/>
                </a:lnTo>
                <a:lnTo>
                  <a:pt x="327818" y="85238"/>
                </a:lnTo>
                <a:lnTo>
                  <a:pt x="318582" y="79960"/>
                </a:lnTo>
                <a:lnTo>
                  <a:pt x="313964" y="76398"/>
                </a:lnTo>
                <a:lnTo>
                  <a:pt x="304728" y="72439"/>
                </a:lnTo>
                <a:lnTo>
                  <a:pt x="295492" y="70680"/>
                </a:lnTo>
                <a:lnTo>
                  <a:pt x="283177" y="69689"/>
                </a:lnTo>
                <a:lnTo>
                  <a:pt x="274131" y="69355"/>
                </a:lnTo>
                <a:lnTo>
                  <a:pt x="263165" y="69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765"/>
          <p:cNvSpPr/>
          <p:nvPr/>
        </p:nvSpPr>
        <p:spPr>
          <a:xfrm>
            <a:off x="3477562" y="1066800"/>
            <a:ext cx="415493" cy="177377"/>
          </a:xfrm>
          <a:custGeom>
            <a:avLst/>
            <a:gdLst/>
            <a:ahLst/>
            <a:cxnLst/>
            <a:rect l="0" t="0" r="0" b="0"/>
            <a:pathLst>
              <a:path w="415493" h="177377">
                <a:moveTo>
                  <a:pt x="110765" y="0"/>
                </a:moveTo>
                <a:lnTo>
                  <a:pt x="2680" y="108085"/>
                </a:lnTo>
                <a:lnTo>
                  <a:pt x="1762" y="110541"/>
                </a:lnTo>
                <a:lnTo>
                  <a:pt x="1151" y="113718"/>
                </a:lnTo>
                <a:lnTo>
                  <a:pt x="743" y="117376"/>
                </a:lnTo>
                <a:lnTo>
                  <a:pt x="472" y="121353"/>
                </a:lnTo>
                <a:lnTo>
                  <a:pt x="291" y="125544"/>
                </a:lnTo>
                <a:lnTo>
                  <a:pt x="90" y="134306"/>
                </a:lnTo>
                <a:lnTo>
                  <a:pt x="0" y="143332"/>
                </a:lnTo>
                <a:lnTo>
                  <a:pt x="1515" y="147894"/>
                </a:lnTo>
                <a:lnTo>
                  <a:pt x="4065" y="152474"/>
                </a:lnTo>
                <a:lnTo>
                  <a:pt x="7304" y="157068"/>
                </a:lnTo>
                <a:lnTo>
                  <a:pt x="11003" y="161669"/>
                </a:lnTo>
                <a:lnTo>
                  <a:pt x="15008" y="166276"/>
                </a:lnTo>
                <a:lnTo>
                  <a:pt x="19218" y="170887"/>
                </a:lnTo>
                <a:lnTo>
                  <a:pt x="23564" y="173961"/>
                </a:lnTo>
                <a:lnTo>
                  <a:pt x="32498" y="177376"/>
                </a:lnTo>
                <a:lnTo>
                  <a:pt x="38574" y="176748"/>
                </a:lnTo>
                <a:lnTo>
                  <a:pt x="45705" y="174789"/>
                </a:lnTo>
                <a:lnTo>
                  <a:pt x="53537" y="171944"/>
                </a:lnTo>
                <a:lnTo>
                  <a:pt x="61837" y="170047"/>
                </a:lnTo>
                <a:lnTo>
                  <a:pt x="70449" y="168783"/>
                </a:lnTo>
                <a:lnTo>
                  <a:pt x="79269" y="167940"/>
                </a:lnTo>
                <a:lnTo>
                  <a:pt x="89768" y="167378"/>
                </a:lnTo>
                <a:lnTo>
                  <a:pt x="113748" y="166754"/>
                </a:lnTo>
                <a:lnTo>
                  <a:pt x="197753" y="166273"/>
                </a:lnTo>
                <a:lnTo>
                  <a:pt x="242718" y="166258"/>
                </a:lnTo>
                <a:lnTo>
                  <a:pt x="252612" y="164717"/>
                </a:lnTo>
                <a:lnTo>
                  <a:pt x="262287" y="162151"/>
                </a:lnTo>
                <a:lnTo>
                  <a:pt x="271816" y="158900"/>
                </a:lnTo>
                <a:lnTo>
                  <a:pt x="281247" y="156733"/>
                </a:lnTo>
                <a:lnTo>
                  <a:pt x="290614" y="155289"/>
                </a:lnTo>
                <a:lnTo>
                  <a:pt x="299937" y="154326"/>
                </a:lnTo>
                <a:lnTo>
                  <a:pt x="309231" y="152144"/>
                </a:lnTo>
                <a:lnTo>
                  <a:pt x="318506" y="149150"/>
                </a:lnTo>
                <a:lnTo>
                  <a:pt x="327768" y="145615"/>
                </a:lnTo>
                <a:lnTo>
                  <a:pt x="337021" y="141719"/>
                </a:lnTo>
                <a:lnTo>
                  <a:pt x="346269" y="137582"/>
                </a:lnTo>
                <a:lnTo>
                  <a:pt x="355513" y="133285"/>
                </a:lnTo>
                <a:lnTo>
                  <a:pt x="363215" y="130420"/>
                </a:lnTo>
                <a:lnTo>
                  <a:pt x="375878" y="127237"/>
                </a:lnTo>
                <a:lnTo>
                  <a:pt x="386637" y="121717"/>
                </a:lnTo>
                <a:lnTo>
                  <a:pt x="391661" y="118090"/>
                </a:lnTo>
                <a:lnTo>
                  <a:pt x="396551" y="114133"/>
                </a:lnTo>
                <a:lnTo>
                  <a:pt x="401349" y="109955"/>
                </a:lnTo>
                <a:lnTo>
                  <a:pt x="406088" y="105630"/>
                </a:lnTo>
                <a:lnTo>
                  <a:pt x="409247" y="101208"/>
                </a:lnTo>
                <a:lnTo>
                  <a:pt x="411353" y="96720"/>
                </a:lnTo>
                <a:lnTo>
                  <a:pt x="414732" y="85812"/>
                </a:lnTo>
                <a:lnTo>
                  <a:pt x="415010" y="83377"/>
                </a:lnTo>
                <a:lnTo>
                  <a:pt x="415195" y="80215"/>
                </a:lnTo>
                <a:lnTo>
                  <a:pt x="415492" y="71434"/>
                </a:lnTo>
                <a:lnTo>
                  <a:pt x="411427" y="66128"/>
                </a:lnTo>
                <a:lnTo>
                  <a:pt x="408188" y="62558"/>
                </a:lnTo>
                <a:lnTo>
                  <a:pt x="404489" y="60178"/>
                </a:lnTo>
                <a:lnTo>
                  <a:pt x="391929" y="55289"/>
                </a:lnTo>
                <a:lnTo>
                  <a:pt x="387492" y="52253"/>
                </a:lnTo>
                <a:lnTo>
                  <a:pt x="382995" y="48690"/>
                </a:lnTo>
                <a:lnTo>
                  <a:pt x="376919" y="46314"/>
                </a:lnTo>
                <a:lnTo>
                  <a:pt x="369788" y="44730"/>
                </a:lnTo>
                <a:lnTo>
                  <a:pt x="361956" y="43675"/>
                </a:lnTo>
                <a:lnTo>
                  <a:pt x="349148" y="38397"/>
                </a:lnTo>
                <a:lnTo>
                  <a:pt x="343578" y="34834"/>
                </a:lnTo>
                <a:lnTo>
                  <a:pt x="336786" y="32459"/>
                </a:lnTo>
                <a:lnTo>
                  <a:pt x="329178" y="30875"/>
                </a:lnTo>
                <a:lnTo>
                  <a:pt x="321029" y="29820"/>
                </a:lnTo>
                <a:lnTo>
                  <a:pt x="314056" y="29116"/>
                </a:lnTo>
                <a:lnTo>
                  <a:pt x="302203" y="28334"/>
                </a:lnTo>
                <a:lnTo>
                  <a:pt x="287699" y="27987"/>
                </a:lnTo>
                <a:lnTo>
                  <a:pt x="180038" y="27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766"/>
          <p:cNvSpPr/>
          <p:nvPr/>
        </p:nvSpPr>
        <p:spPr>
          <a:xfrm>
            <a:off x="4267200" y="831272"/>
            <a:ext cx="69273" cy="637310"/>
          </a:xfrm>
          <a:custGeom>
            <a:avLst/>
            <a:gdLst/>
            <a:ahLst/>
            <a:cxnLst/>
            <a:rect l="0" t="0" r="0" b="0"/>
            <a:pathLst>
              <a:path w="69273" h="637310">
                <a:moveTo>
                  <a:pt x="0" y="0"/>
                </a:moveTo>
                <a:lnTo>
                  <a:pt x="0" y="141478"/>
                </a:lnTo>
                <a:lnTo>
                  <a:pt x="1539" y="152815"/>
                </a:lnTo>
                <a:lnTo>
                  <a:pt x="4104" y="163453"/>
                </a:lnTo>
                <a:lnTo>
                  <a:pt x="7354" y="173623"/>
                </a:lnTo>
                <a:lnTo>
                  <a:pt x="9521" y="183482"/>
                </a:lnTo>
                <a:lnTo>
                  <a:pt x="10965" y="193134"/>
                </a:lnTo>
                <a:lnTo>
                  <a:pt x="11928" y="202647"/>
                </a:lnTo>
                <a:lnTo>
                  <a:pt x="12570" y="213607"/>
                </a:lnTo>
                <a:lnTo>
                  <a:pt x="13284" y="238100"/>
                </a:lnTo>
                <a:lnTo>
                  <a:pt x="13804" y="318881"/>
                </a:lnTo>
                <a:lnTo>
                  <a:pt x="15360" y="331121"/>
                </a:lnTo>
                <a:lnTo>
                  <a:pt x="17936" y="342359"/>
                </a:lnTo>
                <a:lnTo>
                  <a:pt x="21194" y="352930"/>
                </a:lnTo>
                <a:lnTo>
                  <a:pt x="23366" y="364596"/>
                </a:lnTo>
                <a:lnTo>
                  <a:pt x="24813" y="376991"/>
                </a:lnTo>
                <a:lnTo>
                  <a:pt x="25779" y="389873"/>
                </a:lnTo>
                <a:lnTo>
                  <a:pt x="26422" y="401540"/>
                </a:lnTo>
                <a:lnTo>
                  <a:pt x="27137" y="422713"/>
                </a:lnTo>
                <a:lnTo>
                  <a:pt x="27595" y="461392"/>
                </a:lnTo>
                <a:lnTo>
                  <a:pt x="27658" y="480101"/>
                </a:lnTo>
                <a:lnTo>
                  <a:pt x="29214" y="490940"/>
                </a:lnTo>
                <a:lnTo>
                  <a:pt x="31791" y="502785"/>
                </a:lnTo>
                <a:lnTo>
                  <a:pt x="35049" y="515299"/>
                </a:lnTo>
                <a:lnTo>
                  <a:pt x="37220" y="525181"/>
                </a:lnTo>
                <a:lnTo>
                  <a:pt x="38668" y="533309"/>
                </a:lnTo>
                <a:lnTo>
                  <a:pt x="40276" y="547984"/>
                </a:lnTo>
                <a:lnTo>
                  <a:pt x="40991" y="564769"/>
                </a:lnTo>
                <a:lnTo>
                  <a:pt x="42721" y="572015"/>
                </a:lnTo>
                <a:lnTo>
                  <a:pt x="45414" y="578386"/>
                </a:lnTo>
                <a:lnTo>
                  <a:pt x="48748" y="584173"/>
                </a:lnTo>
                <a:lnTo>
                  <a:pt x="50971" y="589570"/>
                </a:lnTo>
                <a:lnTo>
                  <a:pt x="52453" y="594707"/>
                </a:lnTo>
                <a:lnTo>
                  <a:pt x="53441" y="599671"/>
                </a:lnTo>
                <a:lnTo>
                  <a:pt x="55640" y="604520"/>
                </a:lnTo>
                <a:lnTo>
                  <a:pt x="58644" y="609292"/>
                </a:lnTo>
                <a:lnTo>
                  <a:pt x="62187" y="614013"/>
                </a:lnTo>
                <a:lnTo>
                  <a:pt x="64549" y="618700"/>
                </a:lnTo>
                <a:lnTo>
                  <a:pt x="66123" y="623364"/>
                </a:lnTo>
                <a:lnTo>
                  <a:pt x="69272" y="6373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767"/>
          <p:cNvSpPr/>
          <p:nvPr/>
        </p:nvSpPr>
        <p:spPr>
          <a:xfrm>
            <a:off x="4696690" y="872836"/>
            <a:ext cx="96983" cy="623455"/>
          </a:xfrm>
          <a:custGeom>
            <a:avLst/>
            <a:gdLst/>
            <a:ahLst/>
            <a:cxnLst/>
            <a:rect l="0" t="0" r="0" b="0"/>
            <a:pathLst>
              <a:path w="96983" h="623455">
                <a:moveTo>
                  <a:pt x="0" y="0"/>
                </a:moveTo>
                <a:lnTo>
                  <a:pt x="0" y="20639"/>
                </a:lnTo>
                <a:lnTo>
                  <a:pt x="1540" y="24535"/>
                </a:lnTo>
                <a:lnTo>
                  <a:pt x="4106" y="28672"/>
                </a:lnTo>
                <a:lnTo>
                  <a:pt x="7355" y="32969"/>
                </a:lnTo>
                <a:lnTo>
                  <a:pt x="9522" y="37373"/>
                </a:lnTo>
                <a:lnTo>
                  <a:pt x="11929" y="46372"/>
                </a:lnTo>
                <a:lnTo>
                  <a:pt x="12999" y="59608"/>
                </a:lnTo>
                <a:lnTo>
                  <a:pt x="13284" y="67447"/>
                </a:lnTo>
                <a:lnTo>
                  <a:pt x="15014" y="75753"/>
                </a:lnTo>
                <a:lnTo>
                  <a:pt x="17706" y="84368"/>
                </a:lnTo>
                <a:lnTo>
                  <a:pt x="21041" y="93191"/>
                </a:lnTo>
                <a:lnTo>
                  <a:pt x="23264" y="103691"/>
                </a:lnTo>
                <a:lnTo>
                  <a:pt x="24745" y="115309"/>
                </a:lnTo>
                <a:lnTo>
                  <a:pt x="25734" y="127673"/>
                </a:lnTo>
                <a:lnTo>
                  <a:pt x="26393" y="138994"/>
                </a:lnTo>
                <a:lnTo>
                  <a:pt x="27124" y="159783"/>
                </a:lnTo>
                <a:lnTo>
                  <a:pt x="27632" y="218540"/>
                </a:lnTo>
                <a:lnTo>
                  <a:pt x="27694" y="265354"/>
                </a:lnTo>
                <a:lnTo>
                  <a:pt x="29239" y="278503"/>
                </a:lnTo>
                <a:lnTo>
                  <a:pt x="31808" y="291887"/>
                </a:lnTo>
                <a:lnTo>
                  <a:pt x="35060" y="305427"/>
                </a:lnTo>
                <a:lnTo>
                  <a:pt x="37228" y="319073"/>
                </a:lnTo>
                <a:lnTo>
                  <a:pt x="38673" y="332788"/>
                </a:lnTo>
                <a:lnTo>
                  <a:pt x="39637" y="346549"/>
                </a:lnTo>
                <a:lnTo>
                  <a:pt x="40279" y="358803"/>
                </a:lnTo>
                <a:lnTo>
                  <a:pt x="40993" y="380627"/>
                </a:lnTo>
                <a:lnTo>
                  <a:pt x="42723" y="392297"/>
                </a:lnTo>
                <a:lnTo>
                  <a:pt x="45415" y="404695"/>
                </a:lnTo>
                <a:lnTo>
                  <a:pt x="48750" y="417578"/>
                </a:lnTo>
                <a:lnTo>
                  <a:pt x="50973" y="429246"/>
                </a:lnTo>
                <a:lnTo>
                  <a:pt x="52454" y="440103"/>
                </a:lnTo>
                <a:lnTo>
                  <a:pt x="53442" y="450420"/>
                </a:lnTo>
                <a:lnTo>
                  <a:pt x="55640" y="461917"/>
                </a:lnTo>
                <a:lnTo>
                  <a:pt x="58645" y="474199"/>
                </a:lnTo>
                <a:lnTo>
                  <a:pt x="62188" y="487005"/>
                </a:lnTo>
                <a:lnTo>
                  <a:pt x="64549" y="498622"/>
                </a:lnTo>
                <a:lnTo>
                  <a:pt x="66124" y="509445"/>
                </a:lnTo>
                <a:lnTo>
                  <a:pt x="67174" y="519739"/>
                </a:lnTo>
                <a:lnTo>
                  <a:pt x="69413" y="529680"/>
                </a:lnTo>
                <a:lnTo>
                  <a:pt x="72445" y="539387"/>
                </a:lnTo>
                <a:lnTo>
                  <a:pt x="76006" y="548937"/>
                </a:lnTo>
                <a:lnTo>
                  <a:pt x="78380" y="556843"/>
                </a:lnTo>
                <a:lnTo>
                  <a:pt x="81017" y="569732"/>
                </a:lnTo>
                <a:lnTo>
                  <a:pt x="82502" y="585643"/>
                </a:lnTo>
                <a:lnTo>
                  <a:pt x="84250" y="592089"/>
                </a:lnTo>
                <a:lnTo>
                  <a:pt x="86955" y="599465"/>
                </a:lnTo>
                <a:lnTo>
                  <a:pt x="96982" y="623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768"/>
          <p:cNvSpPr/>
          <p:nvPr/>
        </p:nvSpPr>
        <p:spPr>
          <a:xfrm>
            <a:off x="5237258" y="1136072"/>
            <a:ext cx="359979" cy="207764"/>
          </a:xfrm>
          <a:custGeom>
            <a:avLst/>
            <a:gdLst/>
            <a:ahLst/>
            <a:cxnLst/>
            <a:rect l="0" t="0" r="0" b="0"/>
            <a:pathLst>
              <a:path w="359979" h="207764">
                <a:moveTo>
                  <a:pt x="124451" y="0"/>
                </a:moveTo>
                <a:lnTo>
                  <a:pt x="84126" y="0"/>
                </a:lnTo>
                <a:lnTo>
                  <a:pt x="77556" y="1540"/>
                </a:lnTo>
                <a:lnTo>
                  <a:pt x="71636" y="4105"/>
                </a:lnTo>
                <a:lnTo>
                  <a:pt x="60953" y="9522"/>
                </a:lnTo>
                <a:lnTo>
                  <a:pt x="51074" y="11929"/>
                </a:lnTo>
                <a:lnTo>
                  <a:pt x="41551" y="17104"/>
                </a:lnTo>
                <a:lnTo>
                  <a:pt x="36858" y="20639"/>
                </a:lnTo>
                <a:lnTo>
                  <a:pt x="32188" y="24535"/>
                </a:lnTo>
                <a:lnTo>
                  <a:pt x="27536" y="28672"/>
                </a:lnTo>
                <a:lnTo>
                  <a:pt x="22896" y="32969"/>
                </a:lnTo>
                <a:lnTo>
                  <a:pt x="18263" y="35834"/>
                </a:lnTo>
                <a:lnTo>
                  <a:pt x="9009" y="39017"/>
                </a:lnTo>
                <a:lnTo>
                  <a:pt x="5926" y="41406"/>
                </a:lnTo>
                <a:lnTo>
                  <a:pt x="3870" y="44537"/>
                </a:lnTo>
                <a:lnTo>
                  <a:pt x="2500" y="48164"/>
                </a:lnTo>
                <a:lnTo>
                  <a:pt x="1586" y="52122"/>
                </a:lnTo>
                <a:lnTo>
                  <a:pt x="977" y="56299"/>
                </a:lnTo>
                <a:lnTo>
                  <a:pt x="571" y="60624"/>
                </a:lnTo>
                <a:lnTo>
                  <a:pt x="301" y="65046"/>
                </a:lnTo>
                <a:lnTo>
                  <a:pt x="0" y="74065"/>
                </a:lnTo>
                <a:lnTo>
                  <a:pt x="1459" y="77086"/>
                </a:lnTo>
                <a:lnTo>
                  <a:pt x="3972" y="79100"/>
                </a:lnTo>
                <a:lnTo>
                  <a:pt x="7186" y="80442"/>
                </a:lnTo>
                <a:lnTo>
                  <a:pt x="14862" y="86039"/>
                </a:lnTo>
                <a:lnTo>
                  <a:pt x="19064" y="89687"/>
                </a:lnTo>
                <a:lnTo>
                  <a:pt x="23405" y="93658"/>
                </a:lnTo>
                <a:lnTo>
                  <a:pt x="32333" y="102175"/>
                </a:lnTo>
                <a:lnTo>
                  <a:pt x="46015" y="115625"/>
                </a:lnTo>
                <a:lnTo>
                  <a:pt x="52148" y="120186"/>
                </a:lnTo>
                <a:lnTo>
                  <a:pt x="59316" y="124767"/>
                </a:lnTo>
                <a:lnTo>
                  <a:pt x="67173" y="129360"/>
                </a:lnTo>
                <a:lnTo>
                  <a:pt x="75489" y="133961"/>
                </a:lnTo>
                <a:lnTo>
                  <a:pt x="92940" y="143179"/>
                </a:lnTo>
                <a:lnTo>
                  <a:pt x="147613" y="170874"/>
                </a:lnTo>
                <a:lnTo>
                  <a:pt x="156826" y="173953"/>
                </a:lnTo>
                <a:lnTo>
                  <a:pt x="166046" y="176005"/>
                </a:lnTo>
                <a:lnTo>
                  <a:pt x="175272" y="177373"/>
                </a:lnTo>
                <a:lnTo>
                  <a:pt x="184501" y="179825"/>
                </a:lnTo>
                <a:lnTo>
                  <a:pt x="193732" y="182998"/>
                </a:lnTo>
                <a:lnTo>
                  <a:pt x="202966" y="186653"/>
                </a:lnTo>
                <a:lnTo>
                  <a:pt x="210661" y="189090"/>
                </a:lnTo>
                <a:lnTo>
                  <a:pt x="217330" y="190715"/>
                </a:lnTo>
                <a:lnTo>
                  <a:pt x="223316" y="191798"/>
                </a:lnTo>
                <a:lnTo>
                  <a:pt x="230385" y="194059"/>
                </a:lnTo>
                <a:lnTo>
                  <a:pt x="238176" y="197106"/>
                </a:lnTo>
                <a:lnTo>
                  <a:pt x="246449" y="200677"/>
                </a:lnTo>
                <a:lnTo>
                  <a:pt x="253504" y="203057"/>
                </a:lnTo>
                <a:lnTo>
                  <a:pt x="259747" y="204644"/>
                </a:lnTo>
                <a:lnTo>
                  <a:pt x="270788" y="206408"/>
                </a:lnTo>
                <a:lnTo>
                  <a:pt x="280826" y="207191"/>
                </a:lnTo>
                <a:lnTo>
                  <a:pt x="290419" y="207540"/>
                </a:lnTo>
                <a:lnTo>
                  <a:pt x="309121" y="207763"/>
                </a:lnTo>
                <a:lnTo>
                  <a:pt x="312219" y="206242"/>
                </a:lnTo>
                <a:lnTo>
                  <a:pt x="314284" y="203689"/>
                </a:lnTo>
                <a:lnTo>
                  <a:pt x="315660" y="200447"/>
                </a:lnTo>
                <a:lnTo>
                  <a:pt x="318118" y="198286"/>
                </a:lnTo>
                <a:lnTo>
                  <a:pt x="321295" y="196845"/>
                </a:lnTo>
                <a:lnTo>
                  <a:pt x="330101" y="194533"/>
                </a:lnTo>
                <a:lnTo>
                  <a:pt x="335411" y="190112"/>
                </a:lnTo>
                <a:lnTo>
                  <a:pt x="338982" y="186778"/>
                </a:lnTo>
                <a:lnTo>
                  <a:pt x="341362" y="183015"/>
                </a:lnTo>
                <a:lnTo>
                  <a:pt x="342949" y="178968"/>
                </a:lnTo>
                <a:lnTo>
                  <a:pt x="344007" y="174730"/>
                </a:lnTo>
                <a:lnTo>
                  <a:pt x="346252" y="171905"/>
                </a:lnTo>
                <a:lnTo>
                  <a:pt x="349287" y="170022"/>
                </a:lnTo>
                <a:lnTo>
                  <a:pt x="352851" y="168766"/>
                </a:lnTo>
                <a:lnTo>
                  <a:pt x="355226" y="166389"/>
                </a:lnTo>
                <a:lnTo>
                  <a:pt x="356810" y="163266"/>
                </a:lnTo>
                <a:lnTo>
                  <a:pt x="357866" y="159644"/>
                </a:lnTo>
                <a:lnTo>
                  <a:pt x="358570" y="155690"/>
                </a:lnTo>
                <a:lnTo>
                  <a:pt x="359039" y="151515"/>
                </a:lnTo>
                <a:lnTo>
                  <a:pt x="359352" y="147192"/>
                </a:lnTo>
                <a:lnTo>
                  <a:pt x="359560" y="142770"/>
                </a:lnTo>
                <a:lnTo>
                  <a:pt x="359792" y="133753"/>
                </a:lnTo>
                <a:lnTo>
                  <a:pt x="359978" y="64084"/>
                </a:lnTo>
                <a:lnTo>
                  <a:pt x="358438" y="59656"/>
                </a:lnTo>
                <a:lnTo>
                  <a:pt x="355873" y="55165"/>
                </a:lnTo>
                <a:lnTo>
                  <a:pt x="348049" y="44250"/>
                </a:lnTo>
                <a:lnTo>
                  <a:pt x="342874" y="38653"/>
                </a:lnTo>
                <a:lnTo>
                  <a:pt x="339339" y="35005"/>
                </a:lnTo>
                <a:lnTo>
                  <a:pt x="336982" y="31034"/>
                </a:lnTo>
                <a:lnTo>
                  <a:pt x="335411" y="26847"/>
                </a:lnTo>
                <a:lnTo>
                  <a:pt x="334363" y="22516"/>
                </a:lnTo>
                <a:lnTo>
                  <a:pt x="332126" y="19629"/>
                </a:lnTo>
                <a:lnTo>
                  <a:pt x="329094" y="17704"/>
                </a:lnTo>
                <a:lnTo>
                  <a:pt x="321622" y="15566"/>
                </a:lnTo>
                <a:lnTo>
                  <a:pt x="313169" y="14615"/>
                </a:lnTo>
                <a:lnTo>
                  <a:pt x="307220" y="12822"/>
                </a:lnTo>
                <a:lnTo>
                  <a:pt x="300176" y="10088"/>
                </a:lnTo>
                <a:lnTo>
                  <a:pt x="292401" y="6725"/>
                </a:lnTo>
                <a:lnTo>
                  <a:pt x="285678" y="4484"/>
                </a:lnTo>
                <a:lnTo>
                  <a:pt x="279656" y="2989"/>
                </a:lnTo>
                <a:lnTo>
                  <a:pt x="274103" y="1993"/>
                </a:lnTo>
                <a:lnTo>
                  <a:pt x="267322" y="1329"/>
                </a:lnTo>
                <a:lnTo>
                  <a:pt x="259723" y="886"/>
                </a:lnTo>
                <a:lnTo>
                  <a:pt x="243068" y="394"/>
                </a:lnTo>
                <a:lnTo>
                  <a:pt x="1660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769"/>
          <p:cNvSpPr/>
          <p:nvPr/>
        </p:nvSpPr>
        <p:spPr>
          <a:xfrm>
            <a:off x="542269" y="1925781"/>
            <a:ext cx="482773" cy="662902"/>
          </a:xfrm>
          <a:custGeom>
            <a:avLst/>
            <a:gdLst/>
            <a:ahLst/>
            <a:cxnLst/>
            <a:rect l="0" t="0" r="0" b="0"/>
            <a:pathLst>
              <a:path w="482773" h="662902">
                <a:moveTo>
                  <a:pt x="150458" y="0"/>
                </a:moveTo>
                <a:lnTo>
                  <a:pt x="136772" y="0"/>
                </a:lnTo>
                <a:lnTo>
                  <a:pt x="136653" y="7355"/>
                </a:lnTo>
                <a:lnTo>
                  <a:pt x="135097" y="11061"/>
                </a:lnTo>
                <a:lnTo>
                  <a:pt x="127092" y="23632"/>
                </a:lnTo>
                <a:lnTo>
                  <a:pt x="122496" y="37106"/>
                </a:lnTo>
                <a:lnTo>
                  <a:pt x="113608" y="50848"/>
                </a:lnTo>
                <a:lnTo>
                  <a:pt x="108752" y="66208"/>
                </a:lnTo>
                <a:lnTo>
                  <a:pt x="102160" y="81252"/>
                </a:lnTo>
                <a:lnTo>
                  <a:pt x="89794" y="107031"/>
                </a:lnTo>
                <a:lnTo>
                  <a:pt x="85011" y="125052"/>
                </a:lnTo>
                <a:lnTo>
                  <a:pt x="83736" y="134168"/>
                </a:lnTo>
                <a:lnTo>
                  <a:pt x="78214" y="148402"/>
                </a:lnTo>
                <a:lnTo>
                  <a:pt x="70628" y="161399"/>
                </a:lnTo>
                <a:lnTo>
                  <a:pt x="62125" y="177438"/>
                </a:lnTo>
                <a:lnTo>
                  <a:pt x="48684" y="203777"/>
                </a:lnTo>
                <a:lnTo>
                  <a:pt x="45663" y="214361"/>
                </a:lnTo>
                <a:lnTo>
                  <a:pt x="43649" y="226034"/>
                </a:lnTo>
                <a:lnTo>
                  <a:pt x="42307" y="238435"/>
                </a:lnTo>
                <a:lnTo>
                  <a:pt x="39872" y="249781"/>
                </a:lnTo>
                <a:lnTo>
                  <a:pt x="36710" y="260424"/>
                </a:lnTo>
                <a:lnTo>
                  <a:pt x="30630" y="280459"/>
                </a:lnTo>
                <a:lnTo>
                  <a:pt x="27928" y="299627"/>
                </a:lnTo>
                <a:lnTo>
                  <a:pt x="22622" y="318408"/>
                </a:lnTo>
                <a:lnTo>
                  <a:pt x="16672" y="337018"/>
                </a:lnTo>
                <a:lnTo>
                  <a:pt x="14028" y="355552"/>
                </a:lnTo>
                <a:lnTo>
                  <a:pt x="12853" y="374051"/>
                </a:lnTo>
                <a:lnTo>
                  <a:pt x="12330" y="394076"/>
                </a:lnTo>
                <a:lnTo>
                  <a:pt x="12098" y="418369"/>
                </a:lnTo>
                <a:lnTo>
                  <a:pt x="10497" y="429773"/>
                </a:lnTo>
                <a:lnTo>
                  <a:pt x="7890" y="440455"/>
                </a:lnTo>
                <a:lnTo>
                  <a:pt x="2427" y="460534"/>
                </a:lnTo>
                <a:lnTo>
                  <a:pt x="0" y="479720"/>
                </a:lnTo>
                <a:lnTo>
                  <a:pt x="892" y="487607"/>
                </a:lnTo>
                <a:lnTo>
                  <a:pt x="3026" y="494405"/>
                </a:lnTo>
                <a:lnTo>
                  <a:pt x="5988" y="500476"/>
                </a:lnTo>
                <a:lnTo>
                  <a:pt x="9279" y="515432"/>
                </a:lnTo>
                <a:lnTo>
                  <a:pt x="10742" y="532342"/>
                </a:lnTo>
                <a:lnTo>
                  <a:pt x="11392" y="550120"/>
                </a:lnTo>
                <a:lnTo>
                  <a:pt x="11758" y="570083"/>
                </a:lnTo>
                <a:lnTo>
                  <a:pt x="15949" y="584853"/>
                </a:lnTo>
                <a:lnTo>
                  <a:pt x="22943" y="600141"/>
                </a:lnTo>
                <a:lnTo>
                  <a:pt x="33995" y="617402"/>
                </a:lnTo>
                <a:lnTo>
                  <a:pt x="37121" y="627436"/>
                </a:lnTo>
                <a:lnTo>
                  <a:pt x="39494" y="630727"/>
                </a:lnTo>
                <a:lnTo>
                  <a:pt x="42615" y="632921"/>
                </a:lnTo>
                <a:lnTo>
                  <a:pt x="46236" y="634384"/>
                </a:lnTo>
                <a:lnTo>
                  <a:pt x="58686" y="643797"/>
                </a:lnTo>
                <a:lnTo>
                  <a:pt x="64646" y="646253"/>
                </a:lnTo>
                <a:lnTo>
                  <a:pt x="79479" y="648981"/>
                </a:lnTo>
                <a:lnTo>
                  <a:pt x="92229" y="654299"/>
                </a:lnTo>
                <a:lnTo>
                  <a:pt x="103027" y="660254"/>
                </a:lnTo>
                <a:lnTo>
                  <a:pt x="112957" y="662901"/>
                </a:lnTo>
                <a:lnTo>
                  <a:pt x="119300" y="662068"/>
                </a:lnTo>
                <a:lnTo>
                  <a:pt x="126607" y="659972"/>
                </a:lnTo>
                <a:lnTo>
                  <a:pt x="134557" y="657036"/>
                </a:lnTo>
                <a:lnTo>
                  <a:pt x="142936" y="655079"/>
                </a:lnTo>
                <a:lnTo>
                  <a:pt x="151601" y="653774"/>
                </a:lnTo>
                <a:lnTo>
                  <a:pt x="160456" y="652904"/>
                </a:lnTo>
                <a:lnTo>
                  <a:pt x="174400" y="651937"/>
                </a:lnTo>
                <a:lnTo>
                  <a:pt x="180274" y="651680"/>
                </a:lnTo>
                <a:lnTo>
                  <a:pt x="195011" y="647288"/>
                </a:lnTo>
                <a:lnTo>
                  <a:pt x="203250" y="643962"/>
                </a:lnTo>
                <a:lnTo>
                  <a:pt x="211823" y="641744"/>
                </a:lnTo>
                <a:lnTo>
                  <a:pt x="220616" y="640266"/>
                </a:lnTo>
                <a:lnTo>
                  <a:pt x="229557" y="639281"/>
                </a:lnTo>
                <a:lnTo>
                  <a:pt x="238597" y="637084"/>
                </a:lnTo>
                <a:lnTo>
                  <a:pt x="247702" y="634080"/>
                </a:lnTo>
                <a:lnTo>
                  <a:pt x="256851" y="630538"/>
                </a:lnTo>
                <a:lnTo>
                  <a:pt x="271121" y="622498"/>
                </a:lnTo>
                <a:lnTo>
                  <a:pt x="284134" y="613793"/>
                </a:lnTo>
                <a:lnTo>
                  <a:pt x="291915" y="609317"/>
                </a:lnTo>
                <a:lnTo>
                  <a:pt x="308770" y="600238"/>
                </a:lnTo>
                <a:lnTo>
                  <a:pt x="326524" y="591072"/>
                </a:lnTo>
                <a:lnTo>
                  <a:pt x="340572" y="581866"/>
                </a:lnTo>
                <a:lnTo>
                  <a:pt x="351947" y="572644"/>
                </a:lnTo>
                <a:lnTo>
                  <a:pt x="367005" y="558797"/>
                </a:lnTo>
                <a:lnTo>
                  <a:pt x="385885" y="540327"/>
                </a:lnTo>
                <a:lnTo>
                  <a:pt x="418306" y="508000"/>
                </a:lnTo>
                <a:lnTo>
                  <a:pt x="421387" y="501843"/>
                </a:lnTo>
                <a:lnTo>
                  <a:pt x="424810" y="486791"/>
                </a:lnTo>
                <a:lnTo>
                  <a:pt x="426737" y="468363"/>
                </a:lnTo>
                <a:lnTo>
                  <a:pt x="427308" y="453153"/>
                </a:lnTo>
                <a:lnTo>
                  <a:pt x="425849" y="448344"/>
                </a:lnTo>
                <a:lnTo>
                  <a:pt x="417980" y="434222"/>
                </a:lnTo>
                <a:lnTo>
                  <a:pt x="413425" y="420288"/>
                </a:lnTo>
                <a:lnTo>
                  <a:pt x="403010" y="406410"/>
                </a:lnTo>
                <a:lnTo>
                  <a:pt x="390174" y="392549"/>
                </a:lnTo>
                <a:lnTo>
                  <a:pt x="381176" y="383311"/>
                </a:lnTo>
                <a:lnTo>
                  <a:pt x="375082" y="380231"/>
                </a:lnTo>
                <a:lnTo>
                  <a:pt x="360101" y="376810"/>
                </a:lnTo>
                <a:lnTo>
                  <a:pt x="347285" y="371184"/>
                </a:lnTo>
                <a:lnTo>
                  <a:pt x="334918" y="363553"/>
                </a:lnTo>
                <a:lnTo>
                  <a:pt x="327310" y="359363"/>
                </a:lnTo>
                <a:lnTo>
                  <a:pt x="319160" y="355029"/>
                </a:lnTo>
                <a:lnTo>
                  <a:pt x="305998" y="350215"/>
                </a:lnTo>
                <a:lnTo>
                  <a:pt x="293478" y="346536"/>
                </a:lnTo>
                <a:lnTo>
                  <a:pt x="285829" y="343400"/>
                </a:lnTo>
                <a:lnTo>
                  <a:pt x="277650" y="339770"/>
                </a:lnTo>
                <a:lnTo>
                  <a:pt x="269119" y="337350"/>
                </a:lnTo>
                <a:lnTo>
                  <a:pt x="260353" y="335736"/>
                </a:lnTo>
                <a:lnTo>
                  <a:pt x="251431" y="334661"/>
                </a:lnTo>
                <a:lnTo>
                  <a:pt x="237411" y="333465"/>
                </a:lnTo>
                <a:lnTo>
                  <a:pt x="226049" y="332934"/>
                </a:lnTo>
                <a:lnTo>
                  <a:pt x="215868" y="332698"/>
                </a:lnTo>
                <a:lnTo>
                  <a:pt x="136830" y="332509"/>
                </a:lnTo>
                <a:lnTo>
                  <a:pt x="148552" y="332509"/>
                </a:lnTo>
                <a:lnTo>
                  <a:pt x="157248" y="325154"/>
                </a:lnTo>
                <a:lnTo>
                  <a:pt x="162682" y="322988"/>
                </a:lnTo>
                <a:lnTo>
                  <a:pt x="176929" y="320581"/>
                </a:lnTo>
                <a:lnTo>
                  <a:pt x="183499" y="318399"/>
                </a:lnTo>
                <a:lnTo>
                  <a:pt x="194904" y="311871"/>
                </a:lnTo>
                <a:lnTo>
                  <a:pt x="209210" y="307943"/>
                </a:lnTo>
                <a:lnTo>
                  <a:pt x="217335" y="306895"/>
                </a:lnTo>
                <a:lnTo>
                  <a:pt x="225830" y="304657"/>
                </a:lnTo>
                <a:lnTo>
                  <a:pt x="234573" y="301626"/>
                </a:lnTo>
                <a:lnTo>
                  <a:pt x="243480" y="298066"/>
                </a:lnTo>
                <a:lnTo>
                  <a:pt x="252497" y="294153"/>
                </a:lnTo>
                <a:lnTo>
                  <a:pt x="270726" y="285701"/>
                </a:lnTo>
                <a:lnTo>
                  <a:pt x="281436" y="281291"/>
                </a:lnTo>
                <a:lnTo>
                  <a:pt x="293195" y="276813"/>
                </a:lnTo>
                <a:lnTo>
                  <a:pt x="305652" y="272287"/>
                </a:lnTo>
                <a:lnTo>
                  <a:pt x="317036" y="267731"/>
                </a:lnTo>
                <a:lnTo>
                  <a:pt x="327704" y="263154"/>
                </a:lnTo>
                <a:lnTo>
                  <a:pt x="347767" y="253964"/>
                </a:lnTo>
                <a:lnTo>
                  <a:pt x="385734" y="235520"/>
                </a:lnTo>
                <a:lnTo>
                  <a:pt x="395054" y="230904"/>
                </a:lnTo>
                <a:lnTo>
                  <a:pt x="409515" y="221671"/>
                </a:lnTo>
                <a:lnTo>
                  <a:pt x="422612" y="212436"/>
                </a:lnTo>
                <a:lnTo>
                  <a:pt x="430415" y="207818"/>
                </a:lnTo>
                <a:lnTo>
                  <a:pt x="438696" y="203200"/>
                </a:lnTo>
                <a:lnTo>
                  <a:pt x="452002" y="189858"/>
                </a:lnTo>
                <a:lnTo>
                  <a:pt x="461508" y="175206"/>
                </a:lnTo>
                <a:lnTo>
                  <a:pt x="468398" y="158302"/>
                </a:lnTo>
                <a:lnTo>
                  <a:pt x="477966" y="143544"/>
                </a:lnTo>
                <a:lnTo>
                  <a:pt x="480744" y="134097"/>
                </a:lnTo>
                <a:lnTo>
                  <a:pt x="482528" y="115488"/>
                </a:lnTo>
                <a:lnTo>
                  <a:pt x="482772" y="106233"/>
                </a:lnTo>
                <a:lnTo>
                  <a:pt x="481297" y="101610"/>
                </a:lnTo>
                <a:lnTo>
                  <a:pt x="471021" y="85866"/>
                </a:lnTo>
                <a:lnTo>
                  <a:pt x="462323" y="76584"/>
                </a:lnTo>
                <a:lnTo>
                  <a:pt x="450188" y="68417"/>
                </a:lnTo>
                <a:lnTo>
                  <a:pt x="436071" y="61196"/>
                </a:lnTo>
                <a:lnTo>
                  <a:pt x="424666" y="57986"/>
                </a:lnTo>
                <a:lnTo>
                  <a:pt x="414465" y="52455"/>
                </a:lnTo>
                <a:lnTo>
                  <a:pt x="409590" y="48824"/>
                </a:lnTo>
                <a:lnTo>
                  <a:pt x="403261" y="46404"/>
                </a:lnTo>
                <a:lnTo>
                  <a:pt x="395963" y="44791"/>
                </a:lnTo>
                <a:lnTo>
                  <a:pt x="388019" y="43715"/>
                </a:lnTo>
                <a:lnTo>
                  <a:pt x="379644" y="42998"/>
                </a:lnTo>
                <a:lnTo>
                  <a:pt x="370982" y="42520"/>
                </a:lnTo>
                <a:lnTo>
                  <a:pt x="353147" y="41989"/>
                </a:lnTo>
                <a:lnTo>
                  <a:pt x="293078" y="41589"/>
                </a:lnTo>
                <a:lnTo>
                  <a:pt x="237631" y="41565"/>
                </a:lnTo>
                <a:lnTo>
                  <a:pt x="230125" y="43104"/>
                </a:lnTo>
                <a:lnTo>
                  <a:pt x="217679" y="48919"/>
                </a:lnTo>
                <a:lnTo>
                  <a:pt x="202912" y="52530"/>
                </a:lnTo>
                <a:lnTo>
                  <a:pt x="194664" y="53493"/>
                </a:lnTo>
                <a:lnTo>
                  <a:pt x="181394" y="54563"/>
                </a:lnTo>
                <a:lnTo>
                  <a:pt x="170365" y="55038"/>
                </a:lnTo>
                <a:lnTo>
                  <a:pt x="160332" y="55249"/>
                </a:lnTo>
                <a:lnTo>
                  <a:pt x="155501" y="56845"/>
                </a:lnTo>
                <a:lnTo>
                  <a:pt x="140792" y="66362"/>
                </a:lnTo>
                <a:lnTo>
                  <a:pt x="136603" y="692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770"/>
          <p:cNvSpPr/>
          <p:nvPr/>
        </p:nvSpPr>
        <p:spPr>
          <a:xfrm>
            <a:off x="1177636" y="2230581"/>
            <a:ext cx="471055" cy="13856"/>
          </a:xfrm>
          <a:custGeom>
            <a:avLst/>
            <a:gdLst/>
            <a:ahLst/>
            <a:cxnLst/>
            <a:rect l="0" t="0" r="0" b="0"/>
            <a:pathLst>
              <a:path w="471055" h="13856">
                <a:moveTo>
                  <a:pt x="0" y="13855"/>
                </a:moveTo>
                <a:lnTo>
                  <a:pt x="11928" y="1926"/>
                </a:lnTo>
                <a:lnTo>
                  <a:pt x="14110" y="1284"/>
                </a:lnTo>
                <a:lnTo>
                  <a:pt x="17103" y="856"/>
                </a:lnTo>
                <a:lnTo>
                  <a:pt x="20639" y="571"/>
                </a:lnTo>
                <a:lnTo>
                  <a:pt x="32777" y="254"/>
                </a:lnTo>
                <a:lnTo>
                  <a:pt x="47105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771"/>
          <p:cNvSpPr/>
          <p:nvPr/>
        </p:nvSpPr>
        <p:spPr>
          <a:xfrm>
            <a:off x="1260763" y="2355272"/>
            <a:ext cx="512619" cy="41565"/>
          </a:xfrm>
          <a:custGeom>
            <a:avLst/>
            <a:gdLst/>
            <a:ahLst/>
            <a:cxnLst/>
            <a:rect l="0" t="0" r="0" b="0"/>
            <a:pathLst>
              <a:path w="512619" h="41565">
                <a:moveTo>
                  <a:pt x="0" y="41564"/>
                </a:moveTo>
                <a:lnTo>
                  <a:pt x="7355" y="41564"/>
                </a:lnTo>
                <a:lnTo>
                  <a:pt x="11061" y="40024"/>
                </a:lnTo>
                <a:lnTo>
                  <a:pt x="15071" y="37459"/>
                </a:lnTo>
                <a:lnTo>
                  <a:pt x="19284" y="34209"/>
                </a:lnTo>
                <a:lnTo>
                  <a:pt x="25171" y="32042"/>
                </a:lnTo>
                <a:lnTo>
                  <a:pt x="32175" y="30598"/>
                </a:lnTo>
                <a:lnTo>
                  <a:pt x="39922" y="29635"/>
                </a:lnTo>
                <a:lnTo>
                  <a:pt x="48166" y="28993"/>
                </a:lnTo>
                <a:lnTo>
                  <a:pt x="56741" y="28565"/>
                </a:lnTo>
                <a:lnTo>
                  <a:pt x="65537" y="28280"/>
                </a:lnTo>
                <a:lnTo>
                  <a:pt x="74479" y="26550"/>
                </a:lnTo>
                <a:lnTo>
                  <a:pt x="83519" y="23858"/>
                </a:lnTo>
                <a:lnTo>
                  <a:pt x="92625" y="20523"/>
                </a:lnTo>
                <a:lnTo>
                  <a:pt x="103314" y="18300"/>
                </a:lnTo>
                <a:lnTo>
                  <a:pt x="115058" y="16819"/>
                </a:lnTo>
                <a:lnTo>
                  <a:pt x="127505" y="15830"/>
                </a:lnTo>
                <a:lnTo>
                  <a:pt x="140422" y="15172"/>
                </a:lnTo>
                <a:lnTo>
                  <a:pt x="167088" y="14440"/>
                </a:lnTo>
                <a:lnTo>
                  <a:pt x="180665" y="12705"/>
                </a:lnTo>
                <a:lnTo>
                  <a:pt x="194334" y="10010"/>
                </a:lnTo>
                <a:lnTo>
                  <a:pt x="208065" y="6673"/>
                </a:lnTo>
                <a:lnTo>
                  <a:pt x="221837" y="4449"/>
                </a:lnTo>
                <a:lnTo>
                  <a:pt x="235637" y="2966"/>
                </a:lnTo>
                <a:lnTo>
                  <a:pt x="249455" y="1977"/>
                </a:lnTo>
                <a:lnTo>
                  <a:pt x="263285" y="1318"/>
                </a:lnTo>
                <a:lnTo>
                  <a:pt x="290967" y="586"/>
                </a:lnTo>
                <a:lnTo>
                  <a:pt x="362146" y="52"/>
                </a:lnTo>
                <a:lnTo>
                  <a:pt x="5126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772"/>
          <p:cNvSpPr/>
          <p:nvPr/>
        </p:nvSpPr>
        <p:spPr>
          <a:xfrm>
            <a:off x="2382981" y="2022763"/>
            <a:ext cx="13856" cy="595746"/>
          </a:xfrm>
          <a:custGeom>
            <a:avLst/>
            <a:gdLst/>
            <a:ahLst/>
            <a:cxnLst/>
            <a:rect l="0" t="0" r="0" b="0"/>
            <a:pathLst>
              <a:path w="13856" h="595746">
                <a:moveTo>
                  <a:pt x="0" y="0"/>
                </a:moveTo>
                <a:lnTo>
                  <a:pt x="0" y="196717"/>
                </a:lnTo>
                <a:lnTo>
                  <a:pt x="1540" y="208115"/>
                </a:lnTo>
                <a:lnTo>
                  <a:pt x="4105" y="218792"/>
                </a:lnTo>
                <a:lnTo>
                  <a:pt x="7355" y="228988"/>
                </a:lnTo>
                <a:lnTo>
                  <a:pt x="9522" y="240404"/>
                </a:lnTo>
                <a:lnTo>
                  <a:pt x="10966" y="252633"/>
                </a:lnTo>
                <a:lnTo>
                  <a:pt x="11929" y="265404"/>
                </a:lnTo>
                <a:lnTo>
                  <a:pt x="12571" y="278536"/>
                </a:lnTo>
                <a:lnTo>
                  <a:pt x="13284" y="305442"/>
                </a:lnTo>
                <a:lnTo>
                  <a:pt x="13805" y="376055"/>
                </a:lnTo>
                <a:lnTo>
                  <a:pt x="13855" y="5957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773"/>
          <p:cNvSpPr/>
          <p:nvPr/>
        </p:nvSpPr>
        <p:spPr>
          <a:xfrm>
            <a:off x="2951018" y="1925781"/>
            <a:ext cx="41564" cy="748147"/>
          </a:xfrm>
          <a:custGeom>
            <a:avLst/>
            <a:gdLst/>
            <a:ahLst/>
            <a:cxnLst/>
            <a:rect l="0" t="0" r="0" b="0"/>
            <a:pathLst>
              <a:path w="41564" h="748147">
                <a:moveTo>
                  <a:pt x="0" y="0"/>
                </a:moveTo>
                <a:lnTo>
                  <a:pt x="0" y="19284"/>
                </a:lnTo>
                <a:lnTo>
                  <a:pt x="1539" y="23632"/>
                </a:lnTo>
                <a:lnTo>
                  <a:pt x="4105" y="28070"/>
                </a:lnTo>
                <a:lnTo>
                  <a:pt x="7355" y="32568"/>
                </a:lnTo>
                <a:lnTo>
                  <a:pt x="9521" y="38645"/>
                </a:lnTo>
                <a:lnTo>
                  <a:pt x="10966" y="45776"/>
                </a:lnTo>
                <a:lnTo>
                  <a:pt x="11928" y="53608"/>
                </a:lnTo>
                <a:lnTo>
                  <a:pt x="12998" y="70521"/>
                </a:lnTo>
                <a:lnTo>
                  <a:pt x="13284" y="79341"/>
                </a:lnTo>
                <a:lnTo>
                  <a:pt x="15013" y="88300"/>
                </a:lnTo>
                <a:lnTo>
                  <a:pt x="17706" y="97352"/>
                </a:lnTo>
                <a:lnTo>
                  <a:pt x="21040" y="106465"/>
                </a:lnTo>
                <a:lnTo>
                  <a:pt x="23263" y="117159"/>
                </a:lnTo>
                <a:lnTo>
                  <a:pt x="24745" y="128906"/>
                </a:lnTo>
                <a:lnTo>
                  <a:pt x="25733" y="141356"/>
                </a:lnTo>
                <a:lnTo>
                  <a:pt x="26831" y="163399"/>
                </a:lnTo>
                <a:lnTo>
                  <a:pt x="27319" y="184997"/>
                </a:lnTo>
                <a:lnTo>
                  <a:pt x="27709" y="659763"/>
                </a:lnTo>
                <a:lnTo>
                  <a:pt x="29248" y="669212"/>
                </a:lnTo>
                <a:lnTo>
                  <a:pt x="31814" y="678590"/>
                </a:lnTo>
                <a:lnTo>
                  <a:pt x="35064" y="687920"/>
                </a:lnTo>
                <a:lnTo>
                  <a:pt x="37230" y="695680"/>
                </a:lnTo>
                <a:lnTo>
                  <a:pt x="38675" y="702393"/>
                </a:lnTo>
                <a:lnTo>
                  <a:pt x="39637" y="708408"/>
                </a:lnTo>
                <a:lnTo>
                  <a:pt x="40707" y="719195"/>
                </a:lnTo>
                <a:lnTo>
                  <a:pt x="41450" y="741825"/>
                </a:lnTo>
                <a:lnTo>
                  <a:pt x="41563" y="748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774"/>
          <p:cNvSpPr/>
          <p:nvPr/>
        </p:nvSpPr>
        <p:spPr>
          <a:xfrm>
            <a:off x="3477490" y="2133600"/>
            <a:ext cx="290773" cy="263235"/>
          </a:xfrm>
          <a:custGeom>
            <a:avLst/>
            <a:gdLst/>
            <a:ahLst/>
            <a:cxnLst/>
            <a:rect l="0" t="0" r="0" b="0"/>
            <a:pathLst>
              <a:path w="290773" h="263235">
                <a:moveTo>
                  <a:pt x="41564" y="0"/>
                </a:moveTo>
                <a:lnTo>
                  <a:pt x="41564" y="11928"/>
                </a:lnTo>
                <a:lnTo>
                  <a:pt x="40025" y="12570"/>
                </a:lnTo>
                <a:lnTo>
                  <a:pt x="34209" y="13283"/>
                </a:lnTo>
                <a:lnTo>
                  <a:pt x="32042" y="15013"/>
                </a:lnTo>
                <a:lnTo>
                  <a:pt x="30598" y="17706"/>
                </a:lnTo>
                <a:lnTo>
                  <a:pt x="28280" y="25733"/>
                </a:lnTo>
                <a:lnTo>
                  <a:pt x="27963" y="30935"/>
                </a:lnTo>
                <a:lnTo>
                  <a:pt x="27760" y="39464"/>
                </a:lnTo>
                <a:lnTo>
                  <a:pt x="26203" y="40164"/>
                </a:lnTo>
                <a:lnTo>
                  <a:pt x="20370" y="40941"/>
                </a:lnTo>
                <a:lnTo>
                  <a:pt x="18198" y="42688"/>
                </a:lnTo>
                <a:lnTo>
                  <a:pt x="16750" y="45392"/>
                </a:lnTo>
                <a:lnTo>
                  <a:pt x="14427" y="53437"/>
                </a:lnTo>
                <a:lnTo>
                  <a:pt x="14109" y="58642"/>
                </a:lnTo>
                <a:lnTo>
                  <a:pt x="13905" y="67173"/>
                </a:lnTo>
                <a:lnTo>
                  <a:pt x="12349" y="67872"/>
                </a:lnTo>
                <a:lnTo>
                  <a:pt x="6515" y="68650"/>
                </a:lnTo>
                <a:lnTo>
                  <a:pt x="4343" y="70397"/>
                </a:lnTo>
                <a:lnTo>
                  <a:pt x="2896" y="73101"/>
                </a:lnTo>
                <a:lnTo>
                  <a:pt x="1287" y="80210"/>
                </a:lnTo>
                <a:lnTo>
                  <a:pt x="858" y="84261"/>
                </a:lnTo>
                <a:lnTo>
                  <a:pt x="170" y="94469"/>
                </a:lnTo>
                <a:lnTo>
                  <a:pt x="76" y="99970"/>
                </a:lnTo>
                <a:lnTo>
                  <a:pt x="0" y="170924"/>
                </a:lnTo>
                <a:lnTo>
                  <a:pt x="1540" y="175525"/>
                </a:lnTo>
                <a:lnTo>
                  <a:pt x="4106" y="180131"/>
                </a:lnTo>
                <a:lnTo>
                  <a:pt x="7355" y="184742"/>
                </a:lnTo>
                <a:lnTo>
                  <a:pt x="9522" y="189355"/>
                </a:lnTo>
                <a:lnTo>
                  <a:pt x="10966" y="193970"/>
                </a:lnTo>
                <a:lnTo>
                  <a:pt x="11929" y="198586"/>
                </a:lnTo>
                <a:lnTo>
                  <a:pt x="14110" y="201663"/>
                </a:lnTo>
                <a:lnTo>
                  <a:pt x="17104" y="203715"/>
                </a:lnTo>
                <a:lnTo>
                  <a:pt x="20639" y="205082"/>
                </a:lnTo>
                <a:lnTo>
                  <a:pt x="28672" y="210707"/>
                </a:lnTo>
                <a:lnTo>
                  <a:pt x="37374" y="218338"/>
                </a:lnTo>
                <a:lnTo>
                  <a:pt x="46372" y="226861"/>
                </a:lnTo>
                <a:lnTo>
                  <a:pt x="50927" y="229750"/>
                </a:lnTo>
                <a:lnTo>
                  <a:pt x="55503" y="231675"/>
                </a:lnTo>
                <a:lnTo>
                  <a:pt x="60093" y="232959"/>
                </a:lnTo>
                <a:lnTo>
                  <a:pt x="64693" y="235355"/>
                </a:lnTo>
                <a:lnTo>
                  <a:pt x="69298" y="238491"/>
                </a:lnTo>
                <a:lnTo>
                  <a:pt x="73908" y="242121"/>
                </a:lnTo>
                <a:lnTo>
                  <a:pt x="78521" y="244541"/>
                </a:lnTo>
                <a:lnTo>
                  <a:pt x="83135" y="246154"/>
                </a:lnTo>
                <a:lnTo>
                  <a:pt x="87751" y="247230"/>
                </a:lnTo>
                <a:lnTo>
                  <a:pt x="92367" y="249487"/>
                </a:lnTo>
                <a:lnTo>
                  <a:pt x="96984" y="252530"/>
                </a:lnTo>
                <a:lnTo>
                  <a:pt x="101602" y="256099"/>
                </a:lnTo>
                <a:lnTo>
                  <a:pt x="106220" y="258478"/>
                </a:lnTo>
                <a:lnTo>
                  <a:pt x="110837" y="260064"/>
                </a:lnTo>
                <a:lnTo>
                  <a:pt x="115455" y="261121"/>
                </a:lnTo>
                <a:lnTo>
                  <a:pt x="120073" y="261826"/>
                </a:lnTo>
                <a:lnTo>
                  <a:pt x="124692" y="262296"/>
                </a:lnTo>
                <a:lnTo>
                  <a:pt x="129310" y="262609"/>
                </a:lnTo>
                <a:lnTo>
                  <a:pt x="133928" y="262818"/>
                </a:lnTo>
                <a:lnTo>
                  <a:pt x="143164" y="263050"/>
                </a:lnTo>
                <a:lnTo>
                  <a:pt x="212268" y="263234"/>
                </a:lnTo>
                <a:lnTo>
                  <a:pt x="216942" y="261695"/>
                </a:lnTo>
                <a:lnTo>
                  <a:pt x="221598" y="259130"/>
                </a:lnTo>
                <a:lnTo>
                  <a:pt x="226241" y="255880"/>
                </a:lnTo>
                <a:lnTo>
                  <a:pt x="230876" y="253714"/>
                </a:lnTo>
                <a:lnTo>
                  <a:pt x="235506" y="252270"/>
                </a:lnTo>
                <a:lnTo>
                  <a:pt x="240131" y="251307"/>
                </a:lnTo>
                <a:lnTo>
                  <a:pt x="244754" y="249126"/>
                </a:lnTo>
                <a:lnTo>
                  <a:pt x="249376" y="246132"/>
                </a:lnTo>
                <a:lnTo>
                  <a:pt x="253996" y="242597"/>
                </a:lnTo>
                <a:lnTo>
                  <a:pt x="257077" y="238701"/>
                </a:lnTo>
                <a:lnTo>
                  <a:pt x="259129" y="234564"/>
                </a:lnTo>
                <a:lnTo>
                  <a:pt x="260499" y="230267"/>
                </a:lnTo>
                <a:lnTo>
                  <a:pt x="262951" y="225862"/>
                </a:lnTo>
                <a:lnTo>
                  <a:pt x="266125" y="221387"/>
                </a:lnTo>
                <a:lnTo>
                  <a:pt x="274925" y="210498"/>
                </a:lnTo>
                <a:lnTo>
                  <a:pt x="276128" y="204904"/>
                </a:lnTo>
                <a:lnTo>
                  <a:pt x="276449" y="201257"/>
                </a:lnTo>
                <a:lnTo>
                  <a:pt x="278203" y="197286"/>
                </a:lnTo>
                <a:lnTo>
                  <a:pt x="280911" y="193100"/>
                </a:lnTo>
                <a:lnTo>
                  <a:pt x="284256" y="188769"/>
                </a:lnTo>
                <a:lnTo>
                  <a:pt x="286486" y="184343"/>
                </a:lnTo>
                <a:lnTo>
                  <a:pt x="287973" y="179853"/>
                </a:lnTo>
                <a:lnTo>
                  <a:pt x="288964" y="175320"/>
                </a:lnTo>
                <a:lnTo>
                  <a:pt x="289625" y="170759"/>
                </a:lnTo>
                <a:lnTo>
                  <a:pt x="290065" y="166178"/>
                </a:lnTo>
                <a:lnTo>
                  <a:pt x="290359" y="161585"/>
                </a:lnTo>
                <a:lnTo>
                  <a:pt x="290685" y="148272"/>
                </a:lnTo>
                <a:lnTo>
                  <a:pt x="290772" y="140411"/>
                </a:lnTo>
                <a:lnTo>
                  <a:pt x="289290" y="133632"/>
                </a:lnTo>
                <a:lnTo>
                  <a:pt x="286763" y="127572"/>
                </a:lnTo>
                <a:lnTo>
                  <a:pt x="283539" y="121993"/>
                </a:lnTo>
                <a:lnTo>
                  <a:pt x="281390" y="116735"/>
                </a:lnTo>
                <a:lnTo>
                  <a:pt x="279957" y="111690"/>
                </a:lnTo>
                <a:lnTo>
                  <a:pt x="279002" y="106787"/>
                </a:lnTo>
                <a:lnTo>
                  <a:pt x="276825" y="101979"/>
                </a:lnTo>
                <a:lnTo>
                  <a:pt x="273836" y="97234"/>
                </a:lnTo>
                <a:lnTo>
                  <a:pt x="270303" y="92532"/>
                </a:lnTo>
                <a:lnTo>
                  <a:pt x="266408" y="87857"/>
                </a:lnTo>
                <a:lnTo>
                  <a:pt x="262272" y="83202"/>
                </a:lnTo>
                <a:lnTo>
                  <a:pt x="257975" y="78558"/>
                </a:lnTo>
                <a:lnTo>
                  <a:pt x="255111" y="73924"/>
                </a:lnTo>
                <a:lnTo>
                  <a:pt x="253202" y="69294"/>
                </a:lnTo>
                <a:lnTo>
                  <a:pt x="251928" y="64669"/>
                </a:lnTo>
                <a:lnTo>
                  <a:pt x="249540" y="60046"/>
                </a:lnTo>
                <a:lnTo>
                  <a:pt x="246409" y="55424"/>
                </a:lnTo>
                <a:lnTo>
                  <a:pt x="242782" y="50804"/>
                </a:lnTo>
                <a:lnTo>
                  <a:pt x="237285" y="47724"/>
                </a:lnTo>
                <a:lnTo>
                  <a:pt x="230541" y="45670"/>
                </a:lnTo>
                <a:lnTo>
                  <a:pt x="222967" y="44301"/>
                </a:lnTo>
                <a:lnTo>
                  <a:pt x="216378" y="41849"/>
                </a:lnTo>
                <a:lnTo>
                  <a:pt x="210446" y="38675"/>
                </a:lnTo>
                <a:lnTo>
                  <a:pt x="204952" y="35019"/>
                </a:lnTo>
                <a:lnTo>
                  <a:pt x="199750" y="32582"/>
                </a:lnTo>
                <a:lnTo>
                  <a:pt x="194743" y="30958"/>
                </a:lnTo>
                <a:lnTo>
                  <a:pt x="189865" y="29875"/>
                </a:lnTo>
                <a:lnTo>
                  <a:pt x="183534" y="27613"/>
                </a:lnTo>
                <a:lnTo>
                  <a:pt x="176235" y="24566"/>
                </a:lnTo>
                <a:lnTo>
                  <a:pt x="152400" y="138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775"/>
          <p:cNvSpPr/>
          <p:nvPr/>
        </p:nvSpPr>
        <p:spPr>
          <a:xfrm>
            <a:off x="4100945" y="2189019"/>
            <a:ext cx="191982" cy="124690"/>
          </a:xfrm>
          <a:custGeom>
            <a:avLst/>
            <a:gdLst/>
            <a:ahLst/>
            <a:cxnLst/>
            <a:rect l="0" t="0" r="0" b="0"/>
            <a:pathLst>
              <a:path w="191982" h="124690">
                <a:moveTo>
                  <a:pt x="41564" y="124689"/>
                </a:moveTo>
                <a:lnTo>
                  <a:pt x="99864" y="124689"/>
                </a:lnTo>
                <a:lnTo>
                  <a:pt x="105061" y="123150"/>
                </a:lnTo>
                <a:lnTo>
                  <a:pt x="110065" y="120584"/>
                </a:lnTo>
                <a:lnTo>
                  <a:pt x="114941" y="117335"/>
                </a:lnTo>
                <a:lnTo>
                  <a:pt x="119730" y="115168"/>
                </a:lnTo>
                <a:lnTo>
                  <a:pt x="124462" y="113724"/>
                </a:lnTo>
                <a:lnTo>
                  <a:pt x="129156" y="112761"/>
                </a:lnTo>
                <a:lnTo>
                  <a:pt x="133825" y="110580"/>
                </a:lnTo>
                <a:lnTo>
                  <a:pt x="138478" y="107586"/>
                </a:lnTo>
                <a:lnTo>
                  <a:pt x="143118" y="104051"/>
                </a:lnTo>
                <a:lnTo>
                  <a:pt x="147751" y="101694"/>
                </a:lnTo>
                <a:lnTo>
                  <a:pt x="152380" y="100123"/>
                </a:lnTo>
                <a:lnTo>
                  <a:pt x="157005" y="99075"/>
                </a:lnTo>
                <a:lnTo>
                  <a:pt x="160088" y="96837"/>
                </a:lnTo>
                <a:lnTo>
                  <a:pt x="162144" y="93806"/>
                </a:lnTo>
                <a:lnTo>
                  <a:pt x="163514" y="90246"/>
                </a:lnTo>
                <a:lnTo>
                  <a:pt x="165967" y="86333"/>
                </a:lnTo>
                <a:lnTo>
                  <a:pt x="169141" y="82185"/>
                </a:lnTo>
                <a:lnTo>
                  <a:pt x="172798" y="77881"/>
                </a:lnTo>
                <a:lnTo>
                  <a:pt x="175235" y="73471"/>
                </a:lnTo>
                <a:lnTo>
                  <a:pt x="176859" y="68993"/>
                </a:lnTo>
                <a:lnTo>
                  <a:pt x="177943" y="64467"/>
                </a:lnTo>
                <a:lnTo>
                  <a:pt x="178665" y="59911"/>
                </a:lnTo>
                <a:lnTo>
                  <a:pt x="179146" y="55334"/>
                </a:lnTo>
                <a:lnTo>
                  <a:pt x="179467" y="50744"/>
                </a:lnTo>
                <a:lnTo>
                  <a:pt x="181221" y="47683"/>
                </a:lnTo>
                <a:lnTo>
                  <a:pt x="183929" y="45643"/>
                </a:lnTo>
                <a:lnTo>
                  <a:pt x="187274" y="44283"/>
                </a:lnTo>
                <a:lnTo>
                  <a:pt x="189504" y="41836"/>
                </a:lnTo>
                <a:lnTo>
                  <a:pt x="190990" y="38666"/>
                </a:lnTo>
                <a:lnTo>
                  <a:pt x="191981" y="35013"/>
                </a:lnTo>
                <a:lnTo>
                  <a:pt x="191103" y="32578"/>
                </a:lnTo>
                <a:lnTo>
                  <a:pt x="188977" y="30955"/>
                </a:lnTo>
                <a:lnTo>
                  <a:pt x="186021" y="29872"/>
                </a:lnTo>
                <a:lnTo>
                  <a:pt x="184050" y="27611"/>
                </a:lnTo>
                <a:lnTo>
                  <a:pt x="182737" y="24565"/>
                </a:lnTo>
                <a:lnTo>
                  <a:pt x="181861" y="20994"/>
                </a:lnTo>
                <a:lnTo>
                  <a:pt x="179737" y="18614"/>
                </a:lnTo>
                <a:lnTo>
                  <a:pt x="176782" y="17027"/>
                </a:lnTo>
                <a:lnTo>
                  <a:pt x="173273" y="15969"/>
                </a:lnTo>
                <a:lnTo>
                  <a:pt x="169394" y="13724"/>
                </a:lnTo>
                <a:lnTo>
                  <a:pt x="165269" y="10688"/>
                </a:lnTo>
                <a:lnTo>
                  <a:pt x="160979" y="7125"/>
                </a:lnTo>
                <a:lnTo>
                  <a:pt x="156580" y="4750"/>
                </a:lnTo>
                <a:lnTo>
                  <a:pt x="152108" y="3166"/>
                </a:lnTo>
                <a:lnTo>
                  <a:pt x="147587" y="2110"/>
                </a:lnTo>
                <a:lnTo>
                  <a:pt x="143034" y="1406"/>
                </a:lnTo>
                <a:lnTo>
                  <a:pt x="138459" y="937"/>
                </a:lnTo>
                <a:lnTo>
                  <a:pt x="133870" y="624"/>
                </a:lnTo>
                <a:lnTo>
                  <a:pt x="129271" y="416"/>
                </a:lnTo>
                <a:lnTo>
                  <a:pt x="120055" y="184"/>
                </a:lnTo>
                <a:lnTo>
                  <a:pt x="51370" y="0"/>
                </a:lnTo>
                <a:lnTo>
                  <a:pt x="46562" y="1539"/>
                </a:lnTo>
                <a:lnTo>
                  <a:pt x="41817" y="4104"/>
                </a:lnTo>
                <a:lnTo>
                  <a:pt x="37114" y="7354"/>
                </a:lnTo>
                <a:lnTo>
                  <a:pt x="32440" y="9521"/>
                </a:lnTo>
                <a:lnTo>
                  <a:pt x="27784" y="10965"/>
                </a:lnTo>
                <a:lnTo>
                  <a:pt x="23141" y="11928"/>
                </a:lnTo>
                <a:lnTo>
                  <a:pt x="20046" y="14109"/>
                </a:lnTo>
                <a:lnTo>
                  <a:pt x="17982" y="17102"/>
                </a:lnTo>
                <a:lnTo>
                  <a:pt x="16606" y="20637"/>
                </a:lnTo>
                <a:lnTo>
                  <a:pt x="14149" y="22994"/>
                </a:lnTo>
                <a:lnTo>
                  <a:pt x="10972" y="24565"/>
                </a:lnTo>
                <a:lnTo>
                  <a:pt x="0" y="27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776"/>
          <p:cNvSpPr/>
          <p:nvPr/>
        </p:nvSpPr>
        <p:spPr>
          <a:xfrm>
            <a:off x="4184072" y="2202872"/>
            <a:ext cx="263237" cy="165684"/>
          </a:xfrm>
          <a:custGeom>
            <a:avLst/>
            <a:gdLst/>
            <a:ahLst/>
            <a:cxnLst/>
            <a:rect l="0" t="0" r="0" b="0"/>
            <a:pathLst>
              <a:path w="263237" h="165684">
                <a:moveTo>
                  <a:pt x="41564" y="0"/>
                </a:moveTo>
                <a:lnTo>
                  <a:pt x="27878" y="0"/>
                </a:lnTo>
                <a:lnTo>
                  <a:pt x="27784" y="4105"/>
                </a:lnTo>
                <a:lnTo>
                  <a:pt x="27724" y="11929"/>
                </a:lnTo>
                <a:lnTo>
                  <a:pt x="26179" y="12571"/>
                </a:lnTo>
                <a:lnTo>
                  <a:pt x="18190" y="13474"/>
                </a:lnTo>
                <a:lnTo>
                  <a:pt x="14426" y="13805"/>
                </a:lnTo>
                <a:lnTo>
                  <a:pt x="14108" y="17937"/>
                </a:lnTo>
                <a:lnTo>
                  <a:pt x="13869" y="27138"/>
                </a:lnTo>
                <a:lnTo>
                  <a:pt x="9756" y="31560"/>
                </a:lnTo>
                <a:lnTo>
                  <a:pt x="1927" y="39588"/>
                </a:lnTo>
                <a:lnTo>
                  <a:pt x="1285" y="41786"/>
                </a:lnTo>
                <a:lnTo>
                  <a:pt x="857" y="44791"/>
                </a:lnTo>
                <a:lnTo>
                  <a:pt x="169" y="53319"/>
                </a:lnTo>
                <a:lnTo>
                  <a:pt x="75" y="58590"/>
                </a:lnTo>
                <a:lnTo>
                  <a:pt x="0" y="118006"/>
                </a:lnTo>
                <a:lnTo>
                  <a:pt x="1539" y="120235"/>
                </a:lnTo>
                <a:lnTo>
                  <a:pt x="4105" y="121720"/>
                </a:lnTo>
                <a:lnTo>
                  <a:pt x="7355" y="122710"/>
                </a:lnTo>
                <a:lnTo>
                  <a:pt x="9522" y="124910"/>
                </a:lnTo>
                <a:lnTo>
                  <a:pt x="10966" y="127916"/>
                </a:lnTo>
                <a:lnTo>
                  <a:pt x="13284" y="136446"/>
                </a:lnTo>
                <a:lnTo>
                  <a:pt x="15013" y="137146"/>
                </a:lnTo>
                <a:lnTo>
                  <a:pt x="21041" y="137923"/>
                </a:lnTo>
                <a:lnTo>
                  <a:pt x="25733" y="138361"/>
                </a:lnTo>
                <a:lnTo>
                  <a:pt x="30936" y="142569"/>
                </a:lnTo>
                <a:lnTo>
                  <a:pt x="39465" y="150458"/>
                </a:lnTo>
                <a:lnTo>
                  <a:pt x="44736" y="151537"/>
                </a:lnTo>
                <a:lnTo>
                  <a:pt x="52210" y="152017"/>
                </a:lnTo>
                <a:lnTo>
                  <a:pt x="60663" y="152229"/>
                </a:lnTo>
                <a:lnTo>
                  <a:pt x="74077" y="152350"/>
                </a:lnTo>
                <a:lnTo>
                  <a:pt x="78633" y="153906"/>
                </a:lnTo>
                <a:lnTo>
                  <a:pt x="83210" y="156483"/>
                </a:lnTo>
                <a:lnTo>
                  <a:pt x="87801" y="159740"/>
                </a:lnTo>
                <a:lnTo>
                  <a:pt x="92401" y="161912"/>
                </a:lnTo>
                <a:lnTo>
                  <a:pt x="97006" y="163359"/>
                </a:lnTo>
                <a:lnTo>
                  <a:pt x="101616" y="164324"/>
                </a:lnTo>
                <a:lnTo>
                  <a:pt x="106229" y="164968"/>
                </a:lnTo>
                <a:lnTo>
                  <a:pt x="110844" y="165397"/>
                </a:lnTo>
                <a:lnTo>
                  <a:pt x="115460" y="165683"/>
                </a:lnTo>
                <a:lnTo>
                  <a:pt x="121615" y="164334"/>
                </a:lnTo>
                <a:lnTo>
                  <a:pt x="128798" y="161896"/>
                </a:lnTo>
                <a:lnTo>
                  <a:pt x="136665" y="158730"/>
                </a:lnTo>
                <a:lnTo>
                  <a:pt x="143450" y="156620"/>
                </a:lnTo>
                <a:lnTo>
                  <a:pt x="149512" y="155214"/>
                </a:lnTo>
                <a:lnTo>
                  <a:pt x="155093" y="154276"/>
                </a:lnTo>
                <a:lnTo>
                  <a:pt x="160353" y="153651"/>
                </a:lnTo>
                <a:lnTo>
                  <a:pt x="165399" y="153234"/>
                </a:lnTo>
                <a:lnTo>
                  <a:pt x="170302" y="152956"/>
                </a:lnTo>
                <a:lnTo>
                  <a:pt x="179856" y="152647"/>
                </a:lnTo>
                <a:lnTo>
                  <a:pt x="203167" y="152433"/>
                </a:lnTo>
                <a:lnTo>
                  <a:pt x="212422" y="152415"/>
                </a:lnTo>
                <a:lnTo>
                  <a:pt x="217045" y="150870"/>
                </a:lnTo>
                <a:lnTo>
                  <a:pt x="221666" y="148301"/>
                </a:lnTo>
                <a:lnTo>
                  <a:pt x="232789" y="140473"/>
                </a:lnTo>
                <a:lnTo>
                  <a:pt x="238416" y="139402"/>
                </a:lnTo>
                <a:lnTo>
                  <a:pt x="247216" y="138715"/>
                </a:lnTo>
                <a:lnTo>
                  <a:pt x="252524" y="134516"/>
                </a:lnTo>
                <a:lnTo>
                  <a:pt x="261121" y="126632"/>
                </a:lnTo>
                <a:lnTo>
                  <a:pt x="261826" y="124446"/>
                </a:lnTo>
                <a:lnTo>
                  <a:pt x="262296" y="121449"/>
                </a:lnTo>
                <a:lnTo>
                  <a:pt x="263051" y="112933"/>
                </a:lnTo>
                <a:lnTo>
                  <a:pt x="263154" y="107663"/>
                </a:lnTo>
                <a:lnTo>
                  <a:pt x="263236" y="83714"/>
                </a:lnTo>
                <a:lnTo>
                  <a:pt x="259131" y="79283"/>
                </a:lnTo>
                <a:lnTo>
                  <a:pt x="249952" y="69859"/>
                </a:lnTo>
                <a:lnTo>
                  <a:pt x="249636" y="65428"/>
                </a:lnTo>
                <a:lnTo>
                  <a:pt x="249551" y="62092"/>
                </a:lnTo>
                <a:lnTo>
                  <a:pt x="247955" y="59867"/>
                </a:lnTo>
                <a:lnTo>
                  <a:pt x="245352" y="58384"/>
                </a:lnTo>
                <a:lnTo>
                  <a:pt x="237468" y="56004"/>
                </a:lnTo>
                <a:lnTo>
                  <a:pt x="232285" y="51574"/>
                </a:lnTo>
                <a:lnTo>
                  <a:pt x="228747" y="48237"/>
                </a:lnTo>
                <a:lnTo>
                  <a:pt x="224850" y="46013"/>
                </a:lnTo>
                <a:lnTo>
                  <a:pt x="220712" y="44530"/>
                </a:lnTo>
                <a:lnTo>
                  <a:pt x="216414" y="43541"/>
                </a:lnTo>
                <a:lnTo>
                  <a:pt x="212010" y="41342"/>
                </a:lnTo>
                <a:lnTo>
                  <a:pt x="207534" y="38338"/>
                </a:lnTo>
                <a:lnTo>
                  <a:pt x="203010" y="34795"/>
                </a:lnTo>
                <a:lnTo>
                  <a:pt x="198456" y="32433"/>
                </a:lnTo>
                <a:lnTo>
                  <a:pt x="193880" y="30858"/>
                </a:lnTo>
                <a:lnTo>
                  <a:pt x="189290" y="29809"/>
                </a:lnTo>
                <a:lnTo>
                  <a:pt x="184690" y="29109"/>
                </a:lnTo>
                <a:lnTo>
                  <a:pt x="180084" y="28642"/>
                </a:lnTo>
                <a:lnTo>
                  <a:pt x="175475" y="28331"/>
                </a:lnTo>
                <a:lnTo>
                  <a:pt x="170862" y="26585"/>
                </a:lnTo>
                <a:lnTo>
                  <a:pt x="166247" y="23881"/>
                </a:lnTo>
                <a:lnTo>
                  <a:pt x="161631" y="20539"/>
                </a:lnTo>
                <a:lnTo>
                  <a:pt x="157015" y="18311"/>
                </a:lnTo>
                <a:lnTo>
                  <a:pt x="152398" y="16825"/>
                </a:lnTo>
                <a:lnTo>
                  <a:pt x="141282" y="14442"/>
                </a:lnTo>
                <a:lnTo>
                  <a:pt x="135656" y="14116"/>
                </a:lnTo>
                <a:lnTo>
                  <a:pt x="128025" y="13970"/>
                </a:lnTo>
                <a:lnTo>
                  <a:pt x="104242" y="13859"/>
                </a:lnTo>
                <a:lnTo>
                  <a:pt x="101822" y="15397"/>
                </a:lnTo>
                <a:lnTo>
                  <a:pt x="100209" y="17962"/>
                </a:lnTo>
                <a:lnTo>
                  <a:pt x="97620" y="25784"/>
                </a:lnTo>
                <a:lnTo>
                  <a:pt x="95867" y="26426"/>
                </a:lnTo>
                <a:lnTo>
                  <a:pt x="89816" y="27139"/>
                </a:lnTo>
                <a:lnTo>
                  <a:pt x="85109" y="27540"/>
                </a:lnTo>
                <a:lnTo>
                  <a:pt x="79903" y="31739"/>
                </a:lnTo>
                <a:lnTo>
                  <a:pt x="71373" y="39623"/>
                </a:lnTo>
                <a:lnTo>
                  <a:pt x="70673" y="41809"/>
                </a:lnTo>
                <a:lnTo>
                  <a:pt x="70206" y="44806"/>
                </a:lnTo>
                <a:lnTo>
                  <a:pt x="69895" y="48344"/>
                </a:lnTo>
                <a:lnTo>
                  <a:pt x="68148" y="50702"/>
                </a:lnTo>
                <a:lnTo>
                  <a:pt x="65444" y="52274"/>
                </a:lnTo>
                <a:lnTo>
                  <a:pt x="57399" y="54797"/>
                </a:lnTo>
                <a:lnTo>
                  <a:pt x="56739" y="56544"/>
                </a:lnTo>
                <a:lnTo>
                  <a:pt x="56299" y="59247"/>
                </a:lnTo>
                <a:lnTo>
                  <a:pt x="56005" y="62589"/>
                </a:lnTo>
                <a:lnTo>
                  <a:pt x="54270" y="64817"/>
                </a:lnTo>
                <a:lnTo>
                  <a:pt x="51574" y="66302"/>
                </a:lnTo>
                <a:lnTo>
                  <a:pt x="48237" y="67292"/>
                </a:lnTo>
                <a:lnTo>
                  <a:pt x="46013" y="69492"/>
                </a:lnTo>
                <a:lnTo>
                  <a:pt x="44530" y="72498"/>
                </a:lnTo>
                <a:lnTo>
                  <a:pt x="42149" y="81028"/>
                </a:lnTo>
                <a:lnTo>
                  <a:pt x="41954" y="83267"/>
                </a:lnTo>
                <a:lnTo>
                  <a:pt x="41824" y="86299"/>
                </a:lnTo>
                <a:lnTo>
                  <a:pt x="41615" y="94872"/>
                </a:lnTo>
                <a:lnTo>
                  <a:pt x="40058" y="97115"/>
                </a:lnTo>
                <a:lnTo>
                  <a:pt x="37481" y="100149"/>
                </a:lnTo>
                <a:lnTo>
                  <a:pt x="29639" y="108726"/>
                </a:lnTo>
                <a:lnTo>
                  <a:pt x="28996" y="110969"/>
                </a:lnTo>
                <a:lnTo>
                  <a:pt x="28567" y="114003"/>
                </a:lnTo>
                <a:lnTo>
                  <a:pt x="27760" y="124066"/>
                </a:lnTo>
                <a:lnTo>
                  <a:pt x="27709" y="1524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777"/>
          <p:cNvSpPr/>
          <p:nvPr/>
        </p:nvSpPr>
        <p:spPr>
          <a:xfrm>
            <a:off x="4682852" y="2244436"/>
            <a:ext cx="304143" cy="215677"/>
          </a:xfrm>
          <a:custGeom>
            <a:avLst/>
            <a:gdLst/>
            <a:ahLst/>
            <a:cxnLst/>
            <a:rect l="0" t="0" r="0" b="0"/>
            <a:pathLst>
              <a:path w="304143" h="215677">
                <a:moveTo>
                  <a:pt x="138529" y="0"/>
                </a:moveTo>
                <a:lnTo>
                  <a:pt x="117489" y="0"/>
                </a:lnTo>
                <a:lnTo>
                  <a:pt x="113726" y="1539"/>
                </a:lnTo>
                <a:lnTo>
                  <a:pt x="105441" y="7355"/>
                </a:lnTo>
                <a:lnTo>
                  <a:pt x="96627" y="10966"/>
                </a:lnTo>
                <a:lnTo>
                  <a:pt x="92122" y="11928"/>
                </a:lnTo>
                <a:lnTo>
                  <a:pt x="83011" y="17103"/>
                </a:lnTo>
                <a:lnTo>
                  <a:pt x="78426" y="20638"/>
                </a:lnTo>
                <a:lnTo>
                  <a:pt x="69227" y="24567"/>
                </a:lnTo>
                <a:lnTo>
                  <a:pt x="64619" y="25614"/>
                </a:lnTo>
                <a:lnTo>
                  <a:pt x="55394" y="30883"/>
                </a:lnTo>
                <a:lnTo>
                  <a:pt x="50778" y="34443"/>
                </a:lnTo>
                <a:lnTo>
                  <a:pt x="47701" y="38356"/>
                </a:lnTo>
                <a:lnTo>
                  <a:pt x="45650" y="42504"/>
                </a:lnTo>
                <a:lnTo>
                  <a:pt x="44283" y="46809"/>
                </a:lnTo>
                <a:lnTo>
                  <a:pt x="41832" y="51218"/>
                </a:lnTo>
                <a:lnTo>
                  <a:pt x="38658" y="55697"/>
                </a:lnTo>
                <a:lnTo>
                  <a:pt x="35003" y="60222"/>
                </a:lnTo>
                <a:lnTo>
                  <a:pt x="31027" y="64778"/>
                </a:lnTo>
                <a:lnTo>
                  <a:pt x="26837" y="69355"/>
                </a:lnTo>
                <a:lnTo>
                  <a:pt x="16406" y="80407"/>
                </a:lnTo>
                <a:lnTo>
                  <a:pt x="7244" y="89676"/>
                </a:lnTo>
                <a:lnTo>
                  <a:pt x="4824" y="93651"/>
                </a:lnTo>
                <a:lnTo>
                  <a:pt x="3211" y="97840"/>
                </a:lnTo>
                <a:lnTo>
                  <a:pt x="2135" y="102172"/>
                </a:lnTo>
                <a:lnTo>
                  <a:pt x="1418" y="106599"/>
                </a:lnTo>
                <a:lnTo>
                  <a:pt x="940" y="111090"/>
                </a:lnTo>
                <a:lnTo>
                  <a:pt x="621" y="115624"/>
                </a:lnTo>
                <a:lnTo>
                  <a:pt x="409" y="120185"/>
                </a:lnTo>
                <a:lnTo>
                  <a:pt x="173" y="129359"/>
                </a:lnTo>
                <a:lnTo>
                  <a:pt x="0" y="157022"/>
                </a:lnTo>
                <a:lnTo>
                  <a:pt x="1534" y="161639"/>
                </a:lnTo>
                <a:lnTo>
                  <a:pt x="4096" y="166256"/>
                </a:lnTo>
                <a:lnTo>
                  <a:pt x="11914" y="177373"/>
                </a:lnTo>
                <a:lnTo>
                  <a:pt x="17088" y="182998"/>
                </a:lnTo>
                <a:lnTo>
                  <a:pt x="20623" y="186653"/>
                </a:lnTo>
                <a:lnTo>
                  <a:pt x="24519" y="189090"/>
                </a:lnTo>
                <a:lnTo>
                  <a:pt x="32953" y="191797"/>
                </a:lnTo>
                <a:lnTo>
                  <a:pt x="41833" y="197106"/>
                </a:lnTo>
                <a:lnTo>
                  <a:pt x="46356" y="200677"/>
                </a:lnTo>
                <a:lnTo>
                  <a:pt x="50910" y="203057"/>
                </a:lnTo>
                <a:lnTo>
                  <a:pt x="60077" y="205702"/>
                </a:lnTo>
                <a:lnTo>
                  <a:pt x="69282" y="206877"/>
                </a:lnTo>
                <a:lnTo>
                  <a:pt x="73891" y="207191"/>
                </a:lnTo>
                <a:lnTo>
                  <a:pt x="80044" y="208939"/>
                </a:lnTo>
                <a:lnTo>
                  <a:pt x="87224" y="211644"/>
                </a:lnTo>
                <a:lnTo>
                  <a:pt x="95089" y="214987"/>
                </a:lnTo>
                <a:lnTo>
                  <a:pt x="101872" y="215676"/>
                </a:lnTo>
                <a:lnTo>
                  <a:pt x="107934" y="214596"/>
                </a:lnTo>
                <a:lnTo>
                  <a:pt x="113514" y="212337"/>
                </a:lnTo>
                <a:lnTo>
                  <a:pt x="120313" y="210830"/>
                </a:lnTo>
                <a:lnTo>
                  <a:pt x="127924" y="209826"/>
                </a:lnTo>
                <a:lnTo>
                  <a:pt x="136077" y="209157"/>
                </a:lnTo>
                <a:lnTo>
                  <a:pt x="143053" y="208710"/>
                </a:lnTo>
                <a:lnTo>
                  <a:pt x="154907" y="208215"/>
                </a:lnTo>
                <a:lnTo>
                  <a:pt x="177591" y="207936"/>
                </a:lnTo>
                <a:lnTo>
                  <a:pt x="184582" y="206357"/>
                </a:lnTo>
                <a:lnTo>
                  <a:pt x="190783" y="203765"/>
                </a:lnTo>
                <a:lnTo>
                  <a:pt x="196456" y="200498"/>
                </a:lnTo>
                <a:lnTo>
                  <a:pt x="201777" y="198320"/>
                </a:lnTo>
                <a:lnTo>
                  <a:pt x="206864" y="196868"/>
                </a:lnTo>
                <a:lnTo>
                  <a:pt x="211795" y="195900"/>
                </a:lnTo>
                <a:lnTo>
                  <a:pt x="216622" y="193715"/>
                </a:lnTo>
                <a:lnTo>
                  <a:pt x="226090" y="187182"/>
                </a:lnTo>
                <a:lnTo>
                  <a:pt x="235429" y="183253"/>
                </a:lnTo>
                <a:lnTo>
                  <a:pt x="240075" y="182205"/>
                </a:lnTo>
                <a:lnTo>
                  <a:pt x="249341" y="176935"/>
                </a:lnTo>
                <a:lnTo>
                  <a:pt x="253967" y="173375"/>
                </a:lnTo>
                <a:lnTo>
                  <a:pt x="258591" y="169462"/>
                </a:lnTo>
                <a:lnTo>
                  <a:pt x="263213" y="165314"/>
                </a:lnTo>
                <a:lnTo>
                  <a:pt x="267833" y="161009"/>
                </a:lnTo>
                <a:lnTo>
                  <a:pt x="272454" y="158139"/>
                </a:lnTo>
                <a:lnTo>
                  <a:pt x="281691" y="154951"/>
                </a:lnTo>
                <a:lnTo>
                  <a:pt x="284771" y="152561"/>
                </a:lnTo>
                <a:lnTo>
                  <a:pt x="286824" y="149429"/>
                </a:lnTo>
                <a:lnTo>
                  <a:pt x="288193" y="145801"/>
                </a:lnTo>
                <a:lnTo>
                  <a:pt x="290644" y="143382"/>
                </a:lnTo>
                <a:lnTo>
                  <a:pt x="293818" y="141770"/>
                </a:lnTo>
                <a:lnTo>
                  <a:pt x="297473" y="140695"/>
                </a:lnTo>
                <a:lnTo>
                  <a:pt x="299910" y="138439"/>
                </a:lnTo>
                <a:lnTo>
                  <a:pt x="301535" y="135396"/>
                </a:lnTo>
                <a:lnTo>
                  <a:pt x="302618" y="131827"/>
                </a:lnTo>
                <a:lnTo>
                  <a:pt x="303340" y="127909"/>
                </a:lnTo>
                <a:lnTo>
                  <a:pt x="303821" y="123758"/>
                </a:lnTo>
                <a:lnTo>
                  <a:pt x="304142" y="119450"/>
                </a:lnTo>
                <a:lnTo>
                  <a:pt x="302816" y="115039"/>
                </a:lnTo>
                <a:lnTo>
                  <a:pt x="300394" y="110560"/>
                </a:lnTo>
                <a:lnTo>
                  <a:pt x="297239" y="106034"/>
                </a:lnTo>
                <a:lnTo>
                  <a:pt x="295136" y="101477"/>
                </a:lnTo>
                <a:lnTo>
                  <a:pt x="293734" y="96900"/>
                </a:lnTo>
                <a:lnTo>
                  <a:pt x="291483" y="85848"/>
                </a:lnTo>
                <a:lnTo>
                  <a:pt x="287070" y="80231"/>
                </a:lnTo>
                <a:lnTo>
                  <a:pt x="283739" y="76578"/>
                </a:lnTo>
                <a:lnTo>
                  <a:pt x="279978" y="74143"/>
                </a:lnTo>
                <a:lnTo>
                  <a:pt x="271694" y="71437"/>
                </a:lnTo>
                <a:lnTo>
                  <a:pt x="262881" y="66129"/>
                </a:lnTo>
                <a:lnTo>
                  <a:pt x="258376" y="62559"/>
                </a:lnTo>
                <a:lnTo>
                  <a:pt x="253833" y="58639"/>
                </a:lnTo>
                <a:lnTo>
                  <a:pt x="249265" y="54487"/>
                </a:lnTo>
                <a:lnTo>
                  <a:pt x="244680" y="50179"/>
                </a:lnTo>
                <a:lnTo>
                  <a:pt x="240085" y="47307"/>
                </a:lnTo>
                <a:lnTo>
                  <a:pt x="230873" y="44116"/>
                </a:lnTo>
                <a:lnTo>
                  <a:pt x="221648" y="42698"/>
                </a:lnTo>
                <a:lnTo>
                  <a:pt x="212417" y="42068"/>
                </a:lnTo>
                <a:lnTo>
                  <a:pt x="203182" y="41788"/>
                </a:lnTo>
                <a:lnTo>
                  <a:pt x="198564" y="40173"/>
                </a:lnTo>
                <a:lnTo>
                  <a:pt x="189329" y="34275"/>
                </a:lnTo>
                <a:lnTo>
                  <a:pt x="180093" y="30627"/>
                </a:lnTo>
                <a:lnTo>
                  <a:pt x="170856" y="29006"/>
                </a:lnTo>
                <a:lnTo>
                  <a:pt x="161620" y="28285"/>
                </a:lnTo>
                <a:lnTo>
                  <a:pt x="152384" y="27965"/>
                </a:lnTo>
                <a:lnTo>
                  <a:pt x="138529" y="27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778"/>
          <p:cNvSpPr/>
          <p:nvPr/>
        </p:nvSpPr>
        <p:spPr>
          <a:xfrm>
            <a:off x="5472545" y="2105890"/>
            <a:ext cx="27710" cy="595747"/>
          </a:xfrm>
          <a:custGeom>
            <a:avLst/>
            <a:gdLst/>
            <a:ahLst/>
            <a:cxnLst/>
            <a:rect l="0" t="0" r="0" b="0"/>
            <a:pathLst>
              <a:path w="27710" h="595747">
                <a:moveTo>
                  <a:pt x="13855" y="0"/>
                </a:moveTo>
                <a:lnTo>
                  <a:pt x="13855" y="163803"/>
                </a:lnTo>
                <a:lnTo>
                  <a:pt x="12315" y="170778"/>
                </a:lnTo>
                <a:lnTo>
                  <a:pt x="9750" y="176967"/>
                </a:lnTo>
                <a:lnTo>
                  <a:pt x="6500" y="182633"/>
                </a:lnTo>
                <a:lnTo>
                  <a:pt x="4333" y="189489"/>
                </a:lnTo>
                <a:lnTo>
                  <a:pt x="2889" y="197138"/>
                </a:lnTo>
                <a:lnTo>
                  <a:pt x="1926" y="205316"/>
                </a:lnTo>
                <a:lnTo>
                  <a:pt x="1284" y="213847"/>
                </a:lnTo>
                <a:lnTo>
                  <a:pt x="571" y="231537"/>
                </a:lnTo>
                <a:lnTo>
                  <a:pt x="169" y="258804"/>
                </a:lnTo>
                <a:lnTo>
                  <a:pt x="0" y="486741"/>
                </a:lnTo>
                <a:lnTo>
                  <a:pt x="1539" y="493827"/>
                </a:lnTo>
                <a:lnTo>
                  <a:pt x="4104" y="501630"/>
                </a:lnTo>
                <a:lnTo>
                  <a:pt x="7355" y="509911"/>
                </a:lnTo>
                <a:lnTo>
                  <a:pt x="9521" y="516971"/>
                </a:lnTo>
                <a:lnTo>
                  <a:pt x="10966" y="523217"/>
                </a:lnTo>
                <a:lnTo>
                  <a:pt x="11929" y="528921"/>
                </a:lnTo>
                <a:lnTo>
                  <a:pt x="12571" y="534262"/>
                </a:lnTo>
                <a:lnTo>
                  <a:pt x="13284" y="544303"/>
                </a:lnTo>
                <a:lnTo>
                  <a:pt x="13686" y="558610"/>
                </a:lnTo>
                <a:lnTo>
                  <a:pt x="13854" y="595104"/>
                </a:lnTo>
                <a:lnTo>
                  <a:pt x="15394" y="595318"/>
                </a:lnTo>
                <a:lnTo>
                  <a:pt x="17959" y="595461"/>
                </a:lnTo>
                <a:lnTo>
                  <a:pt x="27687" y="595745"/>
                </a:lnTo>
                <a:lnTo>
                  <a:pt x="27709" y="5957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779"/>
          <p:cNvSpPr/>
          <p:nvPr/>
        </p:nvSpPr>
        <p:spPr>
          <a:xfrm>
            <a:off x="2826387" y="3532221"/>
            <a:ext cx="7" cy="1389"/>
          </a:xfrm>
          <a:custGeom>
            <a:avLst/>
            <a:gdLst/>
            <a:ahLst/>
            <a:cxnLst/>
            <a:rect l="0" t="0" r="0" b="0"/>
            <a:pathLst>
              <a:path w="7" h="1389">
                <a:moveTo>
                  <a:pt x="6" y="0"/>
                </a:moveTo>
                <a:lnTo>
                  <a:pt x="0" y="13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780"/>
          <p:cNvSpPr/>
          <p:nvPr/>
        </p:nvSpPr>
        <p:spPr>
          <a:xfrm>
            <a:off x="249451" y="3870531"/>
            <a:ext cx="13786" cy="78015"/>
          </a:xfrm>
          <a:custGeom>
            <a:avLst/>
            <a:gdLst/>
            <a:ahLst/>
            <a:cxnLst/>
            <a:rect l="0" t="0" r="0" b="0"/>
            <a:pathLst>
              <a:path w="13786" h="78015">
                <a:moveTo>
                  <a:pt x="13785" y="78014"/>
                </a:moveTo>
                <a:lnTo>
                  <a:pt x="1856" y="78014"/>
                </a:lnTo>
                <a:lnTo>
                  <a:pt x="1214" y="76474"/>
                </a:lnTo>
                <a:lnTo>
                  <a:pt x="43" y="6390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781"/>
          <p:cNvSpPr/>
          <p:nvPr/>
        </p:nvSpPr>
        <p:spPr>
          <a:xfrm>
            <a:off x="6082145" y="3352800"/>
            <a:ext cx="457201" cy="581891"/>
          </a:xfrm>
          <a:custGeom>
            <a:avLst/>
            <a:gdLst/>
            <a:ahLst/>
            <a:cxnLst/>
            <a:rect l="0" t="0" r="0" b="0"/>
            <a:pathLst>
              <a:path w="457201" h="581891">
                <a:moveTo>
                  <a:pt x="457200" y="0"/>
                </a:moveTo>
                <a:lnTo>
                  <a:pt x="457200" y="13685"/>
                </a:lnTo>
                <a:lnTo>
                  <a:pt x="445271" y="25768"/>
                </a:lnTo>
                <a:lnTo>
                  <a:pt x="444201" y="30951"/>
                </a:lnTo>
                <a:lnTo>
                  <a:pt x="443916" y="34488"/>
                </a:lnTo>
                <a:lnTo>
                  <a:pt x="442186" y="38386"/>
                </a:lnTo>
                <a:lnTo>
                  <a:pt x="433936" y="51226"/>
                </a:lnTo>
                <a:lnTo>
                  <a:pt x="429269" y="64780"/>
                </a:lnTo>
                <a:lnTo>
                  <a:pt x="418820" y="78546"/>
                </a:lnTo>
                <a:lnTo>
                  <a:pt x="405975" y="93914"/>
                </a:lnTo>
                <a:lnTo>
                  <a:pt x="396974" y="108959"/>
                </a:lnTo>
                <a:lnTo>
                  <a:pt x="383738" y="121803"/>
                </a:lnTo>
                <a:lnTo>
                  <a:pt x="375898" y="127384"/>
                </a:lnTo>
                <a:lnTo>
                  <a:pt x="363082" y="141795"/>
                </a:lnTo>
                <a:lnTo>
                  <a:pt x="350715" y="158462"/>
                </a:lnTo>
                <a:lnTo>
                  <a:pt x="343107" y="167217"/>
                </a:lnTo>
                <a:lnTo>
                  <a:pt x="334956" y="176133"/>
                </a:lnTo>
                <a:lnTo>
                  <a:pt x="327983" y="186694"/>
                </a:lnTo>
                <a:lnTo>
                  <a:pt x="321795" y="198354"/>
                </a:lnTo>
                <a:lnTo>
                  <a:pt x="316130" y="210745"/>
                </a:lnTo>
                <a:lnTo>
                  <a:pt x="309274" y="222084"/>
                </a:lnTo>
                <a:lnTo>
                  <a:pt x="301625" y="232723"/>
                </a:lnTo>
                <a:lnTo>
                  <a:pt x="293448" y="242894"/>
                </a:lnTo>
                <a:lnTo>
                  <a:pt x="284916" y="252753"/>
                </a:lnTo>
                <a:lnTo>
                  <a:pt x="276151" y="262405"/>
                </a:lnTo>
                <a:lnTo>
                  <a:pt x="258200" y="281339"/>
                </a:lnTo>
                <a:lnTo>
                  <a:pt x="239959" y="300017"/>
                </a:lnTo>
                <a:lnTo>
                  <a:pt x="230785" y="310848"/>
                </a:lnTo>
                <a:lnTo>
                  <a:pt x="221589" y="322686"/>
                </a:lnTo>
                <a:lnTo>
                  <a:pt x="212381" y="335197"/>
                </a:lnTo>
                <a:lnTo>
                  <a:pt x="203163" y="346616"/>
                </a:lnTo>
                <a:lnTo>
                  <a:pt x="193939" y="357307"/>
                </a:lnTo>
                <a:lnTo>
                  <a:pt x="184711" y="367514"/>
                </a:lnTo>
                <a:lnTo>
                  <a:pt x="166247" y="387064"/>
                </a:lnTo>
                <a:lnTo>
                  <a:pt x="157013" y="396588"/>
                </a:lnTo>
                <a:lnTo>
                  <a:pt x="149318" y="406016"/>
                </a:lnTo>
                <a:lnTo>
                  <a:pt x="142648" y="415380"/>
                </a:lnTo>
                <a:lnTo>
                  <a:pt x="136662" y="424701"/>
                </a:lnTo>
                <a:lnTo>
                  <a:pt x="129593" y="433995"/>
                </a:lnTo>
                <a:lnTo>
                  <a:pt x="121801" y="443269"/>
                </a:lnTo>
                <a:lnTo>
                  <a:pt x="113528" y="452531"/>
                </a:lnTo>
                <a:lnTo>
                  <a:pt x="106473" y="461784"/>
                </a:lnTo>
                <a:lnTo>
                  <a:pt x="100231" y="471032"/>
                </a:lnTo>
                <a:lnTo>
                  <a:pt x="94529" y="480275"/>
                </a:lnTo>
                <a:lnTo>
                  <a:pt x="87650" y="487977"/>
                </a:lnTo>
                <a:lnTo>
                  <a:pt x="79985" y="494652"/>
                </a:lnTo>
                <a:lnTo>
                  <a:pt x="71796" y="500640"/>
                </a:lnTo>
                <a:lnTo>
                  <a:pt x="58592" y="515504"/>
                </a:lnTo>
                <a:lnTo>
                  <a:pt x="47593" y="530834"/>
                </a:lnTo>
                <a:lnTo>
                  <a:pt x="34284" y="548119"/>
                </a:lnTo>
                <a:lnTo>
                  <a:pt x="30631" y="558157"/>
                </a:lnTo>
                <a:lnTo>
                  <a:pt x="28118" y="561450"/>
                </a:lnTo>
                <a:lnTo>
                  <a:pt x="24903" y="563645"/>
                </a:lnTo>
                <a:lnTo>
                  <a:pt x="21220" y="565109"/>
                </a:lnTo>
                <a:lnTo>
                  <a:pt x="18765" y="567624"/>
                </a:lnTo>
                <a:lnTo>
                  <a:pt x="17128" y="570840"/>
                </a:lnTo>
                <a:lnTo>
                  <a:pt x="16037" y="574523"/>
                </a:lnTo>
                <a:lnTo>
                  <a:pt x="13770" y="576979"/>
                </a:lnTo>
                <a:lnTo>
                  <a:pt x="10719" y="578616"/>
                </a:lnTo>
                <a:lnTo>
                  <a:pt x="0" y="581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782"/>
          <p:cNvSpPr/>
          <p:nvPr/>
        </p:nvSpPr>
        <p:spPr>
          <a:xfrm>
            <a:off x="6151417" y="3435927"/>
            <a:ext cx="498765" cy="498764"/>
          </a:xfrm>
          <a:custGeom>
            <a:avLst/>
            <a:gdLst/>
            <a:ahLst/>
            <a:cxnLst/>
            <a:rect l="0" t="0" r="0" b="0"/>
            <a:pathLst>
              <a:path w="498765" h="498764">
                <a:moveTo>
                  <a:pt x="0" y="0"/>
                </a:moveTo>
                <a:lnTo>
                  <a:pt x="93181" y="93180"/>
                </a:lnTo>
                <a:lnTo>
                  <a:pt x="102146" y="100605"/>
                </a:lnTo>
                <a:lnTo>
                  <a:pt x="111200" y="107094"/>
                </a:lnTo>
                <a:lnTo>
                  <a:pt x="120316" y="112960"/>
                </a:lnTo>
                <a:lnTo>
                  <a:pt x="129471" y="119949"/>
                </a:lnTo>
                <a:lnTo>
                  <a:pt x="138653" y="127687"/>
                </a:lnTo>
                <a:lnTo>
                  <a:pt x="147854" y="135925"/>
                </a:lnTo>
                <a:lnTo>
                  <a:pt x="166286" y="153288"/>
                </a:lnTo>
                <a:lnTo>
                  <a:pt x="203207" y="189521"/>
                </a:lnTo>
                <a:lnTo>
                  <a:pt x="210902" y="198698"/>
                </a:lnTo>
                <a:lnTo>
                  <a:pt x="217570" y="207896"/>
                </a:lnTo>
                <a:lnTo>
                  <a:pt x="223557" y="217106"/>
                </a:lnTo>
                <a:lnTo>
                  <a:pt x="230626" y="226325"/>
                </a:lnTo>
                <a:lnTo>
                  <a:pt x="238417" y="235550"/>
                </a:lnTo>
                <a:lnTo>
                  <a:pt x="246691" y="244778"/>
                </a:lnTo>
                <a:lnTo>
                  <a:pt x="264093" y="263243"/>
                </a:lnTo>
                <a:lnTo>
                  <a:pt x="320586" y="320536"/>
                </a:lnTo>
                <a:lnTo>
                  <a:pt x="417568" y="417568"/>
                </a:lnTo>
                <a:lnTo>
                  <a:pt x="428297" y="432401"/>
                </a:lnTo>
                <a:lnTo>
                  <a:pt x="438197" y="447718"/>
                </a:lnTo>
                <a:lnTo>
                  <a:pt x="447728" y="459656"/>
                </a:lnTo>
                <a:lnTo>
                  <a:pt x="461749" y="475032"/>
                </a:lnTo>
                <a:lnTo>
                  <a:pt x="466390" y="478324"/>
                </a:lnTo>
                <a:lnTo>
                  <a:pt x="480278" y="484498"/>
                </a:lnTo>
                <a:lnTo>
                  <a:pt x="494656" y="495489"/>
                </a:lnTo>
                <a:lnTo>
                  <a:pt x="498764" y="498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783"/>
          <p:cNvSpPr/>
          <p:nvPr/>
        </p:nvSpPr>
        <p:spPr>
          <a:xfrm>
            <a:off x="6803342" y="3491345"/>
            <a:ext cx="317839" cy="385760"/>
          </a:xfrm>
          <a:custGeom>
            <a:avLst/>
            <a:gdLst/>
            <a:ahLst/>
            <a:cxnLst/>
            <a:rect l="0" t="0" r="0" b="0"/>
            <a:pathLst>
              <a:path w="317839" h="385760">
                <a:moveTo>
                  <a:pt x="123930" y="0"/>
                </a:moveTo>
                <a:lnTo>
                  <a:pt x="123930" y="11929"/>
                </a:lnTo>
                <a:lnTo>
                  <a:pt x="122391" y="12571"/>
                </a:lnTo>
                <a:lnTo>
                  <a:pt x="116575" y="13284"/>
                </a:lnTo>
                <a:lnTo>
                  <a:pt x="111329" y="15013"/>
                </a:lnTo>
                <a:lnTo>
                  <a:pt x="104755" y="17706"/>
                </a:lnTo>
                <a:lnTo>
                  <a:pt x="97291" y="21040"/>
                </a:lnTo>
                <a:lnTo>
                  <a:pt x="90777" y="23263"/>
                </a:lnTo>
                <a:lnTo>
                  <a:pt x="84895" y="24745"/>
                </a:lnTo>
                <a:lnTo>
                  <a:pt x="79434" y="25733"/>
                </a:lnTo>
                <a:lnTo>
                  <a:pt x="74254" y="27931"/>
                </a:lnTo>
                <a:lnTo>
                  <a:pt x="64393" y="34478"/>
                </a:lnTo>
                <a:lnTo>
                  <a:pt x="54879" y="42519"/>
                </a:lnTo>
                <a:lnTo>
                  <a:pt x="50186" y="46819"/>
                </a:lnTo>
                <a:lnTo>
                  <a:pt x="45519" y="52764"/>
                </a:lnTo>
                <a:lnTo>
                  <a:pt x="40868" y="59806"/>
                </a:lnTo>
                <a:lnTo>
                  <a:pt x="36228" y="67580"/>
                </a:lnTo>
                <a:lnTo>
                  <a:pt x="33135" y="74302"/>
                </a:lnTo>
                <a:lnTo>
                  <a:pt x="29699" y="85875"/>
                </a:lnTo>
                <a:lnTo>
                  <a:pt x="27241" y="92656"/>
                </a:lnTo>
                <a:lnTo>
                  <a:pt x="24065" y="100255"/>
                </a:lnTo>
                <a:lnTo>
                  <a:pt x="20408" y="108400"/>
                </a:lnTo>
                <a:lnTo>
                  <a:pt x="16430" y="115370"/>
                </a:lnTo>
                <a:lnTo>
                  <a:pt x="7906" y="127219"/>
                </a:lnTo>
                <a:lnTo>
                  <a:pt x="5017" y="134073"/>
                </a:lnTo>
                <a:lnTo>
                  <a:pt x="3091" y="141722"/>
                </a:lnTo>
                <a:lnTo>
                  <a:pt x="1806" y="149899"/>
                </a:lnTo>
                <a:lnTo>
                  <a:pt x="951" y="158429"/>
                </a:lnTo>
                <a:lnTo>
                  <a:pt x="380" y="167196"/>
                </a:lnTo>
                <a:lnTo>
                  <a:pt x="0" y="176118"/>
                </a:lnTo>
                <a:lnTo>
                  <a:pt x="1286" y="185146"/>
                </a:lnTo>
                <a:lnTo>
                  <a:pt x="3682" y="194243"/>
                </a:lnTo>
                <a:lnTo>
                  <a:pt x="6819" y="203386"/>
                </a:lnTo>
                <a:lnTo>
                  <a:pt x="8911" y="212560"/>
                </a:lnTo>
                <a:lnTo>
                  <a:pt x="10305" y="221755"/>
                </a:lnTo>
                <a:lnTo>
                  <a:pt x="11235" y="230964"/>
                </a:lnTo>
                <a:lnTo>
                  <a:pt x="13394" y="240182"/>
                </a:lnTo>
                <a:lnTo>
                  <a:pt x="16372" y="249406"/>
                </a:lnTo>
                <a:lnTo>
                  <a:pt x="19898" y="258635"/>
                </a:lnTo>
                <a:lnTo>
                  <a:pt x="23787" y="266326"/>
                </a:lnTo>
                <a:lnTo>
                  <a:pt x="27919" y="272993"/>
                </a:lnTo>
                <a:lnTo>
                  <a:pt x="32214" y="278977"/>
                </a:lnTo>
                <a:lnTo>
                  <a:pt x="36616" y="286045"/>
                </a:lnTo>
                <a:lnTo>
                  <a:pt x="41090" y="293836"/>
                </a:lnTo>
                <a:lnTo>
                  <a:pt x="45612" y="302109"/>
                </a:lnTo>
                <a:lnTo>
                  <a:pt x="50167" y="309164"/>
                </a:lnTo>
                <a:lnTo>
                  <a:pt x="59332" y="321107"/>
                </a:lnTo>
                <a:lnTo>
                  <a:pt x="68536" y="331547"/>
                </a:lnTo>
                <a:lnTo>
                  <a:pt x="73147" y="336486"/>
                </a:lnTo>
                <a:lnTo>
                  <a:pt x="79299" y="341318"/>
                </a:lnTo>
                <a:lnTo>
                  <a:pt x="86479" y="346078"/>
                </a:lnTo>
                <a:lnTo>
                  <a:pt x="94344" y="350792"/>
                </a:lnTo>
                <a:lnTo>
                  <a:pt x="101128" y="355473"/>
                </a:lnTo>
                <a:lnTo>
                  <a:pt x="107189" y="360133"/>
                </a:lnTo>
                <a:lnTo>
                  <a:pt x="112769" y="364780"/>
                </a:lnTo>
                <a:lnTo>
                  <a:pt x="119568" y="367877"/>
                </a:lnTo>
                <a:lnTo>
                  <a:pt x="127181" y="369942"/>
                </a:lnTo>
                <a:lnTo>
                  <a:pt x="135333" y="371319"/>
                </a:lnTo>
                <a:lnTo>
                  <a:pt x="142308" y="373777"/>
                </a:lnTo>
                <a:lnTo>
                  <a:pt x="148497" y="376954"/>
                </a:lnTo>
                <a:lnTo>
                  <a:pt x="154162" y="380612"/>
                </a:lnTo>
                <a:lnTo>
                  <a:pt x="159479" y="383050"/>
                </a:lnTo>
                <a:lnTo>
                  <a:pt x="164562" y="384676"/>
                </a:lnTo>
                <a:lnTo>
                  <a:pt x="169491" y="385759"/>
                </a:lnTo>
                <a:lnTo>
                  <a:pt x="175856" y="384943"/>
                </a:lnTo>
                <a:lnTo>
                  <a:pt x="183178" y="382859"/>
                </a:lnTo>
                <a:lnTo>
                  <a:pt x="191137" y="379930"/>
                </a:lnTo>
                <a:lnTo>
                  <a:pt x="197983" y="377978"/>
                </a:lnTo>
                <a:lnTo>
                  <a:pt x="204086" y="376676"/>
                </a:lnTo>
                <a:lnTo>
                  <a:pt x="209695" y="375808"/>
                </a:lnTo>
                <a:lnTo>
                  <a:pt x="214973" y="373690"/>
                </a:lnTo>
                <a:lnTo>
                  <a:pt x="220032" y="370739"/>
                </a:lnTo>
                <a:lnTo>
                  <a:pt x="224943" y="367232"/>
                </a:lnTo>
                <a:lnTo>
                  <a:pt x="231296" y="364894"/>
                </a:lnTo>
                <a:lnTo>
                  <a:pt x="238611" y="363335"/>
                </a:lnTo>
                <a:lnTo>
                  <a:pt x="246565" y="362296"/>
                </a:lnTo>
                <a:lnTo>
                  <a:pt x="251869" y="360064"/>
                </a:lnTo>
                <a:lnTo>
                  <a:pt x="255404" y="357037"/>
                </a:lnTo>
                <a:lnTo>
                  <a:pt x="264486" y="345421"/>
                </a:lnTo>
                <a:lnTo>
                  <a:pt x="272605" y="335169"/>
                </a:lnTo>
                <a:lnTo>
                  <a:pt x="276925" y="328124"/>
                </a:lnTo>
                <a:lnTo>
                  <a:pt x="281345" y="320349"/>
                </a:lnTo>
                <a:lnTo>
                  <a:pt x="285832" y="313627"/>
                </a:lnTo>
                <a:lnTo>
                  <a:pt x="294921" y="302052"/>
                </a:lnTo>
                <a:lnTo>
                  <a:pt x="299986" y="291777"/>
                </a:lnTo>
                <a:lnTo>
                  <a:pt x="303777" y="280539"/>
                </a:lnTo>
                <a:lnTo>
                  <a:pt x="306944" y="273232"/>
                </a:lnTo>
                <a:lnTo>
                  <a:pt x="310594" y="265282"/>
                </a:lnTo>
                <a:lnTo>
                  <a:pt x="313027" y="258442"/>
                </a:lnTo>
                <a:lnTo>
                  <a:pt x="315731" y="246738"/>
                </a:lnTo>
                <a:lnTo>
                  <a:pt x="316452" y="239922"/>
                </a:lnTo>
                <a:lnTo>
                  <a:pt x="316932" y="232299"/>
                </a:lnTo>
                <a:lnTo>
                  <a:pt x="317253" y="224139"/>
                </a:lnTo>
                <a:lnTo>
                  <a:pt x="317609" y="206862"/>
                </a:lnTo>
                <a:lnTo>
                  <a:pt x="317838" y="170684"/>
                </a:lnTo>
                <a:lnTo>
                  <a:pt x="316317" y="163050"/>
                </a:lnTo>
                <a:lnTo>
                  <a:pt x="313763" y="156421"/>
                </a:lnTo>
                <a:lnTo>
                  <a:pt x="310522" y="150462"/>
                </a:lnTo>
                <a:lnTo>
                  <a:pt x="308361" y="143411"/>
                </a:lnTo>
                <a:lnTo>
                  <a:pt x="306920" y="135631"/>
                </a:lnTo>
                <a:lnTo>
                  <a:pt x="305959" y="127366"/>
                </a:lnTo>
                <a:lnTo>
                  <a:pt x="303780" y="120317"/>
                </a:lnTo>
                <a:lnTo>
                  <a:pt x="297253" y="108379"/>
                </a:lnTo>
                <a:lnTo>
                  <a:pt x="293358" y="101501"/>
                </a:lnTo>
                <a:lnTo>
                  <a:pt x="284924" y="85649"/>
                </a:lnTo>
                <a:lnTo>
                  <a:pt x="280520" y="78651"/>
                </a:lnTo>
                <a:lnTo>
                  <a:pt x="271521" y="66770"/>
                </a:lnTo>
                <a:lnTo>
                  <a:pt x="265428" y="61447"/>
                </a:lnTo>
                <a:lnTo>
                  <a:pt x="258285" y="56358"/>
                </a:lnTo>
                <a:lnTo>
                  <a:pt x="250446" y="51427"/>
                </a:lnTo>
                <a:lnTo>
                  <a:pt x="242141" y="46599"/>
                </a:lnTo>
                <a:lnTo>
                  <a:pt x="224702" y="37131"/>
                </a:lnTo>
                <a:lnTo>
                  <a:pt x="217281" y="33990"/>
                </a:lnTo>
                <a:lnTo>
                  <a:pt x="210795" y="31896"/>
                </a:lnTo>
                <a:lnTo>
                  <a:pt x="204930" y="30501"/>
                </a:lnTo>
                <a:lnTo>
                  <a:pt x="199482" y="28031"/>
                </a:lnTo>
                <a:lnTo>
                  <a:pt x="194309" y="24845"/>
                </a:lnTo>
                <a:lnTo>
                  <a:pt x="179348" y="138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784"/>
          <p:cNvSpPr/>
          <p:nvPr/>
        </p:nvSpPr>
        <p:spPr>
          <a:xfrm>
            <a:off x="7453745" y="3284170"/>
            <a:ext cx="374074" cy="746916"/>
          </a:xfrm>
          <a:custGeom>
            <a:avLst/>
            <a:gdLst/>
            <a:ahLst/>
            <a:cxnLst/>
            <a:rect l="0" t="0" r="0" b="0"/>
            <a:pathLst>
              <a:path w="374074" h="746916">
                <a:moveTo>
                  <a:pt x="0" y="664375"/>
                </a:moveTo>
                <a:lnTo>
                  <a:pt x="0" y="652446"/>
                </a:lnTo>
                <a:lnTo>
                  <a:pt x="7354" y="643736"/>
                </a:lnTo>
                <a:lnTo>
                  <a:pt x="9521" y="638301"/>
                </a:lnTo>
                <a:lnTo>
                  <a:pt x="12571" y="617480"/>
                </a:lnTo>
                <a:lnTo>
                  <a:pt x="13474" y="599338"/>
                </a:lnTo>
                <a:lnTo>
                  <a:pt x="13686" y="583643"/>
                </a:lnTo>
                <a:lnTo>
                  <a:pt x="17884" y="566405"/>
                </a:lnTo>
                <a:lnTo>
                  <a:pt x="21159" y="557498"/>
                </a:lnTo>
                <a:lnTo>
                  <a:pt x="24797" y="535286"/>
                </a:lnTo>
                <a:lnTo>
                  <a:pt x="25769" y="522898"/>
                </a:lnTo>
                <a:lnTo>
                  <a:pt x="26847" y="500923"/>
                </a:lnTo>
                <a:lnTo>
                  <a:pt x="27325" y="479354"/>
                </a:lnTo>
                <a:lnTo>
                  <a:pt x="27539" y="454374"/>
                </a:lnTo>
                <a:lnTo>
                  <a:pt x="31738" y="431982"/>
                </a:lnTo>
                <a:lnTo>
                  <a:pt x="37196" y="410229"/>
                </a:lnTo>
                <a:lnTo>
                  <a:pt x="38652" y="397962"/>
                </a:lnTo>
                <a:lnTo>
                  <a:pt x="39623" y="385166"/>
                </a:lnTo>
                <a:lnTo>
                  <a:pt x="40701" y="362739"/>
                </a:lnTo>
                <a:lnTo>
                  <a:pt x="42719" y="340969"/>
                </a:lnTo>
                <a:lnTo>
                  <a:pt x="45413" y="328698"/>
                </a:lnTo>
                <a:lnTo>
                  <a:pt x="48748" y="315900"/>
                </a:lnTo>
                <a:lnTo>
                  <a:pt x="52453" y="293468"/>
                </a:lnTo>
                <a:lnTo>
                  <a:pt x="55640" y="271697"/>
                </a:lnTo>
                <a:lnTo>
                  <a:pt x="58645" y="259426"/>
                </a:lnTo>
                <a:lnTo>
                  <a:pt x="62187" y="246628"/>
                </a:lnTo>
                <a:lnTo>
                  <a:pt x="66123" y="224196"/>
                </a:lnTo>
                <a:lnTo>
                  <a:pt x="67873" y="203964"/>
                </a:lnTo>
                <a:lnTo>
                  <a:pt x="68651" y="184710"/>
                </a:lnTo>
                <a:lnTo>
                  <a:pt x="73101" y="165889"/>
                </a:lnTo>
                <a:lnTo>
                  <a:pt x="80211" y="145723"/>
                </a:lnTo>
                <a:lnTo>
                  <a:pt x="88502" y="121366"/>
                </a:lnTo>
                <a:lnTo>
                  <a:pt x="93212" y="103357"/>
                </a:lnTo>
                <a:lnTo>
                  <a:pt x="96846" y="88682"/>
                </a:lnTo>
                <a:lnTo>
                  <a:pt x="103592" y="71897"/>
                </a:lnTo>
                <a:lnTo>
                  <a:pt x="108690" y="52493"/>
                </a:lnTo>
                <a:lnTo>
                  <a:pt x="113987" y="41959"/>
                </a:lnTo>
                <a:lnTo>
                  <a:pt x="125624" y="27373"/>
                </a:lnTo>
                <a:lnTo>
                  <a:pt x="129931" y="22653"/>
                </a:lnTo>
                <a:lnTo>
                  <a:pt x="134342" y="19506"/>
                </a:lnTo>
                <a:lnTo>
                  <a:pt x="143347" y="16009"/>
                </a:lnTo>
                <a:lnTo>
                  <a:pt x="146366" y="13537"/>
                </a:lnTo>
                <a:lnTo>
                  <a:pt x="148377" y="10349"/>
                </a:lnTo>
                <a:lnTo>
                  <a:pt x="149718" y="6685"/>
                </a:lnTo>
                <a:lnTo>
                  <a:pt x="152151" y="4242"/>
                </a:lnTo>
                <a:lnTo>
                  <a:pt x="155313" y="2614"/>
                </a:lnTo>
                <a:lnTo>
                  <a:pt x="164093" y="0"/>
                </a:lnTo>
                <a:lnTo>
                  <a:pt x="169398" y="3748"/>
                </a:lnTo>
                <a:lnTo>
                  <a:pt x="172969" y="6902"/>
                </a:lnTo>
                <a:lnTo>
                  <a:pt x="176888" y="9005"/>
                </a:lnTo>
                <a:lnTo>
                  <a:pt x="185349" y="11342"/>
                </a:lnTo>
                <a:lnTo>
                  <a:pt x="194239" y="16485"/>
                </a:lnTo>
                <a:lnTo>
                  <a:pt x="203323" y="23903"/>
                </a:lnTo>
                <a:lnTo>
                  <a:pt x="212491" y="32331"/>
                </a:lnTo>
                <a:lnTo>
                  <a:pt x="226307" y="45730"/>
                </a:lnTo>
                <a:lnTo>
                  <a:pt x="235534" y="58965"/>
                </a:lnTo>
                <a:lnTo>
                  <a:pt x="246306" y="75110"/>
                </a:lnTo>
                <a:lnTo>
                  <a:pt x="253489" y="83725"/>
                </a:lnTo>
                <a:lnTo>
                  <a:pt x="261356" y="92548"/>
                </a:lnTo>
                <a:lnTo>
                  <a:pt x="268141" y="101509"/>
                </a:lnTo>
                <a:lnTo>
                  <a:pt x="279784" y="119674"/>
                </a:lnTo>
                <a:lnTo>
                  <a:pt x="290090" y="133906"/>
                </a:lnTo>
                <a:lnTo>
                  <a:pt x="294993" y="139857"/>
                </a:lnTo>
                <a:lnTo>
                  <a:pt x="298263" y="146902"/>
                </a:lnTo>
                <a:lnTo>
                  <a:pt x="304402" y="171527"/>
                </a:lnTo>
                <a:lnTo>
                  <a:pt x="311293" y="189279"/>
                </a:lnTo>
                <a:lnTo>
                  <a:pt x="316473" y="209228"/>
                </a:lnTo>
                <a:lnTo>
                  <a:pt x="318008" y="232242"/>
                </a:lnTo>
                <a:lnTo>
                  <a:pt x="318463" y="251206"/>
                </a:lnTo>
                <a:lnTo>
                  <a:pt x="318598" y="266574"/>
                </a:lnTo>
                <a:lnTo>
                  <a:pt x="317077" y="271404"/>
                </a:lnTo>
                <a:lnTo>
                  <a:pt x="311282" y="280877"/>
                </a:lnTo>
                <a:lnTo>
                  <a:pt x="303576" y="290218"/>
                </a:lnTo>
                <a:lnTo>
                  <a:pt x="299366" y="294865"/>
                </a:lnTo>
                <a:lnTo>
                  <a:pt x="296559" y="299501"/>
                </a:lnTo>
                <a:lnTo>
                  <a:pt x="293441" y="308759"/>
                </a:lnTo>
                <a:lnTo>
                  <a:pt x="289530" y="311843"/>
                </a:lnTo>
                <a:lnTo>
                  <a:pt x="283845" y="313899"/>
                </a:lnTo>
                <a:lnTo>
                  <a:pt x="276975" y="315270"/>
                </a:lnTo>
                <a:lnTo>
                  <a:pt x="270856" y="316183"/>
                </a:lnTo>
                <a:lnTo>
                  <a:pt x="259952" y="317199"/>
                </a:lnTo>
                <a:lnTo>
                  <a:pt x="254889" y="319009"/>
                </a:lnTo>
                <a:lnTo>
                  <a:pt x="245159" y="325125"/>
                </a:lnTo>
                <a:lnTo>
                  <a:pt x="238869" y="327372"/>
                </a:lnTo>
                <a:lnTo>
                  <a:pt x="231598" y="328870"/>
                </a:lnTo>
                <a:lnTo>
                  <a:pt x="223670" y="329869"/>
                </a:lnTo>
                <a:lnTo>
                  <a:pt x="216848" y="330534"/>
                </a:lnTo>
                <a:lnTo>
                  <a:pt x="205160" y="331274"/>
                </a:lnTo>
                <a:lnTo>
                  <a:pt x="194834" y="331603"/>
                </a:lnTo>
                <a:lnTo>
                  <a:pt x="170988" y="331831"/>
                </a:lnTo>
                <a:lnTo>
                  <a:pt x="147796" y="331861"/>
                </a:lnTo>
                <a:lnTo>
                  <a:pt x="143173" y="333402"/>
                </a:lnTo>
                <a:lnTo>
                  <a:pt x="133932" y="339219"/>
                </a:lnTo>
                <a:lnTo>
                  <a:pt x="127429" y="343794"/>
                </a:lnTo>
                <a:lnTo>
                  <a:pt x="121803" y="344864"/>
                </a:lnTo>
                <a:lnTo>
                  <a:pt x="113003" y="345551"/>
                </a:lnTo>
                <a:lnTo>
                  <a:pt x="112280" y="347147"/>
                </a:lnTo>
                <a:lnTo>
                  <a:pt x="111026" y="357634"/>
                </a:lnTo>
                <a:lnTo>
                  <a:pt x="110853" y="378688"/>
                </a:lnTo>
                <a:lnTo>
                  <a:pt x="110842" y="392092"/>
                </a:lnTo>
                <a:lnTo>
                  <a:pt x="112379" y="396647"/>
                </a:lnTo>
                <a:lnTo>
                  <a:pt x="125907" y="419123"/>
                </a:lnTo>
                <a:lnTo>
                  <a:pt x="136008" y="435301"/>
                </a:lnTo>
                <a:lnTo>
                  <a:pt x="143011" y="443926"/>
                </a:lnTo>
                <a:lnTo>
                  <a:pt x="150759" y="452755"/>
                </a:lnTo>
                <a:lnTo>
                  <a:pt x="163472" y="466668"/>
                </a:lnTo>
                <a:lnTo>
                  <a:pt x="175793" y="479523"/>
                </a:lnTo>
                <a:lnTo>
                  <a:pt x="244956" y="549096"/>
                </a:lnTo>
                <a:lnTo>
                  <a:pt x="252588" y="558274"/>
                </a:lnTo>
                <a:lnTo>
                  <a:pt x="259216" y="567471"/>
                </a:lnTo>
                <a:lnTo>
                  <a:pt x="270686" y="584361"/>
                </a:lnTo>
                <a:lnTo>
                  <a:pt x="280915" y="596999"/>
                </a:lnTo>
                <a:lnTo>
                  <a:pt x="290592" y="611853"/>
                </a:lnTo>
                <a:lnTo>
                  <a:pt x="300025" y="627177"/>
                </a:lnTo>
                <a:lnTo>
                  <a:pt x="309348" y="639119"/>
                </a:lnTo>
                <a:lnTo>
                  <a:pt x="318624" y="653664"/>
                </a:lnTo>
                <a:lnTo>
                  <a:pt x="327876" y="668851"/>
                </a:lnTo>
                <a:lnTo>
                  <a:pt x="337121" y="680732"/>
                </a:lnTo>
                <a:lnTo>
                  <a:pt x="342255" y="691144"/>
                </a:lnTo>
                <a:lnTo>
                  <a:pt x="343624" y="696075"/>
                </a:lnTo>
                <a:lnTo>
                  <a:pt x="346077" y="699363"/>
                </a:lnTo>
                <a:lnTo>
                  <a:pt x="349251" y="701555"/>
                </a:lnTo>
                <a:lnTo>
                  <a:pt x="352907" y="703016"/>
                </a:lnTo>
                <a:lnTo>
                  <a:pt x="355344" y="705530"/>
                </a:lnTo>
                <a:lnTo>
                  <a:pt x="356968" y="708745"/>
                </a:lnTo>
                <a:lnTo>
                  <a:pt x="359576" y="717611"/>
                </a:lnTo>
                <a:lnTo>
                  <a:pt x="360161" y="731530"/>
                </a:lnTo>
                <a:lnTo>
                  <a:pt x="361720" y="732236"/>
                </a:lnTo>
                <a:lnTo>
                  <a:pt x="367556" y="733020"/>
                </a:lnTo>
                <a:lnTo>
                  <a:pt x="369729" y="734769"/>
                </a:lnTo>
                <a:lnTo>
                  <a:pt x="371176" y="737474"/>
                </a:lnTo>
                <a:lnTo>
                  <a:pt x="373903" y="746915"/>
                </a:lnTo>
                <a:lnTo>
                  <a:pt x="374073" y="7336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785"/>
          <p:cNvSpPr/>
          <p:nvPr/>
        </p:nvSpPr>
        <p:spPr>
          <a:xfrm>
            <a:off x="6151417" y="4378623"/>
            <a:ext cx="346365" cy="539741"/>
          </a:xfrm>
          <a:custGeom>
            <a:avLst/>
            <a:gdLst/>
            <a:ahLst/>
            <a:cxnLst/>
            <a:rect l="0" t="0" r="0" b="0"/>
            <a:pathLst>
              <a:path w="346365" h="539741">
                <a:moveTo>
                  <a:pt x="0" y="484322"/>
                </a:moveTo>
                <a:lnTo>
                  <a:pt x="0" y="470636"/>
                </a:lnTo>
                <a:lnTo>
                  <a:pt x="7355" y="470518"/>
                </a:lnTo>
                <a:lnTo>
                  <a:pt x="9522" y="468961"/>
                </a:lnTo>
                <a:lnTo>
                  <a:pt x="10966" y="466385"/>
                </a:lnTo>
                <a:lnTo>
                  <a:pt x="13284" y="458543"/>
                </a:lnTo>
                <a:lnTo>
                  <a:pt x="13686" y="449830"/>
                </a:lnTo>
                <a:lnTo>
                  <a:pt x="15282" y="445933"/>
                </a:lnTo>
                <a:lnTo>
                  <a:pt x="23343" y="433094"/>
                </a:lnTo>
                <a:lnTo>
                  <a:pt x="27955" y="419541"/>
                </a:lnTo>
                <a:lnTo>
                  <a:pt x="36848" y="405775"/>
                </a:lnTo>
                <a:lnTo>
                  <a:pt x="41706" y="391947"/>
                </a:lnTo>
                <a:lnTo>
                  <a:pt x="48298" y="382716"/>
                </a:lnTo>
                <a:lnTo>
                  <a:pt x="50671" y="376561"/>
                </a:lnTo>
                <a:lnTo>
                  <a:pt x="53309" y="361511"/>
                </a:lnTo>
                <a:lnTo>
                  <a:pt x="55551" y="353187"/>
                </a:lnTo>
                <a:lnTo>
                  <a:pt x="58586" y="344560"/>
                </a:lnTo>
                <a:lnTo>
                  <a:pt x="66062" y="328302"/>
                </a:lnTo>
                <a:lnTo>
                  <a:pt x="74517" y="315945"/>
                </a:lnTo>
                <a:lnTo>
                  <a:pt x="77388" y="308956"/>
                </a:lnTo>
                <a:lnTo>
                  <a:pt x="80577" y="292979"/>
                </a:lnTo>
                <a:lnTo>
                  <a:pt x="82966" y="284409"/>
                </a:lnTo>
                <a:lnTo>
                  <a:pt x="86099" y="275616"/>
                </a:lnTo>
                <a:lnTo>
                  <a:pt x="92146" y="259176"/>
                </a:lnTo>
                <a:lnTo>
                  <a:pt x="94833" y="246738"/>
                </a:lnTo>
                <a:lnTo>
                  <a:pt x="100132" y="231973"/>
                </a:lnTo>
                <a:lnTo>
                  <a:pt x="107619" y="215149"/>
                </a:lnTo>
                <a:lnTo>
                  <a:pt x="116077" y="197409"/>
                </a:lnTo>
                <a:lnTo>
                  <a:pt x="118948" y="188368"/>
                </a:lnTo>
                <a:lnTo>
                  <a:pt x="120862" y="179261"/>
                </a:lnTo>
                <a:lnTo>
                  <a:pt x="122139" y="170112"/>
                </a:lnTo>
                <a:lnTo>
                  <a:pt x="124529" y="160934"/>
                </a:lnTo>
                <a:lnTo>
                  <a:pt x="127662" y="151736"/>
                </a:lnTo>
                <a:lnTo>
                  <a:pt x="131290" y="142525"/>
                </a:lnTo>
                <a:lnTo>
                  <a:pt x="139426" y="128186"/>
                </a:lnTo>
                <a:lnTo>
                  <a:pt x="148173" y="116682"/>
                </a:lnTo>
                <a:lnTo>
                  <a:pt x="157193" y="106437"/>
                </a:lnTo>
                <a:lnTo>
                  <a:pt x="166333" y="92648"/>
                </a:lnTo>
                <a:lnTo>
                  <a:pt x="173987" y="77796"/>
                </a:lnTo>
                <a:lnTo>
                  <a:pt x="177388" y="66064"/>
                </a:lnTo>
                <a:lnTo>
                  <a:pt x="183005" y="55718"/>
                </a:lnTo>
                <a:lnTo>
                  <a:pt x="190633" y="45989"/>
                </a:lnTo>
                <a:lnTo>
                  <a:pt x="199154" y="36533"/>
                </a:lnTo>
                <a:lnTo>
                  <a:pt x="207647" y="27442"/>
                </a:lnTo>
                <a:lnTo>
                  <a:pt x="219522" y="15438"/>
                </a:lnTo>
                <a:lnTo>
                  <a:pt x="221778" y="14714"/>
                </a:lnTo>
                <a:lnTo>
                  <a:pt x="228391" y="13910"/>
                </a:lnTo>
                <a:lnTo>
                  <a:pt x="230770" y="12157"/>
                </a:lnTo>
                <a:lnTo>
                  <a:pt x="232356" y="9448"/>
                </a:lnTo>
                <a:lnTo>
                  <a:pt x="233413" y="6103"/>
                </a:lnTo>
                <a:lnTo>
                  <a:pt x="235657" y="3873"/>
                </a:lnTo>
                <a:lnTo>
                  <a:pt x="238693" y="2386"/>
                </a:lnTo>
                <a:lnTo>
                  <a:pt x="247271" y="0"/>
                </a:lnTo>
                <a:lnTo>
                  <a:pt x="247974" y="1344"/>
                </a:lnTo>
                <a:lnTo>
                  <a:pt x="249197" y="11393"/>
                </a:lnTo>
                <a:lnTo>
                  <a:pt x="249327" y="20067"/>
                </a:lnTo>
                <a:lnTo>
                  <a:pt x="247806" y="22419"/>
                </a:lnTo>
                <a:lnTo>
                  <a:pt x="245253" y="23986"/>
                </a:lnTo>
                <a:lnTo>
                  <a:pt x="242011" y="25031"/>
                </a:lnTo>
                <a:lnTo>
                  <a:pt x="239850" y="27268"/>
                </a:lnTo>
                <a:lnTo>
                  <a:pt x="238409" y="30298"/>
                </a:lnTo>
                <a:lnTo>
                  <a:pt x="236808" y="39309"/>
                </a:lnTo>
                <a:lnTo>
                  <a:pt x="236097" y="53577"/>
                </a:lnTo>
                <a:lnTo>
                  <a:pt x="237446" y="60152"/>
                </a:lnTo>
                <a:lnTo>
                  <a:pt x="243051" y="71564"/>
                </a:lnTo>
                <a:lnTo>
                  <a:pt x="246569" y="85872"/>
                </a:lnTo>
                <a:lnTo>
                  <a:pt x="248132" y="102494"/>
                </a:lnTo>
                <a:lnTo>
                  <a:pt x="248548" y="111237"/>
                </a:lnTo>
                <a:lnTo>
                  <a:pt x="248827" y="120144"/>
                </a:lnTo>
                <a:lnTo>
                  <a:pt x="250551" y="129160"/>
                </a:lnTo>
                <a:lnTo>
                  <a:pt x="253241" y="138251"/>
                </a:lnTo>
                <a:lnTo>
                  <a:pt x="256573" y="147389"/>
                </a:lnTo>
                <a:lnTo>
                  <a:pt x="258794" y="156561"/>
                </a:lnTo>
                <a:lnTo>
                  <a:pt x="260276" y="165754"/>
                </a:lnTo>
                <a:lnTo>
                  <a:pt x="261262" y="174961"/>
                </a:lnTo>
                <a:lnTo>
                  <a:pt x="263460" y="185718"/>
                </a:lnTo>
                <a:lnTo>
                  <a:pt x="266465" y="197507"/>
                </a:lnTo>
                <a:lnTo>
                  <a:pt x="270007" y="209985"/>
                </a:lnTo>
                <a:lnTo>
                  <a:pt x="272369" y="221382"/>
                </a:lnTo>
                <a:lnTo>
                  <a:pt x="273942" y="232059"/>
                </a:lnTo>
                <a:lnTo>
                  <a:pt x="274993" y="242256"/>
                </a:lnTo>
                <a:lnTo>
                  <a:pt x="277232" y="253672"/>
                </a:lnTo>
                <a:lnTo>
                  <a:pt x="280263" y="265900"/>
                </a:lnTo>
                <a:lnTo>
                  <a:pt x="283824" y="278671"/>
                </a:lnTo>
                <a:lnTo>
                  <a:pt x="286198" y="290264"/>
                </a:lnTo>
                <a:lnTo>
                  <a:pt x="287781" y="301071"/>
                </a:lnTo>
                <a:lnTo>
                  <a:pt x="288836" y="311355"/>
                </a:lnTo>
                <a:lnTo>
                  <a:pt x="291079" y="322829"/>
                </a:lnTo>
                <a:lnTo>
                  <a:pt x="294113" y="335096"/>
                </a:lnTo>
                <a:lnTo>
                  <a:pt x="297676" y="347893"/>
                </a:lnTo>
                <a:lnTo>
                  <a:pt x="300051" y="359502"/>
                </a:lnTo>
                <a:lnTo>
                  <a:pt x="301634" y="370321"/>
                </a:lnTo>
                <a:lnTo>
                  <a:pt x="302689" y="380612"/>
                </a:lnTo>
                <a:lnTo>
                  <a:pt x="304933" y="390552"/>
                </a:lnTo>
                <a:lnTo>
                  <a:pt x="307967" y="400257"/>
                </a:lnTo>
                <a:lnTo>
                  <a:pt x="311530" y="409806"/>
                </a:lnTo>
                <a:lnTo>
                  <a:pt x="315444" y="419251"/>
                </a:lnTo>
                <a:lnTo>
                  <a:pt x="319593" y="428626"/>
                </a:lnTo>
                <a:lnTo>
                  <a:pt x="323899" y="437955"/>
                </a:lnTo>
                <a:lnTo>
                  <a:pt x="326769" y="447253"/>
                </a:lnTo>
                <a:lnTo>
                  <a:pt x="328682" y="456530"/>
                </a:lnTo>
                <a:lnTo>
                  <a:pt x="329959" y="465794"/>
                </a:lnTo>
                <a:lnTo>
                  <a:pt x="332348" y="475049"/>
                </a:lnTo>
                <a:lnTo>
                  <a:pt x="335481" y="484298"/>
                </a:lnTo>
                <a:lnTo>
                  <a:pt x="339109" y="493542"/>
                </a:lnTo>
                <a:lnTo>
                  <a:pt x="341527" y="502784"/>
                </a:lnTo>
                <a:lnTo>
                  <a:pt x="343140" y="512024"/>
                </a:lnTo>
                <a:lnTo>
                  <a:pt x="346364" y="539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786"/>
          <p:cNvSpPr/>
          <p:nvPr/>
        </p:nvSpPr>
        <p:spPr>
          <a:xfrm>
            <a:off x="6262254" y="4627417"/>
            <a:ext cx="263237" cy="83129"/>
          </a:xfrm>
          <a:custGeom>
            <a:avLst/>
            <a:gdLst/>
            <a:ahLst/>
            <a:cxnLst/>
            <a:rect l="0" t="0" r="0" b="0"/>
            <a:pathLst>
              <a:path w="263237" h="83129">
                <a:moveTo>
                  <a:pt x="0" y="83128"/>
                </a:moveTo>
                <a:lnTo>
                  <a:pt x="7354" y="75773"/>
                </a:lnTo>
                <a:lnTo>
                  <a:pt x="11061" y="73606"/>
                </a:lnTo>
                <a:lnTo>
                  <a:pt x="19283" y="71199"/>
                </a:lnTo>
                <a:lnTo>
                  <a:pt x="23632" y="70557"/>
                </a:lnTo>
                <a:lnTo>
                  <a:pt x="28069" y="70129"/>
                </a:lnTo>
                <a:lnTo>
                  <a:pt x="32567" y="69844"/>
                </a:lnTo>
                <a:lnTo>
                  <a:pt x="38645" y="68114"/>
                </a:lnTo>
                <a:lnTo>
                  <a:pt x="45775" y="65422"/>
                </a:lnTo>
                <a:lnTo>
                  <a:pt x="53608" y="62087"/>
                </a:lnTo>
                <a:lnTo>
                  <a:pt x="60368" y="59865"/>
                </a:lnTo>
                <a:lnTo>
                  <a:pt x="66415" y="58383"/>
                </a:lnTo>
                <a:lnTo>
                  <a:pt x="71986" y="57395"/>
                </a:lnTo>
                <a:lnTo>
                  <a:pt x="78778" y="55197"/>
                </a:lnTo>
                <a:lnTo>
                  <a:pt x="86386" y="52192"/>
                </a:lnTo>
                <a:lnTo>
                  <a:pt x="94536" y="48649"/>
                </a:lnTo>
                <a:lnTo>
                  <a:pt x="103048" y="46288"/>
                </a:lnTo>
                <a:lnTo>
                  <a:pt x="111801" y="44713"/>
                </a:lnTo>
                <a:lnTo>
                  <a:pt x="120716" y="43663"/>
                </a:lnTo>
                <a:lnTo>
                  <a:pt x="128198" y="41424"/>
                </a:lnTo>
                <a:lnTo>
                  <a:pt x="134727" y="38392"/>
                </a:lnTo>
                <a:lnTo>
                  <a:pt x="140617" y="34831"/>
                </a:lnTo>
                <a:lnTo>
                  <a:pt x="147624" y="32457"/>
                </a:lnTo>
                <a:lnTo>
                  <a:pt x="155373" y="30875"/>
                </a:lnTo>
                <a:lnTo>
                  <a:pt x="163619" y="29820"/>
                </a:lnTo>
                <a:lnTo>
                  <a:pt x="172194" y="27577"/>
                </a:lnTo>
                <a:lnTo>
                  <a:pt x="180990" y="24542"/>
                </a:lnTo>
                <a:lnTo>
                  <a:pt x="189933" y="20980"/>
                </a:lnTo>
                <a:lnTo>
                  <a:pt x="198973" y="17066"/>
                </a:lnTo>
                <a:lnTo>
                  <a:pt x="217228" y="8612"/>
                </a:lnTo>
                <a:lnTo>
                  <a:pt x="224867" y="5741"/>
                </a:lnTo>
                <a:lnTo>
                  <a:pt x="231499" y="3828"/>
                </a:lnTo>
                <a:lnTo>
                  <a:pt x="237460" y="2552"/>
                </a:lnTo>
                <a:lnTo>
                  <a:pt x="242974" y="1701"/>
                </a:lnTo>
                <a:lnTo>
                  <a:pt x="248188" y="1134"/>
                </a:lnTo>
                <a:lnTo>
                  <a:pt x="26323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787"/>
          <p:cNvSpPr/>
          <p:nvPr/>
        </p:nvSpPr>
        <p:spPr>
          <a:xfrm>
            <a:off x="6719454" y="4439487"/>
            <a:ext cx="471056" cy="505940"/>
          </a:xfrm>
          <a:custGeom>
            <a:avLst/>
            <a:gdLst/>
            <a:ahLst/>
            <a:cxnLst/>
            <a:rect l="0" t="0" r="0" b="0"/>
            <a:pathLst>
              <a:path w="471056" h="505940">
                <a:moveTo>
                  <a:pt x="0" y="451167"/>
                </a:moveTo>
                <a:lnTo>
                  <a:pt x="7354" y="443812"/>
                </a:lnTo>
                <a:lnTo>
                  <a:pt x="9522" y="440106"/>
                </a:lnTo>
                <a:lnTo>
                  <a:pt x="14110" y="427536"/>
                </a:lnTo>
                <a:lnTo>
                  <a:pt x="22995" y="414061"/>
                </a:lnTo>
                <a:lnTo>
                  <a:pt x="25614" y="404914"/>
                </a:lnTo>
                <a:lnTo>
                  <a:pt x="26778" y="391612"/>
                </a:lnTo>
                <a:lnTo>
                  <a:pt x="27088" y="383755"/>
                </a:lnTo>
                <a:lnTo>
                  <a:pt x="28834" y="375438"/>
                </a:lnTo>
                <a:lnTo>
                  <a:pt x="31538" y="366814"/>
                </a:lnTo>
                <a:lnTo>
                  <a:pt x="34880" y="357986"/>
                </a:lnTo>
                <a:lnTo>
                  <a:pt x="37108" y="349022"/>
                </a:lnTo>
                <a:lnTo>
                  <a:pt x="38593" y="339967"/>
                </a:lnTo>
                <a:lnTo>
                  <a:pt x="39583" y="330852"/>
                </a:lnTo>
                <a:lnTo>
                  <a:pt x="41782" y="321697"/>
                </a:lnTo>
                <a:lnTo>
                  <a:pt x="44788" y="312514"/>
                </a:lnTo>
                <a:lnTo>
                  <a:pt x="48332" y="303313"/>
                </a:lnTo>
                <a:lnTo>
                  <a:pt x="50693" y="294101"/>
                </a:lnTo>
                <a:lnTo>
                  <a:pt x="52269" y="284880"/>
                </a:lnTo>
                <a:lnTo>
                  <a:pt x="53318" y="275655"/>
                </a:lnTo>
                <a:lnTo>
                  <a:pt x="55558" y="266426"/>
                </a:lnTo>
                <a:lnTo>
                  <a:pt x="58590" y="257194"/>
                </a:lnTo>
                <a:lnTo>
                  <a:pt x="62151" y="247961"/>
                </a:lnTo>
                <a:lnTo>
                  <a:pt x="66065" y="238726"/>
                </a:lnTo>
                <a:lnTo>
                  <a:pt x="74517" y="220256"/>
                </a:lnTo>
                <a:lnTo>
                  <a:pt x="79301" y="205890"/>
                </a:lnTo>
                <a:lnTo>
                  <a:pt x="82966" y="192834"/>
                </a:lnTo>
                <a:lnTo>
                  <a:pt x="86098" y="185041"/>
                </a:lnTo>
                <a:lnTo>
                  <a:pt x="89726" y="176768"/>
                </a:lnTo>
                <a:lnTo>
                  <a:pt x="92144" y="168174"/>
                </a:lnTo>
                <a:lnTo>
                  <a:pt x="93758" y="159365"/>
                </a:lnTo>
                <a:lnTo>
                  <a:pt x="94832" y="150415"/>
                </a:lnTo>
                <a:lnTo>
                  <a:pt x="95548" y="141368"/>
                </a:lnTo>
                <a:lnTo>
                  <a:pt x="96026" y="132259"/>
                </a:lnTo>
                <a:lnTo>
                  <a:pt x="96345" y="123107"/>
                </a:lnTo>
                <a:lnTo>
                  <a:pt x="98096" y="113927"/>
                </a:lnTo>
                <a:lnTo>
                  <a:pt x="100804" y="104728"/>
                </a:lnTo>
                <a:lnTo>
                  <a:pt x="104148" y="95517"/>
                </a:lnTo>
                <a:lnTo>
                  <a:pt x="107863" y="81177"/>
                </a:lnTo>
                <a:lnTo>
                  <a:pt x="108854" y="75198"/>
                </a:lnTo>
                <a:lnTo>
                  <a:pt x="114059" y="64449"/>
                </a:lnTo>
                <a:lnTo>
                  <a:pt x="117603" y="59428"/>
                </a:lnTo>
                <a:lnTo>
                  <a:pt x="121541" y="49744"/>
                </a:lnTo>
                <a:lnTo>
                  <a:pt x="122591" y="45006"/>
                </a:lnTo>
                <a:lnTo>
                  <a:pt x="127862" y="35637"/>
                </a:lnTo>
                <a:lnTo>
                  <a:pt x="131423" y="30983"/>
                </a:lnTo>
                <a:lnTo>
                  <a:pt x="135381" y="21708"/>
                </a:lnTo>
                <a:lnTo>
                  <a:pt x="138360" y="8634"/>
                </a:lnTo>
                <a:lnTo>
                  <a:pt x="145846" y="708"/>
                </a:lnTo>
                <a:lnTo>
                  <a:pt x="148031" y="0"/>
                </a:lnTo>
                <a:lnTo>
                  <a:pt x="149487" y="1068"/>
                </a:lnTo>
                <a:lnTo>
                  <a:pt x="152230" y="7426"/>
                </a:lnTo>
                <a:lnTo>
                  <a:pt x="152377" y="22841"/>
                </a:lnTo>
                <a:lnTo>
                  <a:pt x="152385" y="27070"/>
                </a:lnTo>
                <a:lnTo>
                  <a:pt x="153930" y="31430"/>
                </a:lnTo>
                <a:lnTo>
                  <a:pt x="159750" y="40379"/>
                </a:lnTo>
                <a:lnTo>
                  <a:pt x="163363" y="53593"/>
                </a:lnTo>
                <a:lnTo>
                  <a:pt x="164328" y="61426"/>
                </a:lnTo>
                <a:lnTo>
                  <a:pt x="164970" y="69728"/>
                </a:lnTo>
                <a:lnTo>
                  <a:pt x="165398" y="78341"/>
                </a:lnTo>
                <a:lnTo>
                  <a:pt x="165683" y="87162"/>
                </a:lnTo>
                <a:lnTo>
                  <a:pt x="167413" y="94581"/>
                </a:lnTo>
                <a:lnTo>
                  <a:pt x="173440" y="106931"/>
                </a:lnTo>
                <a:lnTo>
                  <a:pt x="177145" y="121656"/>
                </a:lnTo>
                <a:lnTo>
                  <a:pt x="178133" y="129893"/>
                </a:lnTo>
                <a:lnTo>
                  <a:pt x="180331" y="140002"/>
                </a:lnTo>
                <a:lnTo>
                  <a:pt x="183336" y="151360"/>
                </a:lnTo>
                <a:lnTo>
                  <a:pt x="186878" y="163550"/>
                </a:lnTo>
                <a:lnTo>
                  <a:pt x="189240" y="174756"/>
                </a:lnTo>
                <a:lnTo>
                  <a:pt x="190814" y="185305"/>
                </a:lnTo>
                <a:lnTo>
                  <a:pt x="191865" y="195416"/>
                </a:lnTo>
                <a:lnTo>
                  <a:pt x="194104" y="205236"/>
                </a:lnTo>
                <a:lnTo>
                  <a:pt x="197136" y="214862"/>
                </a:lnTo>
                <a:lnTo>
                  <a:pt x="200696" y="224358"/>
                </a:lnTo>
                <a:lnTo>
                  <a:pt x="204610" y="233767"/>
                </a:lnTo>
                <a:lnTo>
                  <a:pt x="208757" y="243118"/>
                </a:lnTo>
                <a:lnTo>
                  <a:pt x="213063" y="252432"/>
                </a:lnTo>
                <a:lnTo>
                  <a:pt x="215932" y="263258"/>
                </a:lnTo>
                <a:lnTo>
                  <a:pt x="217846" y="275095"/>
                </a:lnTo>
                <a:lnTo>
                  <a:pt x="219121" y="287603"/>
                </a:lnTo>
                <a:lnTo>
                  <a:pt x="221511" y="299021"/>
                </a:lnTo>
                <a:lnTo>
                  <a:pt x="224644" y="309713"/>
                </a:lnTo>
                <a:lnTo>
                  <a:pt x="228272" y="319919"/>
                </a:lnTo>
                <a:lnTo>
                  <a:pt x="232229" y="329801"/>
                </a:lnTo>
                <a:lnTo>
                  <a:pt x="236408" y="339469"/>
                </a:lnTo>
                <a:lnTo>
                  <a:pt x="245154" y="358420"/>
                </a:lnTo>
                <a:lnTo>
                  <a:pt x="254174" y="377106"/>
                </a:lnTo>
                <a:lnTo>
                  <a:pt x="257194" y="386399"/>
                </a:lnTo>
                <a:lnTo>
                  <a:pt x="259208" y="395673"/>
                </a:lnTo>
                <a:lnTo>
                  <a:pt x="260550" y="404935"/>
                </a:lnTo>
                <a:lnTo>
                  <a:pt x="266148" y="419330"/>
                </a:lnTo>
                <a:lnTo>
                  <a:pt x="269795" y="425324"/>
                </a:lnTo>
                <a:lnTo>
                  <a:pt x="273848" y="440194"/>
                </a:lnTo>
                <a:lnTo>
                  <a:pt x="274929" y="448470"/>
                </a:lnTo>
                <a:lnTo>
                  <a:pt x="280235" y="461771"/>
                </a:lnTo>
                <a:lnTo>
                  <a:pt x="287725" y="472813"/>
                </a:lnTo>
                <a:lnTo>
                  <a:pt x="300971" y="488340"/>
                </a:lnTo>
                <a:lnTo>
                  <a:pt x="315430" y="503311"/>
                </a:lnTo>
                <a:lnTo>
                  <a:pt x="318017" y="505939"/>
                </a:lnTo>
                <a:lnTo>
                  <a:pt x="330527" y="494600"/>
                </a:lnTo>
                <a:lnTo>
                  <a:pt x="331188" y="492437"/>
                </a:lnTo>
                <a:lnTo>
                  <a:pt x="331921" y="485930"/>
                </a:lnTo>
                <a:lnTo>
                  <a:pt x="333657" y="482039"/>
                </a:lnTo>
                <a:lnTo>
                  <a:pt x="341914" y="469209"/>
                </a:lnTo>
                <a:lnTo>
                  <a:pt x="346585" y="455657"/>
                </a:lnTo>
                <a:lnTo>
                  <a:pt x="353132" y="446492"/>
                </a:lnTo>
                <a:lnTo>
                  <a:pt x="355494" y="440353"/>
                </a:lnTo>
                <a:lnTo>
                  <a:pt x="358118" y="425323"/>
                </a:lnTo>
                <a:lnTo>
                  <a:pt x="363390" y="412484"/>
                </a:lnTo>
                <a:lnTo>
                  <a:pt x="370865" y="400108"/>
                </a:lnTo>
                <a:lnTo>
                  <a:pt x="379317" y="384345"/>
                </a:lnTo>
                <a:lnTo>
                  <a:pt x="382187" y="375831"/>
                </a:lnTo>
                <a:lnTo>
                  <a:pt x="384101" y="367076"/>
                </a:lnTo>
                <a:lnTo>
                  <a:pt x="385376" y="358161"/>
                </a:lnTo>
                <a:lnTo>
                  <a:pt x="386227" y="349139"/>
                </a:lnTo>
                <a:lnTo>
                  <a:pt x="386794" y="340045"/>
                </a:lnTo>
                <a:lnTo>
                  <a:pt x="387171" y="330904"/>
                </a:lnTo>
                <a:lnTo>
                  <a:pt x="388963" y="320192"/>
                </a:lnTo>
                <a:lnTo>
                  <a:pt x="391697" y="308432"/>
                </a:lnTo>
                <a:lnTo>
                  <a:pt x="395059" y="295974"/>
                </a:lnTo>
                <a:lnTo>
                  <a:pt x="397299" y="284590"/>
                </a:lnTo>
                <a:lnTo>
                  <a:pt x="398794" y="273922"/>
                </a:lnTo>
                <a:lnTo>
                  <a:pt x="399789" y="263730"/>
                </a:lnTo>
                <a:lnTo>
                  <a:pt x="401993" y="253858"/>
                </a:lnTo>
                <a:lnTo>
                  <a:pt x="405002" y="244197"/>
                </a:lnTo>
                <a:lnTo>
                  <a:pt x="408547" y="234678"/>
                </a:lnTo>
                <a:lnTo>
                  <a:pt x="410910" y="225253"/>
                </a:lnTo>
                <a:lnTo>
                  <a:pt x="412485" y="215891"/>
                </a:lnTo>
                <a:lnTo>
                  <a:pt x="413536" y="206571"/>
                </a:lnTo>
                <a:lnTo>
                  <a:pt x="415775" y="197279"/>
                </a:lnTo>
                <a:lnTo>
                  <a:pt x="418807" y="188005"/>
                </a:lnTo>
                <a:lnTo>
                  <a:pt x="422368" y="178744"/>
                </a:lnTo>
                <a:lnTo>
                  <a:pt x="426326" y="164349"/>
                </a:lnTo>
                <a:lnTo>
                  <a:pt x="428084" y="151280"/>
                </a:lnTo>
                <a:lnTo>
                  <a:pt x="428553" y="143485"/>
                </a:lnTo>
                <a:lnTo>
                  <a:pt x="428865" y="135209"/>
                </a:lnTo>
                <a:lnTo>
                  <a:pt x="430613" y="128152"/>
                </a:lnTo>
                <a:lnTo>
                  <a:pt x="438889" y="110867"/>
                </a:lnTo>
                <a:lnTo>
                  <a:pt x="443564" y="95995"/>
                </a:lnTo>
                <a:lnTo>
                  <a:pt x="452475" y="81839"/>
                </a:lnTo>
                <a:lnTo>
                  <a:pt x="455101" y="72532"/>
                </a:lnTo>
                <a:lnTo>
                  <a:pt x="457339" y="69435"/>
                </a:lnTo>
                <a:lnTo>
                  <a:pt x="460372" y="67370"/>
                </a:lnTo>
                <a:lnTo>
                  <a:pt x="471055" y="632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788"/>
          <p:cNvSpPr/>
          <p:nvPr/>
        </p:nvSpPr>
        <p:spPr>
          <a:xfrm>
            <a:off x="7412756" y="4350327"/>
            <a:ext cx="373493" cy="609594"/>
          </a:xfrm>
          <a:custGeom>
            <a:avLst/>
            <a:gdLst/>
            <a:ahLst/>
            <a:cxnLst/>
            <a:rect l="0" t="0" r="0" b="0"/>
            <a:pathLst>
              <a:path w="373493" h="609594">
                <a:moveTo>
                  <a:pt x="68698" y="0"/>
                </a:moveTo>
                <a:lnTo>
                  <a:pt x="68698" y="39922"/>
                </a:lnTo>
                <a:lnTo>
                  <a:pt x="67159" y="46627"/>
                </a:lnTo>
                <a:lnTo>
                  <a:pt x="59177" y="64957"/>
                </a:lnTo>
                <a:lnTo>
                  <a:pt x="56769" y="80696"/>
                </a:lnTo>
                <a:lnTo>
                  <a:pt x="55414" y="99511"/>
                </a:lnTo>
                <a:lnTo>
                  <a:pt x="55097" y="114013"/>
                </a:lnTo>
                <a:lnTo>
                  <a:pt x="55012" y="122191"/>
                </a:lnTo>
                <a:lnTo>
                  <a:pt x="50814" y="139487"/>
                </a:lnTo>
                <a:lnTo>
                  <a:pt x="45356" y="157436"/>
                </a:lnTo>
                <a:lnTo>
                  <a:pt x="42929" y="175676"/>
                </a:lnTo>
                <a:lnTo>
                  <a:pt x="41851" y="194046"/>
                </a:lnTo>
                <a:lnTo>
                  <a:pt x="41373" y="212473"/>
                </a:lnTo>
                <a:lnTo>
                  <a:pt x="41159" y="230925"/>
                </a:lnTo>
                <a:lnTo>
                  <a:pt x="36959" y="249389"/>
                </a:lnTo>
                <a:lnTo>
                  <a:pt x="33684" y="258623"/>
                </a:lnTo>
                <a:lnTo>
                  <a:pt x="31501" y="269397"/>
                </a:lnTo>
                <a:lnTo>
                  <a:pt x="30046" y="281198"/>
                </a:lnTo>
                <a:lnTo>
                  <a:pt x="29075" y="293683"/>
                </a:lnTo>
                <a:lnTo>
                  <a:pt x="26889" y="305086"/>
                </a:lnTo>
                <a:lnTo>
                  <a:pt x="23891" y="315766"/>
                </a:lnTo>
                <a:lnTo>
                  <a:pt x="20354" y="325965"/>
                </a:lnTo>
                <a:lnTo>
                  <a:pt x="17995" y="335843"/>
                </a:lnTo>
                <a:lnTo>
                  <a:pt x="16423" y="345508"/>
                </a:lnTo>
                <a:lnTo>
                  <a:pt x="14678" y="364456"/>
                </a:lnTo>
                <a:lnTo>
                  <a:pt x="13900" y="383139"/>
                </a:lnTo>
                <a:lnTo>
                  <a:pt x="13463" y="410968"/>
                </a:lnTo>
                <a:lnTo>
                  <a:pt x="9256" y="429469"/>
                </a:lnTo>
                <a:lnTo>
                  <a:pt x="3795" y="447953"/>
                </a:lnTo>
                <a:lnTo>
                  <a:pt x="1367" y="466432"/>
                </a:lnTo>
                <a:lnTo>
                  <a:pt x="288" y="484907"/>
                </a:lnTo>
                <a:lnTo>
                  <a:pt x="0" y="494144"/>
                </a:lnTo>
                <a:lnTo>
                  <a:pt x="1348" y="501841"/>
                </a:lnTo>
                <a:lnTo>
                  <a:pt x="6950" y="514499"/>
                </a:lnTo>
                <a:lnTo>
                  <a:pt x="10466" y="529361"/>
                </a:lnTo>
                <a:lnTo>
                  <a:pt x="11404" y="537635"/>
                </a:lnTo>
                <a:lnTo>
                  <a:pt x="13569" y="544690"/>
                </a:lnTo>
                <a:lnTo>
                  <a:pt x="22431" y="561974"/>
                </a:lnTo>
                <a:lnTo>
                  <a:pt x="27280" y="576845"/>
                </a:lnTo>
                <a:lnTo>
                  <a:pt x="36242" y="591000"/>
                </a:lnTo>
                <a:lnTo>
                  <a:pt x="38880" y="600307"/>
                </a:lnTo>
                <a:lnTo>
                  <a:pt x="41123" y="603405"/>
                </a:lnTo>
                <a:lnTo>
                  <a:pt x="44157" y="605470"/>
                </a:lnTo>
                <a:lnTo>
                  <a:pt x="51633" y="607764"/>
                </a:lnTo>
                <a:lnTo>
                  <a:pt x="60087" y="608784"/>
                </a:lnTo>
                <a:lnTo>
                  <a:pt x="68976" y="609237"/>
                </a:lnTo>
                <a:lnTo>
                  <a:pt x="78058" y="609439"/>
                </a:lnTo>
                <a:lnTo>
                  <a:pt x="122239" y="609593"/>
                </a:lnTo>
                <a:lnTo>
                  <a:pt x="129023" y="608056"/>
                </a:lnTo>
                <a:lnTo>
                  <a:pt x="140665" y="602243"/>
                </a:lnTo>
                <a:lnTo>
                  <a:pt x="147463" y="600077"/>
                </a:lnTo>
                <a:lnTo>
                  <a:pt x="155075" y="598633"/>
                </a:lnTo>
                <a:lnTo>
                  <a:pt x="163228" y="597670"/>
                </a:lnTo>
                <a:lnTo>
                  <a:pt x="170203" y="595489"/>
                </a:lnTo>
                <a:lnTo>
                  <a:pt x="176392" y="592496"/>
                </a:lnTo>
                <a:lnTo>
                  <a:pt x="182057" y="588961"/>
                </a:lnTo>
                <a:lnTo>
                  <a:pt x="188914" y="585065"/>
                </a:lnTo>
                <a:lnTo>
                  <a:pt x="204741" y="576630"/>
                </a:lnTo>
                <a:lnTo>
                  <a:pt x="230961" y="563228"/>
                </a:lnTo>
                <a:lnTo>
                  <a:pt x="238449" y="558673"/>
                </a:lnTo>
                <a:lnTo>
                  <a:pt x="244981" y="554097"/>
                </a:lnTo>
                <a:lnTo>
                  <a:pt x="256342" y="544908"/>
                </a:lnTo>
                <a:lnTo>
                  <a:pt x="266524" y="535692"/>
                </a:lnTo>
                <a:lnTo>
                  <a:pt x="276180" y="522360"/>
                </a:lnTo>
                <a:lnTo>
                  <a:pt x="285603" y="506172"/>
                </a:lnTo>
                <a:lnTo>
                  <a:pt x="294923" y="488714"/>
                </a:lnTo>
                <a:lnTo>
                  <a:pt x="301102" y="481288"/>
                </a:lnTo>
                <a:lnTo>
                  <a:pt x="308301" y="474798"/>
                </a:lnTo>
                <a:lnTo>
                  <a:pt x="316179" y="468932"/>
                </a:lnTo>
                <a:lnTo>
                  <a:pt x="322970" y="461942"/>
                </a:lnTo>
                <a:lnTo>
                  <a:pt x="334621" y="445966"/>
                </a:lnTo>
                <a:lnTo>
                  <a:pt x="340825" y="428603"/>
                </a:lnTo>
                <a:lnTo>
                  <a:pt x="345122" y="410623"/>
                </a:lnTo>
                <a:lnTo>
                  <a:pt x="352163" y="392370"/>
                </a:lnTo>
                <a:lnTo>
                  <a:pt x="360425" y="373995"/>
                </a:lnTo>
                <a:lnTo>
                  <a:pt x="367688" y="355565"/>
                </a:lnTo>
                <a:lnTo>
                  <a:pt x="370916" y="337112"/>
                </a:lnTo>
                <a:lnTo>
                  <a:pt x="372350" y="318648"/>
                </a:lnTo>
                <a:lnTo>
                  <a:pt x="372988" y="300179"/>
                </a:lnTo>
                <a:lnTo>
                  <a:pt x="373397" y="263235"/>
                </a:lnTo>
                <a:lnTo>
                  <a:pt x="373492" y="198582"/>
                </a:lnTo>
                <a:lnTo>
                  <a:pt x="369390" y="180109"/>
                </a:lnTo>
                <a:lnTo>
                  <a:pt x="362436" y="161636"/>
                </a:lnTo>
                <a:lnTo>
                  <a:pt x="354214" y="143163"/>
                </a:lnTo>
                <a:lnTo>
                  <a:pt x="349533" y="128796"/>
                </a:lnTo>
                <a:lnTo>
                  <a:pt x="345914" y="115739"/>
                </a:lnTo>
                <a:lnTo>
                  <a:pt x="339173" y="99674"/>
                </a:lnTo>
                <a:lnTo>
                  <a:pt x="333682" y="92619"/>
                </a:lnTo>
                <a:lnTo>
                  <a:pt x="326942" y="86376"/>
                </a:lnTo>
                <a:lnTo>
                  <a:pt x="319369" y="80675"/>
                </a:lnTo>
                <a:lnTo>
                  <a:pt x="312782" y="75335"/>
                </a:lnTo>
                <a:lnTo>
                  <a:pt x="301358" y="65296"/>
                </a:lnTo>
                <a:lnTo>
                  <a:pt x="294616" y="60464"/>
                </a:lnTo>
                <a:lnTo>
                  <a:pt x="287044" y="55703"/>
                </a:lnTo>
                <a:lnTo>
                  <a:pt x="278917" y="50990"/>
                </a:lnTo>
                <a:lnTo>
                  <a:pt x="261677" y="41648"/>
                </a:lnTo>
                <a:lnTo>
                  <a:pt x="252768" y="37002"/>
                </a:lnTo>
                <a:lnTo>
                  <a:pt x="245290" y="32365"/>
                </a:lnTo>
                <a:lnTo>
                  <a:pt x="238766" y="27734"/>
                </a:lnTo>
                <a:lnTo>
                  <a:pt x="232877" y="23107"/>
                </a:lnTo>
                <a:lnTo>
                  <a:pt x="225871" y="20023"/>
                </a:lnTo>
                <a:lnTo>
                  <a:pt x="218123" y="17967"/>
                </a:lnTo>
                <a:lnTo>
                  <a:pt x="209878" y="16596"/>
                </a:lnTo>
                <a:lnTo>
                  <a:pt x="202842" y="15682"/>
                </a:lnTo>
                <a:lnTo>
                  <a:pt x="196612" y="15073"/>
                </a:lnTo>
                <a:lnTo>
                  <a:pt x="190920" y="14667"/>
                </a:lnTo>
                <a:lnTo>
                  <a:pt x="184046" y="12857"/>
                </a:lnTo>
                <a:lnTo>
                  <a:pt x="176384" y="10110"/>
                </a:lnTo>
                <a:lnTo>
                  <a:pt x="168198" y="6740"/>
                </a:lnTo>
                <a:lnTo>
                  <a:pt x="161201" y="4493"/>
                </a:lnTo>
                <a:lnTo>
                  <a:pt x="154997" y="2995"/>
                </a:lnTo>
                <a:lnTo>
                  <a:pt x="149321" y="1997"/>
                </a:lnTo>
                <a:lnTo>
                  <a:pt x="142459" y="2870"/>
                </a:lnTo>
                <a:lnTo>
                  <a:pt x="134805" y="4992"/>
                </a:lnTo>
                <a:lnTo>
                  <a:pt x="126624" y="7946"/>
                </a:lnTo>
                <a:lnTo>
                  <a:pt x="119631" y="9915"/>
                </a:lnTo>
                <a:lnTo>
                  <a:pt x="113429" y="11228"/>
                </a:lnTo>
                <a:lnTo>
                  <a:pt x="107755" y="12104"/>
                </a:lnTo>
                <a:lnTo>
                  <a:pt x="103973" y="14227"/>
                </a:lnTo>
                <a:lnTo>
                  <a:pt x="101450" y="17181"/>
                </a:lnTo>
                <a:lnTo>
                  <a:pt x="96407" y="27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789"/>
          <p:cNvSpPr/>
          <p:nvPr/>
        </p:nvSpPr>
        <p:spPr>
          <a:xfrm>
            <a:off x="6289963" y="5209497"/>
            <a:ext cx="484910" cy="553351"/>
          </a:xfrm>
          <a:custGeom>
            <a:avLst/>
            <a:gdLst/>
            <a:ahLst/>
            <a:cxnLst/>
            <a:rect l="0" t="0" r="0" b="0"/>
            <a:pathLst>
              <a:path w="484910" h="553351">
                <a:moveTo>
                  <a:pt x="0" y="318466"/>
                </a:moveTo>
                <a:lnTo>
                  <a:pt x="7354" y="311111"/>
                </a:lnTo>
                <a:lnTo>
                  <a:pt x="9522" y="307405"/>
                </a:lnTo>
                <a:lnTo>
                  <a:pt x="14110" y="294834"/>
                </a:lnTo>
                <a:lnTo>
                  <a:pt x="24536" y="279821"/>
                </a:lnTo>
                <a:lnTo>
                  <a:pt x="32969" y="264858"/>
                </a:lnTo>
                <a:lnTo>
                  <a:pt x="37744" y="247945"/>
                </a:lnTo>
                <a:lnTo>
                  <a:pt x="39016" y="239125"/>
                </a:lnTo>
                <a:lnTo>
                  <a:pt x="44537" y="225220"/>
                </a:lnTo>
                <a:lnTo>
                  <a:pt x="52122" y="212368"/>
                </a:lnTo>
                <a:lnTo>
                  <a:pt x="60624" y="196394"/>
                </a:lnTo>
                <a:lnTo>
                  <a:pt x="65428" y="183137"/>
                </a:lnTo>
                <a:lnTo>
                  <a:pt x="69104" y="170574"/>
                </a:lnTo>
                <a:lnTo>
                  <a:pt x="75868" y="154729"/>
                </a:lnTo>
                <a:lnTo>
                  <a:pt x="78288" y="146192"/>
                </a:lnTo>
                <a:lnTo>
                  <a:pt x="79901" y="137423"/>
                </a:lnTo>
                <a:lnTo>
                  <a:pt x="80977" y="128498"/>
                </a:lnTo>
                <a:lnTo>
                  <a:pt x="86276" y="114476"/>
                </a:lnTo>
                <a:lnTo>
                  <a:pt x="89845" y="108582"/>
                </a:lnTo>
                <a:lnTo>
                  <a:pt x="93810" y="93822"/>
                </a:lnTo>
                <a:lnTo>
                  <a:pt x="94867" y="85576"/>
                </a:lnTo>
                <a:lnTo>
                  <a:pt x="100147" y="72309"/>
                </a:lnTo>
                <a:lnTo>
                  <a:pt x="106086" y="61281"/>
                </a:lnTo>
                <a:lnTo>
                  <a:pt x="108725" y="51248"/>
                </a:lnTo>
                <a:lnTo>
                  <a:pt x="110968" y="47958"/>
                </a:lnTo>
                <a:lnTo>
                  <a:pt x="114003" y="45764"/>
                </a:lnTo>
                <a:lnTo>
                  <a:pt x="117566" y="44300"/>
                </a:lnTo>
                <a:lnTo>
                  <a:pt x="119941" y="41786"/>
                </a:lnTo>
                <a:lnTo>
                  <a:pt x="121524" y="38570"/>
                </a:lnTo>
                <a:lnTo>
                  <a:pt x="122580" y="34887"/>
                </a:lnTo>
                <a:lnTo>
                  <a:pt x="127858" y="26690"/>
                </a:lnTo>
                <a:lnTo>
                  <a:pt x="136434" y="16239"/>
                </a:lnTo>
                <a:lnTo>
                  <a:pt x="137608" y="10705"/>
                </a:lnTo>
                <a:lnTo>
                  <a:pt x="138360" y="1963"/>
                </a:lnTo>
                <a:lnTo>
                  <a:pt x="139961" y="1246"/>
                </a:lnTo>
                <a:lnTo>
                  <a:pt x="150458" y="0"/>
                </a:lnTo>
                <a:lnTo>
                  <a:pt x="151105" y="1477"/>
                </a:lnTo>
                <a:lnTo>
                  <a:pt x="152144" y="14907"/>
                </a:lnTo>
                <a:lnTo>
                  <a:pt x="152324" y="27888"/>
                </a:lnTo>
                <a:lnTo>
                  <a:pt x="152349" y="32384"/>
                </a:lnTo>
                <a:lnTo>
                  <a:pt x="153906" y="36920"/>
                </a:lnTo>
                <a:lnTo>
                  <a:pt x="161911" y="50660"/>
                </a:lnTo>
                <a:lnTo>
                  <a:pt x="166508" y="66020"/>
                </a:lnTo>
                <a:lnTo>
                  <a:pt x="173037" y="81064"/>
                </a:lnTo>
                <a:lnTo>
                  <a:pt x="176967" y="98013"/>
                </a:lnTo>
                <a:lnTo>
                  <a:pt x="178014" y="106843"/>
                </a:lnTo>
                <a:lnTo>
                  <a:pt x="180252" y="115808"/>
                </a:lnTo>
                <a:lnTo>
                  <a:pt x="183284" y="124863"/>
                </a:lnTo>
                <a:lnTo>
                  <a:pt x="186843" y="133979"/>
                </a:lnTo>
                <a:lnTo>
                  <a:pt x="189217" y="143135"/>
                </a:lnTo>
                <a:lnTo>
                  <a:pt x="190799" y="152319"/>
                </a:lnTo>
                <a:lnTo>
                  <a:pt x="191854" y="161519"/>
                </a:lnTo>
                <a:lnTo>
                  <a:pt x="194097" y="170732"/>
                </a:lnTo>
                <a:lnTo>
                  <a:pt x="197131" y="179952"/>
                </a:lnTo>
                <a:lnTo>
                  <a:pt x="200694" y="189178"/>
                </a:lnTo>
                <a:lnTo>
                  <a:pt x="203068" y="198407"/>
                </a:lnTo>
                <a:lnTo>
                  <a:pt x="204651" y="207639"/>
                </a:lnTo>
                <a:lnTo>
                  <a:pt x="205707" y="216872"/>
                </a:lnTo>
                <a:lnTo>
                  <a:pt x="207950" y="227646"/>
                </a:lnTo>
                <a:lnTo>
                  <a:pt x="210985" y="239447"/>
                </a:lnTo>
                <a:lnTo>
                  <a:pt x="214547" y="251932"/>
                </a:lnTo>
                <a:lnTo>
                  <a:pt x="216923" y="263334"/>
                </a:lnTo>
                <a:lnTo>
                  <a:pt x="218506" y="274015"/>
                </a:lnTo>
                <a:lnTo>
                  <a:pt x="219561" y="284214"/>
                </a:lnTo>
                <a:lnTo>
                  <a:pt x="221805" y="294092"/>
                </a:lnTo>
                <a:lnTo>
                  <a:pt x="224840" y="303756"/>
                </a:lnTo>
                <a:lnTo>
                  <a:pt x="228402" y="313277"/>
                </a:lnTo>
                <a:lnTo>
                  <a:pt x="240771" y="348743"/>
                </a:lnTo>
                <a:lnTo>
                  <a:pt x="243641" y="360202"/>
                </a:lnTo>
                <a:lnTo>
                  <a:pt x="245555" y="370920"/>
                </a:lnTo>
                <a:lnTo>
                  <a:pt x="246831" y="381145"/>
                </a:lnTo>
                <a:lnTo>
                  <a:pt x="249220" y="391040"/>
                </a:lnTo>
                <a:lnTo>
                  <a:pt x="252353" y="400715"/>
                </a:lnTo>
                <a:lnTo>
                  <a:pt x="255981" y="410244"/>
                </a:lnTo>
                <a:lnTo>
                  <a:pt x="258400" y="419676"/>
                </a:lnTo>
                <a:lnTo>
                  <a:pt x="260012" y="429042"/>
                </a:lnTo>
                <a:lnTo>
                  <a:pt x="261087" y="438365"/>
                </a:lnTo>
                <a:lnTo>
                  <a:pt x="266385" y="452829"/>
                </a:lnTo>
                <a:lnTo>
                  <a:pt x="269954" y="458841"/>
                </a:lnTo>
                <a:lnTo>
                  <a:pt x="273919" y="473732"/>
                </a:lnTo>
                <a:lnTo>
                  <a:pt x="274976" y="482013"/>
                </a:lnTo>
                <a:lnTo>
                  <a:pt x="280256" y="495319"/>
                </a:lnTo>
                <a:lnTo>
                  <a:pt x="286195" y="506364"/>
                </a:lnTo>
                <a:lnTo>
                  <a:pt x="291077" y="521237"/>
                </a:lnTo>
                <a:lnTo>
                  <a:pt x="302688" y="537346"/>
                </a:lnTo>
                <a:lnTo>
                  <a:pt x="311530" y="546666"/>
                </a:lnTo>
                <a:lnTo>
                  <a:pt x="315443" y="549109"/>
                </a:lnTo>
                <a:lnTo>
                  <a:pt x="329958" y="553350"/>
                </a:lnTo>
                <a:lnTo>
                  <a:pt x="332348" y="552025"/>
                </a:lnTo>
                <a:lnTo>
                  <a:pt x="346470" y="539846"/>
                </a:lnTo>
                <a:lnTo>
                  <a:pt x="365458" y="521019"/>
                </a:lnTo>
                <a:lnTo>
                  <a:pt x="368329" y="516617"/>
                </a:lnTo>
                <a:lnTo>
                  <a:pt x="377044" y="494385"/>
                </a:lnTo>
                <a:lnTo>
                  <a:pt x="384629" y="479780"/>
                </a:lnTo>
                <a:lnTo>
                  <a:pt x="393132" y="468157"/>
                </a:lnTo>
                <a:lnTo>
                  <a:pt x="396015" y="461363"/>
                </a:lnTo>
                <a:lnTo>
                  <a:pt x="399219" y="445604"/>
                </a:lnTo>
                <a:lnTo>
                  <a:pt x="404748" y="428337"/>
                </a:lnTo>
                <a:lnTo>
                  <a:pt x="408377" y="419422"/>
                </a:lnTo>
                <a:lnTo>
                  <a:pt x="410797" y="410401"/>
                </a:lnTo>
                <a:lnTo>
                  <a:pt x="412410" y="401307"/>
                </a:lnTo>
                <a:lnTo>
                  <a:pt x="413486" y="392166"/>
                </a:lnTo>
                <a:lnTo>
                  <a:pt x="415742" y="382994"/>
                </a:lnTo>
                <a:lnTo>
                  <a:pt x="418785" y="373800"/>
                </a:lnTo>
                <a:lnTo>
                  <a:pt x="422354" y="364591"/>
                </a:lnTo>
                <a:lnTo>
                  <a:pt x="424734" y="355374"/>
                </a:lnTo>
                <a:lnTo>
                  <a:pt x="426319" y="346150"/>
                </a:lnTo>
                <a:lnTo>
                  <a:pt x="427376" y="336922"/>
                </a:lnTo>
                <a:lnTo>
                  <a:pt x="429620" y="327691"/>
                </a:lnTo>
                <a:lnTo>
                  <a:pt x="432656" y="318458"/>
                </a:lnTo>
                <a:lnTo>
                  <a:pt x="436220" y="309225"/>
                </a:lnTo>
                <a:lnTo>
                  <a:pt x="438595" y="299990"/>
                </a:lnTo>
                <a:lnTo>
                  <a:pt x="440178" y="290755"/>
                </a:lnTo>
                <a:lnTo>
                  <a:pt x="441234" y="281519"/>
                </a:lnTo>
                <a:lnTo>
                  <a:pt x="443477" y="272283"/>
                </a:lnTo>
                <a:lnTo>
                  <a:pt x="446512" y="263047"/>
                </a:lnTo>
                <a:lnTo>
                  <a:pt x="450075" y="253811"/>
                </a:lnTo>
                <a:lnTo>
                  <a:pt x="452451" y="244575"/>
                </a:lnTo>
                <a:lnTo>
                  <a:pt x="454033" y="235338"/>
                </a:lnTo>
                <a:lnTo>
                  <a:pt x="455088" y="226102"/>
                </a:lnTo>
                <a:lnTo>
                  <a:pt x="455793" y="216866"/>
                </a:lnTo>
                <a:lnTo>
                  <a:pt x="456262" y="207630"/>
                </a:lnTo>
                <a:lnTo>
                  <a:pt x="456574" y="198393"/>
                </a:lnTo>
                <a:lnTo>
                  <a:pt x="458322" y="190696"/>
                </a:lnTo>
                <a:lnTo>
                  <a:pt x="464370" y="178039"/>
                </a:lnTo>
                <a:lnTo>
                  <a:pt x="468083" y="163177"/>
                </a:lnTo>
                <a:lnTo>
                  <a:pt x="469734" y="147849"/>
                </a:lnTo>
                <a:lnTo>
                  <a:pt x="470468" y="135905"/>
                </a:lnTo>
                <a:lnTo>
                  <a:pt x="472203" y="130565"/>
                </a:lnTo>
                <a:lnTo>
                  <a:pt x="474899" y="125465"/>
                </a:lnTo>
                <a:lnTo>
                  <a:pt x="484909" y="110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790"/>
          <p:cNvSpPr/>
          <p:nvPr/>
        </p:nvSpPr>
        <p:spPr>
          <a:xfrm>
            <a:off x="7010400" y="5375563"/>
            <a:ext cx="221652" cy="277072"/>
          </a:xfrm>
          <a:custGeom>
            <a:avLst/>
            <a:gdLst/>
            <a:ahLst/>
            <a:cxnLst/>
            <a:rect l="0" t="0" r="0" b="0"/>
            <a:pathLst>
              <a:path w="221652" h="277072">
                <a:moveTo>
                  <a:pt x="0" y="0"/>
                </a:moveTo>
                <a:lnTo>
                  <a:pt x="0" y="7355"/>
                </a:lnTo>
                <a:lnTo>
                  <a:pt x="1538" y="9522"/>
                </a:lnTo>
                <a:lnTo>
                  <a:pt x="4104" y="10966"/>
                </a:lnTo>
                <a:lnTo>
                  <a:pt x="7353" y="11929"/>
                </a:lnTo>
                <a:lnTo>
                  <a:pt x="12600" y="14110"/>
                </a:lnTo>
                <a:lnTo>
                  <a:pt x="19174" y="17103"/>
                </a:lnTo>
                <a:lnTo>
                  <a:pt x="43140" y="28671"/>
                </a:lnTo>
                <a:lnTo>
                  <a:pt x="51850" y="32969"/>
                </a:lnTo>
                <a:lnTo>
                  <a:pt x="59197" y="37373"/>
                </a:lnTo>
                <a:lnTo>
                  <a:pt x="65634" y="41849"/>
                </a:lnTo>
                <a:lnTo>
                  <a:pt x="71465" y="46372"/>
                </a:lnTo>
                <a:lnTo>
                  <a:pt x="78431" y="52466"/>
                </a:lnTo>
                <a:lnTo>
                  <a:pt x="86154" y="59608"/>
                </a:lnTo>
                <a:lnTo>
                  <a:pt x="94381" y="67448"/>
                </a:lnTo>
                <a:lnTo>
                  <a:pt x="102944" y="74214"/>
                </a:lnTo>
                <a:lnTo>
                  <a:pt x="111732" y="80264"/>
                </a:lnTo>
                <a:lnTo>
                  <a:pt x="120670" y="85836"/>
                </a:lnTo>
                <a:lnTo>
                  <a:pt x="129707" y="92630"/>
                </a:lnTo>
                <a:lnTo>
                  <a:pt x="138810" y="100238"/>
                </a:lnTo>
                <a:lnTo>
                  <a:pt x="155595" y="115363"/>
                </a:lnTo>
                <a:lnTo>
                  <a:pt x="168188" y="127216"/>
                </a:lnTo>
                <a:lnTo>
                  <a:pt x="173701" y="134071"/>
                </a:lnTo>
                <a:lnTo>
                  <a:pt x="178915" y="141720"/>
                </a:lnTo>
                <a:lnTo>
                  <a:pt x="183932" y="149898"/>
                </a:lnTo>
                <a:lnTo>
                  <a:pt x="188815" y="156890"/>
                </a:lnTo>
                <a:lnTo>
                  <a:pt x="193609" y="163090"/>
                </a:lnTo>
                <a:lnTo>
                  <a:pt x="198346" y="168763"/>
                </a:lnTo>
                <a:lnTo>
                  <a:pt x="203042" y="174085"/>
                </a:lnTo>
                <a:lnTo>
                  <a:pt x="212366" y="184102"/>
                </a:lnTo>
                <a:lnTo>
                  <a:pt x="215468" y="188929"/>
                </a:lnTo>
                <a:lnTo>
                  <a:pt x="217535" y="193686"/>
                </a:lnTo>
                <a:lnTo>
                  <a:pt x="218915" y="198397"/>
                </a:lnTo>
                <a:lnTo>
                  <a:pt x="219833" y="203077"/>
                </a:lnTo>
                <a:lnTo>
                  <a:pt x="220446" y="207736"/>
                </a:lnTo>
                <a:lnTo>
                  <a:pt x="220854" y="212381"/>
                </a:lnTo>
                <a:lnTo>
                  <a:pt x="221128" y="217018"/>
                </a:lnTo>
                <a:lnTo>
                  <a:pt x="221430" y="226274"/>
                </a:lnTo>
                <a:lnTo>
                  <a:pt x="221651" y="246644"/>
                </a:lnTo>
                <a:lnTo>
                  <a:pt x="217558" y="252270"/>
                </a:lnTo>
                <a:lnTo>
                  <a:pt x="214311" y="255926"/>
                </a:lnTo>
                <a:lnTo>
                  <a:pt x="212146" y="259902"/>
                </a:lnTo>
                <a:lnTo>
                  <a:pt x="209741" y="268425"/>
                </a:lnTo>
                <a:lnTo>
                  <a:pt x="207560" y="271314"/>
                </a:lnTo>
                <a:lnTo>
                  <a:pt x="204567" y="273240"/>
                </a:lnTo>
                <a:lnTo>
                  <a:pt x="201032" y="274523"/>
                </a:lnTo>
                <a:lnTo>
                  <a:pt x="195598" y="275379"/>
                </a:lnTo>
                <a:lnTo>
                  <a:pt x="188894" y="275950"/>
                </a:lnTo>
                <a:lnTo>
                  <a:pt x="174777" y="276584"/>
                </a:lnTo>
                <a:lnTo>
                  <a:pt x="158174" y="276940"/>
                </a:lnTo>
                <a:lnTo>
                  <a:pt x="134079" y="277071"/>
                </a:lnTo>
                <a:lnTo>
                  <a:pt x="129409" y="275538"/>
                </a:lnTo>
                <a:lnTo>
                  <a:pt x="124758" y="272977"/>
                </a:lnTo>
                <a:lnTo>
                  <a:pt x="120117" y="269730"/>
                </a:lnTo>
                <a:lnTo>
                  <a:pt x="115484" y="267566"/>
                </a:lnTo>
                <a:lnTo>
                  <a:pt x="110856" y="266122"/>
                </a:lnTo>
                <a:lnTo>
                  <a:pt x="106231" y="265160"/>
                </a:lnTo>
                <a:lnTo>
                  <a:pt x="101608" y="262980"/>
                </a:lnTo>
                <a:lnTo>
                  <a:pt x="96987" y="259987"/>
                </a:lnTo>
                <a:lnTo>
                  <a:pt x="92367" y="256452"/>
                </a:lnTo>
                <a:lnTo>
                  <a:pt x="87747" y="252556"/>
                </a:lnTo>
                <a:lnTo>
                  <a:pt x="83129" y="248419"/>
                </a:lnTo>
                <a:lnTo>
                  <a:pt x="78509" y="244122"/>
                </a:lnTo>
                <a:lnTo>
                  <a:pt x="73891" y="241257"/>
                </a:lnTo>
                <a:lnTo>
                  <a:pt x="69273" y="239347"/>
                </a:lnTo>
                <a:lnTo>
                  <a:pt x="64654" y="238074"/>
                </a:lnTo>
                <a:lnTo>
                  <a:pt x="60036" y="235686"/>
                </a:lnTo>
                <a:lnTo>
                  <a:pt x="55418" y="232554"/>
                </a:lnTo>
                <a:lnTo>
                  <a:pt x="50800" y="228927"/>
                </a:lnTo>
                <a:lnTo>
                  <a:pt x="46181" y="224969"/>
                </a:lnTo>
                <a:lnTo>
                  <a:pt x="41563" y="220792"/>
                </a:lnTo>
                <a:lnTo>
                  <a:pt x="32326" y="212045"/>
                </a:lnTo>
                <a:lnTo>
                  <a:pt x="16590" y="196649"/>
                </a:lnTo>
                <a:lnTo>
                  <a:pt x="15678" y="194214"/>
                </a:lnTo>
                <a:lnTo>
                  <a:pt x="14664" y="187405"/>
                </a:lnTo>
                <a:lnTo>
                  <a:pt x="14214" y="179247"/>
                </a:lnTo>
                <a:lnTo>
                  <a:pt x="14013" y="170489"/>
                </a:lnTo>
                <a:lnTo>
                  <a:pt x="13925" y="161466"/>
                </a:lnTo>
                <a:lnTo>
                  <a:pt x="15441" y="158444"/>
                </a:lnTo>
                <a:lnTo>
                  <a:pt x="17991" y="156429"/>
                </a:lnTo>
                <a:lnTo>
                  <a:pt x="21229" y="155086"/>
                </a:lnTo>
                <a:lnTo>
                  <a:pt x="23389" y="152652"/>
                </a:lnTo>
                <a:lnTo>
                  <a:pt x="24829" y="149489"/>
                </a:lnTo>
                <a:lnTo>
                  <a:pt x="25789" y="145841"/>
                </a:lnTo>
                <a:lnTo>
                  <a:pt x="30960" y="137683"/>
                </a:lnTo>
                <a:lnTo>
                  <a:pt x="34494" y="133352"/>
                </a:lnTo>
                <a:lnTo>
                  <a:pt x="36851" y="128926"/>
                </a:lnTo>
                <a:lnTo>
                  <a:pt x="38420" y="124436"/>
                </a:lnTo>
                <a:lnTo>
                  <a:pt x="39468" y="119902"/>
                </a:lnTo>
                <a:lnTo>
                  <a:pt x="41706" y="115341"/>
                </a:lnTo>
                <a:lnTo>
                  <a:pt x="44737" y="110761"/>
                </a:lnTo>
                <a:lnTo>
                  <a:pt x="48297" y="106168"/>
                </a:lnTo>
                <a:lnTo>
                  <a:pt x="52210" y="101567"/>
                </a:lnTo>
                <a:lnTo>
                  <a:pt x="56358" y="96959"/>
                </a:lnTo>
                <a:lnTo>
                  <a:pt x="60663" y="92349"/>
                </a:lnTo>
                <a:lnTo>
                  <a:pt x="65072" y="89275"/>
                </a:lnTo>
                <a:lnTo>
                  <a:pt x="69551" y="87226"/>
                </a:lnTo>
                <a:lnTo>
                  <a:pt x="74076" y="85859"/>
                </a:lnTo>
                <a:lnTo>
                  <a:pt x="77093" y="83409"/>
                </a:lnTo>
                <a:lnTo>
                  <a:pt x="79105" y="80236"/>
                </a:lnTo>
                <a:lnTo>
                  <a:pt x="83127" y="692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791"/>
          <p:cNvSpPr/>
          <p:nvPr/>
        </p:nvSpPr>
        <p:spPr>
          <a:xfrm>
            <a:off x="7509164" y="5264727"/>
            <a:ext cx="374072" cy="429491"/>
          </a:xfrm>
          <a:custGeom>
            <a:avLst/>
            <a:gdLst/>
            <a:ahLst/>
            <a:cxnLst/>
            <a:rect l="0" t="0" r="0" b="0"/>
            <a:pathLst>
              <a:path w="374072" h="429491">
                <a:moveTo>
                  <a:pt x="41563" y="429490"/>
                </a:moveTo>
                <a:lnTo>
                  <a:pt x="62201" y="429490"/>
                </a:lnTo>
                <a:lnTo>
                  <a:pt x="64558" y="427951"/>
                </a:lnTo>
                <a:lnTo>
                  <a:pt x="66130" y="425386"/>
                </a:lnTo>
                <a:lnTo>
                  <a:pt x="67875" y="418429"/>
                </a:lnTo>
                <a:lnTo>
                  <a:pt x="68996" y="405526"/>
                </a:lnTo>
                <a:lnTo>
                  <a:pt x="69088" y="404278"/>
                </a:lnTo>
                <a:lnTo>
                  <a:pt x="78757" y="391214"/>
                </a:lnTo>
                <a:lnTo>
                  <a:pt x="81185" y="382717"/>
                </a:lnTo>
                <a:lnTo>
                  <a:pt x="82264" y="373809"/>
                </a:lnTo>
                <a:lnTo>
                  <a:pt x="82551" y="369279"/>
                </a:lnTo>
                <a:lnTo>
                  <a:pt x="84282" y="364719"/>
                </a:lnTo>
                <a:lnTo>
                  <a:pt x="90310" y="355548"/>
                </a:lnTo>
                <a:lnTo>
                  <a:pt x="94016" y="346340"/>
                </a:lnTo>
                <a:lnTo>
                  <a:pt x="95664" y="335578"/>
                </a:lnTo>
                <a:lnTo>
                  <a:pt x="96102" y="328397"/>
                </a:lnTo>
                <a:lnTo>
                  <a:pt x="96395" y="320531"/>
                </a:lnTo>
                <a:lnTo>
                  <a:pt x="98130" y="313748"/>
                </a:lnTo>
                <a:lnTo>
                  <a:pt x="104161" y="302106"/>
                </a:lnTo>
                <a:lnTo>
                  <a:pt x="106387" y="295307"/>
                </a:lnTo>
                <a:lnTo>
                  <a:pt x="107869" y="287696"/>
                </a:lnTo>
                <a:lnTo>
                  <a:pt x="108858" y="279543"/>
                </a:lnTo>
                <a:lnTo>
                  <a:pt x="109956" y="266378"/>
                </a:lnTo>
                <a:lnTo>
                  <a:pt x="110445" y="253857"/>
                </a:lnTo>
                <a:lnTo>
                  <a:pt x="110662" y="238029"/>
                </a:lnTo>
                <a:lnTo>
                  <a:pt x="112259" y="231037"/>
                </a:lnTo>
                <a:lnTo>
                  <a:pt x="118139" y="219164"/>
                </a:lnTo>
                <a:lnTo>
                  <a:pt x="120323" y="212303"/>
                </a:lnTo>
                <a:lnTo>
                  <a:pt x="121778" y="204650"/>
                </a:lnTo>
                <a:lnTo>
                  <a:pt x="122750" y="196470"/>
                </a:lnTo>
                <a:lnTo>
                  <a:pt x="123828" y="183275"/>
                </a:lnTo>
                <a:lnTo>
                  <a:pt x="124115" y="177602"/>
                </a:lnTo>
                <a:lnTo>
                  <a:pt x="125846" y="172280"/>
                </a:lnTo>
                <a:lnTo>
                  <a:pt x="131875" y="162261"/>
                </a:lnTo>
                <a:lnTo>
                  <a:pt x="134098" y="155896"/>
                </a:lnTo>
                <a:lnTo>
                  <a:pt x="135580" y="148572"/>
                </a:lnTo>
                <a:lnTo>
                  <a:pt x="136568" y="140612"/>
                </a:lnTo>
                <a:lnTo>
                  <a:pt x="137666" y="127662"/>
                </a:lnTo>
                <a:lnTo>
                  <a:pt x="138154" y="116775"/>
                </a:lnTo>
                <a:lnTo>
                  <a:pt x="138428" y="101991"/>
                </a:lnTo>
                <a:lnTo>
                  <a:pt x="138545" y="27899"/>
                </a:lnTo>
                <a:lnTo>
                  <a:pt x="127579" y="16768"/>
                </a:lnTo>
                <a:lnTo>
                  <a:pt x="126615" y="15797"/>
                </a:lnTo>
                <a:lnTo>
                  <a:pt x="121440" y="14718"/>
                </a:lnTo>
                <a:lnTo>
                  <a:pt x="110692" y="13968"/>
                </a:lnTo>
                <a:lnTo>
                  <a:pt x="104101" y="13905"/>
                </a:lnTo>
                <a:lnTo>
                  <a:pt x="100188" y="12348"/>
                </a:lnTo>
                <a:lnTo>
                  <a:pt x="91735" y="6514"/>
                </a:lnTo>
                <a:lnTo>
                  <a:pt x="82847" y="2895"/>
                </a:lnTo>
                <a:lnTo>
                  <a:pt x="73766" y="1287"/>
                </a:lnTo>
                <a:lnTo>
                  <a:pt x="64598" y="572"/>
                </a:lnTo>
                <a:lnTo>
                  <a:pt x="55392" y="254"/>
                </a:lnTo>
                <a:lnTo>
                  <a:pt x="36940" y="50"/>
                </a:lnTo>
                <a:lnTo>
                  <a:pt x="0" y="0"/>
                </a:lnTo>
                <a:lnTo>
                  <a:pt x="85825" y="0"/>
                </a:lnTo>
                <a:lnTo>
                  <a:pt x="92623" y="1539"/>
                </a:lnTo>
                <a:lnTo>
                  <a:pt x="100232" y="4105"/>
                </a:lnTo>
                <a:lnTo>
                  <a:pt x="108384" y="7355"/>
                </a:lnTo>
                <a:lnTo>
                  <a:pt x="115359" y="9521"/>
                </a:lnTo>
                <a:lnTo>
                  <a:pt x="121547" y="10966"/>
                </a:lnTo>
                <a:lnTo>
                  <a:pt x="127214" y="11928"/>
                </a:lnTo>
                <a:lnTo>
                  <a:pt x="134070" y="12571"/>
                </a:lnTo>
                <a:lnTo>
                  <a:pt x="141719" y="12998"/>
                </a:lnTo>
                <a:lnTo>
                  <a:pt x="158428" y="13474"/>
                </a:lnTo>
                <a:lnTo>
                  <a:pt x="238439" y="13848"/>
                </a:lnTo>
                <a:lnTo>
                  <a:pt x="374071" y="138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792"/>
          <p:cNvSpPr/>
          <p:nvPr/>
        </p:nvSpPr>
        <p:spPr>
          <a:xfrm>
            <a:off x="8077203" y="5223163"/>
            <a:ext cx="277087" cy="484724"/>
          </a:xfrm>
          <a:custGeom>
            <a:avLst/>
            <a:gdLst/>
            <a:ahLst/>
            <a:cxnLst/>
            <a:rect l="0" t="0" r="0" b="0"/>
            <a:pathLst>
              <a:path w="277087" h="484724">
                <a:moveTo>
                  <a:pt x="55415" y="0"/>
                </a:moveTo>
                <a:lnTo>
                  <a:pt x="62769" y="7355"/>
                </a:lnTo>
                <a:lnTo>
                  <a:pt x="64936" y="11061"/>
                </a:lnTo>
                <a:lnTo>
                  <a:pt x="67344" y="19284"/>
                </a:lnTo>
                <a:lnTo>
                  <a:pt x="64308" y="32174"/>
                </a:lnTo>
                <a:lnTo>
                  <a:pt x="59367" y="46627"/>
                </a:lnTo>
                <a:lnTo>
                  <a:pt x="57171" y="58182"/>
                </a:lnTo>
                <a:lnTo>
                  <a:pt x="56196" y="68449"/>
                </a:lnTo>
                <a:lnTo>
                  <a:pt x="55646" y="82883"/>
                </a:lnTo>
                <a:lnTo>
                  <a:pt x="55460" y="101551"/>
                </a:lnTo>
                <a:lnTo>
                  <a:pt x="51330" y="114920"/>
                </a:lnTo>
                <a:lnTo>
                  <a:pt x="45902" y="129585"/>
                </a:lnTo>
                <a:lnTo>
                  <a:pt x="43490" y="141234"/>
                </a:lnTo>
                <a:lnTo>
                  <a:pt x="42417" y="155647"/>
                </a:lnTo>
                <a:lnTo>
                  <a:pt x="41941" y="170777"/>
                </a:lnTo>
                <a:lnTo>
                  <a:pt x="41729" y="182632"/>
                </a:lnTo>
                <a:lnTo>
                  <a:pt x="37531" y="197138"/>
                </a:lnTo>
                <a:lnTo>
                  <a:pt x="34256" y="205316"/>
                </a:lnTo>
                <a:lnTo>
                  <a:pt x="30617" y="218509"/>
                </a:lnTo>
                <a:lnTo>
                  <a:pt x="28999" y="229503"/>
                </a:lnTo>
                <a:lnTo>
                  <a:pt x="28281" y="239520"/>
                </a:lnTo>
                <a:lnTo>
                  <a:pt x="27961" y="253209"/>
                </a:lnTo>
                <a:lnTo>
                  <a:pt x="27875" y="261170"/>
                </a:lnTo>
                <a:lnTo>
                  <a:pt x="26279" y="268016"/>
                </a:lnTo>
                <a:lnTo>
                  <a:pt x="18218" y="285007"/>
                </a:lnTo>
                <a:lnTo>
                  <a:pt x="15144" y="299790"/>
                </a:lnTo>
                <a:lnTo>
                  <a:pt x="14426" y="309244"/>
                </a:lnTo>
                <a:lnTo>
                  <a:pt x="14106" y="322682"/>
                </a:lnTo>
                <a:lnTo>
                  <a:pt x="14021" y="330576"/>
                </a:lnTo>
                <a:lnTo>
                  <a:pt x="12425" y="337378"/>
                </a:lnTo>
                <a:lnTo>
                  <a:pt x="4363" y="354306"/>
                </a:lnTo>
                <a:lnTo>
                  <a:pt x="1290" y="369072"/>
                </a:lnTo>
                <a:lnTo>
                  <a:pt x="380" y="383196"/>
                </a:lnTo>
                <a:lnTo>
                  <a:pt x="47" y="399030"/>
                </a:lnTo>
                <a:lnTo>
                  <a:pt x="0" y="420824"/>
                </a:lnTo>
                <a:lnTo>
                  <a:pt x="1539" y="425252"/>
                </a:lnTo>
                <a:lnTo>
                  <a:pt x="9519" y="437300"/>
                </a:lnTo>
                <a:lnTo>
                  <a:pt x="11925" y="440659"/>
                </a:lnTo>
                <a:lnTo>
                  <a:pt x="12995" y="446256"/>
                </a:lnTo>
                <a:lnTo>
                  <a:pt x="13281" y="449904"/>
                </a:lnTo>
                <a:lnTo>
                  <a:pt x="15010" y="452336"/>
                </a:lnTo>
                <a:lnTo>
                  <a:pt x="17702" y="453957"/>
                </a:lnTo>
                <a:lnTo>
                  <a:pt x="21037" y="455038"/>
                </a:lnTo>
                <a:lnTo>
                  <a:pt x="23260" y="457298"/>
                </a:lnTo>
                <a:lnTo>
                  <a:pt x="24742" y="460344"/>
                </a:lnTo>
                <a:lnTo>
                  <a:pt x="25729" y="463914"/>
                </a:lnTo>
                <a:lnTo>
                  <a:pt x="27928" y="466295"/>
                </a:lnTo>
                <a:lnTo>
                  <a:pt x="30933" y="467881"/>
                </a:lnTo>
                <a:lnTo>
                  <a:pt x="34474" y="468939"/>
                </a:lnTo>
                <a:lnTo>
                  <a:pt x="36836" y="471183"/>
                </a:lnTo>
                <a:lnTo>
                  <a:pt x="38411" y="474219"/>
                </a:lnTo>
                <a:lnTo>
                  <a:pt x="39462" y="477783"/>
                </a:lnTo>
                <a:lnTo>
                  <a:pt x="41700" y="480158"/>
                </a:lnTo>
                <a:lnTo>
                  <a:pt x="44732" y="481741"/>
                </a:lnTo>
                <a:lnTo>
                  <a:pt x="52206" y="483501"/>
                </a:lnTo>
                <a:lnTo>
                  <a:pt x="60659" y="484283"/>
                </a:lnTo>
                <a:lnTo>
                  <a:pt x="66718" y="484723"/>
                </a:lnTo>
                <a:lnTo>
                  <a:pt x="72240" y="480722"/>
                </a:lnTo>
                <a:lnTo>
                  <a:pt x="75868" y="477499"/>
                </a:lnTo>
                <a:lnTo>
                  <a:pt x="79826" y="475351"/>
                </a:lnTo>
                <a:lnTo>
                  <a:pt x="88328" y="472964"/>
                </a:lnTo>
                <a:lnTo>
                  <a:pt x="92751" y="472328"/>
                </a:lnTo>
                <a:lnTo>
                  <a:pt x="97239" y="471903"/>
                </a:lnTo>
                <a:lnTo>
                  <a:pt x="108147" y="471222"/>
                </a:lnTo>
                <a:lnTo>
                  <a:pt x="113744" y="467024"/>
                </a:lnTo>
                <a:lnTo>
                  <a:pt x="121363" y="460027"/>
                </a:lnTo>
                <a:lnTo>
                  <a:pt x="129881" y="451786"/>
                </a:lnTo>
                <a:lnTo>
                  <a:pt x="134307" y="448972"/>
                </a:lnTo>
                <a:lnTo>
                  <a:pt x="138797" y="447097"/>
                </a:lnTo>
                <a:lnTo>
                  <a:pt x="143330" y="445846"/>
                </a:lnTo>
                <a:lnTo>
                  <a:pt x="147891" y="443473"/>
                </a:lnTo>
                <a:lnTo>
                  <a:pt x="152472" y="440352"/>
                </a:lnTo>
                <a:lnTo>
                  <a:pt x="157065" y="436731"/>
                </a:lnTo>
                <a:lnTo>
                  <a:pt x="161666" y="432779"/>
                </a:lnTo>
                <a:lnTo>
                  <a:pt x="166274" y="428604"/>
                </a:lnTo>
                <a:lnTo>
                  <a:pt x="170884" y="424282"/>
                </a:lnTo>
                <a:lnTo>
                  <a:pt x="173958" y="419860"/>
                </a:lnTo>
                <a:lnTo>
                  <a:pt x="177373" y="410843"/>
                </a:lnTo>
                <a:lnTo>
                  <a:pt x="179824" y="407823"/>
                </a:lnTo>
                <a:lnTo>
                  <a:pt x="182996" y="405809"/>
                </a:lnTo>
                <a:lnTo>
                  <a:pt x="186650" y="404467"/>
                </a:lnTo>
                <a:lnTo>
                  <a:pt x="194816" y="398870"/>
                </a:lnTo>
                <a:lnTo>
                  <a:pt x="199149" y="395222"/>
                </a:lnTo>
                <a:lnTo>
                  <a:pt x="202038" y="391252"/>
                </a:lnTo>
                <a:lnTo>
                  <a:pt x="207642" y="378308"/>
                </a:lnTo>
                <a:lnTo>
                  <a:pt x="214408" y="369284"/>
                </a:lnTo>
                <a:lnTo>
                  <a:pt x="216829" y="363184"/>
                </a:lnTo>
                <a:lnTo>
                  <a:pt x="219518" y="348195"/>
                </a:lnTo>
                <a:lnTo>
                  <a:pt x="220712" y="335376"/>
                </a:lnTo>
                <a:lnTo>
                  <a:pt x="221031" y="329802"/>
                </a:lnTo>
                <a:lnTo>
                  <a:pt x="222784" y="324547"/>
                </a:lnTo>
                <a:lnTo>
                  <a:pt x="231065" y="311335"/>
                </a:lnTo>
                <a:lnTo>
                  <a:pt x="233541" y="307704"/>
                </a:lnTo>
                <a:lnTo>
                  <a:pt x="234643" y="301986"/>
                </a:lnTo>
                <a:lnTo>
                  <a:pt x="235263" y="290112"/>
                </a:lnTo>
                <a:lnTo>
                  <a:pt x="235472" y="272308"/>
                </a:lnTo>
                <a:lnTo>
                  <a:pt x="231396" y="259058"/>
                </a:lnTo>
                <a:lnTo>
                  <a:pt x="223591" y="240175"/>
                </a:lnTo>
                <a:lnTo>
                  <a:pt x="218419" y="233488"/>
                </a:lnTo>
                <a:lnTo>
                  <a:pt x="214884" y="229550"/>
                </a:lnTo>
                <a:lnTo>
                  <a:pt x="212527" y="225385"/>
                </a:lnTo>
                <a:lnTo>
                  <a:pt x="207671" y="212168"/>
                </a:lnTo>
                <a:lnTo>
                  <a:pt x="201080" y="203080"/>
                </a:lnTo>
                <a:lnTo>
                  <a:pt x="197167" y="200042"/>
                </a:lnTo>
                <a:lnTo>
                  <a:pt x="193020" y="198016"/>
                </a:lnTo>
                <a:lnTo>
                  <a:pt x="188714" y="196665"/>
                </a:lnTo>
                <a:lnTo>
                  <a:pt x="184305" y="194225"/>
                </a:lnTo>
                <a:lnTo>
                  <a:pt x="179827" y="191060"/>
                </a:lnTo>
                <a:lnTo>
                  <a:pt x="168932" y="182272"/>
                </a:lnTo>
                <a:lnTo>
                  <a:pt x="163338" y="181071"/>
                </a:lnTo>
                <a:lnTo>
                  <a:pt x="155720" y="180537"/>
                </a:lnTo>
                <a:lnTo>
                  <a:pt x="147202" y="180299"/>
                </a:lnTo>
                <a:lnTo>
                  <a:pt x="110735" y="180110"/>
                </a:lnTo>
                <a:lnTo>
                  <a:pt x="83175" y="180109"/>
                </a:lnTo>
                <a:lnTo>
                  <a:pt x="145105" y="180109"/>
                </a:lnTo>
                <a:lnTo>
                  <a:pt x="149076" y="178570"/>
                </a:lnTo>
                <a:lnTo>
                  <a:pt x="157591" y="172754"/>
                </a:lnTo>
                <a:lnTo>
                  <a:pt x="162017" y="170588"/>
                </a:lnTo>
                <a:lnTo>
                  <a:pt x="166507" y="169143"/>
                </a:lnTo>
                <a:lnTo>
                  <a:pt x="171040" y="168180"/>
                </a:lnTo>
                <a:lnTo>
                  <a:pt x="175601" y="165999"/>
                </a:lnTo>
                <a:lnTo>
                  <a:pt x="180182" y="163006"/>
                </a:lnTo>
                <a:lnTo>
                  <a:pt x="184774" y="159470"/>
                </a:lnTo>
                <a:lnTo>
                  <a:pt x="189376" y="157114"/>
                </a:lnTo>
                <a:lnTo>
                  <a:pt x="193983" y="155542"/>
                </a:lnTo>
                <a:lnTo>
                  <a:pt x="198593" y="154495"/>
                </a:lnTo>
                <a:lnTo>
                  <a:pt x="203207" y="152257"/>
                </a:lnTo>
                <a:lnTo>
                  <a:pt x="207821" y="149226"/>
                </a:lnTo>
                <a:lnTo>
                  <a:pt x="218934" y="140655"/>
                </a:lnTo>
                <a:lnTo>
                  <a:pt x="224559" y="135378"/>
                </a:lnTo>
                <a:lnTo>
                  <a:pt x="240712" y="119447"/>
                </a:lnTo>
                <a:lnTo>
                  <a:pt x="243601" y="115037"/>
                </a:lnTo>
                <a:lnTo>
                  <a:pt x="249205" y="101476"/>
                </a:lnTo>
                <a:lnTo>
                  <a:pt x="255972" y="92309"/>
                </a:lnTo>
                <a:lnTo>
                  <a:pt x="263338" y="83402"/>
                </a:lnTo>
                <a:lnTo>
                  <a:pt x="274972" y="71437"/>
                </a:lnTo>
                <a:lnTo>
                  <a:pt x="275677" y="69176"/>
                </a:lnTo>
                <a:lnTo>
                  <a:pt x="276809" y="54487"/>
                </a:lnTo>
                <a:lnTo>
                  <a:pt x="277051" y="41726"/>
                </a:lnTo>
                <a:lnTo>
                  <a:pt x="277086" y="20991"/>
                </a:lnTo>
                <a:lnTo>
                  <a:pt x="275546" y="18612"/>
                </a:lnTo>
                <a:lnTo>
                  <a:pt x="272981" y="17026"/>
                </a:lnTo>
                <a:lnTo>
                  <a:pt x="265158" y="14481"/>
                </a:lnTo>
                <a:lnTo>
                  <a:pt x="264516" y="12733"/>
                </a:lnTo>
                <a:lnTo>
                  <a:pt x="263804" y="6685"/>
                </a:lnTo>
                <a:lnTo>
                  <a:pt x="262074" y="4457"/>
                </a:lnTo>
                <a:lnTo>
                  <a:pt x="259381" y="2971"/>
                </a:lnTo>
                <a:lnTo>
                  <a:pt x="251354" y="587"/>
                </a:lnTo>
                <a:lnTo>
                  <a:pt x="246151" y="261"/>
                </a:lnTo>
                <a:lnTo>
                  <a:pt x="238708" y="116"/>
                </a:lnTo>
                <a:lnTo>
                  <a:pt x="1108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793"/>
          <p:cNvSpPr/>
          <p:nvPr/>
        </p:nvSpPr>
        <p:spPr>
          <a:xfrm>
            <a:off x="2216733" y="3394364"/>
            <a:ext cx="374066" cy="290889"/>
          </a:xfrm>
          <a:custGeom>
            <a:avLst/>
            <a:gdLst/>
            <a:ahLst/>
            <a:cxnLst/>
            <a:rect l="0" t="0" r="0" b="0"/>
            <a:pathLst>
              <a:path w="374066" h="290889">
                <a:moveTo>
                  <a:pt x="290939" y="55417"/>
                </a:moveTo>
                <a:lnTo>
                  <a:pt x="290939" y="43488"/>
                </a:lnTo>
                <a:lnTo>
                  <a:pt x="283584" y="34779"/>
                </a:lnTo>
                <a:lnTo>
                  <a:pt x="279878" y="32422"/>
                </a:lnTo>
                <a:lnTo>
                  <a:pt x="271656" y="29803"/>
                </a:lnTo>
                <a:lnTo>
                  <a:pt x="268847" y="27565"/>
                </a:lnTo>
                <a:lnTo>
                  <a:pt x="266975" y="24534"/>
                </a:lnTo>
                <a:lnTo>
                  <a:pt x="265727" y="20974"/>
                </a:lnTo>
                <a:lnTo>
                  <a:pt x="263355" y="18600"/>
                </a:lnTo>
                <a:lnTo>
                  <a:pt x="260235" y="17018"/>
                </a:lnTo>
                <a:lnTo>
                  <a:pt x="251520" y="14479"/>
                </a:lnTo>
                <a:lnTo>
                  <a:pt x="242656" y="6684"/>
                </a:lnTo>
                <a:lnTo>
                  <a:pt x="238739" y="4456"/>
                </a:lnTo>
                <a:lnTo>
                  <a:pt x="230280" y="1979"/>
                </a:lnTo>
                <a:lnTo>
                  <a:pt x="221390" y="879"/>
                </a:lnTo>
                <a:lnTo>
                  <a:pt x="212307" y="390"/>
                </a:lnTo>
                <a:lnTo>
                  <a:pt x="203139" y="173"/>
                </a:lnTo>
                <a:lnTo>
                  <a:pt x="140420" y="0"/>
                </a:lnTo>
                <a:lnTo>
                  <a:pt x="133636" y="1539"/>
                </a:lnTo>
                <a:lnTo>
                  <a:pt x="116732" y="9521"/>
                </a:lnTo>
                <a:lnTo>
                  <a:pt x="106783" y="11928"/>
                </a:lnTo>
                <a:lnTo>
                  <a:pt x="97229" y="17102"/>
                </a:lnTo>
                <a:lnTo>
                  <a:pt x="92526" y="20638"/>
                </a:lnTo>
                <a:lnTo>
                  <a:pt x="83196" y="24566"/>
                </a:lnTo>
                <a:lnTo>
                  <a:pt x="78553" y="25613"/>
                </a:lnTo>
                <a:lnTo>
                  <a:pt x="69288" y="30882"/>
                </a:lnTo>
                <a:lnTo>
                  <a:pt x="60040" y="38355"/>
                </a:lnTo>
                <a:lnTo>
                  <a:pt x="50798" y="46808"/>
                </a:lnTo>
                <a:lnTo>
                  <a:pt x="36941" y="60221"/>
                </a:lnTo>
                <a:lnTo>
                  <a:pt x="9230" y="87761"/>
                </a:lnTo>
                <a:lnTo>
                  <a:pt x="6151" y="92373"/>
                </a:lnTo>
                <a:lnTo>
                  <a:pt x="4099" y="96988"/>
                </a:lnTo>
                <a:lnTo>
                  <a:pt x="2731" y="101604"/>
                </a:lnTo>
                <a:lnTo>
                  <a:pt x="1818" y="107760"/>
                </a:lnTo>
                <a:lnTo>
                  <a:pt x="1210" y="114943"/>
                </a:lnTo>
                <a:lnTo>
                  <a:pt x="534" y="129594"/>
                </a:lnTo>
                <a:lnTo>
                  <a:pt x="234" y="141238"/>
                </a:lnTo>
                <a:lnTo>
                  <a:pt x="8" y="175377"/>
                </a:lnTo>
                <a:lnTo>
                  <a:pt x="0" y="184676"/>
                </a:lnTo>
                <a:lnTo>
                  <a:pt x="1537" y="189311"/>
                </a:lnTo>
                <a:lnTo>
                  <a:pt x="4101" y="193941"/>
                </a:lnTo>
                <a:lnTo>
                  <a:pt x="7350" y="198566"/>
                </a:lnTo>
                <a:lnTo>
                  <a:pt x="11056" y="203189"/>
                </a:lnTo>
                <a:lnTo>
                  <a:pt x="15066" y="207811"/>
                </a:lnTo>
                <a:lnTo>
                  <a:pt x="19278" y="212431"/>
                </a:lnTo>
                <a:lnTo>
                  <a:pt x="28064" y="221670"/>
                </a:lnTo>
                <a:lnTo>
                  <a:pt x="46247" y="240144"/>
                </a:lnTo>
                <a:lnTo>
                  <a:pt x="52381" y="244763"/>
                </a:lnTo>
                <a:lnTo>
                  <a:pt x="59549" y="249381"/>
                </a:lnTo>
                <a:lnTo>
                  <a:pt x="67406" y="253999"/>
                </a:lnTo>
                <a:lnTo>
                  <a:pt x="74184" y="258617"/>
                </a:lnTo>
                <a:lnTo>
                  <a:pt x="80242" y="263236"/>
                </a:lnTo>
                <a:lnTo>
                  <a:pt x="85820" y="267854"/>
                </a:lnTo>
                <a:lnTo>
                  <a:pt x="92617" y="270932"/>
                </a:lnTo>
                <a:lnTo>
                  <a:pt x="100228" y="272985"/>
                </a:lnTo>
                <a:lnTo>
                  <a:pt x="108380" y="274353"/>
                </a:lnTo>
                <a:lnTo>
                  <a:pt x="116894" y="276805"/>
                </a:lnTo>
                <a:lnTo>
                  <a:pt x="125648" y="279979"/>
                </a:lnTo>
                <a:lnTo>
                  <a:pt x="134563" y="283634"/>
                </a:lnTo>
                <a:lnTo>
                  <a:pt x="142046" y="286071"/>
                </a:lnTo>
                <a:lnTo>
                  <a:pt x="148574" y="287696"/>
                </a:lnTo>
                <a:lnTo>
                  <a:pt x="154466" y="288779"/>
                </a:lnTo>
                <a:lnTo>
                  <a:pt x="161472" y="289501"/>
                </a:lnTo>
                <a:lnTo>
                  <a:pt x="169221" y="289982"/>
                </a:lnTo>
                <a:lnTo>
                  <a:pt x="186042" y="290517"/>
                </a:lnTo>
                <a:lnTo>
                  <a:pt x="223722" y="290888"/>
                </a:lnTo>
                <a:lnTo>
                  <a:pt x="229195" y="289368"/>
                </a:lnTo>
                <a:lnTo>
                  <a:pt x="239380" y="283573"/>
                </a:lnTo>
                <a:lnTo>
                  <a:pt x="245791" y="281412"/>
                </a:lnTo>
                <a:lnTo>
                  <a:pt x="253143" y="279971"/>
                </a:lnTo>
                <a:lnTo>
                  <a:pt x="261124" y="279011"/>
                </a:lnTo>
                <a:lnTo>
                  <a:pt x="267983" y="278371"/>
                </a:lnTo>
                <a:lnTo>
                  <a:pt x="274096" y="277944"/>
                </a:lnTo>
                <a:lnTo>
                  <a:pt x="279710" y="277659"/>
                </a:lnTo>
                <a:lnTo>
                  <a:pt x="284993" y="275930"/>
                </a:lnTo>
                <a:lnTo>
                  <a:pt x="294967" y="269904"/>
                </a:lnTo>
                <a:lnTo>
                  <a:pt x="304532" y="262094"/>
                </a:lnTo>
                <a:lnTo>
                  <a:pt x="313914" y="253492"/>
                </a:lnTo>
                <a:lnTo>
                  <a:pt x="327850" y="239994"/>
                </a:lnTo>
                <a:lnTo>
                  <a:pt x="337106" y="230841"/>
                </a:lnTo>
                <a:lnTo>
                  <a:pt x="340189" y="226245"/>
                </a:lnTo>
                <a:lnTo>
                  <a:pt x="342246" y="221642"/>
                </a:lnTo>
                <a:lnTo>
                  <a:pt x="343616" y="217034"/>
                </a:lnTo>
                <a:lnTo>
                  <a:pt x="346069" y="212422"/>
                </a:lnTo>
                <a:lnTo>
                  <a:pt x="349244" y="207809"/>
                </a:lnTo>
                <a:lnTo>
                  <a:pt x="352900" y="203193"/>
                </a:lnTo>
                <a:lnTo>
                  <a:pt x="355337" y="198577"/>
                </a:lnTo>
                <a:lnTo>
                  <a:pt x="356962" y="193960"/>
                </a:lnTo>
                <a:lnTo>
                  <a:pt x="358045" y="189343"/>
                </a:lnTo>
                <a:lnTo>
                  <a:pt x="358768" y="184725"/>
                </a:lnTo>
                <a:lnTo>
                  <a:pt x="359249" y="180107"/>
                </a:lnTo>
                <a:lnTo>
                  <a:pt x="359570" y="175489"/>
                </a:lnTo>
                <a:lnTo>
                  <a:pt x="359784" y="170871"/>
                </a:lnTo>
                <a:lnTo>
                  <a:pt x="360022" y="161635"/>
                </a:lnTo>
                <a:lnTo>
                  <a:pt x="361624" y="158556"/>
                </a:lnTo>
                <a:lnTo>
                  <a:pt x="364232" y="156504"/>
                </a:lnTo>
                <a:lnTo>
                  <a:pt x="367510" y="155136"/>
                </a:lnTo>
                <a:lnTo>
                  <a:pt x="369696" y="152684"/>
                </a:lnTo>
                <a:lnTo>
                  <a:pt x="371153" y="149510"/>
                </a:lnTo>
                <a:lnTo>
                  <a:pt x="372771" y="141879"/>
                </a:lnTo>
                <a:lnTo>
                  <a:pt x="373491" y="133355"/>
                </a:lnTo>
                <a:lnTo>
                  <a:pt x="373953" y="124863"/>
                </a:lnTo>
                <a:lnTo>
                  <a:pt x="374065" y="99096"/>
                </a:lnTo>
                <a:lnTo>
                  <a:pt x="372526" y="98391"/>
                </a:lnTo>
                <a:lnTo>
                  <a:pt x="366711" y="97608"/>
                </a:lnTo>
                <a:lnTo>
                  <a:pt x="364545" y="95859"/>
                </a:lnTo>
                <a:lnTo>
                  <a:pt x="363101" y="93154"/>
                </a:lnTo>
                <a:lnTo>
                  <a:pt x="360782" y="85107"/>
                </a:lnTo>
                <a:lnTo>
                  <a:pt x="353026" y="76359"/>
                </a:lnTo>
                <a:lnTo>
                  <a:pt x="346943" y="69894"/>
                </a:lnTo>
                <a:lnTo>
                  <a:pt x="335469" y="69354"/>
                </a:lnTo>
                <a:lnTo>
                  <a:pt x="332554" y="69273"/>
                </a:lnTo>
                <a:lnTo>
                  <a:pt x="346357" y="69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794"/>
          <p:cNvSpPr/>
          <p:nvPr/>
        </p:nvSpPr>
        <p:spPr>
          <a:xfrm>
            <a:off x="3020290" y="3228108"/>
            <a:ext cx="41565" cy="637310"/>
          </a:xfrm>
          <a:custGeom>
            <a:avLst/>
            <a:gdLst/>
            <a:ahLst/>
            <a:cxnLst/>
            <a:rect l="0" t="0" r="0" b="0"/>
            <a:pathLst>
              <a:path w="41565" h="637310">
                <a:moveTo>
                  <a:pt x="0" y="0"/>
                </a:moveTo>
                <a:lnTo>
                  <a:pt x="0" y="54164"/>
                </a:lnTo>
                <a:lnTo>
                  <a:pt x="1540" y="60740"/>
                </a:lnTo>
                <a:lnTo>
                  <a:pt x="4105" y="66663"/>
                </a:lnTo>
                <a:lnTo>
                  <a:pt x="7356" y="72151"/>
                </a:lnTo>
                <a:lnTo>
                  <a:pt x="9522" y="78889"/>
                </a:lnTo>
                <a:lnTo>
                  <a:pt x="10966" y="86459"/>
                </a:lnTo>
                <a:lnTo>
                  <a:pt x="11929" y="94586"/>
                </a:lnTo>
                <a:lnTo>
                  <a:pt x="12999" y="107719"/>
                </a:lnTo>
                <a:lnTo>
                  <a:pt x="13285" y="113377"/>
                </a:lnTo>
                <a:lnTo>
                  <a:pt x="15014" y="120227"/>
                </a:lnTo>
                <a:lnTo>
                  <a:pt x="17706" y="127873"/>
                </a:lnTo>
                <a:lnTo>
                  <a:pt x="21041" y="136049"/>
                </a:lnTo>
                <a:lnTo>
                  <a:pt x="23264" y="144578"/>
                </a:lnTo>
                <a:lnTo>
                  <a:pt x="24746" y="153343"/>
                </a:lnTo>
                <a:lnTo>
                  <a:pt x="25734" y="162266"/>
                </a:lnTo>
                <a:lnTo>
                  <a:pt x="26392" y="172832"/>
                </a:lnTo>
                <a:lnTo>
                  <a:pt x="27124" y="196887"/>
                </a:lnTo>
                <a:lnTo>
                  <a:pt x="27633" y="248551"/>
                </a:lnTo>
                <a:lnTo>
                  <a:pt x="27710" y="477730"/>
                </a:lnTo>
                <a:lnTo>
                  <a:pt x="29249" y="487820"/>
                </a:lnTo>
                <a:lnTo>
                  <a:pt x="31814" y="497626"/>
                </a:lnTo>
                <a:lnTo>
                  <a:pt x="35065" y="507241"/>
                </a:lnTo>
                <a:lnTo>
                  <a:pt x="37231" y="516731"/>
                </a:lnTo>
                <a:lnTo>
                  <a:pt x="38675" y="526136"/>
                </a:lnTo>
                <a:lnTo>
                  <a:pt x="39638" y="535485"/>
                </a:lnTo>
                <a:lnTo>
                  <a:pt x="40708" y="554083"/>
                </a:lnTo>
                <a:lnTo>
                  <a:pt x="41310" y="577757"/>
                </a:lnTo>
                <a:lnTo>
                  <a:pt x="41564" y="6373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795"/>
          <p:cNvSpPr/>
          <p:nvPr/>
        </p:nvSpPr>
        <p:spPr>
          <a:xfrm>
            <a:off x="3450610" y="3352800"/>
            <a:ext cx="449919" cy="456959"/>
          </a:xfrm>
          <a:custGeom>
            <a:avLst/>
            <a:gdLst/>
            <a:ahLst/>
            <a:cxnLst/>
            <a:rect l="0" t="0" r="0" b="0"/>
            <a:pathLst>
              <a:path w="449919" h="456959">
                <a:moveTo>
                  <a:pt x="317826" y="0"/>
                </a:moveTo>
                <a:lnTo>
                  <a:pt x="310471" y="0"/>
                </a:lnTo>
                <a:lnTo>
                  <a:pt x="308304" y="1539"/>
                </a:lnTo>
                <a:lnTo>
                  <a:pt x="306860" y="4104"/>
                </a:lnTo>
                <a:lnTo>
                  <a:pt x="305897" y="7354"/>
                </a:lnTo>
                <a:lnTo>
                  <a:pt x="303716" y="9521"/>
                </a:lnTo>
                <a:lnTo>
                  <a:pt x="300723" y="10965"/>
                </a:lnTo>
                <a:lnTo>
                  <a:pt x="291751" y="14109"/>
                </a:lnTo>
                <a:lnTo>
                  <a:pt x="285049" y="17103"/>
                </a:lnTo>
                <a:lnTo>
                  <a:pt x="277502" y="20638"/>
                </a:lnTo>
                <a:lnTo>
                  <a:pt x="265011" y="24566"/>
                </a:lnTo>
                <a:lnTo>
                  <a:pt x="259525" y="25613"/>
                </a:lnTo>
                <a:lnTo>
                  <a:pt x="249324" y="30882"/>
                </a:lnTo>
                <a:lnTo>
                  <a:pt x="238120" y="38356"/>
                </a:lnTo>
                <a:lnTo>
                  <a:pt x="230822" y="42503"/>
                </a:lnTo>
                <a:lnTo>
                  <a:pt x="214503" y="51217"/>
                </a:lnTo>
                <a:lnTo>
                  <a:pt x="196987" y="60221"/>
                </a:lnTo>
                <a:lnTo>
                  <a:pt x="188006" y="66317"/>
                </a:lnTo>
                <a:lnTo>
                  <a:pt x="178940" y="73460"/>
                </a:lnTo>
                <a:lnTo>
                  <a:pt x="169817" y="81300"/>
                </a:lnTo>
                <a:lnTo>
                  <a:pt x="160657" y="88067"/>
                </a:lnTo>
                <a:lnTo>
                  <a:pt x="151471" y="94117"/>
                </a:lnTo>
                <a:lnTo>
                  <a:pt x="142268" y="99690"/>
                </a:lnTo>
                <a:lnTo>
                  <a:pt x="119727" y="114092"/>
                </a:lnTo>
                <a:lnTo>
                  <a:pt x="107251" y="122243"/>
                </a:lnTo>
                <a:lnTo>
                  <a:pt x="97394" y="130756"/>
                </a:lnTo>
                <a:lnTo>
                  <a:pt x="89283" y="139510"/>
                </a:lnTo>
                <a:lnTo>
                  <a:pt x="82337" y="148425"/>
                </a:lnTo>
                <a:lnTo>
                  <a:pt x="74627" y="157446"/>
                </a:lnTo>
                <a:lnTo>
                  <a:pt x="66409" y="166540"/>
                </a:lnTo>
                <a:lnTo>
                  <a:pt x="57851" y="175681"/>
                </a:lnTo>
                <a:lnTo>
                  <a:pt x="50606" y="184854"/>
                </a:lnTo>
                <a:lnTo>
                  <a:pt x="44237" y="194048"/>
                </a:lnTo>
                <a:lnTo>
                  <a:pt x="38451" y="203256"/>
                </a:lnTo>
                <a:lnTo>
                  <a:pt x="33055" y="212474"/>
                </a:lnTo>
                <a:lnTo>
                  <a:pt x="27918" y="221698"/>
                </a:lnTo>
                <a:lnTo>
                  <a:pt x="18105" y="240156"/>
                </a:lnTo>
                <a:lnTo>
                  <a:pt x="8612" y="258622"/>
                </a:lnTo>
                <a:lnTo>
                  <a:pt x="5466" y="267858"/>
                </a:lnTo>
                <a:lnTo>
                  <a:pt x="3367" y="277092"/>
                </a:lnTo>
                <a:lnTo>
                  <a:pt x="1969" y="286328"/>
                </a:lnTo>
                <a:lnTo>
                  <a:pt x="1036" y="295564"/>
                </a:lnTo>
                <a:lnTo>
                  <a:pt x="414" y="304800"/>
                </a:lnTo>
                <a:lnTo>
                  <a:pt x="0" y="314037"/>
                </a:lnTo>
                <a:lnTo>
                  <a:pt x="1263" y="323272"/>
                </a:lnTo>
                <a:lnTo>
                  <a:pt x="3645" y="332509"/>
                </a:lnTo>
                <a:lnTo>
                  <a:pt x="6771" y="341745"/>
                </a:lnTo>
                <a:lnTo>
                  <a:pt x="8857" y="349442"/>
                </a:lnTo>
                <a:lnTo>
                  <a:pt x="11173" y="362099"/>
                </a:lnTo>
                <a:lnTo>
                  <a:pt x="13330" y="369169"/>
                </a:lnTo>
                <a:lnTo>
                  <a:pt x="16307" y="376961"/>
                </a:lnTo>
                <a:lnTo>
                  <a:pt x="19832" y="385235"/>
                </a:lnTo>
                <a:lnTo>
                  <a:pt x="25260" y="392290"/>
                </a:lnTo>
                <a:lnTo>
                  <a:pt x="31958" y="398533"/>
                </a:lnTo>
                <a:lnTo>
                  <a:pt x="39502" y="404233"/>
                </a:lnTo>
                <a:lnTo>
                  <a:pt x="47610" y="409574"/>
                </a:lnTo>
                <a:lnTo>
                  <a:pt x="56094" y="414673"/>
                </a:lnTo>
                <a:lnTo>
                  <a:pt x="64828" y="419612"/>
                </a:lnTo>
                <a:lnTo>
                  <a:pt x="82744" y="429205"/>
                </a:lnTo>
                <a:lnTo>
                  <a:pt x="91832" y="433918"/>
                </a:lnTo>
                <a:lnTo>
                  <a:pt x="102509" y="438600"/>
                </a:lnTo>
                <a:lnTo>
                  <a:pt x="114244" y="443260"/>
                </a:lnTo>
                <a:lnTo>
                  <a:pt x="126687" y="447907"/>
                </a:lnTo>
                <a:lnTo>
                  <a:pt x="139600" y="451005"/>
                </a:lnTo>
                <a:lnTo>
                  <a:pt x="152827" y="453070"/>
                </a:lnTo>
                <a:lnTo>
                  <a:pt x="166263" y="454446"/>
                </a:lnTo>
                <a:lnTo>
                  <a:pt x="179838" y="455364"/>
                </a:lnTo>
                <a:lnTo>
                  <a:pt x="193507" y="455976"/>
                </a:lnTo>
                <a:lnTo>
                  <a:pt x="230704" y="456837"/>
                </a:lnTo>
                <a:lnTo>
                  <a:pt x="241272" y="456958"/>
                </a:lnTo>
                <a:lnTo>
                  <a:pt x="252935" y="455499"/>
                </a:lnTo>
                <a:lnTo>
                  <a:pt x="265329" y="452987"/>
                </a:lnTo>
                <a:lnTo>
                  <a:pt x="278210" y="449773"/>
                </a:lnTo>
                <a:lnTo>
                  <a:pt x="289876" y="446090"/>
                </a:lnTo>
                <a:lnTo>
                  <a:pt x="300732" y="442097"/>
                </a:lnTo>
                <a:lnTo>
                  <a:pt x="311048" y="437894"/>
                </a:lnTo>
                <a:lnTo>
                  <a:pt x="322543" y="433554"/>
                </a:lnTo>
                <a:lnTo>
                  <a:pt x="347632" y="424626"/>
                </a:lnTo>
                <a:lnTo>
                  <a:pt x="357708" y="418550"/>
                </a:lnTo>
                <a:lnTo>
                  <a:pt x="365966" y="411421"/>
                </a:lnTo>
                <a:lnTo>
                  <a:pt x="373010" y="403590"/>
                </a:lnTo>
                <a:lnTo>
                  <a:pt x="380785" y="396829"/>
                </a:lnTo>
                <a:lnTo>
                  <a:pt x="389047" y="390783"/>
                </a:lnTo>
                <a:lnTo>
                  <a:pt x="397634" y="385213"/>
                </a:lnTo>
                <a:lnTo>
                  <a:pt x="404898" y="378420"/>
                </a:lnTo>
                <a:lnTo>
                  <a:pt x="411280" y="370813"/>
                </a:lnTo>
                <a:lnTo>
                  <a:pt x="417074" y="362663"/>
                </a:lnTo>
                <a:lnTo>
                  <a:pt x="422476" y="354151"/>
                </a:lnTo>
                <a:lnTo>
                  <a:pt x="427617" y="345397"/>
                </a:lnTo>
                <a:lnTo>
                  <a:pt x="432584" y="336483"/>
                </a:lnTo>
                <a:lnTo>
                  <a:pt x="438102" y="322473"/>
                </a:lnTo>
                <a:lnTo>
                  <a:pt x="442094" y="309576"/>
                </a:lnTo>
                <a:lnTo>
                  <a:pt x="445314" y="301826"/>
                </a:lnTo>
                <a:lnTo>
                  <a:pt x="449000" y="293581"/>
                </a:lnTo>
                <a:lnTo>
                  <a:pt x="449918" y="285005"/>
                </a:lnTo>
                <a:lnTo>
                  <a:pt x="448990" y="276209"/>
                </a:lnTo>
                <a:lnTo>
                  <a:pt x="446832" y="267267"/>
                </a:lnTo>
                <a:lnTo>
                  <a:pt x="445394" y="258226"/>
                </a:lnTo>
                <a:lnTo>
                  <a:pt x="444435" y="249120"/>
                </a:lnTo>
                <a:lnTo>
                  <a:pt x="443795" y="239971"/>
                </a:lnTo>
                <a:lnTo>
                  <a:pt x="441830" y="230792"/>
                </a:lnTo>
                <a:lnTo>
                  <a:pt x="438980" y="221595"/>
                </a:lnTo>
                <a:lnTo>
                  <a:pt x="435540" y="212384"/>
                </a:lnTo>
                <a:lnTo>
                  <a:pt x="431708" y="203165"/>
                </a:lnTo>
                <a:lnTo>
                  <a:pt x="427614" y="193940"/>
                </a:lnTo>
                <a:lnTo>
                  <a:pt x="418960" y="175480"/>
                </a:lnTo>
                <a:lnTo>
                  <a:pt x="409983" y="157013"/>
                </a:lnTo>
                <a:lnTo>
                  <a:pt x="403894" y="147778"/>
                </a:lnTo>
                <a:lnTo>
                  <a:pt x="396756" y="138543"/>
                </a:lnTo>
                <a:lnTo>
                  <a:pt x="388919" y="129307"/>
                </a:lnTo>
                <a:lnTo>
                  <a:pt x="380615" y="121611"/>
                </a:lnTo>
                <a:lnTo>
                  <a:pt x="372000" y="114941"/>
                </a:lnTo>
                <a:lnTo>
                  <a:pt x="363179" y="108954"/>
                </a:lnTo>
                <a:lnTo>
                  <a:pt x="355758" y="101884"/>
                </a:lnTo>
                <a:lnTo>
                  <a:pt x="349271" y="94092"/>
                </a:lnTo>
                <a:lnTo>
                  <a:pt x="343408" y="85819"/>
                </a:lnTo>
                <a:lnTo>
                  <a:pt x="337959" y="80303"/>
                </a:lnTo>
                <a:lnTo>
                  <a:pt x="332788" y="76627"/>
                </a:lnTo>
                <a:lnTo>
                  <a:pt x="317826" y="69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796"/>
          <p:cNvSpPr/>
          <p:nvPr/>
        </p:nvSpPr>
        <p:spPr>
          <a:xfrm>
            <a:off x="4281058" y="3394363"/>
            <a:ext cx="41560" cy="540328"/>
          </a:xfrm>
          <a:custGeom>
            <a:avLst/>
            <a:gdLst/>
            <a:ahLst/>
            <a:cxnLst/>
            <a:rect l="0" t="0" r="0" b="0"/>
            <a:pathLst>
              <a:path w="41560" h="540328">
                <a:moveTo>
                  <a:pt x="41559" y="0"/>
                </a:moveTo>
                <a:lnTo>
                  <a:pt x="34204" y="7355"/>
                </a:lnTo>
                <a:lnTo>
                  <a:pt x="32038" y="11061"/>
                </a:lnTo>
                <a:lnTo>
                  <a:pt x="30594" y="15071"/>
                </a:lnTo>
                <a:lnTo>
                  <a:pt x="29631" y="19284"/>
                </a:lnTo>
                <a:lnTo>
                  <a:pt x="28561" y="32174"/>
                </a:lnTo>
                <a:lnTo>
                  <a:pt x="28275" y="39922"/>
                </a:lnTo>
                <a:lnTo>
                  <a:pt x="26546" y="46627"/>
                </a:lnTo>
                <a:lnTo>
                  <a:pt x="23854" y="52636"/>
                </a:lnTo>
                <a:lnTo>
                  <a:pt x="20519" y="58182"/>
                </a:lnTo>
                <a:lnTo>
                  <a:pt x="18296" y="66497"/>
                </a:lnTo>
                <a:lnTo>
                  <a:pt x="16814" y="76658"/>
                </a:lnTo>
                <a:lnTo>
                  <a:pt x="15826" y="88051"/>
                </a:lnTo>
                <a:lnTo>
                  <a:pt x="15168" y="98725"/>
                </a:lnTo>
                <a:lnTo>
                  <a:pt x="14436" y="118795"/>
                </a:lnTo>
                <a:lnTo>
                  <a:pt x="14024" y="147403"/>
                </a:lnTo>
                <a:lnTo>
                  <a:pt x="13902" y="182734"/>
                </a:lnTo>
                <a:lnTo>
                  <a:pt x="12345" y="194174"/>
                </a:lnTo>
                <a:lnTo>
                  <a:pt x="9768" y="204880"/>
                </a:lnTo>
                <a:lnTo>
                  <a:pt x="6511" y="215096"/>
                </a:lnTo>
                <a:lnTo>
                  <a:pt x="4339" y="226524"/>
                </a:lnTo>
                <a:lnTo>
                  <a:pt x="2891" y="238762"/>
                </a:lnTo>
                <a:lnTo>
                  <a:pt x="1926" y="251538"/>
                </a:lnTo>
                <a:lnTo>
                  <a:pt x="1283" y="264674"/>
                </a:lnTo>
                <a:lnTo>
                  <a:pt x="568" y="291584"/>
                </a:lnTo>
                <a:lnTo>
                  <a:pt x="0" y="436566"/>
                </a:lnTo>
                <a:lnTo>
                  <a:pt x="1538" y="446523"/>
                </a:lnTo>
                <a:lnTo>
                  <a:pt x="4103" y="456239"/>
                </a:lnTo>
                <a:lnTo>
                  <a:pt x="7352" y="465796"/>
                </a:lnTo>
                <a:lnTo>
                  <a:pt x="9518" y="475246"/>
                </a:lnTo>
                <a:lnTo>
                  <a:pt x="10962" y="484625"/>
                </a:lnTo>
                <a:lnTo>
                  <a:pt x="11925" y="493956"/>
                </a:lnTo>
                <a:lnTo>
                  <a:pt x="12995" y="508429"/>
                </a:lnTo>
                <a:lnTo>
                  <a:pt x="13280" y="514444"/>
                </a:lnTo>
                <a:lnTo>
                  <a:pt x="15010" y="519993"/>
                </a:lnTo>
                <a:lnTo>
                  <a:pt x="17702" y="525231"/>
                </a:lnTo>
                <a:lnTo>
                  <a:pt x="27705" y="540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797"/>
          <p:cNvSpPr/>
          <p:nvPr/>
        </p:nvSpPr>
        <p:spPr>
          <a:xfrm>
            <a:off x="4807527" y="3311236"/>
            <a:ext cx="27710" cy="568037"/>
          </a:xfrm>
          <a:custGeom>
            <a:avLst/>
            <a:gdLst/>
            <a:ahLst/>
            <a:cxnLst/>
            <a:rect l="0" t="0" r="0" b="0"/>
            <a:pathLst>
              <a:path w="27710" h="568037">
                <a:moveTo>
                  <a:pt x="27709" y="0"/>
                </a:moveTo>
                <a:lnTo>
                  <a:pt x="27709" y="119263"/>
                </a:lnTo>
                <a:lnTo>
                  <a:pt x="26169" y="134927"/>
                </a:lnTo>
                <a:lnTo>
                  <a:pt x="23604" y="149988"/>
                </a:lnTo>
                <a:lnTo>
                  <a:pt x="20354" y="164646"/>
                </a:lnTo>
                <a:lnTo>
                  <a:pt x="18187" y="180576"/>
                </a:lnTo>
                <a:lnTo>
                  <a:pt x="16743" y="197354"/>
                </a:lnTo>
                <a:lnTo>
                  <a:pt x="15780" y="214696"/>
                </a:lnTo>
                <a:lnTo>
                  <a:pt x="14710" y="246281"/>
                </a:lnTo>
                <a:lnTo>
                  <a:pt x="14425" y="261169"/>
                </a:lnTo>
                <a:lnTo>
                  <a:pt x="12695" y="277252"/>
                </a:lnTo>
                <a:lnTo>
                  <a:pt x="10003" y="294131"/>
                </a:lnTo>
                <a:lnTo>
                  <a:pt x="6668" y="311542"/>
                </a:lnTo>
                <a:lnTo>
                  <a:pt x="4445" y="329307"/>
                </a:lnTo>
                <a:lnTo>
                  <a:pt x="2963" y="347308"/>
                </a:lnTo>
                <a:lnTo>
                  <a:pt x="1975" y="365465"/>
                </a:lnTo>
                <a:lnTo>
                  <a:pt x="878" y="397956"/>
                </a:lnTo>
                <a:lnTo>
                  <a:pt x="173" y="456444"/>
                </a:lnTo>
                <a:lnTo>
                  <a:pt x="0" y="5680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798"/>
          <p:cNvSpPr/>
          <p:nvPr/>
        </p:nvSpPr>
        <p:spPr>
          <a:xfrm>
            <a:off x="5444836" y="3325090"/>
            <a:ext cx="82553" cy="637294"/>
          </a:xfrm>
          <a:custGeom>
            <a:avLst/>
            <a:gdLst/>
            <a:ahLst/>
            <a:cxnLst/>
            <a:rect l="0" t="0" r="0" b="0"/>
            <a:pathLst>
              <a:path w="82553" h="637294">
                <a:moveTo>
                  <a:pt x="55418" y="0"/>
                </a:moveTo>
                <a:lnTo>
                  <a:pt x="62773" y="7355"/>
                </a:lnTo>
                <a:lnTo>
                  <a:pt x="64939" y="11061"/>
                </a:lnTo>
                <a:lnTo>
                  <a:pt x="67346" y="19284"/>
                </a:lnTo>
                <a:lnTo>
                  <a:pt x="68416" y="32175"/>
                </a:lnTo>
                <a:lnTo>
                  <a:pt x="68892" y="48166"/>
                </a:lnTo>
                <a:lnTo>
                  <a:pt x="69104" y="65537"/>
                </a:lnTo>
                <a:lnTo>
                  <a:pt x="70699" y="74479"/>
                </a:lnTo>
                <a:lnTo>
                  <a:pt x="73302" y="83520"/>
                </a:lnTo>
                <a:lnTo>
                  <a:pt x="76577" y="92625"/>
                </a:lnTo>
                <a:lnTo>
                  <a:pt x="78760" y="103314"/>
                </a:lnTo>
                <a:lnTo>
                  <a:pt x="80216" y="115058"/>
                </a:lnTo>
                <a:lnTo>
                  <a:pt x="81186" y="127505"/>
                </a:lnTo>
                <a:lnTo>
                  <a:pt x="81833" y="140422"/>
                </a:lnTo>
                <a:lnTo>
                  <a:pt x="82552" y="167089"/>
                </a:lnTo>
                <a:lnTo>
                  <a:pt x="81204" y="180665"/>
                </a:lnTo>
                <a:lnTo>
                  <a:pt x="78767" y="194334"/>
                </a:lnTo>
                <a:lnTo>
                  <a:pt x="75602" y="208066"/>
                </a:lnTo>
                <a:lnTo>
                  <a:pt x="73492" y="221838"/>
                </a:lnTo>
                <a:lnTo>
                  <a:pt x="72086" y="235638"/>
                </a:lnTo>
                <a:lnTo>
                  <a:pt x="71148" y="249455"/>
                </a:lnTo>
                <a:lnTo>
                  <a:pt x="70523" y="263285"/>
                </a:lnTo>
                <a:lnTo>
                  <a:pt x="69828" y="290968"/>
                </a:lnTo>
                <a:lnTo>
                  <a:pt x="68103" y="303275"/>
                </a:lnTo>
                <a:lnTo>
                  <a:pt x="65414" y="314559"/>
                </a:lnTo>
                <a:lnTo>
                  <a:pt x="50038" y="362146"/>
                </a:lnTo>
                <a:lnTo>
                  <a:pt x="47213" y="373819"/>
                </a:lnTo>
                <a:lnTo>
                  <a:pt x="45330" y="384679"/>
                </a:lnTo>
                <a:lnTo>
                  <a:pt x="44075" y="394999"/>
                </a:lnTo>
                <a:lnTo>
                  <a:pt x="41698" y="406496"/>
                </a:lnTo>
                <a:lnTo>
                  <a:pt x="38574" y="418779"/>
                </a:lnTo>
                <a:lnTo>
                  <a:pt x="34952" y="431586"/>
                </a:lnTo>
                <a:lnTo>
                  <a:pt x="32538" y="443203"/>
                </a:lnTo>
                <a:lnTo>
                  <a:pt x="30928" y="454027"/>
                </a:lnTo>
                <a:lnTo>
                  <a:pt x="29855" y="464321"/>
                </a:lnTo>
                <a:lnTo>
                  <a:pt x="27600" y="474262"/>
                </a:lnTo>
                <a:lnTo>
                  <a:pt x="24558" y="483969"/>
                </a:lnTo>
                <a:lnTo>
                  <a:pt x="20990" y="493519"/>
                </a:lnTo>
                <a:lnTo>
                  <a:pt x="18611" y="501425"/>
                </a:lnTo>
                <a:lnTo>
                  <a:pt x="17025" y="508235"/>
                </a:lnTo>
                <a:lnTo>
                  <a:pt x="15264" y="521446"/>
                </a:lnTo>
                <a:lnTo>
                  <a:pt x="14481" y="537580"/>
                </a:lnTo>
                <a:lnTo>
                  <a:pt x="14040" y="556618"/>
                </a:lnTo>
                <a:lnTo>
                  <a:pt x="13909" y="579363"/>
                </a:lnTo>
                <a:lnTo>
                  <a:pt x="12352" y="584824"/>
                </a:lnTo>
                <a:lnTo>
                  <a:pt x="9773" y="588465"/>
                </a:lnTo>
                <a:lnTo>
                  <a:pt x="6516" y="590891"/>
                </a:lnTo>
                <a:lnTo>
                  <a:pt x="4344" y="594049"/>
                </a:lnTo>
                <a:lnTo>
                  <a:pt x="1931" y="601662"/>
                </a:lnTo>
                <a:lnTo>
                  <a:pt x="169" y="620832"/>
                </a:lnTo>
                <a:lnTo>
                  <a:pt x="0" y="637293"/>
                </a:lnTo>
                <a:lnTo>
                  <a:pt x="0" y="6234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799"/>
          <p:cNvSpPr/>
          <p:nvPr/>
        </p:nvSpPr>
        <p:spPr>
          <a:xfrm>
            <a:off x="2438400" y="4170217"/>
            <a:ext cx="55419" cy="470469"/>
          </a:xfrm>
          <a:custGeom>
            <a:avLst/>
            <a:gdLst/>
            <a:ahLst/>
            <a:cxnLst/>
            <a:rect l="0" t="0" r="0" b="0"/>
            <a:pathLst>
              <a:path w="55419" h="470469">
                <a:moveTo>
                  <a:pt x="0" y="0"/>
                </a:moveTo>
                <a:lnTo>
                  <a:pt x="0" y="32969"/>
                </a:lnTo>
                <a:lnTo>
                  <a:pt x="1539" y="37374"/>
                </a:lnTo>
                <a:lnTo>
                  <a:pt x="4104" y="41849"/>
                </a:lnTo>
                <a:lnTo>
                  <a:pt x="7355" y="46372"/>
                </a:lnTo>
                <a:lnTo>
                  <a:pt x="9521" y="50927"/>
                </a:lnTo>
                <a:lnTo>
                  <a:pt x="10965" y="55503"/>
                </a:lnTo>
                <a:lnTo>
                  <a:pt x="12570" y="64693"/>
                </a:lnTo>
                <a:lnTo>
                  <a:pt x="13284" y="73908"/>
                </a:lnTo>
                <a:lnTo>
                  <a:pt x="13600" y="87240"/>
                </a:lnTo>
                <a:lnTo>
                  <a:pt x="13685" y="95106"/>
                </a:lnTo>
                <a:lnTo>
                  <a:pt x="15281" y="101889"/>
                </a:lnTo>
                <a:lnTo>
                  <a:pt x="17884" y="107950"/>
                </a:lnTo>
                <a:lnTo>
                  <a:pt x="21159" y="113531"/>
                </a:lnTo>
                <a:lnTo>
                  <a:pt x="23342" y="120330"/>
                </a:lnTo>
                <a:lnTo>
                  <a:pt x="24798" y="127941"/>
                </a:lnTo>
                <a:lnTo>
                  <a:pt x="25768" y="136094"/>
                </a:lnTo>
                <a:lnTo>
                  <a:pt x="26846" y="149258"/>
                </a:lnTo>
                <a:lnTo>
                  <a:pt x="27325" y="161780"/>
                </a:lnTo>
                <a:lnTo>
                  <a:pt x="27538" y="177607"/>
                </a:lnTo>
                <a:lnTo>
                  <a:pt x="29134" y="186138"/>
                </a:lnTo>
                <a:lnTo>
                  <a:pt x="31738" y="194904"/>
                </a:lnTo>
                <a:lnTo>
                  <a:pt x="35013" y="203828"/>
                </a:lnTo>
                <a:lnTo>
                  <a:pt x="37196" y="212855"/>
                </a:lnTo>
                <a:lnTo>
                  <a:pt x="38652" y="221952"/>
                </a:lnTo>
                <a:lnTo>
                  <a:pt x="39622" y="231095"/>
                </a:lnTo>
                <a:lnTo>
                  <a:pt x="40269" y="240269"/>
                </a:lnTo>
                <a:lnTo>
                  <a:pt x="40701" y="249465"/>
                </a:lnTo>
                <a:lnTo>
                  <a:pt x="40988" y="258674"/>
                </a:lnTo>
                <a:lnTo>
                  <a:pt x="42719" y="267892"/>
                </a:lnTo>
                <a:lnTo>
                  <a:pt x="45413" y="277116"/>
                </a:lnTo>
                <a:lnTo>
                  <a:pt x="48748" y="286344"/>
                </a:lnTo>
                <a:lnTo>
                  <a:pt x="50971" y="295575"/>
                </a:lnTo>
                <a:lnTo>
                  <a:pt x="52453" y="304808"/>
                </a:lnTo>
                <a:lnTo>
                  <a:pt x="53441" y="314042"/>
                </a:lnTo>
                <a:lnTo>
                  <a:pt x="54539" y="328407"/>
                </a:lnTo>
                <a:lnTo>
                  <a:pt x="55027" y="341462"/>
                </a:lnTo>
                <a:lnTo>
                  <a:pt x="55383" y="381865"/>
                </a:lnTo>
                <a:lnTo>
                  <a:pt x="55418" y="470468"/>
                </a:lnTo>
                <a:lnTo>
                  <a:pt x="55418" y="457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800"/>
          <p:cNvSpPr/>
          <p:nvPr/>
        </p:nvSpPr>
        <p:spPr>
          <a:xfrm>
            <a:off x="2881914" y="4212479"/>
            <a:ext cx="367477" cy="303909"/>
          </a:xfrm>
          <a:custGeom>
            <a:avLst/>
            <a:gdLst/>
            <a:ahLst/>
            <a:cxnLst/>
            <a:rect l="0" t="0" r="0" b="0"/>
            <a:pathLst>
              <a:path w="367477" h="303909">
                <a:moveTo>
                  <a:pt x="13686" y="123993"/>
                </a:moveTo>
                <a:lnTo>
                  <a:pt x="1757" y="135922"/>
                </a:lnTo>
                <a:lnTo>
                  <a:pt x="687" y="145202"/>
                </a:lnTo>
                <a:lnTo>
                  <a:pt x="211" y="158049"/>
                </a:lnTo>
                <a:lnTo>
                  <a:pt x="0" y="168891"/>
                </a:lnTo>
                <a:lnTo>
                  <a:pt x="1483" y="173937"/>
                </a:lnTo>
                <a:lnTo>
                  <a:pt x="4011" y="178840"/>
                </a:lnTo>
                <a:lnTo>
                  <a:pt x="7236" y="183649"/>
                </a:lnTo>
                <a:lnTo>
                  <a:pt x="10925" y="189933"/>
                </a:lnTo>
                <a:lnTo>
                  <a:pt x="14924" y="197202"/>
                </a:lnTo>
                <a:lnTo>
                  <a:pt x="19130" y="205126"/>
                </a:lnTo>
                <a:lnTo>
                  <a:pt x="25012" y="211948"/>
                </a:lnTo>
                <a:lnTo>
                  <a:pt x="32012" y="218036"/>
                </a:lnTo>
                <a:lnTo>
                  <a:pt x="39758" y="223634"/>
                </a:lnTo>
                <a:lnTo>
                  <a:pt x="46461" y="228905"/>
                </a:lnTo>
                <a:lnTo>
                  <a:pt x="52469" y="233958"/>
                </a:lnTo>
                <a:lnTo>
                  <a:pt x="58014" y="238867"/>
                </a:lnTo>
                <a:lnTo>
                  <a:pt x="66329" y="245218"/>
                </a:lnTo>
                <a:lnTo>
                  <a:pt x="76490" y="252531"/>
                </a:lnTo>
                <a:lnTo>
                  <a:pt x="87883" y="260485"/>
                </a:lnTo>
                <a:lnTo>
                  <a:pt x="97017" y="267327"/>
                </a:lnTo>
                <a:lnTo>
                  <a:pt x="104646" y="273428"/>
                </a:lnTo>
                <a:lnTo>
                  <a:pt x="111271" y="279034"/>
                </a:lnTo>
                <a:lnTo>
                  <a:pt x="120306" y="282772"/>
                </a:lnTo>
                <a:lnTo>
                  <a:pt x="130948" y="285264"/>
                </a:lnTo>
                <a:lnTo>
                  <a:pt x="142660" y="286925"/>
                </a:lnTo>
                <a:lnTo>
                  <a:pt x="153548" y="289572"/>
                </a:lnTo>
                <a:lnTo>
                  <a:pt x="163884" y="292876"/>
                </a:lnTo>
                <a:lnTo>
                  <a:pt x="173855" y="296618"/>
                </a:lnTo>
                <a:lnTo>
                  <a:pt x="183580" y="299113"/>
                </a:lnTo>
                <a:lnTo>
                  <a:pt x="193143" y="300776"/>
                </a:lnTo>
                <a:lnTo>
                  <a:pt x="202596" y="301885"/>
                </a:lnTo>
                <a:lnTo>
                  <a:pt x="213517" y="302624"/>
                </a:lnTo>
                <a:lnTo>
                  <a:pt x="225415" y="303117"/>
                </a:lnTo>
                <a:lnTo>
                  <a:pt x="260121" y="303810"/>
                </a:lnTo>
                <a:lnTo>
                  <a:pt x="270340" y="303908"/>
                </a:lnTo>
                <a:lnTo>
                  <a:pt x="280231" y="302433"/>
                </a:lnTo>
                <a:lnTo>
                  <a:pt x="289903" y="299911"/>
                </a:lnTo>
                <a:lnTo>
                  <a:pt x="299431" y="296689"/>
                </a:lnTo>
                <a:lnTo>
                  <a:pt x="307322" y="293003"/>
                </a:lnTo>
                <a:lnTo>
                  <a:pt x="314122" y="289005"/>
                </a:lnTo>
                <a:lnTo>
                  <a:pt x="320195" y="284801"/>
                </a:lnTo>
                <a:lnTo>
                  <a:pt x="331047" y="276025"/>
                </a:lnTo>
                <a:lnTo>
                  <a:pt x="341002" y="266993"/>
                </a:lnTo>
                <a:lnTo>
                  <a:pt x="350557" y="257848"/>
                </a:lnTo>
                <a:lnTo>
                  <a:pt x="353721" y="251714"/>
                </a:lnTo>
                <a:lnTo>
                  <a:pt x="355830" y="244547"/>
                </a:lnTo>
                <a:lnTo>
                  <a:pt x="357237" y="236689"/>
                </a:lnTo>
                <a:lnTo>
                  <a:pt x="359713" y="228372"/>
                </a:lnTo>
                <a:lnTo>
                  <a:pt x="362904" y="219749"/>
                </a:lnTo>
                <a:lnTo>
                  <a:pt x="366571" y="210921"/>
                </a:lnTo>
                <a:lnTo>
                  <a:pt x="367476" y="201958"/>
                </a:lnTo>
                <a:lnTo>
                  <a:pt x="366540" y="192902"/>
                </a:lnTo>
                <a:lnTo>
                  <a:pt x="364376" y="183787"/>
                </a:lnTo>
                <a:lnTo>
                  <a:pt x="362934" y="174631"/>
                </a:lnTo>
                <a:lnTo>
                  <a:pt x="361972" y="165449"/>
                </a:lnTo>
                <a:lnTo>
                  <a:pt x="361331" y="156249"/>
                </a:lnTo>
                <a:lnTo>
                  <a:pt x="357825" y="147036"/>
                </a:lnTo>
                <a:lnTo>
                  <a:pt x="352409" y="137815"/>
                </a:lnTo>
                <a:lnTo>
                  <a:pt x="345719" y="128590"/>
                </a:lnTo>
                <a:lnTo>
                  <a:pt x="339720" y="119361"/>
                </a:lnTo>
                <a:lnTo>
                  <a:pt x="334181" y="110129"/>
                </a:lnTo>
                <a:lnTo>
                  <a:pt x="328949" y="100896"/>
                </a:lnTo>
                <a:lnTo>
                  <a:pt x="322382" y="91662"/>
                </a:lnTo>
                <a:lnTo>
                  <a:pt x="314926" y="82427"/>
                </a:lnTo>
                <a:lnTo>
                  <a:pt x="306876" y="73191"/>
                </a:lnTo>
                <a:lnTo>
                  <a:pt x="298431" y="65495"/>
                </a:lnTo>
                <a:lnTo>
                  <a:pt x="289722" y="58825"/>
                </a:lnTo>
                <a:lnTo>
                  <a:pt x="280837" y="52838"/>
                </a:lnTo>
                <a:lnTo>
                  <a:pt x="271835" y="45769"/>
                </a:lnTo>
                <a:lnTo>
                  <a:pt x="262755" y="37977"/>
                </a:lnTo>
                <a:lnTo>
                  <a:pt x="253623" y="29703"/>
                </a:lnTo>
                <a:lnTo>
                  <a:pt x="244456" y="24188"/>
                </a:lnTo>
                <a:lnTo>
                  <a:pt x="235266" y="20511"/>
                </a:lnTo>
                <a:lnTo>
                  <a:pt x="226060" y="18060"/>
                </a:lnTo>
                <a:lnTo>
                  <a:pt x="218384" y="14886"/>
                </a:lnTo>
                <a:lnTo>
                  <a:pt x="211727" y="11231"/>
                </a:lnTo>
                <a:lnTo>
                  <a:pt x="205749" y="7254"/>
                </a:lnTo>
                <a:lnTo>
                  <a:pt x="198686" y="4604"/>
                </a:lnTo>
                <a:lnTo>
                  <a:pt x="190897" y="2836"/>
                </a:lnTo>
                <a:lnTo>
                  <a:pt x="182627" y="1659"/>
                </a:lnTo>
                <a:lnTo>
                  <a:pt x="175574" y="873"/>
                </a:lnTo>
                <a:lnTo>
                  <a:pt x="169332" y="349"/>
                </a:lnTo>
                <a:lnTo>
                  <a:pt x="163632" y="0"/>
                </a:lnTo>
                <a:lnTo>
                  <a:pt x="158292" y="1307"/>
                </a:lnTo>
                <a:lnTo>
                  <a:pt x="148254" y="6864"/>
                </a:lnTo>
                <a:lnTo>
                  <a:pt x="138662" y="10360"/>
                </a:lnTo>
                <a:lnTo>
                  <a:pt x="133948" y="11292"/>
                </a:lnTo>
                <a:lnTo>
                  <a:pt x="130806" y="13453"/>
                </a:lnTo>
                <a:lnTo>
                  <a:pt x="128711" y="16433"/>
                </a:lnTo>
                <a:lnTo>
                  <a:pt x="127315" y="19959"/>
                </a:lnTo>
                <a:lnTo>
                  <a:pt x="121658" y="27982"/>
                </a:lnTo>
                <a:lnTo>
                  <a:pt x="110667" y="408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801"/>
          <p:cNvSpPr/>
          <p:nvPr/>
        </p:nvSpPr>
        <p:spPr>
          <a:xfrm>
            <a:off x="3699213" y="4211781"/>
            <a:ext cx="357345" cy="263167"/>
          </a:xfrm>
          <a:custGeom>
            <a:avLst/>
            <a:gdLst/>
            <a:ahLst/>
            <a:cxnLst/>
            <a:rect l="0" t="0" r="0" b="0"/>
            <a:pathLst>
              <a:path w="357345" h="263167">
                <a:moveTo>
                  <a:pt x="13804" y="55419"/>
                </a:moveTo>
                <a:lnTo>
                  <a:pt x="13804" y="67347"/>
                </a:lnTo>
                <a:lnTo>
                  <a:pt x="9700" y="72522"/>
                </a:lnTo>
                <a:lnTo>
                  <a:pt x="6449" y="76057"/>
                </a:lnTo>
                <a:lnTo>
                  <a:pt x="4283" y="79953"/>
                </a:lnTo>
                <a:lnTo>
                  <a:pt x="2839" y="84090"/>
                </a:lnTo>
                <a:lnTo>
                  <a:pt x="1876" y="88387"/>
                </a:lnTo>
                <a:lnTo>
                  <a:pt x="1234" y="94331"/>
                </a:lnTo>
                <a:lnTo>
                  <a:pt x="806" y="101372"/>
                </a:lnTo>
                <a:lnTo>
                  <a:pt x="330" y="115866"/>
                </a:lnTo>
                <a:lnTo>
                  <a:pt x="63" y="134220"/>
                </a:lnTo>
                <a:lnTo>
                  <a:pt x="0" y="149965"/>
                </a:lnTo>
                <a:lnTo>
                  <a:pt x="1523" y="156934"/>
                </a:lnTo>
                <a:lnTo>
                  <a:pt x="4078" y="163120"/>
                </a:lnTo>
                <a:lnTo>
                  <a:pt x="7320" y="168783"/>
                </a:lnTo>
                <a:lnTo>
                  <a:pt x="9481" y="174098"/>
                </a:lnTo>
                <a:lnTo>
                  <a:pt x="10922" y="179181"/>
                </a:lnTo>
                <a:lnTo>
                  <a:pt x="11883" y="184108"/>
                </a:lnTo>
                <a:lnTo>
                  <a:pt x="14063" y="188933"/>
                </a:lnTo>
                <a:lnTo>
                  <a:pt x="17055" y="193689"/>
                </a:lnTo>
                <a:lnTo>
                  <a:pt x="20590" y="198399"/>
                </a:lnTo>
                <a:lnTo>
                  <a:pt x="26025" y="203078"/>
                </a:lnTo>
                <a:lnTo>
                  <a:pt x="32728" y="207737"/>
                </a:lnTo>
                <a:lnTo>
                  <a:pt x="40275" y="212382"/>
                </a:lnTo>
                <a:lnTo>
                  <a:pt x="48384" y="217019"/>
                </a:lnTo>
                <a:lnTo>
                  <a:pt x="65606" y="226275"/>
                </a:lnTo>
                <a:lnTo>
                  <a:pt x="120111" y="253999"/>
                </a:lnTo>
                <a:lnTo>
                  <a:pt x="130857" y="257078"/>
                </a:lnTo>
                <a:lnTo>
                  <a:pt x="142640" y="259131"/>
                </a:lnTo>
                <a:lnTo>
                  <a:pt x="155113" y="260500"/>
                </a:lnTo>
                <a:lnTo>
                  <a:pt x="168046" y="261412"/>
                </a:lnTo>
                <a:lnTo>
                  <a:pt x="181287" y="262020"/>
                </a:lnTo>
                <a:lnTo>
                  <a:pt x="217882" y="262876"/>
                </a:lnTo>
                <a:lnTo>
                  <a:pt x="265184" y="263166"/>
                </a:lnTo>
                <a:lnTo>
                  <a:pt x="276833" y="261650"/>
                </a:lnTo>
                <a:lnTo>
                  <a:pt x="287678" y="259100"/>
                </a:lnTo>
                <a:lnTo>
                  <a:pt x="297987" y="255861"/>
                </a:lnTo>
                <a:lnTo>
                  <a:pt x="306399" y="252162"/>
                </a:lnTo>
                <a:lnTo>
                  <a:pt x="313546" y="248156"/>
                </a:lnTo>
                <a:lnTo>
                  <a:pt x="319850" y="243947"/>
                </a:lnTo>
                <a:lnTo>
                  <a:pt x="325593" y="239601"/>
                </a:lnTo>
                <a:lnTo>
                  <a:pt x="330960" y="235164"/>
                </a:lnTo>
                <a:lnTo>
                  <a:pt x="336078" y="230667"/>
                </a:lnTo>
                <a:lnTo>
                  <a:pt x="341029" y="226130"/>
                </a:lnTo>
                <a:lnTo>
                  <a:pt x="350636" y="216983"/>
                </a:lnTo>
                <a:lnTo>
                  <a:pt x="353813" y="210849"/>
                </a:lnTo>
                <a:lnTo>
                  <a:pt x="355932" y="203682"/>
                </a:lnTo>
                <a:lnTo>
                  <a:pt x="357344" y="195824"/>
                </a:lnTo>
                <a:lnTo>
                  <a:pt x="356746" y="189047"/>
                </a:lnTo>
                <a:lnTo>
                  <a:pt x="354808" y="182989"/>
                </a:lnTo>
                <a:lnTo>
                  <a:pt x="351976" y="177411"/>
                </a:lnTo>
                <a:lnTo>
                  <a:pt x="350089" y="170613"/>
                </a:lnTo>
                <a:lnTo>
                  <a:pt x="348830" y="163003"/>
                </a:lnTo>
                <a:lnTo>
                  <a:pt x="347992" y="154850"/>
                </a:lnTo>
                <a:lnTo>
                  <a:pt x="344354" y="146337"/>
                </a:lnTo>
                <a:lnTo>
                  <a:pt x="338849" y="137582"/>
                </a:lnTo>
                <a:lnTo>
                  <a:pt x="332101" y="128667"/>
                </a:lnTo>
                <a:lnTo>
                  <a:pt x="326063" y="119644"/>
                </a:lnTo>
                <a:lnTo>
                  <a:pt x="320498" y="110551"/>
                </a:lnTo>
                <a:lnTo>
                  <a:pt x="315249" y="101409"/>
                </a:lnTo>
                <a:lnTo>
                  <a:pt x="308670" y="93776"/>
                </a:lnTo>
                <a:lnTo>
                  <a:pt x="301206" y="87148"/>
                </a:lnTo>
                <a:lnTo>
                  <a:pt x="293151" y="81189"/>
                </a:lnTo>
                <a:lnTo>
                  <a:pt x="284702" y="74139"/>
                </a:lnTo>
                <a:lnTo>
                  <a:pt x="275991" y="66359"/>
                </a:lnTo>
                <a:lnTo>
                  <a:pt x="267104" y="58094"/>
                </a:lnTo>
                <a:lnTo>
                  <a:pt x="256562" y="52584"/>
                </a:lnTo>
                <a:lnTo>
                  <a:pt x="244916" y="48910"/>
                </a:lnTo>
                <a:lnTo>
                  <a:pt x="232533" y="46462"/>
                </a:lnTo>
                <a:lnTo>
                  <a:pt x="221200" y="43290"/>
                </a:lnTo>
                <a:lnTo>
                  <a:pt x="210565" y="39635"/>
                </a:lnTo>
                <a:lnTo>
                  <a:pt x="200396" y="35660"/>
                </a:lnTo>
                <a:lnTo>
                  <a:pt x="176783" y="27138"/>
                </a:lnTo>
                <a:lnTo>
                  <a:pt x="164020" y="22710"/>
                </a:lnTo>
                <a:lnTo>
                  <a:pt x="152433" y="19758"/>
                </a:lnTo>
                <a:lnTo>
                  <a:pt x="141630" y="17790"/>
                </a:lnTo>
                <a:lnTo>
                  <a:pt x="131349" y="16479"/>
                </a:lnTo>
                <a:lnTo>
                  <a:pt x="122955" y="14064"/>
                </a:lnTo>
                <a:lnTo>
                  <a:pt x="115820" y="10916"/>
                </a:lnTo>
                <a:lnTo>
                  <a:pt x="109524" y="7277"/>
                </a:lnTo>
                <a:lnTo>
                  <a:pt x="98424" y="3235"/>
                </a:lnTo>
                <a:lnTo>
                  <a:pt x="830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802"/>
          <p:cNvSpPr/>
          <p:nvPr/>
        </p:nvSpPr>
        <p:spPr>
          <a:xfrm>
            <a:off x="4294909" y="4240137"/>
            <a:ext cx="290751" cy="206360"/>
          </a:xfrm>
          <a:custGeom>
            <a:avLst/>
            <a:gdLst/>
            <a:ahLst/>
            <a:cxnLst/>
            <a:rect l="0" t="0" r="0" b="0"/>
            <a:pathLst>
              <a:path w="290751" h="206360">
                <a:moveTo>
                  <a:pt x="27708" y="27063"/>
                </a:moveTo>
                <a:lnTo>
                  <a:pt x="35064" y="34417"/>
                </a:lnTo>
                <a:lnTo>
                  <a:pt x="37230" y="38123"/>
                </a:lnTo>
                <a:lnTo>
                  <a:pt x="38674" y="42133"/>
                </a:lnTo>
                <a:lnTo>
                  <a:pt x="39637" y="46346"/>
                </a:lnTo>
                <a:lnTo>
                  <a:pt x="41818" y="52233"/>
                </a:lnTo>
                <a:lnTo>
                  <a:pt x="44812" y="59237"/>
                </a:lnTo>
                <a:lnTo>
                  <a:pt x="48347" y="66985"/>
                </a:lnTo>
                <a:lnTo>
                  <a:pt x="52244" y="73689"/>
                </a:lnTo>
                <a:lnTo>
                  <a:pt x="56380" y="79698"/>
                </a:lnTo>
                <a:lnTo>
                  <a:pt x="60677" y="85244"/>
                </a:lnTo>
                <a:lnTo>
                  <a:pt x="65082" y="90480"/>
                </a:lnTo>
                <a:lnTo>
                  <a:pt x="69557" y="95511"/>
                </a:lnTo>
                <a:lnTo>
                  <a:pt x="74080" y="100404"/>
                </a:lnTo>
                <a:lnTo>
                  <a:pt x="95157" y="122000"/>
                </a:lnTo>
                <a:lnTo>
                  <a:pt x="113545" y="140543"/>
                </a:lnTo>
                <a:lnTo>
                  <a:pt x="120339" y="145819"/>
                </a:lnTo>
                <a:lnTo>
                  <a:pt x="127947" y="150875"/>
                </a:lnTo>
                <a:lnTo>
                  <a:pt x="136098" y="155786"/>
                </a:lnTo>
                <a:lnTo>
                  <a:pt x="143071" y="160600"/>
                </a:lnTo>
                <a:lnTo>
                  <a:pt x="149259" y="165348"/>
                </a:lnTo>
                <a:lnTo>
                  <a:pt x="154924" y="170053"/>
                </a:lnTo>
                <a:lnTo>
                  <a:pt x="161779" y="174729"/>
                </a:lnTo>
                <a:lnTo>
                  <a:pt x="169428" y="179385"/>
                </a:lnTo>
                <a:lnTo>
                  <a:pt x="177607" y="184029"/>
                </a:lnTo>
                <a:lnTo>
                  <a:pt x="194904" y="193294"/>
                </a:lnTo>
                <a:lnTo>
                  <a:pt x="203827" y="197920"/>
                </a:lnTo>
                <a:lnTo>
                  <a:pt x="211315" y="201003"/>
                </a:lnTo>
                <a:lnTo>
                  <a:pt x="217846" y="203060"/>
                </a:lnTo>
                <a:lnTo>
                  <a:pt x="223739" y="204430"/>
                </a:lnTo>
                <a:lnTo>
                  <a:pt x="230747" y="205344"/>
                </a:lnTo>
                <a:lnTo>
                  <a:pt x="238498" y="205953"/>
                </a:lnTo>
                <a:lnTo>
                  <a:pt x="246744" y="206359"/>
                </a:lnTo>
                <a:lnTo>
                  <a:pt x="253781" y="205090"/>
                </a:lnTo>
                <a:lnTo>
                  <a:pt x="260011" y="202705"/>
                </a:lnTo>
                <a:lnTo>
                  <a:pt x="273717" y="195171"/>
                </a:lnTo>
                <a:lnTo>
                  <a:pt x="279696" y="190036"/>
                </a:lnTo>
                <a:lnTo>
                  <a:pt x="283446" y="186512"/>
                </a:lnTo>
                <a:lnTo>
                  <a:pt x="285945" y="182622"/>
                </a:lnTo>
                <a:lnTo>
                  <a:pt x="287612" y="178490"/>
                </a:lnTo>
                <a:lnTo>
                  <a:pt x="288723" y="174196"/>
                </a:lnTo>
                <a:lnTo>
                  <a:pt x="289464" y="169794"/>
                </a:lnTo>
                <a:lnTo>
                  <a:pt x="289957" y="165320"/>
                </a:lnTo>
                <a:lnTo>
                  <a:pt x="290287" y="160798"/>
                </a:lnTo>
                <a:lnTo>
                  <a:pt x="290506" y="156243"/>
                </a:lnTo>
                <a:lnTo>
                  <a:pt x="290750" y="147078"/>
                </a:lnTo>
                <a:lnTo>
                  <a:pt x="289275" y="142479"/>
                </a:lnTo>
                <a:lnTo>
                  <a:pt x="286753" y="137874"/>
                </a:lnTo>
                <a:lnTo>
                  <a:pt x="283532" y="133264"/>
                </a:lnTo>
                <a:lnTo>
                  <a:pt x="279846" y="128651"/>
                </a:lnTo>
                <a:lnTo>
                  <a:pt x="275848" y="124036"/>
                </a:lnTo>
                <a:lnTo>
                  <a:pt x="271644" y="119421"/>
                </a:lnTo>
                <a:lnTo>
                  <a:pt x="258763" y="106082"/>
                </a:lnTo>
                <a:lnTo>
                  <a:pt x="251018" y="98215"/>
                </a:lnTo>
                <a:lnTo>
                  <a:pt x="242775" y="91431"/>
                </a:lnTo>
                <a:lnTo>
                  <a:pt x="234201" y="85368"/>
                </a:lnTo>
                <a:lnTo>
                  <a:pt x="225407" y="79788"/>
                </a:lnTo>
                <a:lnTo>
                  <a:pt x="216465" y="72988"/>
                </a:lnTo>
                <a:lnTo>
                  <a:pt x="207425" y="65377"/>
                </a:lnTo>
                <a:lnTo>
                  <a:pt x="198319" y="57223"/>
                </a:lnTo>
                <a:lnTo>
                  <a:pt x="189170" y="50249"/>
                </a:lnTo>
                <a:lnTo>
                  <a:pt x="179992" y="44059"/>
                </a:lnTo>
                <a:lnTo>
                  <a:pt x="170795" y="38394"/>
                </a:lnTo>
                <a:lnTo>
                  <a:pt x="161584" y="33077"/>
                </a:lnTo>
                <a:lnTo>
                  <a:pt x="143140" y="23065"/>
                </a:lnTo>
                <a:lnTo>
                  <a:pt x="133911" y="19779"/>
                </a:lnTo>
                <a:lnTo>
                  <a:pt x="124680" y="17589"/>
                </a:lnTo>
                <a:lnTo>
                  <a:pt x="115447" y="16129"/>
                </a:lnTo>
                <a:lnTo>
                  <a:pt x="106213" y="13615"/>
                </a:lnTo>
                <a:lnTo>
                  <a:pt x="96978" y="10401"/>
                </a:lnTo>
                <a:lnTo>
                  <a:pt x="87743" y="6718"/>
                </a:lnTo>
                <a:lnTo>
                  <a:pt x="78507" y="4264"/>
                </a:lnTo>
                <a:lnTo>
                  <a:pt x="69271" y="2627"/>
                </a:lnTo>
                <a:lnTo>
                  <a:pt x="60035" y="1535"/>
                </a:lnTo>
                <a:lnTo>
                  <a:pt x="52338" y="808"/>
                </a:lnTo>
                <a:lnTo>
                  <a:pt x="45668" y="323"/>
                </a:lnTo>
                <a:lnTo>
                  <a:pt x="39682" y="0"/>
                </a:lnTo>
                <a:lnTo>
                  <a:pt x="34151" y="1324"/>
                </a:lnTo>
                <a:lnTo>
                  <a:pt x="28925" y="3745"/>
                </a:lnTo>
                <a:lnTo>
                  <a:pt x="16831" y="11339"/>
                </a:lnTo>
                <a:lnTo>
                  <a:pt x="11072" y="12377"/>
                </a:lnTo>
                <a:lnTo>
                  <a:pt x="0" y="13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803"/>
          <p:cNvSpPr/>
          <p:nvPr/>
        </p:nvSpPr>
        <p:spPr>
          <a:xfrm>
            <a:off x="4793672" y="4156385"/>
            <a:ext cx="276500" cy="221461"/>
          </a:xfrm>
          <a:custGeom>
            <a:avLst/>
            <a:gdLst/>
            <a:ahLst/>
            <a:cxnLst/>
            <a:rect l="0" t="0" r="0" b="0"/>
            <a:pathLst>
              <a:path w="276500" h="221461">
                <a:moveTo>
                  <a:pt x="83128" y="55396"/>
                </a:moveTo>
                <a:lnTo>
                  <a:pt x="83128" y="76035"/>
                </a:lnTo>
                <a:lnTo>
                  <a:pt x="84667" y="79931"/>
                </a:lnTo>
                <a:lnTo>
                  <a:pt x="87232" y="84068"/>
                </a:lnTo>
                <a:lnTo>
                  <a:pt x="90482" y="88365"/>
                </a:lnTo>
                <a:lnTo>
                  <a:pt x="92649" y="92769"/>
                </a:lnTo>
                <a:lnTo>
                  <a:pt x="94093" y="97245"/>
                </a:lnTo>
                <a:lnTo>
                  <a:pt x="95056" y="101768"/>
                </a:lnTo>
                <a:lnTo>
                  <a:pt x="97237" y="106323"/>
                </a:lnTo>
                <a:lnTo>
                  <a:pt x="100231" y="110899"/>
                </a:lnTo>
                <a:lnTo>
                  <a:pt x="103766" y="115489"/>
                </a:lnTo>
                <a:lnTo>
                  <a:pt x="109202" y="120088"/>
                </a:lnTo>
                <a:lnTo>
                  <a:pt x="115904" y="124694"/>
                </a:lnTo>
                <a:lnTo>
                  <a:pt x="123451" y="129304"/>
                </a:lnTo>
                <a:lnTo>
                  <a:pt x="130022" y="135456"/>
                </a:lnTo>
                <a:lnTo>
                  <a:pt x="135942" y="142636"/>
                </a:lnTo>
                <a:lnTo>
                  <a:pt x="141428" y="150502"/>
                </a:lnTo>
                <a:lnTo>
                  <a:pt x="146625" y="157285"/>
                </a:lnTo>
                <a:lnTo>
                  <a:pt x="151629" y="163346"/>
                </a:lnTo>
                <a:lnTo>
                  <a:pt x="156504" y="168927"/>
                </a:lnTo>
                <a:lnTo>
                  <a:pt x="162833" y="174186"/>
                </a:lnTo>
                <a:lnTo>
                  <a:pt x="170131" y="179232"/>
                </a:lnTo>
                <a:lnTo>
                  <a:pt x="178076" y="184135"/>
                </a:lnTo>
                <a:lnTo>
                  <a:pt x="184911" y="188943"/>
                </a:lnTo>
                <a:lnTo>
                  <a:pt x="191007" y="193689"/>
                </a:lnTo>
                <a:lnTo>
                  <a:pt x="196611" y="198391"/>
                </a:lnTo>
                <a:lnTo>
                  <a:pt x="201886" y="201526"/>
                </a:lnTo>
                <a:lnTo>
                  <a:pt x="206942" y="203616"/>
                </a:lnTo>
                <a:lnTo>
                  <a:pt x="211852" y="205010"/>
                </a:lnTo>
                <a:lnTo>
                  <a:pt x="216665" y="207478"/>
                </a:lnTo>
                <a:lnTo>
                  <a:pt x="221413" y="210663"/>
                </a:lnTo>
                <a:lnTo>
                  <a:pt x="226118" y="214325"/>
                </a:lnTo>
                <a:lnTo>
                  <a:pt x="230794" y="216767"/>
                </a:lnTo>
                <a:lnTo>
                  <a:pt x="235450" y="218395"/>
                </a:lnTo>
                <a:lnTo>
                  <a:pt x="240094" y="219480"/>
                </a:lnTo>
                <a:lnTo>
                  <a:pt x="244729" y="220204"/>
                </a:lnTo>
                <a:lnTo>
                  <a:pt x="249360" y="220686"/>
                </a:lnTo>
                <a:lnTo>
                  <a:pt x="260495" y="221460"/>
                </a:lnTo>
                <a:lnTo>
                  <a:pt x="261409" y="219984"/>
                </a:lnTo>
                <a:lnTo>
                  <a:pt x="262424" y="214239"/>
                </a:lnTo>
                <a:lnTo>
                  <a:pt x="264234" y="212092"/>
                </a:lnTo>
                <a:lnTo>
                  <a:pt x="266981" y="210660"/>
                </a:lnTo>
                <a:lnTo>
                  <a:pt x="270351" y="209706"/>
                </a:lnTo>
                <a:lnTo>
                  <a:pt x="272597" y="207530"/>
                </a:lnTo>
                <a:lnTo>
                  <a:pt x="274096" y="204540"/>
                </a:lnTo>
                <a:lnTo>
                  <a:pt x="275094" y="201007"/>
                </a:lnTo>
                <a:lnTo>
                  <a:pt x="275760" y="197112"/>
                </a:lnTo>
                <a:lnTo>
                  <a:pt x="276203" y="192977"/>
                </a:lnTo>
                <a:lnTo>
                  <a:pt x="276499" y="188680"/>
                </a:lnTo>
                <a:lnTo>
                  <a:pt x="275157" y="184277"/>
                </a:lnTo>
                <a:lnTo>
                  <a:pt x="272723" y="179801"/>
                </a:lnTo>
                <a:lnTo>
                  <a:pt x="269561" y="175278"/>
                </a:lnTo>
                <a:lnTo>
                  <a:pt x="267453" y="170724"/>
                </a:lnTo>
                <a:lnTo>
                  <a:pt x="266048" y="166148"/>
                </a:lnTo>
                <a:lnTo>
                  <a:pt x="265111" y="161558"/>
                </a:lnTo>
                <a:lnTo>
                  <a:pt x="262946" y="155419"/>
                </a:lnTo>
                <a:lnTo>
                  <a:pt x="259964" y="148248"/>
                </a:lnTo>
                <a:lnTo>
                  <a:pt x="256437" y="140389"/>
                </a:lnTo>
                <a:lnTo>
                  <a:pt x="252546" y="133609"/>
                </a:lnTo>
                <a:lnTo>
                  <a:pt x="248412" y="127550"/>
                </a:lnTo>
                <a:lnTo>
                  <a:pt x="244117" y="121972"/>
                </a:lnTo>
                <a:lnTo>
                  <a:pt x="239714" y="115174"/>
                </a:lnTo>
                <a:lnTo>
                  <a:pt x="235240" y="107563"/>
                </a:lnTo>
                <a:lnTo>
                  <a:pt x="230718" y="99411"/>
                </a:lnTo>
                <a:lnTo>
                  <a:pt x="226163" y="92436"/>
                </a:lnTo>
                <a:lnTo>
                  <a:pt x="221588" y="86247"/>
                </a:lnTo>
                <a:lnTo>
                  <a:pt x="216998" y="80581"/>
                </a:lnTo>
                <a:lnTo>
                  <a:pt x="210859" y="73726"/>
                </a:lnTo>
                <a:lnTo>
                  <a:pt x="195828" y="57898"/>
                </a:lnTo>
                <a:lnTo>
                  <a:pt x="177412" y="39033"/>
                </a:lnTo>
                <a:lnTo>
                  <a:pt x="170614" y="33712"/>
                </a:lnTo>
                <a:lnTo>
                  <a:pt x="163003" y="28625"/>
                </a:lnTo>
                <a:lnTo>
                  <a:pt x="154851" y="23694"/>
                </a:lnTo>
                <a:lnTo>
                  <a:pt x="147877" y="18867"/>
                </a:lnTo>
                <a:lnTo>
                  <a:pt x="141687" y="14110"/>
                </a:lnTo>
                <a:lnTo>
                  <a:pt x="136022" y="9399"/>
                </a:lnTo>
                <a:lnTo>
                  <a:pt x="130706" y="6259"/>
                </a:lnTo>
                <a:lnTo>
                  <a:pt x="125622" y="4166"/>
                </a:lnTo>
                <a:lnTo>
                  <a:pt x="120693" y="2770"/>
                </a:lnTo>
                <a:lnTo>
                  <a:pt x="114329" y="1839"/>
                </a:lnTo>
                <a:lnTo>
                  <a:pt x="107007" y="1218"/>
                </a:lnTo>
                <a:lnTo>
                  <a:pt x="92201" y="529"/>
                </a:lnTo>
                <a:lnTo>
                  <a:pt x="80490" y="223"/>
                </a:lnTo>
                <a:lnTo>
                  <a:pt x="50974" y="0"/>
                </a:lnTo>
                <a:lnTo>
                  <a:pt x="46298" y="1532"/>
                </a:lnTo>
                <a:lnTo>
                  <a:pt x="41641" y="4093"/>
                </a:lnTo>
                <a:lnTo>
                  <a:pt x="36997" y="7339"/>
                </a:lnTo>
                <a:lnTo>
                  <a:pt x="32362" y="11043"/>
                </a:lnTo>
                <a:lnTo>
                  <a:pt x="27732" y="15052"/>
                </a:lnTo>
                <a:lnTo>
                  <a:pt x="23106" y="19263"/>
                </a:lnTo>
                <a:lnTo>
                  <a:pt x="20022" y="23611"/>
                </a:lnTo>
                <a:lnTo>
                  <a:pt x="17966" y="28048"/>
                </a:lnTo>
                <a:lnTo>
                  <a:pt x="16596" y="32546"/>
                </a:lnTo>
                <a:lnTo>
                  <a:pt x="14143" y="35545"/>
                </a:lnTo>
                <a:lnTo>
                  <a:pt x="10968" y="37544"/>
                </a:lnTo>
                <a:lnTo>
                  <a:pt x="7312" y="38876"/>
                </a:lnTo>
                <a:lnTo>
                  <a:pt x="4875" y="41304"/>
                </a:lnTo>
                <a:lnTo>
                  <a:pt x="3250" y="44462"/>
                </a:lnTo>
                <a:lnTo>
                  <a:pt x="0" y="553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804"/>
          <p:cNvSpPr/>
          <p:nvPr/>
        </p:nvSpPr>
        <p:spPr>
          <a:xfrm>
            <a:off x="5417369" y="4239490"/>
            <a:ext cx="270847" cy="207232"/>
          </a:xfrm>
          <a:custGeom>
            <a:avLst/>
            <a:gdLst/>
            <a:ahLst/>
            <a:cxnLst/>
            <a:rect l="0" t="0" r="0" b="0"/>
            <a:pathLst>
              <a:path w="270847" h="207232">
                <a:moveTo>
                  <a:pt x="69031" y="41564"/>
                </a:moveTo>
                <a:lnTo>
                  <a:pt x="69031" y="53492"/>
                </a:lnTo>
                <a:lnTo>
                  <a:pt x="60820" y="58667"/>
                </a:lnTo>
                <a:lnTo>
                  <a:pt x="54321" y="62203"/>
                </a:lnTo>
                <a:lnTo>
                  <a:pt x="48448" y="66099"/>
                </a:lnTo>
                <a:lnTo>
                  <a:pt x="42994" y="70235"/>
                </a:lnTo>
                <a:lnTo>
                  <a:pt x="37818" y="74533"/>
                </a:lnTo>
                <a:lnTo>
                  <a:pt x="32828" y="78937"/>
                </a:lnTo>
                <a:lnTo>
                  <a:pt x="23179" y="87936"/>
                </a:lnTo>
                <a:lnTo>
                  <a:pt x="18450" y="94030"/>
                </a:lnTo>
                <a:lnTo>
                  <a:pt x="13759" y="101172"/>
                </a:lnTo>
                <a:lnTo>
                  <a:pt x="9092" y="109012"/>
                </a:lnTo>
                <a:lnTo>
                  <a:pt x="5980" y="115778"/>
                </a:lnTo>
                <a:lnTo>
                  <a:pt x="3906" y="121827"/>
                </a:lnTo>
                <a:lnTo>
                  <a:pt x="2523" y="127400"/>
                </a:lnTo>
                <a:lnTo>
                  <a:pt x="1602" y="132655"/>
                </a:lnTo>
                <a:lnTo>
                  <a:pt x="987" y="137697"/>
                </a:lnTo>
                <a:lnTo>
                  <a:pt x="577" y="142598"/>
                </a:lnTo>
                <a:lnTo>
                  <a:pt x="304" y="147405"/>
                </a:lnTo>
                <a:lnTo>
                  <a:pt x="0" y="156851"/>
                </a:lnTo>
                <a:lnTo>
                  <a:pt x="1459" y="161525"/>
                </a:lnTo>
                <a:lnTo>
                  <a:pt x="3971" y="166181"/>
                </a:lnTo>
                <a:lnTo>
                  <a:pt x="7185" y="170823"/>
                </a:lnTo>
                <a:lnTo>
                  <a:pt x="10867" y="173919"/>
                </a:lnTo>
                <a:lnTo>
                  <a:pt x="14861" y="175982"/>
                </a:lnTo>
                <a:lnTo>
                  <a:pt x="19063" y="177358"/>
                </a:lnTo>
                <a:lnTo>
                  <a:pt x="23403" y="179815"/>
                </a:lnTo>
                <a:lnTo>
                  <a:pt x="27837" y="182991"/>
                </a:lnTo>
                <a:lnTo>
                  <a:pt x="32332" y="186649"/>
                </a:lnTo>
                <a:lnTo>
                  <a:pt x="38407" y="189087"/>
                </a:lnTo>
                <a:lnTo>
                  <a:pt x="45536" y="190713"/>
                </a:lnTo>
                <a:lnTo>
                  <a:pt x="53368" y="191797"/>
                </a:lnTo>
                <a:lnTo>
                  <a:pt x="60128" y="192519"/>
                </a:lnTo>
                <a:lnTo>
                  <a:pt x="66174" y="193001"/>
                </a:lnTo>
                <a:lnTo>
                  <a:pt x="71744" y="193322"/>
                </a:lnTo>
                <a:lnTo>
                  <a:pt x="78537" y="195075"/>
                </a:lnTo>
                <a:lnTo>
                  <a:pt x="86143" y="197784"/>
                </a:lnTo>
                <a:lnTo>
                  <a:pt x="94294" y="201128"/>
                </a:lnTo>
                <a:lnTo>
                  <a:pt x="102806" y="203358"/>
                </a:lnTo>
                <a:lnTo>
                  <a:pt x="111559" y="204845"/>
                </a:lnTo>
                <a:lnTo>
                  <a:pt x="120474" y="205836"/>
                </a:lnTo>
                <a:lnTo>
                  <a:pt x="129496" y="206497"/>
                </a:lnTo>
                <a:lnTo>
                  <a:pt x="138589" y="206937"/>
                </a:lnTo>
                <a:lnTo>
                  <a:pt x="147730" y="207231"/>
                </a:lnTo>
                <a:lnTo>
                  <a:pt x="156903" y="205887"/>
                </a:lnTo>
                <a:lnTo>
                  <a:pt x="166097" y="203453"/>
                </a:lnTo>
                <a:lnTo>
                  <a:pt x="175305" y="200290"/>
                </a:lnTo>
                <a:lnTo>
                  <a:pt x="182983" y="196641"/>
                </a:lnTo>
                <a:lnTo>
                  <a:pt x="189641" y="192670"/>
                </a:lnTo>
                <a:lnTo>
                  <a:pt x="195619" y="188483"/>
                </a:lnTo>
                <a:lnTo>
                  <a:pt x="202684" y="184153"/>
                </a:lnTo>
                <a:lnTo>
                  <a:pt x="210472" y="179726"/>
                </a:lnTo>
                <a:lnTo>
                  <a:pt x="218743" y="175236"/>
                </a:lnTo>
                <a:lnTo>
                  <a:pt x="225796" y="170703"/>
                </a:lnTo>
                <a:lnTo>
                  <a:pt x="232038" y="166141"/>
                </a:lnTo>
                <a:lnTo>
                  <a:pt x="237738" y="161561"/>
                </a:lnTo>
                <a:lnTo>
                  <a:pt x="241539" y="156968"/>
                </a:lnTo>
                <a:lnTo>
                  <a:pt x="244073" y="152367"/>
                </a:lnTo>
                <a:lnTo>
                  <a:pt x="245762" y="147760"/>
                </a:lnTo>
                <a:lnTo>
                  <a:pt x="248427" y="143149"/>
                </a:lnTo>
                <a:lnTo>
                  <a:pt x="251743" y="138536"/>
                </a:lnTo>
                <a:lnTo>
                  <a:pt x="255494" y="133921"/>
                </a:lnTo>
                <a:lnTo>
                  <a:pt x="257993" y="127766"/>
                </a:lnTo>
                <a:lnTo>
                  <a:pt x="259661" y="120583"/>
                </a:lnTo>
                <a:lnTo>
                  <a:pt x="260772" y="112716"/>
                </a:lnTo>
                <a:lnTo>
                  <a:pt x="261513" y="105932"/>
                </a:lnTo>
                <a:lnTo>
                  <a:pt x="262006" y="99870"/>
                </a:lnTo>
                <a:lnTo>
                  <a:pt x="262336" y="94289"/>
                </a:lnTo>
                <a:lnTo>
                  <a:pt x="264095" y="89029"/>
                </a:lnTo>
                <a:lnTo>
                  <a:pt x="266806" y="83983"/>
                </a:lnTo>
                <a:lnTo>
                  <a:pt x="270154" y="79080"/>
                </a:lnTo>
                <a:lnTo>
                  <a:pt x="270846" y="74271"/>
                </a:lnTo>
                <a:lnTo>
                  <a:pt x="269768" y="69527"/>
                </a:lnTo>
                <a:lnTo>
                  <a:pt x="267510" y="64824"/>
                </a:lnTo>
                <a:lnTo>
                  <a:pt x="266005" y="60149"/>
                </a:lnTo>
                <a:lnTo>
                  <a:pt x="265001" y="55494"/>
                </a:lnTo>
                <a:lnTo>
                  <a:pt x="264332" y="50850"/>
                </a:lnTo>
                <a:lnTo>
                  <a:pt x="263886" y="46216"/>
                </a:lnTo>
                <a:lnTo>
                  <a:pt x="263588" y="41586"/>
                </a:lnTo>
                <a:lnTo>
                  <a:pt x="263390" y="36960"/>
                </a:lnTo>
                <a:lnTo>
                  <a:pt x="261719" y="33877"/>
                </a:lnTo>
                <a:lnTo>
                  <a:pt x="259065" y="31821"/>
                </a:lnTo>
                <a:lnTo>
                  <a:pt x="255756" y="30450"/>
                </a:lnTo>
                <a:lnTo>
                  <a:pt x="247975" y="24822"/>
                </a:lnTo>
                <a:lnTo>
                  <a:pt x="243745" y="21167"/>
                </a:lnTo>
                <a:lnTo>
                  <a:pt x="237846" y="17190"/>
                </a:lnTo>
                <a:lnTo>
                  <a:pt x="230835" y="13000"/>
                </a:lnTo>
                <a:lnTo>
                  <a:pt x="223082" y="8666"/>
                </a:lnTo>
                <a:lnTo>
                  <a:pt x="216374" y="5778"/>
                </a:lnTo>
                <a:lnTo>
                  <a:pt x="210362" y="3852"/>
                </a:lnTo>
                <a:lnTo>
                  <a:pt x="204815" y="2568"/>
                </a:lnTo>
                <a:lnTo>
                  <a:pt x="198039" y="1712"/>
                </a:lnTo>
                <a:lnTo>
                  <a:pt x="190442" y="1141"/>
                </a:lnTo>
                <a:lnTo>
                  <a:pt x="175331" y="507"/>
                </a:lnTo>
                <a:lnTo>
                  <a:pt x="158169" y="151"/>
                </a:lnTo>
                <a:lnTo>
                  <a:pt x="1383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805"/>
          <p:cNvSpPr/>
          <p:nvPr/>
        </p:nvSpPr>
        <p:spPr>
          <a:xfrm>
            <a:off x="2521768" y="5209309"/>
            <a:ext cx="359731" cy="343442"/>
          </a:xfrm>
          <a:custGeom>
            <a:avLst/>
            <a:gdLst/>
            <a:ahLst/>
            <a:cxnLst/>
            <a:rect l="0" t="0" r="0" b="0"/>
            <a:pathLst>
              <a:path w="359731" h="343442">
                <a:moveTo>
                  <a:pt x="138304" y="0"/>
                </a:moveTo>
                <a:lnTo>
                  <a:pt x="138304" y="11928"/>
                </a:lnTo>
                <a:lnTo>
                  <a:pt x="136765" y="12570"/>
                </a:lnTo>
                <a:lnTo>
                  <a:pt x="126375" y="13685"/>
                </a:lnTo>
                <a:lnTo>
                  <a:pt x="117665" y="21159"/>
                </a:lnTo>
                <a:lnTo>
                  <a:pt x="105335" y="33122"/>
                </a:lnTo>
                <a:lnTo>
                  <a:pt x="100931" y="35936"/>
                </a:lnTo>
                <a:lnTo>
                  <a:pt x="91932" y="39062"/>
                </a:lnTo>
                <a:lnTo>
                  <a:pt x="85838" y="42975"/>
                </a:lnTo>
                <a:lnTo>
                  <a:pt x="78696" y="48662"/>
                </a:lnTo>
                <a:lnTo>
                  <a:pt x="70856" y="55532"/>
                </a:lnTo>
                <a:lnTo>
                  <a:pt x="58041" y="67271"/>
                </a:lnTo>
                <a:lnTo>
                  <a:pt x="42171" y="82533"/>
                </a:lnTo>
                <a:lnTo>
                  <a:pt x="37270" y="87350"/>
                </a:lnTo>
                <a:lnTo>
                  <a:pt x="32463" y="93639"/>
                </a:lnTo>
                <a:lnTo>
                  <a:pt x="27719" y="100911"/>
                </a:lnTo>
                <a:lnTo>
                  <a:pt x="23017" y="108837"/>
                </a:lnTo>
                <a:lnTo>
                  <a:pt x="18343" y="115661"/>
                </a:lnTo>
                <a:lnTo>
                  <a:pt x="13688" y="121749"/>
                </a:lnTo>
                <a:lnTo>
                  <a:pt x="9045" y="127348"/>
                </a:lnTo>
                <a:lnTo>
                  <a:pt x="5949" y="134159"/>
                </a:lnTo>
                <a:lnTo>
                  <a:pt x="3886" y="141779"/>
                </a:lnTo>
                <a:lnTo>
                  <a:pt x="2510" y="149937"/>
                </a:lnTo>
                <a:lnTo>
                  <a:pt x="1593" y="156916"/>
                </a:lnTo>
                <a:lnTo>
                  <a:pt x="981" y="163107"/>
                </a:lnTo>
                <a:lnTo>
                  <a:pt x="574" y="168774"/>
                </a:lnTo>
                <a:lnTo>
                  <a:pt x="121" y="179176"/>
                </a:lnTo>
                <a:lnTo>
                  <a:pt x="0" y="184105"/>
                </a:lnTo>
                <a:lnTo>
                  <a:pt x="1459" y="188930"/>
                </a:lnTo>
                <a:lnTo>
                  <a:pt x="7185" y="198397"/>
                </a:lnTo>
                <a:lnTo>
                  <a:pt x="10867" y="204616"/>
                </a:lnTo>
                <a:lnTo>
                  <a:pt x="14861" y="211841"/>
                </a:lnTo>
                <a:lnTo>
                  <a:pt x="19064" y="219736"/>
                </a:lnTo>
                <a:lnTo>
                  <a:pt x="23404" y="226539"/>
                </a:lnTo>
                <a:lnTo>
                  <a:pt x="27838" y="232614"/>
                </a:lnTo>
                <a:lnTo>
                  <a:pt x="32333" y="238203"/>
                </a:lnTo>
                <a:lnTo>
                  <a:pt x="39947" y="245008"/>
                </a:lnTo>
                <a:lnTo>
                  <a:pt x="49642" y="252623"/>
                </a:lnTo>
                <a:lnTo>
                  <a:pt x="60723" y="260779"/>
                </a:lnTo>
                <a:lnTo>
                  <a:pt x="71190" y="267756"/>
                </a:lnTo>
                <a:lnTo>
                  <a:pt x="81246" y="273946"/>
                </a:lnTo>
                <a:lnTo>
                  <a:pt x="91029" y="279612"/>
                </a:lnTo>
                <a:lnTo>
                  <a:pt x="114214" y="294119"/>
                </a:lnTo>
                <a:lnTo>
                  <a:pt x="126863" y="302297"/>
                </a:lnTo>
                <a:lnTo>
                  <a:pt x="139912" y="309289"/>
                </a:lnTo>
                <a:lnTo>
                  <a:pt x="153231" y="315489"/>
                </a:lnTo>
                <a:lnTo>
                  <a:pt x="166728" y="321162"/>
                </a:lnTo>
                <a:lnTo>
                  <a:pt x="180344" y="326484"/>
                </a:lnTo>
                <a:lnTo>
                  <a:pt x="207789" y="336502"/>
                </a:lnTo>
                <a:lnTo>
                  <a:pt x="220033" y="339789"/>
                </a:lnTo>
                <a:lnTo>
                  <a:pt x="231275" y="341980"/>
                </a:lnTo>
                <a:lnTo>
                  <a:pt x="241848" y="343441"/>
                </a:lnTo>
                <a:lnTo>
                  <a:pt x="251976" y="342876"/>
                </a:lnTo>
                <a:lnTo>
                  <a:pt x="261807" y="340959"/>
                </a:lnTo>
                <a:lnTo>
                  <a:pt x="271439" y="338143"/>
                </a:lnTo>
                <a:lnTo>
                  <a:pt x="280939" y="336264"/>
                </a:lnTo>
                <a:lnTo>
                  <a:pt x="290352" y="335013"/>
                </a:lnTo>
                <a:lnTo>
                  <a:pt x="299706" y="334178"/>
                </a:lnTo>
                <a:lnTo>
                  <a:pt x="307481" y="332082"/>
                </a:lnTo>
                <a:lnTo>
                  <a:pt x="314204" y="329145"/>
                </a:lnTo>
                <a:lnTo>
                  <a:pt x="320225" y="325648"/>
                </a:lnTo>
                <a:lnTo>
                  <a:pt x="331021" y="317658"/>
                </a:lnTo>
                <a:lnTo>
                  <a:pt x="340950" y="308975"/>
                </a:lnTo>
                <a:lnTo>
                  <a:pt x="350494" y="299984"/>
                </a:lnTo>
                <a:lnTo>
                  <a:pt x="353655" y="295432"/>
                </a:lnTo>
                <a:lnTo>
                  <a:pt x="357167" y="286268"/>
                </a:lnTo>
                <a:lnTo>
                  <a:pt x="358104" y="280130"/>
                </a:lnTo>
                <a:lnTo>
                  <a:pt x="358728" y="272959"/>
                </a:lnTo>
                <a:lnTo>
                  <a:pt x="359422" y="258321"/>
                </a:lnTo>
                <a:lnTo>
                  <a:pt x="359730" y="246684"/>
                </a:lnTo>
                <a:lnTo>
                  <a:pt x="358273" y="239886"/>
                </a:lnTo>
                <a:lnTo>
                  <a:pt x="355762" y="232275"/>
                </a:lnTo>
                <a:lnTo>
                  <a:pt x="352548" y="224123"/>
                </a:lnTo>
                <a:lnTo>
                  <a:pt x="348867" y="217148"/>
                </a:lnTo>
                <a:lnTo>
                  <a:pt x="344873" y="210959"/>
                </a:lnTo>
                <a:lnTo>
                  <a:pt x="340672" y="205294"/>
                </a:lnTo>
                <a:lnTo>
                  <a:pt x="336331" y="198438"/>
                </a:lnTo>
                <a:lnTo>
                  <a:pt x="331897" y="190789"/>
                </a:lnTo>
                <a:lnTo>
                  <a:pt x="327403" y="182611"/>
                </a:lnTo>
                <a:lnTo>
                  <a:pt x="322867" y="175619"/>
                </a:lnTo>
                <a:lnTo>
                  <a:pt x="318303" y="169418"/>
                </a:lnTo>
                <a:lnTo>
                  <a:pt x="313722" y="163745"/>
                </a:lnTo>
                <a:lnTo>
                  <a:pt x="307589" y="156885"/>
                </a:lnTo>
                <a:lnTo>
                  <a:pt x="292564" y="141052"/>
                </a:lnTo>
                <a:lnTo>
                  <a:pt x="284247" y="134059"/>
                </a:lnTo>
                <a:lnTo>
                  <a:pt x="275624" y="127857"/>
                </a:lnTo>
                <a:lnTo>
                  <a:pt x="266796" y="122183"/>
                </a:lnTo>
                <a:lnTo>
                  <a:pt x="256293" y="116861"/>
                </a:lnTo>
                <a:lnTo>
                  <a:pt x="244672" y="111774"/>
                </a:lnTo>
                <a:lnTo>
                  <a:pt x="232307" y="106843"/>
                </a:lnTo>
                <a:lnTo>
                  <a:pt x="220985" y="102017"/>
                </a:lnTo>
                <a:lnTo>
                  <a:pt x="200195" y="92549"/>
                </a:lnTo>
                <a:lnTo>
                  <a:pt x="190340" y="89408"/>
                </a:lnTo>
                <a:lnTo>
                  <a:pt x="180692" y="87314"/>
                </a:lnTo>
                <a:lnTo>
                  <a:pt x="171181" y="85918"/>
                </a:lnTo>
                <a:lnTo>
                  <a:pt x="161761" y="83448"/>
                </a:lnTo>
                <a:lnTo>
                  <a:pt x="152403" y="80263"/>
                </a:lnTo>
                <a:lnTo>
                  <a:pt x="143085" y="76599"/>
                </a:lnTo>
                <a:lnTo>
                  <a:pt x="135334" y="74157"/>
                </a:lnTo>
                <a:lnTo>
                  <a:pt x="128627" y="72529"/>
                </a:lnTo>
                <a:lnTo>
                  <a:pt x="110595" y="69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3200641" y="5223163"/>
            <a:ext cx="346035" cy="346103"/>
          </a:xfrm>
          <a:custGeom>
            <a:avLst/>
            <a:gdLst/>
            <a:ahLst/>
            <a:cxnLst/>
            <a:rect l="0" t="0" r="0" b="0"/>
            <a:pathLst>
              <a:path w="346035" h="346103">
                <a:moveTo>
                  <a:pt x="110595" y="0"/>
                </a:moveTo>
                <a:lnTo>
                  <a:pt x="103240" y="0"/>
                </a:lnTo>
                <a:lnTo>
                  <a:pt x="101073" y="1539"/>
                </a:lnTo>
                <a:lnTo>
                  <a:pt x="99629" y="4105"/>
                </a:lnTo>
                <a:lnTo>
                  <a:pt x="98666" y="7355"/>
                </a:lnTo>
                <a:lnTo>
                  <a:pt x="93492" y="15071"/>
                </a:lnTo>
                <a:lnTo>
                  <a:pt x="89956" y="19284"/>
                </a:lnTo>
                <a:lnTo>
                  <a:pt x="84520" y="23632"/>
                </a:lnTo>
                <a:lnTo>
                  <a:pt x="77818" y="28069"/>
                </a:lnTo>
                <a:lnTo>
                  <a:pt x="70271" y="32568"/>
                </a:lnTo>
                <a:lnTo>
                  <a:pt x="63700" y="37106"/>
                </a:lnTo>
                <a:lnTo>
                  <a:pt x="57780" y="41670"/>
                </a:lnTo>
                <a:lnTo>
                  <a:pt x="47097" y="50848"/>
                </a:lnTo>
                <a:lnTo>
                  <a:pt x="37218" y="60057"/>
                </a:lnTo>
                <a:lnTo>
                  <a:pt x="32428" y="66208"/>
                </a:lnTo>
                <a:lnTo>
                  <a:pt x="27696" y="73388"/>
                </a:lnTo>
                <a:lnTo>
                  <a:pt x="23002" y="81252"/>
                </a:lnTo>
                <a:lnTo>
                  <a:pt x="18333" y="88035"/>
                </a:lnTo>
                <a:lnTo>
                  <a:pt x="13681" y="94096"/>
                </a:lnTo>
                <a:lnTo>
                  <a:pt x="9040" y="99676"/>
                </a:lnTo>
                <a:lnTo>
                  <a:pt x="5946" y="106475"/>
                </a:lnTo>
                <a:lnTo>
                  <a:pt x="3883" y="114086"/>
                </a:lnTo>
                <a:lnTo>
                  <a:pt x="2508" y="122239"/>
                </a:lnTo>
                <a:lnTo>
                  <a:pt x="1592" y="130754"/>
                </a:lnTo>
                <a:lnTo>
                  <a:pt x="981" y="139508"/>
                </a:lnTo>
                <a:lnTo>
                  <a:pt x="573" y="148424"/>
                </a:lnTo>
                <a:lnTo>
                  <a:pt x="121" y="166540"/>
                </a:lnTo>
                <a:lnTo>
                  <a:pt x="0" y="175681"/>
                </a:lnTo>
                <a:lnTo>
                  <a:pt x="1459" y="183315"/>
                </a:lnTo>
                <a:lnTo>
                  <a:pt x="3971" y="189943"/>
                </a:lnTo>
                <a:lnTo>
                  <a:pt x="10867" y="202953"/>
                </a:lnTo>
                <a:lnTo>
                  <a:pt x="19063" y="218997"/>
                </a:lnTo>
                <a:lnTo>
                  <a:pt x="24943" y="227586"/>
                </a:lnTo>
                <a:lnTo>
                  <a:pt x="31943" y="236391"/>
                </a:lnTo>
                <a:lnTo>
                  <a:pt x="39687" y="245340"/>
                </a:lnTo>
                <a:lnTo>
                  <a:pt x="47929" y="254384"/>
                </a:lnTo>
                <a:lnTo>
                  <a:pt x="65297" y="272643"/>
                </a:lnTo>
                <a:lnTo>
                  <a:pt x="75778" y="281823"/>
                </a:lnTo>
                <a:lnTo>
                  <a:pt x="87383" y="291022"/>
                </a:lnTo>
                <a:lnTo>
                  <a:pt x="99739" y="300232"/>
                </a:lnTo>
                <a:lnTo>
                  <a:pt x="111054" y="307913"/>
                </a:lnTo>
                <a:lnTo>
                  <a:pt x="121677" y="314572"/>
                </a:lnTo>
                <a:lnTo>
                  <a:pt x="131838" y="320551"/>
                </a:lnTo>
                <a:lnTo>
                  <a:pt x="143229" y="326076"/>
                </a:lnTo>
                <a:lnTo>
                  <a:pt x="155442" y="331299"/>
                </a:lnTo>
                <a:lnTo>
                  <a:pt x="168202" y="336321"/>
                </a:lnTo>
                <a:lnTo>
                  <a:pt x="181327" y="339669"/>
                </a:lnTo>
                <a:lnTo>
                  <a:pt x="194695" y="341901"/>
                </a:lnTo>
                <a:lnTo>
                  <a:pt x="208225" y="343388"/>
                </a:lnTo>
                <a:lnTo>
                  <a:pt x="220324" y="344380"/>
                </a:lnTo>
                <a:lnTo>
                  <a:pt x="231469" y="345041"/>
                </a:lnTo>
                <a:lnTo>
                  <a:pt x="252062" y="345776"/>
                </a:lnTo>
                <a:lnTo>
                  <a:pt x="271477" y="346102"/>
                </a:lnTo>
                <a:lnTo>
                  <a:pt x="279426" y="344650"/>
                </a:lnTo>
                <a:lnTo>
                  <a:pt x="286264" y="342143"/>
                </a:lnTo>
                <a:lnTo>
                  <a:pt x="307348" y="331258"/>
                </a:lnTo>
                <a:lnTo>
                  <a:pt x="315655" y="327057"/>
                </a:lnTo>
                <a:lnTo>
                  <a:pt x="322731" y="322717"/>
                </a:lnTo>
                <a:lnTo>
                  <a:pt x="328989" y="318284"/>
                </a:lnTo>
                <a:lnTo>
                  <a:pt x="334700" y="313789"/>
                </a:lnTo>
                <a:lnTo>
                  <a:pt x="338507" y="307714"/>
                </a:lnTo>
                <a:lnTo>
                  <a:pt x="341045" y="300585"/>
                </a:lnTo>
                <a:lnTo>
                  <a:pt x="342738" y="292754"/>
                </a:lnTo>
                <a:lnTo>
                  <a:pt x="343866" y="284454"/>
                </a:lnTo>
                <a:lnTo>
                  <a:pt x="344618" y="275842"/>
                </a:lnTo>
                <a:lnTo>
                  <a:pt x="345119" y="267022"/>
                </a:lnTo>
                <a:lnTo>
                  <a:pt x="345677" y="249011"/>
                </a:lnTo>
                <a:lnTo>
                  <a:pt x="346034" y="212363"/>
                </a:lnTo>
                <a:lnTo>
                  <a:pt x="344524" y="201612"/>
                </a:lnTo>
                <a:lnTo>
                  <a:pt x="341978" y="189826"/>
                </a:lnTo>
                <a:lnTo>
                  <a:pt x="338741" y="177351"/>
                </a:lnTo>
                <a:lnTo>
                  <a:pt x="335044" y="165955"/>
                </a:lnTo>
                <a:lnTo>
                  <a:pt x="331040" y="155280"/>
                </a:lnTo>
                <a:lnTo>
                  <a:pt x="326831" y="145083"/>
                </a:lnTo>
                <a:lnTo>
                  <a:pt x="320946" y="135207"/>
                </a:lnTo>
                <a:lnTo>
                  <a:pt x="313944" y="125544"/>
                </a:lnTo>
                <a:lnTo>
                  <a:pt x="306197" y="116023"/>
                </a:lnTo>
                <a:lnTo>
                  <a:pt x="297954" y="106597"/>
                </a:lnTo>
                <a:lnTo>
                  <a:pt x="289380" y="97235"/>
                </a:lnTo>
                <a:lnTo>
                  <a:pt x="280585" y="87914"/>
                </a:lnTo>
                <a:lnTo>
                  <a:pt x="271643" y="80161"/>
                </a:lnTo>
                <a:lnTo>
                  <a:pt x="262603" y="73453"/>
                </a:lnTo>
                <a:lnTo>
                  <a:pt x="253497" y="67441"/>
                </a:lnTo>
                <a:lnTo>
                  <a:pt x="244348" y="61895"/>
                </a:lnTo>
                <a:lnTo>
                  <a:pt x="235169" y="56656"/>
                </a:lnTo>
                <a:lnTo>
                  <a:pt x="216761" y="46732"/>
                </a:lnTo>
                <a:lnTo>
                  <a:pt x="170624" y="23164"/>
                </a:lnTo>
                <a:lnTo>
                  <a:pt x="162930" y="20061"/>
                </a:lnTo>
                <a:lnTo>
                  <a:pt x="156261" y="17992"/>
                </a:lnTo>
                <a:lnTo>
                  <a:pt x="150275" y="16612"/>
                </a:lnTo>
                <a:lnTo>
                  <a:pt x="139519" y="10975"/>
                </a:lnTo>
                <a:lnTo>
                  <a:pt x="134496" y="7317"/>
                </a:lnTo>
                <a:lnTo>
                  <a:pt x="124809" y="3252"/>
                </a:lnTo>
                <a:lnTo>
                  <a:pt x="120071" y="2168"/>
                </a:lnTo>
                <a:lnTo>
                  <a:pt x="118452" y="1445"/>
                </a:lnTo>
                <a:lnTo>
                  <a:pt x="118911" y="964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807"/>
          <p:cNvSpPr/>
          <p:nvPr/>
        </p:nvSpPr>
        <p:spPr>
          <a:xfrm>
            <a:off x="3962400" y="5070763"/>
            <a:ext cx="83128" cy="498765"/>
          </a:xfrm>
          <a:custGeom>
            <a:avLst/>
            <a:gdLst/>
            <a:ahLst/>
            <a:cxnLst/>
            <a:rect l="0" t="0" r="0" b="0"/>
            <a:pathLst>
              <a:path w="83128" h="498765">
                <a:moveTo>
                  <a:pt x="0" y="0"/>
                </a:moveTo>
                <a:lnTo>
                  <a:pt x="0" y="125594"/>
                </a:lnTo>
                <a:lnTo>
                  <a:pt x="1539" y="139148"/>
                </a:lnTo>
                <a:lnTo>
                  <a:pt x="4104" y="152801"/>
                </a:lnTo>
                <a:lnTo>
                  <a:pt x="7354" y="166522"/>
                </a:lnTo>
                <a:lnTo>
                  <a:pt x="9521" y="180288"/>
                </a:lnTo>
                <a:lnTo>
                  <a:pt x="10965" y="194083"/>
                </a:lnTo>
                <a:lnTo>
                  <a:pt x="11928" y="207897"/>
                </a:lnTo>
                <a:lnTo>
                  <a:pt x="14109" y="221725"/>
                </a:lnTo>
                <a:lnTo>
                  <a:pt x="17103" y="235563"/>
                </a:lnTo>
                <a:lnTo>
                  <a:pt x="20638" y="249406"/>
                </a:lnTo>
                <a:lnTo>
                  <a:pt x="22995" y="263252"/>
                </a:lnTo>
                <a:lnTo>
                  <a:pt x="24566" y="277102"/>
                </a:lnTo>
                <a:lnTo>
                  <a:pt x="25613" y="290953"/>
                </a:lnTo>
                <a:lnTo>
                  <a:pt x="27851" y="304805"/>
                </a:lnTo>
                <a:lnTo>
                  <a:pt x="30882" y="318658"/>
                </a:lnTo>
                <a:lnTo>
                  <a:pt x="34443" y="332511"/>
                </a:lnTo>
                <a:lnTo>
                  <a:pt x="38356" y="346365"/>
                </a:lnTo>
                <a:lnTo>
                  <a:pt x="46808" y="374073"/>
                </a:lnTo>
                <a:lnTo>
                  <a:pt x="60221" y="415637"/>
                </a:lnTo>
                <a:lnTo>
                  <a:pt x="63238" y="427952"/>
                </a:lnTo>
                <a:lnTo>
                  <a:pt x="65249" y="439241"/>
                </a:lnTo>
                <a:lnTo>
                  <a:pt x="66590" y="449845"/>
                </a:lnTo>
                <a:lnTo>
                  <a:pt x="69024" y="458454"/>
                </a:lnTo>
                <a:lnTo>
                  <a:pt x="72185" y="465733"/>
                </a:lnTo>
                <a:lnTo>
                  <a:pt x="75832" y="472125"/>
                </a:lnTo>
                <a:lnTo>
                  <a:pt x="78264" y="477926"/>
                </a:lnTo>
                <a:lnTo>
                  <a:pt x="79885" y="483332"/>
                </a:lnTo>
                <a:lnTo>
                  <a:pt x="83127" y="4987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808"/>
          <p:cNvSpPr/>
          <p:nvPr/>
        </p:nvSpPr>
        <p:spPr>
          <a:xfrm>
            <a:off x="4502727" y="5029200"/>
            <a:ext cx="27710" cy="609601"/>
          </a:xfrm>
          <a:custGeom>
            <a:avLst/>
            <a:gdLst/>
            <a:ahLst/>
            <a:cxnLst/>
            <a:rect l="0" t="0" r="0" b="0"/>
            <a:pathLst>
              <a:path w="27710" h="609601">
                <a:moveTo>
                  <a:pt x="0" y="0"/>
                </a:moveTo>
                <a:lnTo>
                  <a:pt x="0" y="7354"/>
                </a:lnTo>
                <a:lnTo>
                  <a:pt x="1539" y="11060"/>
                </a:lnTo>
                <a:lnTo>
                  <a:pt x="4105" y="15070"/>
                </a:lnTo>
                <a:lnTo>
                  <a:pt x="7355" y="19283"/>
                </a:lnTo>
                <a:lnTo>
                  <a:pt x="9521" y="25170"/>
                </a:lnTo>
                <a:lnTo>
                  <a:pt x="10966" y="32174"/>
                </a:lnTo>
                <a:lnTo>
                  <a:pt x="11928" y="39922"/>
                </a:lnTo>
                <a:lnTo>
                  <a:pt x="14110" y="49705"/>
                </a:lnTo>
                <a:lnTo>
                  <a:pt x="17103" y="60845"/>
                </a:lnTo>
                <a:lnTo>
                  <a:pt x="20639" y="72891"/>
                </a:lnTo>
                <a:lnTo>
                  <a:pt x="22995" y="85539"/>
                </a:lnTo>
                <a:lnTo>
                  <a:pt x="24566" y="98590"/>
                </a:lnTo>
                <a:lnTo>
                  <a:pt x="25614" y="111908"/>
                </a:lnTo>
                <a:lnTo>
                  <a:pt x="26312" y="125405"/>
                </a:lnTo>
                <a:lnTo>
                  <a:pt x="27088" y="152717"/>
                </a:lnTo>
                <a:lnTo>
                  <a:pt x="27709" y="609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809"/>
          <p:cNvSpPr/>
          <p:nvPr/>
        </p:nvSpPr>
        <p:spPr>
          <a:xfrm>
            <a:off x="5084617" y="5126181"/>
            <a:ext cx="41565" cy="554183"/>
          </a:xfrm>
          <a:custGeom>
            <a:avLst/>
            <a:gdLst/>
            <a:ahLst/>
            <a:cxnLst/>
            <a:rect l="0" t="0" r="0" b="0"/>
            <a:pathLst>
              <a:path w="41565" h="554183">
                <a:moveTo>
                  <a:pt x="0" y="0"/>
                </a:moveTo>
                <a:lnTo>
                  <a:pt x="0" y="7356"/>
                </a:lnTo>
                <a:lnTo>
                  <a:pt x="1540" y="11061"/>
                </a:lnTo>
                <a:lnTo>
                  <a:pt x="4105" y="15071"/>
                </a:lnTo>
                <a:lnTo>
                  <a:pt x="7355" y="19283"/>
                </a:lnTo>
                <a:lnTo>
                  <a:pt x="9522" y="25171"/>
                </a:lnTo>
                <a:lnTo>
                  <a:pt x="10966" y="32175"/>
                </a:lnTo>
                <a:lnTo>
                  <a:pt x="11929" y="39923"/>
                </a:lnTo>
                <a:lnTo>
                  <a:pt x="12571" y="49706"/>
                </a:lnTo>
                <a:lnTo>
                  <a:pt x="12999" y="60846"/>
                </a:lnTo>
                <a:lnTo>
                  <a:pt x="13602" y="98590"/>
                </a:lnTo>
                <a:lnTo>
                  <a:pt x="13686" y="111909"/>
                </a:lnTo>
                <a:lnTo>
                  <a:pt x="15282" y="125406"/>
                </a:lnTo>
                <a:lnTo>
                  <a:pt x="17885" y="139022"/>
                </a:lnTo>
                <a:lnTo>
                  <a:pt x="21160" y="152718"/>
                </a:lnTo>
                <a:lnTo>
                  <a:pt x="23343" y="168006"/>
                </a:lnTo>
                <a:lnTo>
                  <a:pt x="24799" y="184356"/>
                </a:lnTo>
                <a:lnTo>
                  <a:pt x="25769" y="201413"/>
                </a:lnTo>
                <a:lnTo>
                  <a:pt x="26847" y="236786"/>
                </a:lnTo>
                <a:lnTo>
                  <a:pt x="27634" y="335508"/>
                </a:lnTo>
                <a:lnTo>
                  <a:pt x="27708" y="498005"/>
                </a:lnTo>
                <a:lnTo>
                  <a:pt x="29248" y="510573"/>
                </a:lnTo>
                <a:lnTo>
                  <a:pt x="31814" y="522030"/>
                </a:lnTo>
                <a:lnTo>
                  <a:pt x="41564" y="554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810"/>
          <p:cNvSpPr/>
          <p:nvPr/>
        </p:nvSpPr>
        <p:spPr>
          <a:xfrm>
            <a:off x="5460856" y="5264727"/>
            <a:ext cx="310066" cy="457123"/>
          </a:xfrm>
          <a:custGeom>
            <a:avLst/>
            <a:gdLst/>
            <a:ahLst/>
            <a:cxnLst/>
            <a:rect l="0" t="0" r="0" b="0"/>
            <a:pathLst>
              <a:path w="310066" h="457123">
                <a:moveTo>
                  <a:pt x="122525" y="83127"/>
                </a:moveTo>
                <a:lnTo>
                  <a:pt x="115171" y="83127"/>
                </a:lnTo>
                <a:lnTo>
                  <a:pt x="113004" y="84667"/>
                </a:lnTo>
                <a:lnTo>
                  <a:pt x="111559" y="87232"/>
                </a:lnTo>
                <a:lnTo>
                  <a:pt x="110596" y="90482"/>
                </a:lnTo>
                <a:lnTo>
                  <a:pt x="105422" y="98197"/>
                </a:lnTo>
                <a:lnTo>
                  <a:pt x="97990" y="108298"/>
                </a:lnTo>
                <a:lnTo>
                  <a:pt x="93853" y="115301"/>
                </a:lnTo>
                <a:lnTo>
                  <a:pt x="89556" y="123049"/>
                </a:lnTo>
                <a:lnTo>
                  <a:pt x="80676" y="135763"/>
                </a:lnTo>
                <a:lnTo>
                  <a:pt x="71598" y="148084"/>
                </a:lnTo>
                <a:lnTo>
                  <a:pt x="67022" y="155680"/>
                </a:lnTo>
                <a:lnTo>
                  <a:pt x="62432" y="163823"/>
                </a:lnTo>
                <a:lnTo>
                  <a:pt x="53227" y="181081"/>
                </a:lnTo>
                <a:lnTo>
                  <a:pt x="48618" y="189993"/>
                </a:lnTo>
                <a:lnTo>
                  <a:pt x="44005" y="200553"/>
                </a:lnTo>
                <a:lnTo>
                  <a:pt x="39390" y="212211"/>
                </a:lnTo>
                <a:lnTo>
                  <a:pt x="34775" y="224601"/>
                </a:lnTo>
                <a:lnTo>
                  <a:pt x="30158" y="235940"/>
                </a:lnTo>
                <a:lnTo>
                  <a:pt x="25541" y="246578"/>
                </a:lnTo>
                <a:lnTo>
                  <a:pt x="20924" y="256749"/>
                </a:lnTo>
                <a:lnTo>
                  <a:pt x="17846" y="266609"/>
                </a:lnTo>
                <a:lnTo>
                  <a:pt x="15793" y="276260"/>
                </a:lnTo>
                <a:lnTo>
                  <a:pt x="14425" y="285773"/>
                </a:lnTo>
                <a:lnTo>
                  <a:pt x="11973" y="295194"/>
                </a:lnTo>
                <a:lnTo>
                  <a:pt x="8800" y="304553"/>
                </a:lnTo>
                <a:lnTo>
                  <a:pt x="5144" y="313872"/>
                </a:lnTo>
                <a:lnTo>
                  <a:pt x="2708" y="323163"/>
                </a:lnTo>
                <a:lnTo>
                  <a:pt x="1083" y="332436"/>
                </a:lnTo>
                <a:lnTo>
                  <a:pt x="0" y="341696"/>
                </a:lnTo>
                <a:lnTo>
                  <a:pt x="817" y="349410"/>
                </a:lnTo>
                <a:lnTo>
                  <a:pt x="2902" y="356091"/>
                </a:lnTo>
                <a:lnTo>
                  <a:pt x="30458" y="411587"/>
                </a:lnTo>
                <a:lnTo>
                  <a:pt x="36517" y="419094"/>
                </a:lnTo>
                <a:lnTo>
                  <a:pt x="43635" y="425639"/>
                </a:lnTo>
                <a:lnTo>
                  <a:pt x="51459" y="431541"/>
                </a:lnTo>
                <a:lnTo>
                  <a:pt x="58214" y="437015"/>
                </a:lnTo>
                <a:lnTo>
                  <a:pt x="64257" y="442204"/>
                </a:lnTo>
                <a:lnTo>
                  <a:pt x="69826" y="447203"/>
                </a:lnTo>
                <a:lnTo>
                  <a:pt x="76616" y="450535"/>
                </a:lnTo>
                <a:lnTo>
                  <a:pt x="84222" y="452756"/>
                </a:lnTo>
                <a:lnTo>
                  <a:pt x="92372" y="454237"/>
                </a:lnTo>
                <a:lnTo>
                  <a:pt x="100883" y="455225"/>
                </a:lnTo>
                <a:lnTo>
                  <a:pt x="109636" y="455883"/>
                </a:lnTo>
                <a:lnTo>
                  <a:pt x="118551" y="456322"/>
                </a:lnTo>
                <a:lnTo>
                  <a:pt x="136666" y="456809"/>
                </a:lnTo>
                <a:lnTo>
                  <a:pt x="173382" y="457122"/>
                </a:lnTo>
                <a:lnTo>
                  <a:pt x="182599" y="455609"/>
                </a:lnTo>
                <a:lnTo>
                  <a:pt x="191823" y="453060"/>
                </a:lnTo>
                <a:lnTo>
                  <a:pt x="201051" y="449822"/>
                </a:lnTo>
                <a:lnTo>
                  <a:pt x="208742" y="444584"/>
                </a:lnTo>
                <a:lnTo>
                  <a:pt x="215409" y="438014"/>
                </a:lnTo>
                <a:lnTo>
                  <a:pt x="221393" y="430554"/>
                </a:lnTo>
                <a:lnTo>
                  <a:pt x="228461" y="424042"/>
                </a:lnTo>
                <a:lnTo>
                  <a:pt x="236252" y="418161"/>
                </a:lnTo>
                <a:lnTo>
                  <a:pt x="244525" y="412701"/>
                </a:lnTo>
                <a:lnTo>
                  <a:pt x="251580" y="404443"/>
                </a:lnTo>
                <a:lnTo>
                  <a:pt x="257822" y="394319"/>
                </a:lnTo>
                <a:lnTo>
                  <a:pt x="293207" y="323646"/>
                </a:lnTo>
                <a:lnTo>
                  <a:pt x="296350" y="312746"/>
                </a:lnTo>
                <a:lnTo>
                  <a:pt x="298445" y="300861"/>
                </a:lnTo>
                <a:lnTo>
                  <a:pt x="299841" y="288320"/>
                </a:lnTo>
                <a:lnTo>
                  <a:pt x="302311" y="276880"/>
                </a:lnTo>
                <a:lnTo>
                  <a:pt x="305498" y="266174"/>
                </a:lnTo>
                <a:lnTo>
                  <a:pt x="309161" y="255958"/>
                </a:lnTo>
                <a:lnTo>
                  <a:pt x="310065" y="244530"/>
                </a:lnTo>
                <a:lnTo>
                  <a:pt x="309127" y="232292"/>
                </a:lnTo>
                <a:lnTo>
                  <a:pt x="306963" y="219516"/>
                </a:lnTo>
                <a:lnTo>
                  <a:pt x="305520" y="207920"/>
                </a:lnTo>
                <a:lnTo>
                  <a:pt x="304557" y="197110"/>
                </a:lnTo>
                <a:lnTo>
                  <a:pt x="303917" y="186825"/>
                </a:lnTo>
                <a:lnTo>
                  <a:pt x="301950" y="175350"/>
                </a:lnTo>
                <a:lnTo>
                  <a:pt x="299099" y="163082"/>
                </a:lnTo>
                <a:lnTo>
                  <a:pt x="295659" y="150284"/>
                </a:lnTo>
                <a:lnTo>
                  <a:pt x="293366" y="138674"/>
                </a:lnTo>
                <a:lnTo>
                  <a:pt x="291837" y="127855"/>
                </a:lnTo>
                <a:lnTo>
                  <a:pt x="290818" y="117564"/>
                </a:lnTo>
                <a:lnTo>
                  <a:pt x="287060" y="107624"/>
                </a:lnTo>
                <a:lnTo>
                  <a:pt x="281476" y="97919"/>
                </a:lnTo>
                <a:lnTo>
                  <a:pt x="274674" y="88370"/>
                </a:lnTo>
                <a:lnTo>
                  <a:pt x="267061" y="78925"/>
                </a:lnTo>
                <a:lnTo>
                  <a:pt x="258907" y="69550"/>
                </a:lnTo>
                <a:lnTo>
                  <a:pt x="250392" y="60222"/>
                </a:lnTo>
                <a:lnTo>
                  <a:pt x="241636" y="52462"/>
                </a:lnTo>
                <a:lnTo>
                  <a:pt x="232720" y="45751"/>
                </a:lnTo>
                <a:lnTo>
                  <a:pt x="223698" y="39737"/>
                </a:lnTo>
                <a:lnTo>
                  <a:pt x="213064" y="34188"/>
                </a:lnTo>
                <a:lnTo>
                  <a:pt x="201358" y="28949"/>
                </a:lnTo>
                <a:lnTo>
                  <a:pt x="188935" y="23918"/>
                </a:lnTo>
                <a:lnTo>
                  <a:pt x="162816" y="14222"/>
                </a:lnTo>
                <a:lnTo>
                  <a:pt x="149386" y="9481"/>
                </a:lnTo>
                <a:lnTo>
                  <a:pt x="137353" y="6321"/>
                </a:lnTo>
                <a:lnTo>
                  <a:pt x="126254" y="4213"/>
                </a:lnTo>
                <a:lnTo>
                  <a:pt x="115774" y="2809"/>
                </a:lnTo>
                <a:lnTo>
                  <a:pt x="107249" y="1872"/>
                </a:lnTo>
                <a:lnTo>
                  <a:pt x="100026" y="1248"/>
                </a:lnTo>
                <a:lnTo>
                  <a:pt x="809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535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8" name="Group 57"/>
          <p:cNvGrpSpPr/>
          <p:nvPr/>
        </p:nvGrpSpPr>
        <p:grpSpPr>
          <a:xfrm>
            <a:off x="2205632" y="1875234"/>
            <a:ext cx="6465095" cy="4196954"/>
            <a:chOff x="2205632" y="1875234"/>
            <a:chExt cx="6465095" cy="4196954"/>
          </a:xfrm>
        </p:grpSpPr>
        <p:sp>
          <p:nvSpPr>
            <p:cNvPr id="3" name="SMARTInkAnnotation309"/>
            <p:cNvSpPr/>
            <p:nvPr/>
          </p:nvSpPr>
          <p:spPr>
            <a:xfrm>
              <a:off x="2286000" y="4618012"/>
              <a:ext cx="258961" cy="445121"/>
            </a:xfrm>
            <a:custGeom>
              <a:avLst/>
              <a:gdLst/>
              <a:ahLst/>
              <a:cxnLst/>
              <a:rect l="0" t="0" r="0" b="0"/>
              <a:pathLst>
                <a:path w="258961" h="445121">
                  <a:moveTo>
                    <a:pt x="8929" y="445120"/>
                  </a:moveTo>
                  <a:lnTo>
                    <a:pt x="8929" y="422898"/>
                  </a:lnTo>
                  <a:lnTo>
                    <a:pt x="7937" y="420383"/>
                  </a:lnTo>
                  <a:lnTo>
                    <a:pt x="2792" y="412104"/>
                  </a:lnTo>
                  <a:lnTo>
                    <a:pt x="1241" y="406303"/>
                  </a:lnTo>
                  <a:lnTo>
                    <a:pt x="1819" y="403367"/>
                  </a:lnTo>
                  <a:lnTo>
                    <a:pt x="5108" y="397459"/>
                  </a:lnTo>
                  <a:lnTo>
                    <a:pt x="5389" y="393503"/>
                  </a:lnTo>
                  <a:lnTo>
                    <a:pt x="3056" y="383814"/>
                  </a:lnTo>
                  <a:lnTo>
                    <a:pt x="905" y="371944"/>
                  </a:lnTo>
                  <a:lnTo>
                    <a:pt x="402" y="362657"/>
                  </a:lnTo>
                  <a:lnTo>
                    <a:pt x="178" y="351915"/>
                  </a:lnTo>
                  <a:lnTo>
                    <a:pt x="0" y="211584"/>
                  </a:lnTo>
                  <a:lnTo>
                    <a:pt x="992" y="204102"/>
                  </a:lnTo>
                  <a:lnTo>
                    <a:pt x="4740" y="190495"/>
                  </a:lnTo>
                  <a:lnTo>
                    <a:pt x="6137" y="183096"/>
                  </a:lnTo>
                  <a:lnTo>
                    <a:pt x="7067" y="175188"/>
                  </a:lnTo>
                  <a:lnTo>
                    <a:pt x="7688" y="166939"/>
                  </a:lnTo>
                  <a:lnTo>
                    <a:pt x="9094" y="159455"/>
                  </a:lnTo>
                  <a:lnTo>
                    <a:pt x="13302" y="145848"/>
                  </a:lnTo>
                  <a:lnTo>
                    <a:pt x="15834" y="133185"/>
                  </a:lnTo>
                  <a:lnTo>
                    <a:pt x="17951" y="120944"/>
                  </a:lnTo>
                  <a:lnTo>
                    <a:pt x="22199" y="108888"/>
                  </a:lnTo>
                  <a:lnTo>
                    <a:pt x="26874" y="91116"/>
                  </a:lnTo>
                  <a:lnTo>
                    <a:pt x="31126" y="80748"/>
                  </a:lnTo>
                  <a:lnTo>
                    <a:pt x="33677" y="69526"/>
                  </a:lnTo>
                  <a:lnTo>
                    <a:pt x="34358" y="63755"/>
                  </a:lnTo>
                  <a:lnTo>
                    <a:pt x="37760" y="54698"/>
                  </a:lnTo>
                  <a:lnTo>
                    <a:pt x="45253" y="44020"/>
                  </a:lnTo>
                  <a:lnTo>
                    <a:pt x="50870" y="37658"/>
                  </a:lnTo>
                  <a:lnTo>
                    <a:pt x="56674" y="31523"/>
                  </a:lnTo>
                  <a:lnTo>
                    <a:pt x="75658" y="12281"/>
                  </a:lnTo>
                  <a:lnTo>
                    <a:pt x="78220" y="10709"/>
                  </a:lnTo>
                  <a:lnTo>
                    <a:pt x="83712" y="8963"/>
                  </a:lnTo>
                  <a:lnTo>
                    <a:pt x="89460" y="5540"/>
                  </a:lnTo>
                  <a:lnTo>
                    <a:pt x="92382" y="3239"/>
                  </a:lnTo>
                  <a:lnTo>
                    <a:pt x="95322" y="1704"/>
                  </a:lnTo>
                  <a:lnTo>
                    <a:pt x="101235" y="0"/>
                  </a:lnTo>
                  <a:lnTo>
                    <a:pt x="104201" y="537"/>
                  </a:lnTo>
                  <a:lnTo>
                    <a:pt x="110142" y="3780"/>
                  </a:lnTo>
                  <a:lnTo>
                    <a:pt x="114107" y="5042"/>
                  </a:lnTo>
                  <a:lnTo>
                    <a:pt x="118735" y="5883"/>
                  </a:lnTo>
                  <a:lnTo>
                    <a:pt x="123805" y="6444"/>
                  </a:lnTo>
                  <a:lnTo>
                    <a:pt x="129170" y="7810"/>
                  </a:lnTo>
                  <a:lnTo>
                    <a:pt x="134730" y="9712"/>
                  </a:lnTo>
                  <a:lnTo>
                    <a:pt x="140421" y="11973"/>
                  </a:lnTo>
                  <a:lnTo>
                    <a:pt x="146200" y="13481"/>
                  </a:lnTo>
                  <a:lnTo>
                    <a:pt x="152037" y="14486"/>
                  </a:lnTo>
                  <a:lnTo>
                    <a:pt x="157912" y="15155"/>
                  </a:lnTo>
                  <a:lnTo>
                    <a:pt x="163814" y="17586"/>
                  </a:lnTo>
                  <a:lnTo>
                    <a:pt x="169732" y="21191"/>
                  </a:lnTo>
                  <a:lnTo>
                    <a:pt x="175663" y="25579"/>
                  </a:lnTo>
                  <a:lnTo>
                    <a:pt x="180608" y="29496"/>
                  </a:lnTo>
                  <a:lnTo>
                    <a:pt x="184897" y="33100"/>
                  </a:lnTo>
                  <a:lnTo>
                    <a:pt x="188749" y="36495"/>
                  </a:lnTo>
                  <a:lnTo>
                    <a:pt x="193301" y="39750"/>
                  </a:lnTo>
                  <a:lnTo>
                    <a:pt x="198321" y="42912"/>
                  </a:lnTo>
                  <a:lnTo>
                    <a:pt x="203651" y="46013"/>
                  </a:lnTo>
                  <a:lnTo>
                    <a:pt x="208197" y="50064"/>
                  </a:lnTo>
                  <a:lnTo>
                    <a:pt x="215894" y="59857"/>
                  </a:lnTo>
                  <a:lnTo>
                    <a:pt x="222622" y="70825"/>
                  </a:lnTo>
                  <a:lnTo>
                    <a:pt x="228919" y="82313"/>
                  </a:lnTo>
                  <a:lnTo>
                    <a:pt x="241046" y="105858"/>
                  </a:lnTo>
                  <a:lnTo>
                    <a:pt x="246038" y="117728"/>
                  </a:lnTo>
                  <a:lnTo>
                    <a:pt x="248256" y="129617"/>
                  </a:lnTo>
                  <a:lnTo>
                    <a:pt x="251888" y="141517"/>
                  </a:lnTo>
                  <a:lnTo>
                    <a:pt x="255817" y="153420"/>
                  </a:lnTo>
                  <a:lnTo>
                    <a:pt x="257563" y="165325"/>
                  </a:lnTo>
                  <a:lnTo>
                    <a:pt x="258340" y="177230"/>
                  </a:lnTo>
                  <a:lnTo>
                    <a:pt x="258684" y="189136"/>
                  </a:lnTo>
                  <a:lnTo>
                    <a:pt x="258960" y="2218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10"/>
            <p:cNvSpPr/>
            <p:nvPr/>
          </p:nvSpPr>
          <p:spPr>
            <a:xfrm>
              <a:off x="2223492" y="4830961"/>
              <a:ext cx="276821" cy="17860"/>
            </a:xfrm>
            <a:custGeom>
              <a:avLst/>
              <a:gdLst/>
              <a:ahLst/>
              <a:cxnLst/>
              <a:rect l="0" t="0" r="0" b="0"/>
              <a:pathLst>
                <a:path w="276821" h="17860">
                  <a:moveTo>
                    <a:pt x="0" y="8929"/>
                  </a:moveTo>
                  <a:lnTo>
                    <a:pt x="4740" y="4189"/>
                  </a:lnTo>
                  <a:lnTo>
                    <a:pt x="7129" y="2792"/>
                  </a:lnTo>
                  <a:lnTo>
                    <a:pt x="9713" y="1861"/>
                  </a:lnTo>
                  <a:lnTo>
                    <a:pt x="12428" y="1240"/>
                  </a:lnTo>
                  <a:lnTo>
                    <a:pt x="17215" y="827"/>
                  </a:lnTo>
                  <a:lnTo>
                    <a:pt x="23383" y="551"/>
                  </a:lnTo>
                  <a:lnTo>
                    <a:pt x="43639" y="163"/>
                  </a:lnTo>
                  <a:lnTo>
                    <a:pt x="172836" y="0"/>
                  </a:lnTo>
                  <a:lnTo>
                    <a:pt x="183685" y="992"/>
                  </a:lnTo>
                  <a:lnTo>
                    <a:pt x="193894" y="2645"/>
                  </a:lnTo>
                  <a:lnTo>
                    <a:pt x="203676" y="4740"/>
                  </a:lnTo>
                  <a:lnTo>
                    <a:pt x="213175" y="6136"/>
                  </a:lnTo>
                  <a:lnTo>
                    <a:pt x="222484" y="7067"/>
                  </a:lnTo>
                  <a:lnTo>
                    <a:pt x="231666" y="7688"/>
                  </a:lnTo>
                  <a:lnTo>
                    <a:pt x="239772" y="9093"/>
                  </a:lnTo>
                  <a:lnTo>
                    <a:pt x="247160" y="11024"/>
                  </a:lnTo>
                  <a:lnTo>
                    <a:pt x="254070" y="13302"/>
                  </a:lnTo>
                  <a:lnTo>
                    <a:pt x="259669" y="14821"/>
                  </a:lnTo>
                  <a:lnTo>
                    <a:pt x="264394" y="15833"/>
                  </a:lnTo>
                  <a:lnTo>
                    <a:pt x="27682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11"/>
            <p:cNvSpPr/>
            <p:nvPr/>
          </p:nvSpPr>
          <p:spPr>
            <a:xfrm>
              <a:off x="2625328" y="4982765"/>
              <a:ext cx="44649" cy="375048"/>
            </a:xfrm>
            <a:custGeom>
              <a:avLst/>
              <a:gdLst/>
              <a:ahLst/>
              <a:cxnLst/>
              <a:rect l="0" t="0" r="0" b="0"/>
              <a:pathLst>
                <a:path w="44649" h="375048">
                  <a:moveTo>
                    <a:pt x="44648" y="0"/>
                  </a:moveTo>
                  <a:lnTo>
                    <a:pt x="44648" y="29889"/>
                  </a:lnTo>
                  <a:lnTo>
                    <a:pt x="43656" y="32824"/>
                  </a:lnTo>
                  <a:lnTo>
                    <a:pt x="42002" y="35773"/>
                  </a:lnTo>
                  <a:lnTo>
                    <a:pt x="39907" y="38732"/>
                  </a:lnTo>
                  <a:lnTo>
                    <a:pt x="38511" y="42689"/>
                  </a:lnTo>
                  <a:lnTo>
                    <a:pt x="37580" y="47310"/>
                  </a:lnTo>
                  <a:lnTo>
                    <a:pt x="36960" y="52376"/>
                  </a:lnTo>
                  <a:lnTo>
                    <a:pt x="35554" y="57738"/>
                  </a:lnTo>
                  <a:lnTo>
                    <a:pt x="33624" y="63296"/>
                  </a:lnTo>
                  <a:lnTo>
                    <a:pt x="31346" y="68987"/>
                  </a:lnTo>
                  <a:lnTo>
                    <a:pt x="29826" y="74764"/>
                  </a:lnTo>
                  <a:lnTo>
                    <a:pt x="28814" y="80601"/>
                  </a:lnTo>
                  <a:lnTo>
                    <a:pt x="28139" y="86476"/>
                  </a:lnTo>
                  <a:lnTo>
                    <a:pt x="26696" y="92377"/>
                  </a:lnTo>
                  <a:lnTo>
                    <a:pt x="24743" y="98296"/>
                  </a:lnTo>
                  <a:lnTo>
                    <a:pt x="22448" y="104226"/>
                  </a:lnTo>
                  <a:lnTo>
                    <a:pt x="20918" y="111156"/>
                  </a:lnTo>
                  <a:lnTo>
                    <a:pt x="19899" y="118752"/>
                  </a:lnTo>
                  <a:lnTo>
                    <a:pt x="19219" y="126794"/>
                  </a:lnTo>
                  <a:lnTo>
                    <a:pt x="18766" y="135130"/>
                  </a:lnTo>
                  <a:lnTo>
                    <a:pt x="18262" y="152332"/>
                  </a:lnTo>
                  <a:lnTo>
                    <a:pt x="17136" y="161085"/>
                  </a:lnTo>
                  <a:lnTo>
                    <a:pt x="15392" y="169898"/>
                  </a:lnTo>
                  <a:lnTo>
                    <a:pt x="13238" y="178750"/>
                  </a:lnTo>
                  <a:lnTo>
                    <a:pt x="11802" y="188619"/>
                  </a:lnTo>
                  <a:lnTo>
                    <a:pt x="10844" y="199168"/>
                  </a:lnTo>
                  <a:lnTo>
                    <a:pt x="10206" y="210169"/>
                  </a:lnTo>
                  <a:lnTo>
                    <a:pt x="9497" y="230330"/>
                  </a:lnTo>
                  <a:lnTo>
                    <a:pt x="9308" y="239874"/>
                  </a:lnTo>
                  <a:lnTo>
                    <a:pt x="8189" y="250205"/>
                  </a:lnTo>
                  <a:lnTo>
                    <a:pt x="6452" y="261061"/>
                  </a:lnTo>
                  <a:lnTo>
                    <a:pt x="4301" y="272267"/>
                  </a:lnTo>
                  <a:lnTo>
                    <a:pt x="2867" y="283706"/>
                  </a:lnTo>
                  <a:lnTo>
                    <a:pt x="1911" y="295301"/>
                  </a:lnTo>
                  <a:lnTo>
                    <a:pt x="1274" y="307001"/>
                  </a:lnTo>
                  <a:lnTo>
                    <a:pt x="566" y="327937"/>
                  </a:lnTo>
                  <a:lnTo>
                    <a:pt x="0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12"/>
            <p:cNvSpPr/>
            <p:nvPr/>
          </p:nvSpPr>
          <p:spPr>
            <a:xfrm>
              <a:off x="2277070" y="5447636"/>
              <a:ext cx="169665" cy="383450"/>
            </a:xfrm>
            <a:custGeom>
              <a:avLst/>
              <a:gdLst/>
              <a:ahLst/>
              <a:cxnLst/>
              <a:rect l="0" t="0" r="0" b="0"/>
              <a:pathLst>
                <a:path w="169665" h="383450">
                  <a:moveTo>
                    <a:pt x="0" y="383449"/>
                  </a:moveTo>
                  <a:lnTo>
                    <a:pt x="0" y="362200"/>
                  </a:lnTo>
                  <a:lnTo>
                    <a:pt x="2646" y="353830"/>
                  </a:lnTo>
                  <a:lnTo>
                    <a:pt x="6137" y="344489"/>
                  </a:lnTo>
                  <a:lnTo>
                    <a:pt x="8102" y="332659"/>
                  </a:lnTo>
                  <a:lnTo>
                    <a:pt x="8562" y="322511"/>
                  </a:lnTo>
                  <a:lnTo>
                    <a:pt x="8820" y="305641"/>
                  </a:lnTo>
                  <a:lnTo>
                    <a:pt x="8920" y="262615"/>
                  </a:lnTo>
                  <a:lnTo>
                    <a:pt x="9915" y="255268"/>
                  </a:lnTo>
                  <a:lnTo>
                    <a:pt x="11571" y="247394"/>
                  </a:lnTo>
                  <a:lnTo>
                    <a:pt x="13667" y="239168"/>
                  </a:lnTo>
                  <a:lnTo>
                    <a:pt x="15064" y="231699"/>
                  </a:lnTo>
                  <a:lnTo>
                    <a:pt x="15996" y="224736"/>
                  </a:lnTo>
                  <a:lnTo>
                    <a:pt x="16617" y="218109"/>
                  </a:lnTo>
                  <a:lnTo>
                    <a:pt x="17031" y="210714"/>
                  </a:lnTo>
                  <a:lnTo>
                    <a:pt x="17491" y="194561"/>
                  </a:lnTo>
                  <a:lnTo>
                    <a:pt x="18606" y="186086"/>
                  </a:lnTo>
                  <a:lnTo>
                    <a:pt x="20341" y="177460"/>
                  </a:lnTo>
                  <a:lnTo>
                    <a:pt x="22490" y="168732"/>
                  </a:lnTo>
                  <a:lnTo>
                    <a:pt x="23924" y="159937"/>
                  </a:lnTo>
                  <a:lnTo>
                    <a:pt x="24878" y="151097"/>
                  </a:lnTo>
                  <a:lnTo>
                    <a:pt x="25515" y="142228"/>
                  </a:lnTo>
                  <a:lnTo>
                    <a:pt x="26932" y="134331"/>
                  </a:lnTo>
                  <a:lnTo>
                    <a:pt x="28869" y="127080"/>
                  </a:lnTo>
                  <a:lnTo>
                    <a:pt x="31152" y="120263"/>
                  </a:lnTo>
                  <a:lnTo>
                    <a:pt x="33666" y="113734"/>
                  </a:lnTo>
                  <a:lnTo>
                    <a:pt x="36335" y="107397"/>
                  </a:lnTo>
                  <a:lnTo>
                    <a:pt x="39106" y="101188"/>
                  </a:lnTo>
                  <a:lnTo>
                    <a:pt x="40953" y="95064"/>
                  </a:lnTo>
                  <a:lnTo>
                    <a:pt x="42185" y="88997"/>
                  </a:lnTo>
                  <a:lnTo>
                    <a:pt x="43006" y="82968"/>
                  </a:lnTo>
                  <a:lnTo>
                    <a:pt x="45538" y="76964"/>
                  </a:lnTo>
                  <a:lnTo>
                    <a:pt x="49210" y="70977"/>
                  </a:lnTo>
                  <a:lnTo>
                    <a:pt x="53643" y="65002"/>
                  </a:lnTo>
                  <a:lnTo>
                    <a:pt x="57590" y="59034"/>
                  </a:lnTo>
                  <a:lnTo>
                    <a:pt x="61213" y="53070"/>
                  </a:lnTo>
                  <a:lnTo>
                    <a:pt x="64621" y="47111"/>
                  </a:lnTo>
                  <a:lnTo>
                    <a:pt x="67886" y="42145"/>
                  </a:lnTo>
                  <a:lnTo>
                    <a:pt x="71054" y="37843"/>
                  </a:lnTo>
                  <a:lnTo>
                    <a:pt x="74158" y="33982"/>
                  </a:lnTo>
                  <a:lnTo>
                    <a:pt x="77220" y="30417"/>
                  </a:lnTo>
                  <a:lnTo>
                    <a:pt x="80253" y="27048"/>
                  </a:lnTo>
                  <a:lnTo>
                    <a:pt x="86270" y="20658"/>
                  </a:lnTo>
                  <a:lnTo>
                    <a:pt x="92251" y="14511"/>
                  </a:lnTo>
                  <a:lnTo>
                    <a:pt x="94243" y="11482"/>
                  </a:lnTo>
                  <a:lnTo>
                    <a:pt x="96456" y="5472"/>
                  </a:lnTo>
                  <a:lnTo>
                    <a:pt x="98038" y="3472"/>
                  </a:lnTo>
                  <a:lnTo>
                    <a:pt x="100085" y="2139"/>
                  </a:lnTo>
                  <a:lnTo>
                    <a:pt x="105006" y="657"/>
                  </a:lnTo>
                  <a:lnTo>
                    <a:pt x="107707" y="263"/>
                  </a:lnTo>
                  <a:lnTo>
                    <a:pt x="110500" y="0"/>
                  </a:lnTo>
                  <a:lnTo>
                    <a:pt x="112362" y="816"/>
                  </a:lnTo>
                  <a:lnTo>
                    <a:pt x="113603" y="2353"/>
                  </a:lnTo>
                  <a:lnTo>
                    <a:pt x="114431" y="4369"/>
                  </a:lnTo>
                  <a:lnTo>
                    <a:pt x="117996" y="9255"/>
                  </a:lnTo>
                  <a:lnTo>
                    <a:pt x="122888" y="14734"/>
                  </a:lnTo>
                  <a:lnTo>
                    <a:pt x="128369" y="20477"/>
                  </a:lnTo>
                  <a:lnTo>
                    <a:pt x="131220" y="24390"/>
                  </a:lnTo>
                  <a:lnTo>
                    <a:pt x="134113" y="28983"/>
                  </a:lnTo>
                  <a:lnTo>
                    <a:pt x="137033" y="34029"/>
                  </a:lnTo>
                  <a:lnTo>
                    <a:pt x="142924" y="44927"/>
                  </a:lnTo>
                  <a:lnTo>
                    <a:pt x="157764" y="73993"/>
                  </a:lnTo>
                  <a:lnTo>
                    <a:pt x="163714" y="85840"/>
                  </a:lnTo>
                  <a:lnTo>
                    <a:pt x="167019" y="95074"/>
                  </a:lnTo>
                  <a:lnTo>
                    <a:pt x="168880" y="105851"/>
                  </a:lnTo>
                  <a:lnTo>
                    <a:pt x="169664" y="1155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13"/>
            <p:cNvSpPr/>
            <p:nvPr/>
          </p:nvSpPr>
          <p:spPr>
            <a:xfrm>
              <a:off x="2205632" y="5679281"/>
              <a:ext cx="196454" cy="53579"/>
            </a:xfrm>
            <a:custGeom>
              <a:avLst/>
              <a:gdLst/>
              <a:ahLst/>
              <a:cxnLst/>
              <a:rect l="0" t="0" r="0" b="0"/>
              <a:pathLst>
                <a:path w="196454" h="53579">
                  <a:moveTo>
                    <a:pt x="0" y="0"/>
                  </a:moveTo>
                  <a:lnTo>
                    <a:pt x="4741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7689" y="4740"/>
                  </a:lnTo>
                  <a:lnTo>
                    <a:pt x="10087" y="6137"/>
                  </a:lnTo>
                  <a:lnTo>
                    <a:pt x="13670" y="7068"/>
                  </a:lnTo>
                  <a:lnTo>
                    <a:pt x="18043" y="7688"/>
                  </a:lnTo>
                  <a:lnTo>
                    <a:pt x="22943" y="9094"/>
                  </a:lnTo>
                  <a:lnTo>
                    <a:pt x="28194" y="11024"/>
                  </a:lnTo>
                  <a:lnTo>
                    <a:pt x="33679" y="13302"/>
                  </a:lnTo>
                  <a:lnTo>
                    <a:pt x="39320" y="15814"/>
                  </a:lnTo>
                  <a:lnTo>
                    <a:pt x="50879" y="21249"/>
                  </a:lnTo>
                  <a:lnTo>
                    <a:pt x="57732" y="23096"/>
                  </a:lnTo>
                  <a:lnTo>
                    <a:pt x="65277" y="24327"/>
                  </a:lnTo>
                  <a:lnTo>
                    <a:pt x="73284" y="25147"/>
                  </a:lnTo>
                  <a:lnTo>
                    <a:pt x="82590" y="26687"/>
                  </a:lnTo>
                  <a:lnTo>
                    <a:pt x="92763" y="28705"/>
                  </a:lnTo>
                  <a:lnTo>
                    <a:pt x="103515" y="31043"/>
                  </a:lnTo>
                  <a:lnTo>
                    <a:pt x="113658" y="33594"/>
                  </a:lnTo>
                  <a:lnTo>
                    <a:pt x="123397" y="36286"/>
                  </a:lnTo>
                  <a:lnTo>
                    <a:pt x="142156" y="41924"/>
                  </a:lnTo>
                  <a:lnTo>
                    <a:pt x="160415" y="47737"/>
                  </a:lnTo>
                  <a:lnTo>
                    <a:pt x="168459" y="49684"/>
                  </a:lnTo>
                  <a:lnTo>
                    <a:pt x="175806" y="50981"/>
                  </a:lnTo>
                  <a:lnTo>
                    <a:pt x="196453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14"/>
            <p:cNvSpPr/>
            <p:nvPr/>
          </p:nvSpPr>
          <p:spPr>
            <a:xfrm>
              <a:off x="2527101" y="5761031"/>
              <a:ext cx="294681" cy="311157"/>
            </a:xfrm>
            <a:custGeom>
              <a:avLst/>
              <a:gdLst/>
              <a:ahLst/>
              <a:cxnLst/>
              <a:rect l="0" t="0" r="0" b="0"/>
              <a:pathLst>
                <a:path w="294681" h="311157">
                  <a:moveTo>
                    <a:pt x="0" y="34336"/>
                  </a:moveTo>
                  <a:lnTo>
                    <a:pt x="0" y="26647"/>
                  </a:lnTo>
                  <a:lnTo>
                    <a:pt x="992" y="26233"/>
                  </a:lnTo>
                  <a:lnTo>
                    <a:pt x="4740" y="25774"/>
                  </a:lnTo>
                  <a:lnTo>
                    <a:pt x="7129" y="24659"/>
                  </a:lnTo>
                  <a:lnTo>
                    <a:pt x="16223" y="18349"/>
                  </a:lnTo>
                  <a:lnTo>
                    <a:pt x="20737" y="15741"/>
                  </a:lnTo>
                  <a:lnTo>
                    <a:pt x="25731" y="13009"/>
                  </a:lnTo>
                  <a:lnTo>
                    <a:pt x="31045" y="11189"/>
                  </a:lnTo>
                  <a:lnTo>
                    <a:pt x="36571" y="9975"/>
                  </a:lnTo>
                  <a:lnTo>
                    <a:pt x="42240" y="9166"/>
                  </a:lnTo>
                  <a:lnTo>
                    <a:pt x="48004" y="7634"/>
                  </a:lnTo>
                  <a:lnTo>
                    <a:pt x="53830" y="5621"/>
                  </a:lnTo>
                  <a:lnTo>
                    <a:pt x="59700" y="3286"/>
                  </a:lnTo>
                  <a:lnTo>
                    <a:pt x="65597" y="1730"/>
                  </a:lnTo>
                  <a:lnTo>
                    <a:pt x="71512" y="692"/>
                  </a:lnTo>
                  <a:lnTo>
                    <a:pt x="77440" y="0"/>
                  </a:lnTo>
                  <a:lnTo>
                    <a:pt x="83377" y="531"/>
                  </a:lnTo>
                  <a:lnTo>
                    <a:pt x="89319" y="1878"/>
                  </a:lnTo>
                  <a:lnTo>
                    <a:pt x="95265" y="3767"/>
                  </a:lnTo>
                  <a:lnTo>
                    <a:pt x="102205" y="5027"/>
                  </a:lnTo>
                  <a:lnTo>
                    <a:pt x="109808" y="5866"/>
                  </a:lnTo>
                  <a:lnTo>
                    <a:pt x="117854" y="6427"/>
                  </a:lnTo>
                  <a:lnTo>
                    <a:pt x="125202" y="7793"/>
                  </a:lnTo>
                  <a:lnTo>
                    <a:pt x="132085" y="9695"/>
                  </a:lnTo>
                  <a:lnTo>
                    <a:pt x="138658" y="11956"/>
                  </a:lnTo>
                  <a:lnTo>
                    <a:pt x="145025" y="13463"/>
                  </a:lnTo>
                  <a:lnTo>
                    <a:pt x="151254" y="14467"/>
                  </a:lnTo>
                  <a:lnTo>
                    <a:pt x="157390" y="15137"/>
                  </a:lnTo>
                  <a:lnTo>
                    <a:pt x="162474" y="16576"/>
                  </a:lnTo>
                  <a:lnTo>
                    <a:pt x="170768" y="20820"/>
                  </a:lnTo>
                  <a:lnTo>
                    <a:pt x="177762" y="23367"/>
                  </a:lnTo>
                  <a:lnTo>
                    <a:pt x="181016" y="24048"/>
                  </a:lnTo>
                  <a:lnTo>
                    <a:pt x="183185" y="25492"/>
                  </a:lnTo>
                  <a:lnTo>
                    <a:pt x="184631" y="27448"/>
                  </a:lnTo>
                  <a:lnTo>
                    <a:pt x="186952" y="32975"/>
                  </a:lnTo>
                  <a:lnTo>
                    <a:pt x="187354" y="38673"/>
                  </a:lnTo>
                  <a:lnTo>
                    <a:pt x="186418" y="41196"/>
                  </a:lnTo>
                  <a:lnTo>
                    <a:pt x="182733" y="46645"/>
                  </a:lnTo>
                  <a:lnTo>
                    <a:pt x="175080" y="55291"/>
                  </a:lnTo>
                  <a:lnTo>
                    <a:pt x="166528" y="64137"/>
                  </a:lnTo>
                  <a:lnTo>
                    <a:pt x="157710" y="73042"/>
                  </a:lnTo>
                  <a:lnTo>
                    <a:pt x="151784" y="81635"/>
                  </a:lnTo>
                  <a:lnTo>
                    <a:pt x="145842" y="91076"/>
                  </a:lnTo>
                  <a:lnTo>
                    <a:pt x="139894" y="98580"/>
                  </a:lnTo>
                  <a:lnTo>
                    <a:pt x="131298" y="107868"/>
                  </a:lnTo>
                  <a:lnTo>
                    <a:pt x="114350" y="125259"/>
                  </a:lnTo>
                  <a:lnTo>
                    <a:pt x="111952" y="128685"/>
                  </a:lnTo>
                  <a:lnTo>
                    <a:pt x="109288" y="135139"/>
                  </a:lnTo>
                  <a:lnTo>
                    <a:pt x="105458" y="143960"/>
                  </a:lnTo>
                  <a:lnTo>
                    <a:pt x="101440" y="153502"/>
                  </a:lnTo>
                  <a:lnTo>
                    <a:pt x="99655" y="161051"/>
                  </a:lnTo>
                  <a:lnTo>
                    <a:pt x="100171" y="165446"/>
                  </a:lnTo>
                  <a:lnTo>
                    <a:pt x="101507" y="170359"/>
                  </a:lnTo>
                  <a:lnTo>
                    <a:pt x="103390" y="175620"/>
                  </a:lnTo>
                  <a:lnTo>
                    <a:pt x="105638" y="181111"/>
                  </a:lnTo>
                  <a:lnTo>
                    <a:pt x="108128" y="186756"/>
                  </a:lnTo>
                  <a:lnTo>
                    <a:pt x="113542" y="198320"/>
                  </a:lnTo>
                  <a:lnTo>
                    <a:pt x="119254" y="210075"/>
                  </a:lnTo>
                  <a:lnTo>
                    <a:pt x="123159" y="215987"/>
                  </a:lnTo>
                  <a:lnTo>
                    <a:pt x="127747" y="221913"/>
                  </a:lnTo>
                  <a:lnTo>
                    <a:pt x="132790" y="227848"/>
                  </a:lnTo>
                  <a:lnTo>
                    <a:pt x="139128" y="233790"/>
                  </a:lnTo>
                  <a:lnTo>
                    <a:pt x="146330" y="239734"/>
                  </a:lnTo>
                  <a:lnTo>
                    <a:pt x="154108" y="245682"/>
                  </a:lnTo>
                  <a:lnTo>
                    <a:pt x="162270" y="251631"/>
                  </a:lnTo>
                  <a:lnTo>
                    <a:pt x="179276" y="263534"/>
                  </a:lnTo>
                  <a:lnTo>
                    <a:pt x="205585" y="281391"/>
                  </a:lnTo>
                  <a:lnTo>
                    <a:pt x="215440" y="286352"/>
                  </a:lnTo>
                  <a:lnTo>
                    <a:pt x="225978" y="290651"/>
                  </a:lnTo>
                  <a:lnTo>
                    <a:pt x="236972" y="294510"/>
                  </a:lnTo>
                  <a:lnTo>
                    <a:pt x="246286" y="297082"/>
                  </a:lnTo>
                  <a:lnTo>
                    <a:pt x="254480" y="298797"/>
                  </a:lnTo>
                  <a:lnTo>
                    <a:pt x="261927" y="299940"/>
                  </a:lnTo>
                  <a:lnTo>
                    <a:pt x="268875" y="301694"/>
                  </a:lnTo>
                  <a:lnTo>
                    <a:pt x="275493" y="303856"/>
                  </a:lnTo>
                  <a:lnTo>
                    <a:pt x="294680" y="311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15"/>
            <p:cNvSpPr/>
            <p:nvPr/>
          </p:nvSpPr>
          <p:spPr>
            <a:xfrm>
              <a:off x="2911078" y="4933224"/>
              <a:ext cx="151805" cy="22753"/>
            </a:xfrm>
            <a:custGeom>
              <a:avLst/>
              <a:gdLst/>
              <a:ahLst/>
              <a:cxnLst/>
              <a:rect l="0" t="0" r="0" b="0"/>
              <a:pathLst>
                <a:path w="151805" h="22753">
                  <a:moveTo>
                    <a:pt x="0" y="22752"/>
                  </a:moveTo>
                  <a:lnTo>
                    <a:pt x="0" y="18012"/>
                  </a:lnTo>
                  <a:lnTo>
                    <a:pt x="992" y="16615"/>
                  </a:lnTo>
                  <a:lnTo>
                    <a:pt x="2645" y="15684"/>
                  </a:lnTo>
                  <a:lnTo>
                    <a:pt x="4740" y="15063"/>
                  </a:lnTo>
                  <a:lnTo>
                    <a:pt x="7129" y="14650"/>
                  </a:lnTo>
                  <a:lnTo>
                    <a:pt x="9713" y="14374"/>
                  </a:lnTo>
                  <a:lnTo>
                    <a:pt x="12428" y="14190"/>
                  </a:lnTo>
                  <a:lnTo>
                    <a:pt x="16223" y="13076"/>
                  </a:lnTo>
                  <a:lnTo>
                    <a:pt x="20737" y="11340"/>
                  </a:lnTo>
                  <a:lnTo>
                    <a:pt x="25731" y="9191"/>
                  </a:lnTo>
                  <a:lnTo>
                    <a:pt x="30052" y="7758"/>
                  </a:lnTo>
                  <a:lnTo>
                    <a:pt x="33925" y="6803"/>
                  </a:lnTo>
                  <a:lnTo>
                    <a:pt x="37500" y="6167"/>
                  </a:lnTo>
                  <a:lnTo>
                    <a:pt x="42859" y="4749"/>
                  </a:lnTo>
                  <a:lnTo>
                    <a:pt x="56751" y="530"/>
                  </a:lnTo>
                  <a:lnTo>
                    <a:pt x="63631" y="0"/>
                  </a:lnTo>
                  <a:lnTo>
                    <a:pt x="70202" y="639"/>
                  </a:lnTo>
                  <a:lnTo>
                    <a:pt x="76566" y="2056"/>
                  </a:lnTo>
                  <a:lnTo>
                    <a:pt x="82794" y="3002"/>
                  </a:lnTo>
                  <a:lnTo>
                    <a:pt x="88930" y="3632"/>
                  </a:lnTo>
                  <a:lnTo>
                    <a:pt x="95006" y="4052"/>
                  </a:lnTo>
                  <a:lnTo>
                    <a:pt x="101040" y="4332"/>
                  </a:lnTo>
                  <a:lnTo>
                    <a:pt x="113037" y="4643"/>
                  </a:lnTo>
                  <a:lnTo>
                    <a:pt x="119014" y="5719"/>
                  </a:lnTo>
                  <a:lnTo>
                    <a:pt x="124983" y="7428"/>
                  </a:lnTo>
                  <a:lnTo>
                    <a:pt x="130947" y="9559"/>
                  </a:lnTo>
                  <a:lnTo>
                    <a:pt x="135915" y="10981"/>
                  </a:lnTo>
                  <a:lnTo>
                    <a:pt x="140219" y="11928"/>
                  </a:lnTo>
                  <a:lnTo>
                    <a:pt x="151804" y="138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16"/>
            <p:cNvSpPr/>
            <p:nvPr/>
          </p:nvSpPr>
          <p:spPr>
            <a:xfrm>
              <a:off x="2893218" y="5009554"/>
              <a:ext cx="205384" cy="35720"/>
            </a:xfrm>
            <a:custGeom>
              <a:avLst/>
              <a:gdLst/>
              <a:ahLst/>
              <a:cxnLst/>
              <a:rect l="0" t="0" r="0" b="0"/>
              <a:pathLst>
                <a:path w="205384" h="35720">
                  <a:moveTo>
                    <a:pt x="0" y="0"/>
                  </a:moveTo>
                  <a:lnTo>
                    <a:pt x="89876" y="0"/>
                  </a:lnTo>
                  <a:lnTo>
                    <a:pt x="98613" y="992"/>
                  </a:lnTo>
                  <a:lnTo>
                    <a:pt x="107414" y="2646"/>
                  </a:lnTo>
                  <a:lnTo>
                    <a:pt x="116258" y="4740"/>
                  </a:lnTo>
                  <a:lnTo>
                    <a:pt x="125130" y="7129"/>
                  </a:lnTo>
                  <a:lnTo>
                    <a:pt x="142926" y="12429"/>
                  </a:lnTo>
                  <a:lnTo>
                    <a:pt x="169679" y="20991"/>
                  </a:lnTo>
                  <a:lnTo>
                    <a:pt x="177612" y="23916"/>
                  </a:lnTo>
                  <a:lnTo>
                    <a:pt x="184885" y="26857"/>
                  </a:lnTo>
                  <a:lnTo>
                    <a:pt x="205383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17"/>
            <p:cNvSpPr/>
            <p:nvPr/>
          </p:nvSpPr>
          <p:spPr>
            <a:xfrm>
              <a:off x="2973585" y="5768578"/>
              <a:ext cx="178595" cy="17860"/>
            </a:xfrm>
            <a:custGeom>
              <a:avLst/>
              <a:gdLst/>
              <a:ahLst/>
              <a:cxnLst/>
              <a:rect l="0" t="0" r="0" b="0"/>
              <a:pathLst>
                <a:path w="178595" h="17860">
                  <a:moveTo>
                    <a:pt x="0" y="0"/>
                  </a:moveTo>
                  <a:lnTo>
                    <a:pt x="69753" y="0"/>
                  </a:lnTo>
                  <a:lnTo>
                    <a:pt x="75275" y="991"/>
                  </a:lnTo>
                  <a:lnTo>
                    <a:pt x="80941" y="2645"/>
                  </a:lnTo>
                  <a:lnTo>
                    <a:pt x="86703" y="4740"/>
                  </a:lnTo>
                  <a:lnTo>
                    <a:pt x="92529" y="6136"/>
                  </a:lnTo>
                  <a:lnTo>
                    <a:pt x="98397" y="7067"/>
                  </a:lnTo>
                  <a:lnTo>
                    <a:pt x="104293" y="7688"/>
                  </a:lnTo>
                  <a:lnTo>
                    <a:pt x="110209" y="8102"/>
                  </a:lnTo>
                  <a:lnTo>
                    <a:pt x="116137" y="8377"/>
                  </a:lnTo>
                  <a:lnTo>
                    <a:pt x="128015" y="8684"/>
                  </a:lnTo>
                  <a:lnTo>
                    <a:pt x="139909" y="8820"/>
                  </a:lnTo>
                  <a:lnTo>
                    <a:pt x="145859" y="9849"/>
                  </a:lnTo>
                  <a:lnTo>
                    <a:pt x="151809" y="11526"/>
                  </a:lnTo>
                  <a:lnTo>
                    <a:pt x="157761" y="13637"/>
                  </a:lnTo>
                  <a:lnTo>
                    <a:pt x="162721" y="15044"/>
                  </a:lnTo>
                  <a:lnTo>
                    <a:pt x="167020" y="15982"/>
                  </a:lnTo>
                  <a:lnTo>
                    <a:pt x="178594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18"/>
            <p:cNvSpPr/>
            <p:nvPr/>
          </p:nvSpPr>
          <p:spPr>
            <a:xfrm>
              <a:off x="2964656" y="5875734"/>
              <a:ext cx="187524" cy="17860"/>
            </a:xfrm>
            <a:custGeom>
              <a:avLst/>
              <a:gdLst/>
              <a:ahLst/>
              <a:cxnLst/>
              <a:rect l="0" t="0" r="0" b="0"/>
              <a:pathLst>
                <a:path w="187524" h="17860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7688" y="4740"/>
                  </a:lnTo>
                  <a:lnTo>
                    <a:pt x="9094" y="6137"/>
                  </a:lnTo>
                  <a:lnTo>
                    <a:pt x="11023" y="7068"/>
                  </a:lnTo>
                  <a:lnTo>
                    <a:pt x="13302" y="7689"/>
                  </a:lnTo>
                  <a:lnTo>
                    <a:pt x="16806" y="8102"/>
                  </a:lnTo>
                  <a:lnTo>
                    <a:pt x="21125" y="8378"/>
                  </a:lnTo>
                  <a:lnTo>
                    <a:pt x="25990" y="8562"/>
                  </a:lnTo>
                  <a:lnTo>
                    <a:pt x="42317" y="8820"/>
                  </a:lnTo>
                  <a:lnTo>
                    <a:pt x="89876" y="8920"/>
                  </a:lnTo>
                  <a:lnTo>
                    <a:pt x="97620" y="9916"/>
                  </a:lnTo>
                  <a:lnTo>
                    <a:pt x="104768" y="11571"/>
                  </a:lnTo>
                  <a:lnTo>
                    <a:pt x="111517" y="13667"/>
                  </a:lnTo>
                  <a:lnTo>
                    <a:pt x="118993" y="15064"/>
                  </a:lnTo>
                  <a:lnTo>
                    <a:pt x="126953" y="15996"/>
                  </a:lnTo>
                  <a:lnTo>
                    <a:pt x="135237" y="16617"/>
                  </a:lnTo>
                  <a:lnTo>
                    <a:pt x="143736" y="17031"/>
                  </a:lnTo>
                  <a:lnTo>
                    <a:pt x="167934" y="17614"/>
                  </a:lnTo>
                  <a:lnTo>
                    <a:pt x="187523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19"/>
            <p:cNvSpPr/>
            <p:nvPr/>
          </p:nvSpPr>
          <p:spPr>
            <a:xfrm>
              <a:off x="3313036" y="4884552"/>
              <a:ext cx="223121" cy="258949"/>
            </a:xfrm>
            <a:custGeom>
              <a:avLst/>
              <a:gdLst/>
              <a:ahLst/>
              <a:cxnLst/>
              <a:rect l="0" t="0" r="0" b="0"/>
              <a:pathLst>
                <a:path w="223121" h="258949">
                  <a:moveTo>
                    <a:pt x="178471" y="98213"/>
                  </a:moveTo>
                  <a:lnTo>
                    <a:pt x="173731" y="98213"/>
                  </a:lnTo>
                  <a:lnTo>
                    <a:pt x="172334" y="99205"/>
                  </a:lnTo>
                  <a:lnTo>
                    <a:pt x="171403" y="100859"/>
                  </a:lnTo>
                  <a:lnTo>
                    <a:pt x="169909" y="105902"/>
                  </a:lnTo>
                  <a:lnTo>
                    <a:pt x="163477" y="113035"/>
                  </a:lnTo>
                  <a:lnTo>
                    <a:pt x="158532" y="118118"/>
                  </a:lnTo>
                  <a:lnTo>
                    <a:pt x="156249" y="120413"/>
                  </a:lnTo>
                  <a:lnTo>
                    <a:pt x="153734" y="121943"/>
                  </a:lnTo>
                  <a:lnTo>
                    <a:pt x="144463" y="125087"/>
                  </a:lnTo>
                  <a:lnTo>
                    <a:pt x="139924" y="127044"/>
                  </a:lnTo>
                  <a:lnTo>
                    <a:pt x="134914" y="129340"/>
                  </a:lnTo>
                  <a:lnTo>
                    <a:pt x="130581" y="130870"/>
                  </a:lnTo>
                  <a:lnTo>
                    <a:pt x="126701" y="131891"/>
                  </a:lnTo>
                  <a:lnTo>
                    <a:pt x="123122" y="132571"/>
                  </a:lnTo>
                  <a:lnTo>
                    <a:pt x="118751" y="133025"/>
                  </a:lnTo>
                  <a:lnTo>
                    <a:pt x="113853" y="133327"/>
                  </a:lnTo>
                  <a:lnTo>
                    <a:pt x="103119" y="133663"/>
                  </a:lnTo>
                  <a:lnTo>
                    <a:pt x="91734" y="133813"/>
                  </a:lnTo>
                  <a:lnTo>
                    <a:pt x="85920" y="132859"/>
                  </a:lnTo>
                  <a:lnTo>
                    <a:pt x="80059" y="131232"/>
                  </a:lnTo>
                  <a:lnTo>
                    <a:pt x="74168" y="129156"/>
                  </a:lnTo>
                  <a:lnTo>
                    <a:pt x="68256" y="127771"/>
                  </a:lnTo>
                  <a:lnTo>
                    <a:pt x="62330" y="126849"/>
                  </a:lnTo>
                  <a:lnTo>
                    <a:pt x="56395" y="126233"/>
                  </a:lnTo>
                  <a:lnTo>
                    <a:pt x="51447" y="124830"/>
                  </a:lnTo>
                  <a:lnTo>
                    <a:pt x="47155" y="122903"/>
                  </a:lnTo>
                  <a:lnTo>
                    <a:pt x="43302" y="120626"/>
                  </a:lnTo>
                  <a:lnTo>
                    <a:pt x="36375" y="115450"/>
                  </a:lnTo>
                  <a:lnTo>
                    <a:pt x="29989" y="109843"/>
                  </a:lnTo>
                  <a:lnTo>
                    <a:pt x="23844" y="104043"/>
                  </a:lnTo>
                  <a:lnTo>
                    <a:pt x="14806" y="95200"/>
                  </a:lnTo>
                  <a:lnTo>
                    <a:pt x="12806" y="91243"/>
                  </a:lnTo>
                  <a:lnTo>
                    <a:pt x="11473" y="86621"/>
                  </a:lnTo>
                  <a:lnTo>
                    <a:pt x="10585" y="81555"/>
                  </a:lnTo>
                  <a:lnTo>
                    <a:pt x="9000" y="77186"/>
                  </a:lnTo>
                  <a:lnTo>
                    <a:pt x="4594" y="69685"/>
                  </a:lnTo>
                  <a:lnTo>
                    <a:pt x="1973" y="63045"/>
                  </a:lnTo>
                  <a:lnTo>
                    <a:pt x="809" y="55794"/>
                  </a:lnTo>
                  <a:lnTo>
                    <a:pt x="498" y="51082"/>
                  </a:lnTo>
                  <a:lnTo>
                    <a:pt x="154" y="41547"/>
                  </a:lnTo>
                  <a:lnTo>
                    <a:pt x="0" y="34002"/>
                  </a:lnTo>
                  <a:lnTo>
                    <a:pt x="952" y="30601"/>
                  </a:lnTo>
                  <a:lnTo>
                    <a:pt x="4654" y="24176"/>
                  </a:lnTo>
                  <a:lnTo>
                    <a:pt x="6962" y="18014"/>
                  </a:lnTo>
                  <a:lnTo>
                    <a:pt x="7576" y="14981"/>
                  </a:lnTo>
                  <a:lnTo>
                    <a:pt x="10906" y="8966"/>
                  </a:lnTo>
                  <a:lnTo>
                    <a:pt x="16388" y="1760"/>
                  </a:lnTo>
                  <a:lnTo>
                    <a:pt x="17830" y="1169"/>
                  </a:lnTo>
                  <a:lnTo>
                    <a:pt x="24599" y="337"/>
                  </a:lnTo>
                  <a:lnTo>
                    <a:pt x="30047" y="142"/>
                  </a:lnTo>
                  <a:lnTo>
                    <a:pt x="55227" y="0"/>
                  </a:lnTo>
                  <a:lnTo>
                    <a:pt x="58605" y="988"/>
                  </a:lnTo>
                  <a:lnTo>
                    <a:pt x="65005" y="4731"/>
                  </a:lnTo>
                  <a:lnTo>
                    <a:pt x="71061" y="9082"/>
                  </a:lnTo>
                  <a:lnTo>
                    <a:pt x="75501" y="13289"/>
                  </a:lnTo>
                  <a:lnTo>
                    <a:pt x="88320" y="25977"/>
                  </a:lnTo>
                  <a:lnTo>
                    <a:pt x="92574" y="31204"/>
                  </a:lnTo>
                  <a:lnTo>
                    <a:pt x="96402" y="36673"/>
                  </a:lnTo>
                  <a:lnTo>
                    <a:pt x="104293" y="49034"/>
                  </a:lnTo>
                  <a:lnTo>
                    <a:pt x="148831" y="116244"/>
                  </a:lnTo>
                  <a:lnTo>
                    <a:pt x="154742" y="126109"/>
                  </a:lnTo>
                  <a:lnTo>
                    <a:pt x="160667" y="136654"/>
                  </a:lnTo>
                  <a:lnTo>
                    <a:pt x="166602" y="147653"/>
                  </a:lnTo>
                  <a:lnTo>
                    <a:pt x="172543" y="157962"/>
                  </a:lnTo>
                  <a:lnTo>
                    <a:pt x="178488" y="167812"/>
                  </a:lnTo>
                  <a:lnTo>
                    <a:pt x="184435" y="177354"/>
                  </a:lnTo>
                  <a:lnTo>
                    <a:pt x="189393" y="186692"/>
                  </a:lnTo>
                  <a:lnTo>
                    <a:pt x="193689" y="195895"/>
                  </a:lnTo>
                  <a:lnTo>
                    <a:pt x="197547" y="205006"/>
                  </a:lnTo>
                  <a:lnTo>
                    <a:pt x="202102" y="213064"/>
                  </a:lnTo>
                  <a:lnTo>
                    <a:pt x="207123" y="220421"/>
                  </a:lnTo>
                  <a:lnTo>
                    <a:pt x="212456" y="227310"/>
                  </a:lnTo>
                  <a:lnTo>
                    <a:pt x="216010" y="233887"/>
                  </a:lnTo>
                  <a:lnTo>
                    <a:pt x="218380" y="240256"/>
                  </a:lnTo>
                  <a:lnTo>
                    <a:pt x="223120" y="2589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20"/>
            <p:cNvSpPr/>
            <p:nvPr/>
          </p:nvSpPr>
          <p:spPr>
            <a:xfrm>
              <a:off x="3536156" y="4732734"/>
              <a:ext cx="125016" cy="196454"/>
            </a:xfrm>
            <a:custGeom>
              <a:avLst/>
              <a:gdLst/>
              <a:ahLst/>
              <a:cxnLst/>
              <a:rect l="0" t="0" r="0" b="0"/>
              <a:pathLst>
                <a:path w="125016" h="196454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9713" y="2645"/>
                  </a:lnTo>
                  <a:lnTo>
                    <a:pt x="12428" y="4740"/>
                  </a:lnTo>
                  <a:lnTo>
                    <a:pt x="15231" y="8121"/>
                  </a:lnTo>
                  <a:lnTo>
                    <a:pt x="18091" y="12359"/>
                  </a:lnTo>
                  <a:lnTo>
                    <a:pt x="20990" y="17169"/>
                  </a:lnTo>
                  <a:lnTo>
                    <a:pt x="24908" y="22360"/>
                  </a:lnTo>
                  <a:lnTo>
                    <a:pt x="29504" y="27805"/>
                  </a:lnTo>
                  <a:lnTo>
                    <a:pt x="34552" y="33419"/>
                  </a:lnTo>
                  <a:lnTo>
                    <a:pt x="39902" y="40139"/>
                  </a:lnTo>
                  <a:lnTo>
                    <a:pt x="45453" y="47595"/>
                  </a:lnTo>
                  <a:lnTo>
                    <a:pt x="51137" y="55543"/>
                  </a:lnTo>
                  <a:lnTo>
                    <a:pt x="55920" y="63817"/>
                  </a:lnTo>
                  <a:lnTo>
                    <a:pt x="60100" y="72310"/>
                  </a:lnTo>
                  <a:lnTo>
                    <a:pt x="63879" y="80949"/>
                  </a:lnTo>
                  <a:lnTo>
                    <a:pt x="68383" y="89685"/>
                  </a:lnTo>
                  <a:lnTo>
                    <a:pt x="73370" y="98485"/>
                  </a:lnTo>
                  <a:lnTo>
                    <a:pt x="78679" y="107328"/>
                  </a:lnTo>
                  <a:lnTo>
                    <a:pt x="89869" y="125091"/>
                  </a:lnTo>
                  <a:lnTo>
                    <a:pt x="95632" y="133996"/>
                  </a:lnTo>
                  <a:lnTo>
                    <a:pt x="100465" y="142909"/>
                  </a:lnTo>
                  <a:lnTo>
                    <a:pt x="104680" y="151827"/>
                  </a:lnTo>
                  <a:lnTo>
                    <a:pt x="108482" y="160749"/>
                  </a:lnTo>
                  <a:lnTo>
                    <a:pt x="115352" y="175954"/>
                  </a:lnTo>
                  <a:lnTo>
                    <a:pt x="125015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21"/>
            <p:cNvSpPr/>
            <p:nvPr/>
          </p:nvSpPr>
          <p:spPr>
            <a:xfrm>
              <a:off x="3830835" y="4777382"/>
              <a:ext cx="107038" cy="508802"/>
            </a:xfrm>
            <a:custGeom>
              <a:avLst/>
              <a:gdLst/>
              <a:ahLst/>
              <a:cxnLst/>
              <a:rect l="0" t="0" r="0" b="0"/>
              <a:pathLst>
                <a:path w="107038" h="508802">
                  <a:moveTo>
                    <a:pt x="44649" y="0"/>
                  </a:moveTo>
                  <a:lnTo>
                    <a:pt x="44649" y="21250"/>
                  </a:lnTo>
                  <a:lnTo>
                    <a:pt x="43656" y="24089"/>
                  </a:lnTo>
                  <a:lnTo>
                    <a:pt x="42003" y="26973"/>
                  </a:lnTo>
                  <a:lnTo>
                    <a:pt x="39908" y="29889"/>
                  </a:lnTo>
                  <a:lnTo>
                    <a:pt x="37581" y="35773"/>
                  </a:lnTo>
                  <a:lnTo>
                    <a:pt x="36271" y="47311"/>
                  </a:lnTo>
                  <a:lnTo>
                    <a:pt x="35965" y="57738"/>
                  </a:lnTo>
                  <a:lnTo>
                    <a:pt x="35828" y="68987"/>
                  </a:lnTo>
                  <a:lnTo>
                    <a:pt x="33121" y="80601"/>
                  </a:lnTo>
                  <a:lnTo>
                    <a:pt x="31011" y="86476"/>
                  </a:lnTo>
                  <a:lnTo>
                    <a:pt x="28665" y="100941"/>
                  </a:lnTo>
                  <a:lnTo>
                    <a:pt x="26631" y="116301"/>
                  </a:lnTo>
                  <a:lnTo>
                    <a:pt x="24699" y="123174"/>
                  </a:lnTo>
                  <a:lnTo>
                    <a:pt x="22419" y="129741"/>
                  </a:lnTo>
                  <a:lnTo>
                    <a:pt x="19886" y="144975"/>
                  </a:lnTo>
                  <a:lnTo>
                    <a:pt x="19211" y="153205"/>
                  </a:lnTo>
                  <a:lnTo>
                    <a:pt x="17768" y="161668"/>
                  </a:lnTo>
                  <a:lnTo>
                    <a:pt x="15814" y="170286"/>
                  </a:lnTo>
                  <a:lnTo>
                    <a:pt x="13520" y="179009"/>
                  </a:lnTo>
                  <a:lnTo>
                    <a:pt x="10997" y="187800"/>
                  </a:lnTo>
                  <a:lnTo>
                    <a:pt x="5550" y="205506"/>
                  </a:lnTo>
                  <a:lnTo>
                    <a:pt x="3700" y="214395"/>
                  </a:lnTo>
                  <a:lnTo>
                    <a:pt x="2467" y="223297"/>
                  </a:lnTo>
                  <a:lnTo>
                    <a:pt x="1644" y="232209"/>
                  </a:lnTo>
                  <a:lnTo>
                    <a:pt x="1096" y="241126"/>
                  </a:lnTo>
                  <a:lnTo>
                    <a:pt x="488" y="258972"/>
                  </a:lnTo>
                  <a:lnTo>
                    <a:pt x="97" y="295675"/>
                  </a:lnTo>
                  <a:lnTo>
                    <a:pt x="4" y="374680"/>
                  </a:lnTo>
                  <a:lnTo>
                    <a:pt x="2648" y="390097"/>
                  </a:lnTo>
                  <a:lnTo>
                    <a:pt x="4742" y="396987"/>
                  </a:lnTo>
                  <a:lnTo>
                    <a:pt x="7069" y="412579"/>
                  </a:lnTo>
                  <a:lnTo>
                    <a:pt x="9095" y="428439"/>
                  </a:lnTo>
                  <a:lnTo>
                    <a:pt x="11024" y="435447"/>
                  </a:lnTo>
                  <a:lnTo>
                    <a:pt x="13303" y="442103"/>
                  </a:lnTo>
                  <a:lnTo>
                    <a:pt x="15834" y="454790"/>
                  </a:lnTo>
                  <a:lnTo>
                    <a:pt x="16509" y="460951"/>
                  </a:lnTo>
                  <a:lnTo>
                    <a:pt x="17952" y="466051"/>
                  </a:lnTo>
                  <a:lnTo>
                    <a:pt x="19905" y="470443"/>
                  </a:lnTo>
                  <a:lnTo>
                    <a:pt x="22200" y="474363"/>
                  </a:lnTo>
                  <a:lnTo>
                    <a:pt x="24722" y="478961"/>
                  </a:lnTo>
                  <a:lnTo>
                    <a:pt x="30170" y="489362"/>
                  </a:lnTo>
                  <a:lnTo>
                    <a:pt x="34004" y="493921"/>
                  </a:lnTo>
                  <a:lnTo>
                    <a:pt x="38544" y="497952"/>
                  </a:lnTo>
                  <a:lnTo>
                    <a:pt x="43556" y="501632"/>
                  </a:lnTo>
                  <a:lnTo>
                    <a:pt x="47889" y="504086"/>
                  </a:lnTo>
                  <a:lnTo>
                    <a:pt x="51770" y="505721"/>
                  </a:lnTo>
                  <a:lnTo>
                    <a:pt x="55349" y="506812"/>
                  </a:lnTo>
                  <a:lnTo>
                    <a:pt x="58727" y="507539"/>
                  </a:lnTo>
                  <a:lnTo>
                    <a:pt x="61973" y="508023"/>
                  </a:lnTo>
                  <a:lnTo>
                    <a:pt x="69568" y="508801"/>
                  </a:lnTo>
                  <a:lnTo>
                    <a:pt x="71184" y="507872"/>
                  </a:lnTo>
                  <a:lnTo>
                    <a:pt x="73253" y="506262"/>
                  </a:lnTo>
                  <a:lnTo>
                    <a:pt x="75624" y="504195"/>
                  </a:lnTo>
                  <a:lnTo>
                    <a:pt x="78198" y="501825"/>
                  </a:lnTo>
                  <a:lnTo>
                    <a:pt x="83703" y="496547"/>
                  </a:lnTo>
                  <a:lnTo>
                    <a:pt x="85567" y="492758"/>
                  </a:lnTo>
                  <a:lnTo>
                    <a:pt x="89185" y="477945"/>
                  </a:lnTo>
                  <a:lnTo>
                    <a:pt x="91206" y="472419"/>
                  </a:lnTo>
                  <a:lnTo>
                    <a:pt x="93546" y="466751"/>
                  </a:lnTo>
                  <a:lnTo>
                    <a:pt x="96147" y="455161"/>
                  </a:lnTo>
                  <a:lnTo>
                    <a:pt x="98294" y="443396"/>
                  </a:lnTo>
                  <a:lnTo>
                    <a:pt x="100256" y="437480"/>
                  </a:lnTo>
                  <a:lnTo>
                    <a:pt x="102557" y="431551"/>
                  </a:lnTo>
                  <a:lnTo>
                    <a:pt x="105112" y="419674"/>
                  </a:lnTo>
                  <a:lnTo>
                    <a:pt x="106248" y="407779"/>
                  </a:lnTo>
                  <a:lnTo>
                    <a:pt x="106753" y="395879"/>
                  </a:lnTo>
                  <a:lnTo>
                    <a:pt x="107037" y="378022"/>
                  </a:lnTo>
                  <a:lnTo>
                    <a:pt x="104458" y="363471"/>
                  </a:lnTo>
                  <a:lnTo>
                    <a:pt x="102381" y="355424"/>
                  </a:lnTo>
                  <a:lnTo>
                    <a:pt x="100004" y="349067"/>
                  </a:lnTo>
                  <a:lnTo>
                    <a:pt x="97427" y="343836"/>
                  </a:lnTo>
                  <a:lnTo>
                    <a:pt x="94717" y="339357"/>
                  </a:lnTo>
                  <a:lnTo>
                    <a:pt x="91918" y="334386"/>
                  </a:lnTo>
                  <a:lnTo>
                    <a:pt x="86163" y="323572"/>
                  </a:lnTo>
                  <a:lnTo>
                    <a:pt x="83239" y="318902"/>
                  </a:lnTo>
                  <a:lnTo>
                    <a:pt x="80297" y="314797"/>
                  </a:lnTo>
                  <a:lnTo>
                    <a:pt x="77344" y="311068"/>
                  </a:lnTo>
                  <a:lnTo>
                    <a:pt x="74383" y="307589"/>
                  </a:lnTo>
                  <a:lnTo>
                    <a:pt x="71417" y="304279"/>
                  </a:lnTo>
                  <a:lnTo>
                    <a:pt x="65476" y="297954"/>
                  </a:lnTo>
                  <a:lnTo>
                    <a:pt x="59528" y="291836"/>
                  </a:lnTo>
                  <a:lnTo>
                    <a:pt x="56552" y="289807"/>
                  </a:lnTo>
                  <a:lnTo>
                    <a:pt x="53577" y="288455"/>
                  </a:lnTo>
                  <a:lnTo>
                    <a:pt x="50601" y="287553"/>
                  </a:lnTo>
                  <a:lnTo>
                    <a:pt x="46632" y="285960"/>
                  </a:lnTo>
                  <a:lnTo>
                    <a:pt x="42003" y="283906"/>
                  </a:lnTo>
                  <a:lnTo>
                    <a:pt x="36932" y="281544"/>
                  </a:lnTo>
                  <a:lnTo>
                    <a:pt x="32559" y="279970"/>
                  </a:lnTo>
                  <a:lnTo>
                    <a:pt x="28651" y="278920"/>
                  </a:lnTo>
                  <a:lnTo>
                    <a:pt x="25054" y="278221"/>
                  </a:lnTo>
                  <a:lnTo>
                    <a:pt x="21664" y="277754"/>
                  </a:lnTo>
                  <a:lnTo>
                    <a:pt x="18411" y="277442"/>
                  </a:lnTo>
                  <a:lnTo>
                    <a:pt x="15251" y="277235"/>
                  </a:lnTo>
                  <a:lnTo>
                    <a:pt x="12152" y="277097"/>
                  </a:lnTo>
                  <a:lnTo>
                    <a:pt x="0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22"/>
            <p:cNvSpPr/>
            <p:nvPr/>
          </p:nvSpPr>
          <p:spPr>
            <a:xfrm>
              <a:off x="4009429" y="4589859"/>
              <a:ext cx="53579" cy="187524"/>
            </a:xfrm>
            <a:custGeom>
              <a:avLst/>
              <a:gdLst/>
              <a:ahLst/>
              <a:cxnLst/>
              <a:rect l="0" t="0" r="0" b="0"/>
              <a:pathLst>
                <a:path w="53579" h="187524">
                  <a:moveTo>
                    <a:pt x="0" y="0"/>
                  </a:moveTo>
                  <a:lnTo>
                    <a:pt x="0" y="13302"/>
                  </a:lnTo>
                  <a:lnTo>
                    <a:pt x="992" y="15814"/>
                  </a:lnTo>
                  <a:lnTo>
                    <a:pt x="2646" y="18480"/>
                  </a:lnTo>
                  <a:lnTo>
                    <a:pt x="4741" y="21249"/>
                  </a:lnTo>
                  <a:lnTo>
                    <a:pt x="7130" y="25080"/>
                  </a:lnTo>
                  <a:lnTo>
                    <a:pt x="9714" y="29619"/>
                  </a:lnTo>
                  <a:lnTo>
                    <a:pt x="12429" y="34628"/>
                  </a:lnTo>
                  <a:lnTo>
                    <a:pt x="14239" y="39953"/>
                  </a:lnTo>
                  <a:lnTo>
                    <a:pt x="15446" y="45487"/>
                  </a:lnTo>
                  <a:lnTo>
                    <a:pt x="16250" y="51160"/>
                  </a:lnTo>
                  <a:lnTo>
                    <a:pt x="17779" y="57920"/>
                  </a:lnTo>
                  <a:lnTo>
                    <a:pt x="19790" y="65402"/>
                  </a:lnTo>
                  <a:lnTo>
                    <a:pt x="22123" y="73367"/>
                  </a:lnTo>
                  <a:lnTo>
                    <a:pt x="23679" y="81653"/>
                  </a:lnTo>
                  <a:lnTo>
                    <a:pt x="24715" y="90154"/>
                  </a:lnTo>
                  <a:lnTo>
                    <a:pt x="25407" y="98798"/>
                  </a:lnTo>
                  <a:lnTo>
                    <a:pt x="26860" y="107537"/>
                  </a:lnTo>
                  <a:lnTo>
                    <a:pt x="28821" y="116340"/>
                  </a:lnTo>
                  <a:lnTo>
                    <a:pt x="31120" y="125185"/>
                  </a:lnTo>
                  <a:lnTo>
                    <a:pt x="33645" y="134058"/>
                  </a:lnTo>
                  <a:lnTo>
                    <a:pt x="39097" y="151855"/>
                  </a:lnTo>
                  <a:lnTo>
                    <a:pt x="41939" y="159776"/>
                  </a:lnTo>
                  <a:lnTo>
                    <a:pt x="44827" y="167041"/>
                  </a:lnTo>
                  <a:lnTo>
                    <a:pt x="53578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23"/>
            <p:cNvSpPr/>
            <p:nvPr/>
          </p:nvSpPr>
          <p:spPr>
            <a:xfrm>
              <a:off x="4145183" y="5018484"/>
              <a:ext cx="203575" cy="267892"/>
            </a:xfrm>
            <a:custGeom>
              <a:avLst/>
              <a:gdLst/>
              <a:ahLst/>
              <a:cxnLst/>
              <a:rect l="0" t="0" r="0" b="0"/>
              <a:pathLst>
                <a:path w="203575" h="267892">
                  <a:moveTo>
                    <a:pt x="167856" y="0"/>
                  </a:moveTo>
                  <a:lnTo>
                    <a:pt x="133304" y="0"/>
                  </a:lnTo>
                  <a:lnTo>
                    <a:pt x="128946" y="992"/>
                  </a:lnTo>
                  <a:lnTo>
                    <a:pt x="125048" y="2645"/>
                  </a:lnTo>
                  <a:lnTo>
                    <a:pt x="121458" y="4740"/>
                  </a:lnTo>
                  <a:lnTo>
                    <a:pt x="116088" y="7129"/>
                  </a:lnTo>
                  <a:lnTo>
                    <a:pt x="109531" y="9713"/>
                  </a:lnTo>
                  <a:lnTo>
                    <a:pt x="102184" y="12429"/>
                  </a:lnTo>
                  <a:lnTo>
                    <a:pt x="96293" y="15231"/>
                  </a:lnTo>
                  <a:lnTo>
                    <a:pt x="91374" y="18091"/>
                  </a:lnTo>
                  <a:lnTo>
                    <a:pt x="87102" y="20990"/>
                  </a:lnTo>
                  <a:lnTo>
                    <a:pt x="82270" y="23915"/>
                  </a:lnTo>
                  <a:lnTo>
                    <a:pt x="77064" y="26857"/>
                  </a:lnTo>
                  <a:lnTo>
                    <a:pt x="65988" y="32773"/>
                  </a:lnTo>
                  <a:lnTo>
                    <a:pt x="54450" y="38709"/>
                  </a:lnTo>
                  <a:lnTo>
                    <a:pt x="48596" y="42673"/>
                  </a:lnTo>
                  <a:lnTo>
                    <a:pt x="42708" y="47300"/>
                  </a:lnTo>
                  <a:lnTo>
                    <a:pt x="36799" y="52370"/>
                  </a:lnTo>
                  <a:lnTo>
                    <a:pt x="31867" y="57733"/>
                  </a:lnTo>
                  <a:lnTo>
                    <a:pt x="27587" y="63294"/>
                  </a:lnTo>
                  <a:lnTo>
                    <a:pt x="23741" y="68984"/>
                  </a:lnTo>
                  <a:lnTo>
                    <a:pt x="20186" y="73771"/>
                  </a:lnTo>
                  <a:lnTo>
                    <a:pt x="16823" y="77954"/>
                  </a:lnTo>
                  <a:lnTo>
                    <a:pt x="13589" y="81735"/>
                  </a:lnTo>
                  <a:lnTo>
                    <a:pt x="10440" y="86240"/>
                  </a:lnTo>
                  <a:lnTo>
                    <a:pt x="7349" y="91227"/>
                  </a:lnTo>
                  <a:lnTo>
                    <a:pt x="4297" y="96537"/>
                  </a:lnTo>
                  <a:lnTo>
                    <a:pt x="2261" y="102061"/>
                  </a:lnTo>
                  <a:lnTo>
                    <a:pt x="905" y="107729"/>
                  </a:lnTo>
                  <a:lnTo>
                    <a:pt x="0" y="113491"/>
                  </a:lnTo>
                  <a:lnTo>
                    <a:pt x="389" y="119317"/>
                  </a:lnTo>
                  <a:lnTo>
                    <a:pt x="1641" y="125185"/>
                  </a:lnTo>
                  <a:lnTo>
                    <a:pt x="3468" y="131081"/>
                  </a:lnTo>
                  <a:lnTo>
                    <a:pt x="5677" y="136997"/>
                  </a:lnTo>
                  <a:lnTo>
                    <a:pt x="8143" y="142925"/>
                  </a:lnTo>
                  <a:lnTo>
                    <a:pt x="10779" y="148861"/>
                  </a:lnTo>
                  <a:lnTo>
                    <a:pt x="16354" y="160749"/>
                  </a:lnTo>
                  <a:lnTo>
                    <a:pt x="19229" y="166697"/>
                  </a:lnTo>
                  <a:lnTo>
                    <a:pt x="23131" y="172647"/>
                  </a:lnTo>
                  <a:lnTo>
                    <a:pt x="27716" y="178598"/>
                  </a:lnTo>
                  <a:lnTo>
                    <a:pt x="32757" y="184549"/>
                  </a:lnTo>
                  <a:lnTo>
                    <a:pt x="38102" y="190502"/>
                  </a:lnTo>
                  <a:lnTo>
                    <a:pt x="49333" y="202407"/>
                  </a:lnTo>
                  <a:lnTo>
                    <a:pt x="56098" y="208360"/>
                  </a:lnTo>
                  <a:lnTo>
                    <a:pt x="63585" y="214313"/>
                  </a:lnTo>
                  <a:lnTo>
                    <a:pt x="71553" y="220266"/>
                  </a:lnTo>
                  <a:lnTo>
                    <a:pt x="88343" y="232172"/>
                  </a:lnTo>
                  <a:lnTo>
                    <a:pt x="96988" y="238125"/>
                  </a:lnTo>
                  <a:lnTo>
                    <a:pt x="104735" y="243086"/>
                  </a:lnTo>
                  <a:lnTo>
                    <a:pt x="111885" y="247386"/>
                  </a:lnTo>
                  <a:lnTo>
                    <a:pt x="118636" y="251243"/>
                  </a:lnTo>
                  <a:lnTo>
                    <a:pt x="126112" y="254808"/>
                  </a:lnTo>
                  <a:lnTo>
                    <a:pt x="134074" y="258177"/>
                  </a:lnTo>
                  <a:lnTo>
                    <a:pt x="142358" y="261415"/>
                  </a:lnTo>
                  <a:lnTo>
                    <a:pt x="149864" y="263573"/>
                  </a:lnTo>
                  <a:lnTo>
                    <a:pt x="156854" y="265012"/>
                  </a:lnTo>
                  <a:lnTo>
                    <a:pt x="163498" y="265971"/>
                  </a:lnTo>
                  <a:lnTo>
                    <a:pt x="169911" y="266612"/>
                  </a:lnTo>
                  <a:lnTo>
                    <a:pt x="176171" y="267038"/>
                  </a:lnTo>
                  <a:lnTo>
                    <a:pt x="187426" y="267511"/>
                  </a:lnTo>
                  <a:lnTo>
                    <a:pt x="203574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24"/>
            <p:cNvSpPr/>
            <p:nvPr/>
          </p:nvSpPr>
          <p:spPr>
            <a:xfrm>
              <a:off x="4357687" y="4875609"/>
              <a:ext cx="62509" cy="133946"/>
            </a:xfrm>
            <a:custGeom>
              <a:avLst/>
              <a:gdLst/>
              <a:ahLst/>
              <a:cxnLst/>
              <a:rect l="0" t="0" r="0" b="0"/>
              <a:pathLst>
                <a:path w="62509" h="133946">
                  <a:moveTo>
                    <a:pt x="0" y="0"/>
                  </a:moveTo>
                  <a:lnTo>
                    <a:pt x="4740" y="4740"/>
                  </a:lnTo>
                  <a:lnTo>
                    <a:pt x="6136" y="7129"/>
                  </a:lnTo>
                  <a:lnTo>
                    <a:pt x="7068" y="9713"/>
                  </a:lnTo>
                  <a:lnTo>
                    <a:pt x="7688" y="12429"/>
                  </a:lnTo>
                  <a:lnTo>
                    <a:pt x="9094" y="16223"/>
                  </a:lnTo>
                  <a:lnTo>
                    <a:pt x="11024" y="20738"/>
                  </a:lnTo>
                  <a:lnTo>
                    <a:pt x="15814" y="31044"/>
                  </a:lnTo>
                  <a:lnTo>
                    <a:pt x="29888" y="59699"/>
                  </a:lnTo>
                  <a:lnTo>
                    <a:pt x="32824" y="66588"/>
                  </a:lnTo>
                  <a:lnTo>
                    <a:pt x="35774" y="74158"/>
                  </a:lnTo>
                  <a:lnTo>
                    <a:pt x="38732" y="82181"/>
                  </a:lnTo>
                  <a:lnTo>
                    <a:pt x="41696" y="89513"/>
                  </a:lnTo>
                  <a:lnTo>
                    <a:pt x="44664" y="96387"/>
                  </a:lnTo>
                  <a:lnTo>
                    <a:pt x="50609" y="109315"/>
                  </a:lnTo>
                  <a:lnTo>
                    <a:pt x="62508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25"/>
            <p:cNvSpPr/>
            <p:nvPr/>
          </p:nvSpPr>
          <p:spPr>
            <a:xfrm>
              <a:off x="4598789" y="5063132"/>
              <a:ext cx="35719" cy="169665"/>
            </a:xfrm>
            <a:custGeom>
              <a:avLst/>
              <a:gdLst/>
              <a:ahLst/>
              <a:cxnLst/>
              <a:rect l="0" t="0" r="0" b="0"/>
              <a:pathLst>
                <a:path w="35719" h="169665">
                  <a:moveTo>
                    <a:pt x="35718" y="0"/>
                  </a:moveTo>
                  <a:lnTo>
                    <a:pt x="35718" y="29812"/>
                  </a:lnTo>
                  <a:lnTo>
                    <a:pt x="34726" y="32773"/>
                  </a:lnTo>
                  <a:lnTo>
                    <a:pt x="33073" y="35739"/>
                  </a:lnTo>
                  <a:lnTo>
                    <a:pt x="30978" y="38709"/>
                  </a:lnTo>
                  <a:lnTo>
                    <a:pt x="29581" y="41681"/>
                  </a:lnTo>
                  <a:lnTo>
                    <a:pt x="28650" y="44655"/>
                  </a:lnTo>
                  <a:lnTo>
                    <a:pt x="28030" y="47629"/>
                  </a:lnTo>
                  <a:lnTo>
                    <a:pt x="27616" y="50604"/>
                  </a:lnTo>
                  <a:lnTo>
                    <a:pt x="27340" y="53580"/>
                  </a:lnTo>
                  <a:lnTo>
                    <a:pt x="27156" y="56556"/>
                  </a:lnTo>
                  <a:lnTo>
                    <a:pt x="26042" y="60525"/>
                  </a:lnTo>
                  <a:lnTo>
                    <a:pt x="24306" y="65155"/>
                  </a:lnTo>
                  <a:lnTo>
                    <a:pt x="22157" y="70225"/>
                  </a:lnTo>
                  <a:lnTo>
                    <a:pt x="20724" y="74598"/>
                  </a:lnTo>
                  <a:lnTo>
                    <a:pt x="19769" y="78506"/>
                  </a:lnTo>
                  <a:lnTo>
                    <a:pt x="19133" y="82103"/>
                  </a:lnTo>
                  <a:lnTo>
                    <a:pt x="17716" y="86485"/>
                  </a:lnTo>
                  <a:lnTo>
                    <a:pt x="15779" y="91392"/>
                  </a:lnTo>
                  <a:lnTo>
                    <a:pt x="13496" y="96646"/>
                  </a:lnTo>
                  <a:lnTo>
                    <a:pt x="11974" y="101142"/>
                  </a:lnTo>
                  <a:lnTo>
                    <a:pt x="10959" y="105131"/>
                  </a:lnTo>
                  <a:lnTo>
                    <a:pt x="10282" y="108783"/>
                  </a:lnTo>
                  <a:lnTo>
                    <a:pt x="8839" y="113202"/>
                  </a:lnTo>
                  <a:lnTo>
                    <a:pt x="6885" y="118132"/>
                  </a:lnTo>
                  <a:lnTo>
                    <a:pt x="4590" y="123403"/>
                  </a:lnTo>
                  <a:lnTo>
                    <a:pt x="3060" y="127910"/>
                  </a:lnTo>
                  <a:lnTo>
                    <a:pt x="2039" y="131906"/>
                  </a:lnTo>
                  <a:lnTo>
                    <a:pt x="1359" y="135563"/>
                  </a:lnTo>
                  <a:lnTo>
                    <a:pt x="906" y="139984"/>
                  </a:lnTo>
                  <a:lnTo>
                    <a:pt x="604" y="144917"/>
                  </a:lnTo>
                  <a:lnTo>
                    <a:pt x="269" y="154697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26"/>
            <p:cNvSpPr/>
            <p:nvPr/>
          </p:nvSpPr>
          <p:spPr>
            <a:xfrm>
              <a:off x="4580929" y="5116713"/>
              <a:ext cx="214314" cy="17858"/>
            </a:xfrm>
            <a:custGeom>
              <a:avLst/>
              <a:gdLst/>
              <a:ahLst/>
              <a:cxnLst/>
              <a:rect l="0" t="0" r="0" b="0"/>
              <a:pathLst>
                <a:path w="214314" h="17858">
                  <a:moveTo>
                    <a:pt x="0" y="17857"/>
                  </a:moveTo>
                  <a:lnTo>
                    <a:pt x="4740" y="17857"/>
                  </a:lnTo>
                  <a:lnTo>
                    <a:pt x="6137" y="16865"/>
                  </a:lnTo>
                  <a:lnTo>
                    <a:pt x="7068" y="15211"/>
                  </a:lnTo>
                  <a:lnTo>
                    <a:pt x="7689" y="13117"/>
                  </a:lnTo>
                  <a:lnTo>
                    <a:pt x="9094" y="11720"/>
                  </a:lnTo>
                  <a:lnTo>
                    <a:pt x="11024" y="10789"/>
                  </a:lnTo>
                  <a:lnTo>
                    <a:pt x="13302" y="10168"/>
                  </a:lnTo>
                  <a:lnTo>
                    <a:pt x="15814" y="9755"/>
                  </a:lnTo>
                  <a:lnTo>
                    <a:pt x="21250" y="9295"/>
                  </a:lnTo>
                  <a:lnTo>
                    <a:pt x="25080" y="8180"/>
                  </a:lnTo>
                  <a:lnTo>
                    <a:pt x="29619" y="6444"/>
                  </a:lnTo>
                  <a:lnTo>
                    <a:pt x="34629" y="4295"/>
                  </a:lnTo>
                  <a:lnTo>
                    <a:pt x="38961" y="2862"/>
                  </a:lnTo>
                  <a:lnTo>
                    <a:pt x="42841" y="1907"/>
                  </a:lnTo>
                  <a:lnTo>
                    <a:pt x="46420" y="1271"/>
                  </a:lnTo>
                  <a:lnTo>
                    <a:pt x="50790" y="846"/>
                  </a:lnTo>
                  <a:lnTo>
                    <a:pt x="55688" y="563"/>
                  </a:lnTo>
                  <a:lnTo>
                    <a:pt x="66422" y="249"/>
                  </a:lnTo>
                  <a:lnTo>
                    <a:pt x="120834" y="7"/>
                  </a:lnTo>
                  <a:lnTo>
                    <a:pt x="139542" y="0"/>
                  </a:lnTo>
                  <a:lnTo>
                    <a:pt x="146606" y="991"/>
                  </a:lnTo>
                  <a:lnTo>
                    <a:pt x="154292" y="2645"/>
                  </a:lnTo>
                  <a:lnTo>
                    <a:pt x="162392" y="4738"/>
                  </a:lnTo>
                  <a:lnTo>
                    <a:pt x="169777" y="6135"/>
                  </a:lnTo>
                  <a:lnTo>
                    <a:pt x="176685" y="7066"/>
                  </a:lnTo>
                  <a:lnTo>
                    <a:pt x="183274" y="7686"/>
                  </a:lnTo>
                  <a:lnTo>
                    <a:pt x="189652" y="8100"/>
                  </a:lnTo>
                  <a:lnTo>
                    <a:pt x="195888" y="8375"/>
                  </a:lnTo>
                  <a:lnTo>
                    <a:pt x="214313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27"/>
            <p:cNvSpPr/>
            <p:nvPr/>
          </p:nvSpPr>
          <p:spPr>
            <a:xfrm>
              <a:off x="4929601" y="5036466"/>
              <a:ext cx="231759" cy="285628"/>
            </a:xfrm>
            <a:custGeom>
              <a:avLst/>
              <a:gdLst/>
              <a:ahLst/>
              <a:cxnLst/>
              <a:rect l="0" t="0" r="0" b="0"/>
              <a:pathLst>
                <a:path w="231759" h="285628">
                  <a:moveTo>
                    <a:pt x="178180" y="232049"/>
                  </a:moveTo>
                  <a:lnTo>
                    <a:pt x="178180" y="223487"/>
                  </a:lnTo>
                  <a:lnTo>
                    <a:pt x="173440" y="223228"/>
                  </a:lnTo>
                  <a:lnTo>
                    <a:pt x="172043" y="222200"/>
                  </a:lnTo>
                  <a:lnTo>
                    <a:pt x="171112" y="220522"/>
                  </a:lnTo>
                  <a:lnTo>
                    <a:pt x="170491" y="218411"/>
                  </a:lnTo>
                  <a:lnTo>
                    <a:pt x="169085" y="217004"/>
                  </a:lnTo>
                  <a:lnTo>
                    <a:pt x="167155" y="216066"/>
                  </a:lnTo>
                  <a:lnTo>
                    <a:pt x="161670" y="214560"/>
                  </a:lnTo>
                  <a:lnTo>
                    <a:pt x="155980" y="209559"/>
                  </a:lnTo>
                  <a:lnTo>
                    <a:pt x="153458" y="208126"/>
                  </a:lnTo>
                  <a:lnTo>
                    <a:pt x="144176" y="205117"/>
                  </a:lnTo>
                  <a:lnTo>
                    <a:pt x="139635" y="203180"/>
                  </a:lnTo>
                  <a:lnTo>
                    <a:pt x="134624" y="200897"/>
                  </a:lnTo>
                  <a:lnTo>
                    <a:pt x="130291" y="199375"/>
                  </a:lnTo>
                  <a:lnTo>
                    <a:pt x="126410" y="198360"/>
                  </a:lnTo>
                  <a:lnTo>
                    <a:pt x="122831" y="197683"/>
                  </a:lnTo>
                  <a:lnTo>
                    <a:pt x="118460" y="196240"/>
                  </a:lnTo>
                  <a:lnTo>
                    <a:pt x="113562" y="194286"/>
                  </a:lnTo>
                  <a:lnTo>
                    <a:pt x="108312" y="191991"/>
                  </a:lnTo>
                  <a:lnTo>
                    <a:pt x="103820" y="190461"/>
                  </a:lnTo>
                  <a:lnTo>
                    <a:pt x="99833" y="189440"/>
                  </a:lnTo>
                  <a:lnTo>
                    <a:pt x="96182" y="188760"/>
                  </a:lnTo>
                  <a:lnTo>
                    <a:pt x="91766" y="187315"/>
                  </a:lnTo>
                  <a:lnTo>
                    <a:pt x="86836" y="185359"/>
                  </a:lnTo>
                  <a:lnTo>
                    <a:pt x="81565" y="183063"/>
                  </a:lnTo>
                  <a:lnTo>
                    <a:pt x="77059" y="180540"/>
                  </a:lnTo>
                  <a:lnTo>
                    <a:pt x="73062" y="177866"/>
                  </a:lnTo>
                  <a:lnTo>
                    <a:pt x="65977" y="172249"/>
                  </a:lnTo>
                  <a:lnTo>
                    <a:pt x="59520" y="166445"/>
                  </a:lnTo>
                  <a:lnTo>
                    <a:pt x="56409" y="164501"/>
                  </a:lnTo>
                  <a:lnTo>
                    <a:pt x="50306" y="162340"/>
                  </a:lnTo>
                  <a:lnTo>
                    <a:pt x="47290" y="159779"/>
                  </a:lnTo>
                  <a:lnTo>
                    <a:pt x="41293" y="151642"/>
                  </a:lnTo>
                  <a:lnTo>
                    <a:pt x="35320" y="144058"/>
                  </a:lnTo>
                  <a:lnTo>
                    <a:pt x="29358" y="136387"/>
                  </a:lnTo>
                  <a:lnTo>
                    <a:pt x="26379" y="131563"/>
                  </a:lnTo>
                  <a:lnTo>
                    <a:pt x="23401" y="126363"/>
                  </a:lnTo>
                  <a:lnTo>
                    <a:pt x="17447" y="115294"/>
                  </a:lnTo>
                  <a:lnTo>
                    <a:pt x="14469" y="109563"/>
                  </a:lnTo>
                  <a:lnTo>
                    <a:pt x="12485" y="104751"/>
                  </a:lnTo>
                  <a:lnTo>
                    <a:pt x="10280" y="96758"/>
                  </a:lnTo>
                  <a:lnTo>
                    <a:pt x="8699" y="92246"/>
                  </a:lnTo>
                  <a:lnTo>
                    <a:pt x="6653" y="87253"/>
                  </a:lnTo>
                  <a:lnTo>
                    <a:pt x="4298" y="81940"/>
                  </a:lnTo>
                  <a:lnTo>
                    <a:pt x="2727" y="76414"/>
                  </a:lnTo>
                  <a:lnTo>
                    <a:pt x="1680" y="70745"/>
                  </a:lnTo>
                  <a:lnTo>
                    <a:pt x="982" y="64982"/>
                  </a:lnTo>
                  <a:lnTo>
                    <a:pt x="517" y="60148"/>
                  </a:lnTo>
                  <a:lnTo>
                    <a:pt x="0" y="52130"/>
                  </a:lnTo>
                  <a:lnTo>
                    <a:pt x="854" y="47611"/>
                  </a:lnTo>
                  <a:lnTo>
                    <a:pt x="2415" y="42613"/>
                  </a:lnTo>
                  <a:lnTo>
                    <a:pt x="4449" y="37298"/>
                  </a:lnTo>
                  <a:lnTo>
                    <a:pt x="6708" y="28745"/>
                  </a:lnTo>
                  <a:lnTo>
                    <a:pt x="7310" y="25076"/>
                  </a:lnTo>
                  <a:lnTo>
                    <a:pt x="10626" y="18352"/>
                  </a:lnTo>
                  <a:lnTo>
                    <a:pt x="12899" y="15171"/>
                  </a:lnTo>
                  <a:lnTo>
                    <a:pt x="15407" y="13049"/>
                  </a:lnTo>
                  <a:lnTo>
                    <a:pt x="18071" y="11635"/>
                  </a:lnTo>
                  <a:lnTo>
                    <a:pt x="20838" y="10692"/>
                  </a:lnTo>
                  <a:lnTo>
                    <a:pt x="26560" y="6999"/>
                  </a:lnTo>
                  <a:lnTo>
                    <a:pt x="29475" y="4624"/>
                  </a:lnTo>
                  <a:lnTo>
                    <a:pt x="33403" y="3042"/>
                  </a:lnTo>
                  <a:lnTo>
                    <a:pt x="38005" y="1987"/>
                  </a:lnTo>
                  <a:lnTo>
                    <a:pt x="43058" y="1283"/>
                  </a:lnTo>
                  <a:lnTo>
                    <a:pt x="47419" y="815"/>
                  </a:lnTo>
                  <a:lnTo>
                    <a:pt x="51319" y="502"/>
                  </a:lnTo>
                  <a:lnTo>
                    <a:pt x="54910" y="294"/>
                  </a:lnTo>
                  <a:lnTo>
                    <a:pt x="64193" y="63"/>
                  </a:lnTo>
                  <a:lnTo>
                    <a:pt x="69446" y="0"/>
                  </a:lnTo>
                  <a:lnTo>
                    <a:pt x="73941" y="952"/>
                  </a:lnTo>
                  <a:lnTo>
                    <a:pt x="77929" y="2578"/>
                  </a:lnTo>
                  <a:lnTo>
                    <a:pt x="85006" y="6038"/>
                  </a:lnTo>
                  <a:lnTo>
                    <a:pt x="91459" y="7576"/>
                  </a:lnTo>
                  <a:lnTo>
                    <a:pt x="97635" y="10906"/>
                  </a:lnTo>
                  <a:lnTo>
                    <a:pt x="103687" y="15692"/>
                  </a:lnTo>
                  <a:lnTo>
                    <a:pt x="109684" y="21128"/>
                  </a:lnTo>
                  <a:lnTo>
                    <a:pt x="115656" y="29496"/>
                  </a:lnTo>
                  <a:lnTo>
                    <a:pt x="118638" y="34506"/>
                  </a:lnTo>
                  <a:lnTo>
                    <a:pt x="121618" y="39830"/>
                  </a:lnTo>
                  <a:lnTo>
                    <a:pt x="127575" y="51037"/>
                  </a:lnTo>
                  <a:lnTo>
                    <a:pt x="131545" y="57797"/>
                  </a:lnTo>
                  <a:lnTo>
                    <a:pt x="141248" y="73244"/>
                  </a:lnTo>
                  <a:lnTo>
                    <a:pt x="145621" y="81530"/>
                  </a:lnTo>
                  <a:lnTo>
                    <a:pt x="149528" y="90031"/>
                  </a:lnTo>
                  <a:lnTo>
                    <a:pt x="153125" y="98675"/>
                  </a:lnTo>
                  <a:lnTo>
                    <a:pt x="156516" y="107414"/>
                  </a:lnTo>
                  <a:lnTo>
                    <a:pt x="162929" y="125062"/>
                  </a:lnTo>
                  <a:lnTo>
                    <a:pt x="167020" y="133935"/>
                  </a:lnTo>
                  <a:lnTo>
                    <a:pt x="171733" y="142827"/>
                  </a:lnTo>
                  <a:lnTo>
                    <a:pt x="176858" y="151732"/>
                  </a:lnTo>
                  <a:lnTo>
                    <a:pt x="181267" y="160645"/>
                  </a:lnTo>
                  <a:lnTo>
                    <a:pt x="185199" y="169564"/>
                  </a:lnTo>
                  <a:lnTo>
                    <a:pt x="188812" y="178486"/>
                  </a:lnTo>
                  <a:lnTo>
                    <a:pt x="192213" y="188403"/>
                  </a:lnTo>
                  <a:lnTo>
                    <a:pt x="195473" y="198983"/>
                  </a:lnTo>
                  <a:lnTo>
                    <a:pt x="198638" y="210005"/>
                  </a:lnTo>
                  <a:lnTo>
                    <a:pt x="202733" y="219337"/>
                  </a:lnTo>
                  <a:lnTo>
                    <a:pt x="207447" y="227543"/>
                  </a:lnTo>
                  <a:lnTo>
                    <a:pt x="212574" y="234999"/>
                  </a:lnTo>
                  <a:lnTo>
                    <a:pt x="215992" y="241952"/>
                  </a:lnTo>
                  <a:lnTo>
                    <a:pt x="218271" y="248573"/>
                  </a:lnTo>
                  <a:lnTo>
                    <a:pt x="219789" y="254971"/>
                  </a:lnTo>
                  <a:lnTo>
                    <a:pt x="221795" y="261221"/>
                  </a:lnTo>
                  <a:lnTo>
                    <a:pt x="224123" y="267372"/>
                  </a:lnTo>
                  <a:lnTo>
                    <a:pt x="231758" y="2856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28"/>
            <p:cNvSpPr/>
            <p:nvPr/>
          </p:nvSpPr>
          <p:spPr>
            <a:xfrm>
              <a:off x="5152429" y="4857750"/>
              <a:ext cx="107157" cy="205383"/>
            </a:xfrm>
            <a:custGeom>
              <a:avLst/>
              <a:gdLst/>
              <a:ahLst/>
              <a:cxnLst/>
              <a:rect l="0" t="0" r="0" b="0"/>
              <a:pathLst>
                <a:path w="107157" h="205383">
                  <a:moveTo>
                    <a:pt x="0" y="0"/>
                  </a:moveTo>
                  <a:lnTo>
                    <a:pt x="0" y="4740"/>
                  </a:lnTo>
                  <a:lnTo>
                    <a:pt x="992" y="6136"/>
                  </a:lnTo>
                  <a:lnTo>
                    <a:pt x="2646" y="7067"/>
                  </a:lnTo>
                  <a:lnTo>
                    <a:pt x="4740" y="7688"/>
                  </a:lnTo>
                  <a:lnTo>
                    <a:pt x="6137" y="10086"/>
                  </a:lnTo>
                  <a:lnTo>
                    <a:pt x="7068" y="13669"/>
                  </a:lnTo>
                  <a:lnTo>
                    <a:pt x="7689" y="18042"/>
                  </a:lnTo>
                  <a:lnTo>
                    <a:pt x="9094" y="22942"/>
                  </a:lnTo>
                  <a:lnTo>
                    <a:pt x="11024" y="28193"/>
                  </a:lnTo>
                  <a:lnTo>
                    <a:pt x="13302" y="33678"/>
                  </a:lnTo>
                  <a:lnTo>
                    <a:pt x="15814" y="39319"/>
                  </a:lnTo>
                  <a:lnTo>
                    <a:pt x="21250" y="50879"/>
                  </a:lnTo>
                  <a:lnTo>
                    <a:pt x="25080" y="57731"/>
                  </a:lnTo>
                  <a:lnTo>
                    <a:pt x="29619" y="65277"/>
                  </a:lnTo>
                  <a:lnTo>
                    <a:pt x="39953" y="81597"/>
                  </a:lnTo>
                  <a:lnTo>
                    <a:pt x="51161" y="98773"/>
                  </a:lnTo>
                  <a:lnTo>
                    <a:pt x="55936" y="107520"/>
                  </a:lnTo>
                  <a:lnTo>
                    <a:pt x="60111" y="116328"/>
                  </a:lnTo>
                  <a:lnTo>
                    <a:pt x="63886" y="125177"/>
                  </a:lnTo>
                  <a:lnTo>
                    <a:pt x="68387" y="134053"/>
                  </a:lnTo>
                  <a:lnTo>
                    <a:pt x="73373" y="142946"/>
                  </a:lnTo>
                  <a:lnTo>
                    <a:pt x="78681" y="151852"/>
                  </a:lnTo>
                  <a:lnTo>
                    <a:pt x="83212" y="159773"/>
                  </a:lnTo>
                  <a:lnTo>
                    <a:pt x="90892" y="173868"/>
                  </a:lnTo>
                  <a:lnTo>
                    <a:pt x="107156" y="205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29"/>
            <p:cNvSpPr/>
            <p:nvPr/>
          </p:nvSpPr>
          <p:spPr>
            <a:xfrm>
              <a:off x="5465004" y="4848820"/>
              <a:ext cx="178436" cy="437510"/>
            </a:xfrm>
            <a:custGeom>
              <a:avLst/>
              <a:gdLst/>
              <a:ahLst/>
              <a:cxnLst/>
              <a:rect l="0" t="0" r="0" b="0"/>
              <a:pathLst>
                <a:path w="178436" h="437510">
                  <a:moveTo>
                    <a:pt x="53542" y="0"/>
                  </a:moveTo>
                  <a:lnTo>
                    <a:pt x="53542" y="17169"/>
                  </a:lnTo>
                  <a:lnTo>
                    <a:pt x="50897" y="27805"/>
                  </a:lnTo>
                  <a:lnTo>
                    <a:pt x="46413" y="39147"/>
                  </a:lnTo>
                  <a:lnTo>
                    <a:pt x="41113" y="50802"/>
                  </a:lnTo>
                  <a:lnTo>
                    <a:pt x="38096" y="62597"/>
                  </a:lnTo>
                  <a:lnTo>
                    <a:pt x="35764" y="75446"/>
                  </a:lnTo>
                  <a:lnTo>
                    <a:pt x="33752" y="83039"/>
                  </a:lnTo>
                  <a:lnTo>
                    <a:pt x="31419" y="91078"/>
                  </a:lnTo>
                  <a:lnTo>
                    <a:pt x="29864" y="99414"/>
                  </a:lnTo>
                  <a:lnTo>
                    <a:pt x="28827" y="107947"/>
                  </a:lnTo>
                  <a:lnTo>
                    <a:pt x="28136" y="116613"/>
                  </a:lnTo>
                  <a:lnTo>
                    <a:pt x="26683" y="125367"/>
                  </a:lnTo>
                  <a:lnTo>
                    <a:pt x="24722" y="134179"/>
                  </a:lnTo>
                  <a:lnTo>
                    <a:pt x="22423" y="143031"/>
                  </a:lnTo>
                  <a:lnTo>
                    <a:pt x="20889" y="151908"/>
                  </a:lnTo>
                  <a:lnTo>
                    <a:pt x="19867" y="160804"/>
                  </a:lnTo>
                  <a:lnTo>
                    <a:pt x="19186" y="169710"/>
                  </a:lnTo>
                  <a:lnTo>
                    <a:pt x="18732" y="178624"/>
                  </a:lnTo>
                  <a:lnTo>
                    <a:pt x="18227" y="196467"/>
                  </a:lnTo>
                  <a:lnTo>
                    <a:pt x="17100" y="205392"/>
                  </a:lnTo>
                  <a:lnTo>
                    <a:pt x="15357" y="214318"/>
                  </a:lnTo>
                  <a:lnTo>
                    <a:pt x="13203" y="223246"/>
                  </a:lnTo>
                  <a:lnTo>
                    <a:pt x="11767" y="232174"/>
                  </a:lnTo>
                  <a:lnTo>
                    <a:pt x="10809" y="241103"/>
                  </a:lnTo>
                  <a:lnTo>
                    <a:pt x="10171" y="250032"/>
                  </a:lnTo>
                  <a:lnTo>
                    <a:pt x="8752" y="258962"/>
                  </a:lnTo>
                  <a:lnTo>
                    <a:pt x="6816" y="267891"/>
                  </a:lnTo>
                  <a:lnTo>
                    <a:pt x="4532" y="276821"/>
                  </a:lnTo>
                  <a:lnTo>
                    <a:pt x="3009" y="285750"/>
                  </a:lnTo>
                  <a:lnTo>
                    <a:pt x="1994" y="294680"/>
                  </a:lnTo>
                  <a:lnTo>
                    <a:pt x="1318" y="303609"/>
                  </a:lnTo>
                  <a:lnTo>
                    <a:pt x="867" y="311547"/>
                  </a:lnTo>
                  <a:lnTo>
                    <a:pt x="365" y="325658"/>
                  </a:lnTo>
                  <a:lnTo>
                    <a:pt x="43" y="350886"/>
                  </a:lnTo>
                  <a:lnTo>
                    <a:pt x="0" y="362986"/>
                  </a:lnTo>
                  <a:lnTo>
                    <a:pt x="980" y="367998"/>
                  </a:lnTo>
                  <a:lnTo>
                    <a:pt x="6108" y="379793"/>
                  </a:lnTo>
                  <a:lnTo>
                    <a:pt x="8069" y="389572"/>
                  </a:lnTo>
                  <a:lnTo>
                    <a:pt x="8527" y="395724"/>
                  </a:lnTo>
                  <a:lnTo>
                    <a:pt x="9642" y="397761"/>
                  </a:lnTo>
                  <a:lnTo>
                    <a:pt x="11377" y="399120"/>
                  </a:lnTo>
                  <a:lnTo>
                    <a:pt x="16550" y="401299"/>
                  </a:lnTo>
                  <a:lnTo>
                    <a:pt x="16974" y="400485"/>
                  </a:lnTo>
                  <a:lnTo>
                    <a:pt x="17447" y="396936"/>
                  </a:lnTo>
                  <a:lnTo>
                    <a:pt x="18564" y="395593"/>
                  </a:lnTo>
                  <a:lnTo>
                    <a:pt x="20302" y="394697"/>
                  </a:lnTo>
                  <a:lnTo>
                    <a:pt x="22452" y="394101"/>
                  </a:lnTo>
                  <a:lnTo>
                    <a:pt x="23886" y="392710"/>
                  </a:lnTo>
                  <a:lnTo>
                    <a:pt x="24841" y="390791"/>
                  </a:lnTo>
                  <a:lnTo>
                    <a:pt x="25479" y="388520"/>
                  </a:lnTo>
                  <a:lnTo>
                    <a:pt x="28833" y="383350"/>
                  </a:lnTo>
                  <a:lnTo>
                    <a:pt x="33630" y="377745"/>
                  </a:lnTo>
                  <a:lnTo>
                    <a:pt x="39070" y="371946"/>
                  </a:lnTo>
                  <a:lnTo>
                    <a:pt x="40918" y="368019"/>
                  </a:lnTo>
                  <a:lnTo>
                    <a:pt x="42971" y="358364"/>
                  </a:lnTo>
                  <a:lnTo>
                    <a:pt x="46529" y="350103"/>
                  </a:lnTo>
                  <a:lnTo>
                    <a:pt x="51417" y="343125"/>
                  </a:lnTo>
                  <a:lnTo>
                    <a:pt x="56898" y="336716"/>
                  </a:lnTo>
                  <a:lnTo>
                    <a:pt x="62640" y="330561"/>
                  </a:lnTo>
                  <a:lnTo>
                    <a:pt x="65561" y="327530"/>
                  </a:lnTo>
                  <a:lnTo>
                    <a:pt x="69492" y="325509"/>
                  </a:lnTo>
                  <a:lnTo>
                    <a:pt x="74097" y="324163"/>
                  </a:lnTo>
                  <a:lnTo>
                    <a:pt x="79152" y="323265"/>
                  </a:lnTo>
                  <a:lnTo>
                    <a:pt x="83514" y="321674"/>
                  </a:lnTo>
                  <a:lnTo>
                    <a:pt x="87414" y="319621"/>
                  </a:lnTo>
                  <a:lnTo>
                    <a:pt x="91006" y="317260"/>
                  </a:lnTo>
                  <a:lnTo>
                    <a:pt x="95386" y="315687"/>
                  </a:lnTo>
                  <a:lnTo>
                    <a:pt x="100290" y="314637"/>
                  </a:lnTo>
                  <a:lnTo>
                    <a:pt x="105543" y="313938"/>
                  </a:lnTo>
                  <a:lnTo>
                    <a:pt x="110037" y="312480"/>
                  </a:lnTo>
                  <a:lnTo>
                    <a:pt x="114026" y="310515"/>
                  </a:lnTo>
                  <a:lnTo>
                    <a:pt x="117677" y="308213"/>
                  </a:lnTo>
                  <a:lnTo>
                    <a:pt x="121103" y="306678"/>
                  </a:lnTo>
                  <a:lnTo>
                    <a:pt x="124380" y="305655"/>
                  </a:lnTo>
                  <a:lnTo>
                    <a:pt x="127557" y="304973"/>
                  </a:lnTo>
                  <a:lnTo>
                    <a:pt x="131659" y="304518"/>
                  </a:lnTo>
                  <a:lnTo>
                    <a:pt x="136378" y="304215"/>
                  </a:lnTo>
                  <a:lnTo>
                    <a:pt x="141508" y="304013"/>
                  </a:lnTo>
                  <a:lnTo>
                    <a:pt x="145921" y="304871"/>
                  </a:lnTo>
                  <a:lnTo>
                    <a:pt x="149854" y="306435"/>
                  </a:lnTo>
                  <a:lnTo>
                    <a:pt x="153469" y="308469"/>
                  </a:lnTo>
                  <a:lnTo>
                    <a:pt x="156871" y="309825"/>
                  </a:lnTo>
                  <a:lnTo>
                    <a:pt x="160131" y="310730"/>
                  </a:lnTo>
                  <a:lnTo>
                    <a:pt x="167752" y="312182"/>
                  </a:lnTo>
                  <a:lnTo>
                    <a:pt x="171440" y="312380"/>
                  </a:lnTo>
                  <a:lnTo>
                    <a:pt x="173813" y="312433"/>
                  </a:lnTo>
                  <a:lnTo>
                    <a:pt x="175395" y="313461"/>
                  </a:lnTo>
                  <a:lnTo>
                    <a:pt x="176449" y="315137"/>
                  </a:lnTo>
                  <a:lnTo>
                    <a:pt x="178141" y="320218"/>
                  </a:lnTo>
                  <a:lnTo>
                    <a:pt x="178435" y="330579"/>
                  </a:lnTo>
                  <a:lnTo>
                    <a:pt x="177484" y="334488"/>
                  </a:lnTo>
                  <a:lnTo>
                    <a:pt x="172396" y="344729"/>
                  </a:lnTo>
                  <a:lnTo>
                    <a:pt x="169456" y="354047"/>
                  </a:lnTo>
                  <a:lnTo>
                    <a:pt x="162742" y="364084"/>
                  </a:lnTo>
                  <a:lnTo>
                    <a:pt x="157308" y="373813"/>
                  </a:lnTo>
                  <a:lnTo>
                    <a:pt x="154469" y="378193"/>
                  </a:lnTo>
                  <a:lnTo>
                    <a:pt x="151585" y="382105"/>
                  </a:lnTo>
                  <a:lnTo>
                    <a:pt x="148669" y="385705"/>
                  </a:lnTo>
                  <a:lnTo>
                    <a:pt x="145734" y="389098"/>
                  </a:lnTo>
                  <a:lnTo>
                    <a:pt x="142785" y="392351"/>
                  </a:lnTo>
                  <a:lnTo>
                    <a:pt x="136862" y="398613"/>
                  </a:lnTo>
                  <a:lnTo>
                    <a:pt x="122000" y="413710"/>
                  </a:lnTo>
                  <a:lnTo>
                    <a:pt x="118033" y="416697"/>
                  </a:lnTo>
                  <a:lnTo>
                    <a:pt x="113403" y="419680"/>
                  </a:lnTo>
                  <a:lnTo>
                    <a:pt x="108332" y="422662"/>
                  </a:lnTo>
                  <a:lnTo>
                    <a:pt x="103959" y="425642"/>
                  </a:lnTo>
                  <a:lnTo>
                    <a:pt x="100052" y="428621"/>
                  </a:lnTo>
                  <a:lnTo>
                    <a:pt x="96455" y="431598"/>
                  </a:lnTo>
                  <a:lnTo>
                    <a:pt x="92073" y="433584"/>
                  </a:lnTo>
                  <a:lnTo>
                    <a:pt x="87166" y="434907"/>
                  </a:lnTo>
                  <a:lnTo>
                    <a:pt x="81912" y="435789"/>
                  </a:lnTo>
                  <a:lnTo>
                    <a:pt x="77416" y="436378"/>
                  </a:lnTo>
                  <a:lnTo>
                    <a:pt x="73427" y="436770"/>
                  </a:lnTo>
                  <a:lnTo>
                    <a:pt x="69775" y="437032"/>
                  </a:lnTo>
                  <a:lnTo>
                    <a:pt x="65356" y="437206"/>
                  </a:lnTo>
                  <a:lnTo>
                    <a:pt x="50649" y="437451"/>
                  </a:lnTo>
                  <a:lnTo>
                    <a:pt x="42996" y="437509"/>
                  </a:lnTo>
                  <a:lnTo>
                    <a:pt x="39566" y="436532"/>
                  </a:lnTo>
                  <a:lnTo>
                    <a:pt x="36287" y="434888"/>
                  </a:lnTo>
                  <a:lnTo>
                    <a:pt x="33109" y="432801"/>
                  </a:lnTo>
                  <a:lnTo>
                    <a:pt x="29998" y="431409"/>
                  </a:lnTo>
                  <a:lnTo>
                    <a:pt x="26932" y="430481"/>
                  </a:lnTo>
                  <a:lnTo>
                    <a:pt x="23896" y="429862"/>
                  </a:lnTo>
                  <a:lnTo>
                    <a:pt x="21872" y="428458"/>
                  </a:lnTo>
                  <a:lnTo>
                    <a:pt x="20523" y="426529"/>
                  </a:lnTo>
                  <a:lnTo>
                    <a:pt x="17824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30"/>
            <p:cNvSpPr/>
            <p:nvPr/>
          </p:nvSpPr>
          <p:spPr>
            <a:xfrm>
              <a:off x="5716396" y="4991695"/>
              <a:ext cx="203987" cy="196050"/>
            </a:xfrm>
            <a:custGeom>
              <a:avLst/>
              <a:gdLst/>
              <a:ahLst/>
              <a:cxnLst/>
              <a:rect l="0" t="0" r="0" b="0"/>
              <a:pathLst>
                <a:path w="203987" h="196050">
                  <a:moveTo>
                    <a:pt x="96830" y="0"/>
                  </a:moveTo>
                  <a:lnTo>
                    <a:pt x="96830" y="12429"/>
                  </a:lnTo>
                  <a:lnTo>
                    <a:pt x="95838" y="15231"/>
                  </a:lnTo>
                  <a:lnTo>
                    <a:pt x="92090" y="20990"/>
                  </a:lnTo>
                  <a:lnTo>
                    <a:pt x="87116" y="26857"/>
                  </a:lnTo>
                  <a:lnTo>
                    <a:pt x="81599" y="32773"/>
                  </a:lnTo>
                  <a:lnTo>
                    <a:pt x="69972" y="44654"/>
                  </a:lnTo>
                  <a:lnTo>
                    <a:pt x="67019" y="47629"/>
                  </a:lnTo>
                  <a:lnTo>
                    <a:pt x="63065" y="50604"/>
                  </a:lnTo>
                  <a:lnTo>
                    <a:pt x="58445" y="53580"/>
                  </a:lnTo>
                  <a:lnTo>
                    <a:pt x="53380" y="56556"/>
                  </a:lnTo>
                  <a:lnTo>
                    <a:pt x="49012" y="59532"/>
                  </a:lnTo>
                  <a:lnTo>
                    <a:pt x="45108" y="62508"/>
                  </a:lnTo>
                  <a:lnTo>
                    <a:pt x="41513" y="65485"/>
                  </a:lnTo>
                  <a:lnTo>
                    <a:pt x="38124" y="68461"/>
                  </a:lnTo>
                  <a:lnTo>
                    <a:pt x="34872" y="71437"/>
                  </a:lnTo>
                  <a:lnTo>
                    <a:pt x="31712" y="74414"/>
                  </a:lnTo>
                  <a:lnTo>
                    <a:pt x="28613" y="78383"/>
                  </a:lnTo>
                  <a:lnTo>
                    <a:pt x="25556" y="83013"/>
                  </a:lnTo>
                  <a:lnTo>
                    <a:pt x="22525" y="88084"/>
                  </a:lnTo>
                  <a:lnTo>
                    <a:pt x="19512" y="92457"/>
                  </a:lnTo>
                  <a:lnTo>
                    <a:pt x="16511" y="96364"/>
                  </a:lnTo>
                  <a:lnTo>
                    <a:pt x="13519" y="99962"/>
                  </a:lnTo>
                  <a:lnTo>
                    <a:pt x="11523" y="103352"/>
                  </a:lnTo>
                  <a:lnTo>
                    <a:pt x="10193" y="106605"/>
                  </a:lnTo>
                  <a:lnTo>
                    <a:pt x="9307" y="109765"/>
                  </a:lnTo>
                  <a:lnTo>
                    <a:pt x="7723" y="112864"/>
                  </a:lnTo>
                  <a:lnTo>
                    <a:pt x="3318" y="118953"/>
                  </a:lnTo>
                  <a:lnTo>
                    <a:pt x="1746" y="122958"/>
                  </a:lnTo>
                  <a:lnTo>
                    <a:pt x="698" y="127612"/>
                  </a:lnTo>
                  <a:lnTo>
                    <a:pt x="0" y="132700"/>
                  </a:lnTo>
                  <a:lnTo>
                    <a:pt x="527" y="137084"/>
                  </a:lnTo>
                  <a:lnTo>
                    <a:pt x="1870" y="140998"/>
                  </a:lnTo>
                  <a:lnTo>
                    <a:pt x="3758" y="144600"/>
                  </a:lnTo>
                  <a:lnTo>
                    <a:pt x="5016" y="147994"/>
                  </a:lnTo>
                  <a:lnTo>
                    <a:pt x="5855" y="151248"/>
                  </a:lnTo>
                  <a:lnTo>
                    <a:pt x="6415" y="154410"/>
                  </a:lnTo>
                  <a:lnTo>
                    <a:pt x="8772" y="157510"/>
                  </a:lnTo>
                  <a:lnTo>
                    <a:pt x="12328" y="160569"/>
                  </a:lnTo>
                  <a:lnTo>
                    <a:pt x="16683" y="163601"/>
                  </a:lnTo>
                  <a:lnTo>
                    <a:pt x="20579" y="166614"/>
                  </a:lnTo>
                  <a:lnTo>
                    <a:pt x="24167" y="169615"/>
                  </a:lnTo>
                  <a:lnTo>
                    <a:pt x="27553" y="172607"/>
                  </a:lnTo>
                  <a:lnTo>
                    <a:pt x="31793" y="174603"/>
                  </a:lnTo>
                  <a:lnTo>
                    <a:pt x="36605" y="175933"/>
                  </a:lnTo>
                  <a:lnTo>
                    <a:pt x="41797" y="176820"/>
                  </a:lnTo>
                  <a:lnTo>
                    <a:pt x="47243" y="178403"/>
                  </a:lnTo>
                  <a:lnTo>
                    <a:pt x="52858" y="180451"/>
                  </a:lnTo>
                  <a:lnTo>
                    <a:pt x="58586" y="182808"/>
                  </a:lnTo>
                  <a:lnTo>
                    <a:pt x="64388" y="184380"/>
                  </a:lnTo>
                  <a:lnTo>
                    <a:pt x="70241" y="185428"/>
                  </a:lnTo>
                  <a:lnTo>
                    <a:pt x="76127" y="186126"/>
                  </a:lnTo>
                  <a:lnTo>
                    <a:pt x="83028" y="187584"/>
                  </a:lnTo>
                  <a:lnTo>
                    <a:pt x="90606" y="189548"/>
                  </a:lnTo>
                  <a:lnTo>
                    <a:pt x="98633" y="191850"/>
                  </a:lnTo>
                  <a:lnTo>
                    <a:pt x="105970" y="193385"/>
                  </a:lnTo>
                  <a:lnTo>
                    <a:pt x="112845" y="194407"/>
                  </a:lnTo>
                  <a:lnTo>
                    <a:pt x="119413" y="195089"/>
                  </a:lnTo>
                  <a:lnTo>
                    <a:pt x="125775" y="195544"/>
                  </a:lnTo>
                  <a:lnTo>
                    <a:pt x="132002" y="195847"/>
                  </a:lnTo>
                  <a:lnTo>
                    <a:pt x="138137" y="196049"/>
                  </a:lnTo>
                  <a:lnTo>
                    <a:pt x="144212" y="195191"/>
                  </a:lnTo>
                  <a:lnTo>
                    <a:pt x="150247" y="193628"/>
                  </a:lnTo>
                  <a:lnTo>
                    <a:pt x="156254" y="191593"/>
                  </a:lnTo>
                  <a:lnTo>
                    <a:pt x="162242" y="190236"/>
                  </a:lnTo>
                  <a:lnTo>
                    <a:pt x="168219" y="189332"/>
                  </a:lnTo>
                  <a:lnTo>
                    <a:pt x="174189" y="188729"/>
                  </a:lnTo>
                  <a:lnTo>
                    <a:pt x="179161" y="187335"/>
                  </a:lnTo>
                  <a:lnTo>
                    <a:pt x="183467" y="185413"/>
                  </a:lnTo>
                  <a:lnTo>
                    <a:pt x="187329" y="183140"/>
                  </a:lnTo>
                  <a:lnTo>
                    <a:pt x="190898" y="181624"/>
                  </a:lnTo>
                  <a:lnTo>
                    <a:pt x="194268" y="180614"/>
                  </a:lnTo>
                  <a:lnTo>
                    <a:pt x="203986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31"/>
            <p:cNvSpPr/>
            <p:nvPr/>
          </p:nvSpPr>
          <p:spPr>
            <a:xfrm>
              <a:off x="6098976" y="5027414"/>
              <a:ext cx="26790" cy="196454"/>
            </a:xfrm>
            <a:custGeom>
              <a:avLst/>
              <a:gdLst/>
              <a:ahLst/>
              <a:cxnLst/>
              <a:rect l="0" t="0" r="0" b="0"/>
              <a:pathLst>
                <a:path w="26790" h="196454">
                  <a:moveTo>
                    <a:pt x="26789" y="0"/>
                  </a:moveTo>
                  <a:lnTo>
                    <a:pt x="26789" y="12428"/>
                  </a:lnTo>
                  <a:lnTo>
                    <a:pt x="25797" y="16223"/>
                  </a:lnTo>
                  <a:lnTo>
                    <a:pt x="24143" y="20737"/>
                  </a:lnTo>
                  <a:lnTo>
                    <a:pt x="22049" y="25731"/>
                  </a:lnTo>
                  <a:lnTo>
                    <a:pt x="20652" y="30052"/>
                  </a:lnTo>
                  <a:lnTo>
                    <a:pt x="19721" y="33925"/>
                  </a:lnTo>
                  <a:lnTo>
                    <a:pt x="19101" y="37500"/>
                  </a:lnTo>
                  <a:lnTo>
                    <a:pt x="18686" y="41867"/>
                  </a:lnTo>
                  <a:lnTo>
                    <a:pt x="18411" y="46763"/>
                  </a:lnTo>
                  <a:lnTo>
                    <a:pt x="18227" y="52011"/>
                  </a:lnTo>
                  <a:lnTo>
                    <a:pt x="17113" y="57494"/>
                  </a:lnTo>
                  <a:lnTo>
                    <a:pt x="15377" y="63133"/>
                  </a:lnTo>
                  <a:lnTo>
                    <a:pt x="13228" y="68878"/>
                  </a:lnTo>
                  <a:lnTo>
                    <a:pt x="11795" y="74692"/>
                  </a:lnTo>
                  <a:lnTo>
                    <a:pt x="10840" y="80552"/>
                  </a:lnTo>
                  <a:lnTo>
                    <a:pt x="10203" y="86444"/>
                  </a:lnTo>
                  <a:lnTo>
                    <a:pt x="9779" y="92356"/>
                  </a:lnTo>
                  <a:lnTo>
                    <a:pt x="9495" y="98280"/>
                  </a:lnTo>
                  <a:lnTo>
                    <a:pt x="9307" y="104216"/>
                  </a:lnTo>
                  <a:lnTo>
                    <a:pt x="8189" y="110157"/>
                  </a:lnTo>
                  <a:lnTo>
                    <a:pt x="6451" y="116101"/>
                  </a:lnTo>
                  <a:lnTo>
                    <a:pt x="4302" y="122049"/>
                  </a:lnTo>
                  <a:lnTo>
                    <a:pt x="2867" y="128991"/>
                  </a:lnTo>
                  <a:lnTo>
                    <a:pt x="1912" y="136595"/>
                  </a:lnTo>
                  <a:lnTo>
                    <a:pt x="1274" y="144642"/>
                  </a:lnTo>
                  <a:lnTo>
                    <a:pt x="850" y="151990"/>
                  </a:lnTo>
                  <a:lnTo>
                    <a:pt x="378" y="165447"/>
                  </a:lnTo>
                  <a:lnTo>
                    <a:pt x="74" y="183126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32"/>
            <p:cNvSpPr/>
            <p:nvPr/>
          </p:nvSpPr>
          <p:spPr>
            <a:xfrm>
              <a:off x="6018609" y="5080992"/>
              <a:ext cx="196454" cy="53579"/>
            </a:xfrm>
            <a:custGeom>
              <a:avLst/>
              <a:gdLst/>
              <a:ahLst/>
              <a:cxnLst/>
              <a:rect l="0" t="0" r="0" b="0"/>
              <a:pathLst>
                <a:path w="196454" h="53579">
                  <a:moveTo>
                    <a:pt x="0" y="0"/>
                  </a:moveTo>
                  <a:lnTo>
                    <a:pt x="33419" y="0"/>
                  </a:lnTo>
                  <a:lnTo>
                    <a:pt x="39147" y="991"/>
                  </a:lnTo>
                  <a:lnTo>
                    <a:pt x="44949" y="2645"/>
                  </a:lnTo>
                  <a:lnTo>
                    <a:pt x="50802" y="4740"/>
                  </a:lnTo>
                  <a:lnTo>
                    <a:pt x="56688" y="6137"/>
                  </a:lnTo>
                  <a:lnTo>
                    <a:pt x="62597" y="7067"/>
                  </a:lnTo>
                  <a:lnTo>
                    <a:pt x="68520" y="7688"/>
                  </a:lnTo>
                  <a:lnTo>
                    <a:pt x="75445" y="9094"/>
                  </a:lnTo>
                  <a:lnTo>
                    <a:pt x="83039" y="11024"/>
                  </a:lnTo>
                  <a:lnTo>
                    <a:pt x="91078" y="13302"/>
                  </a:lnTo>
                  <a:lnTo>
                    <a:pt x="107948" y="18480"/>
                  </a:lnTo>
                  <a:lnTo>
                    <a:pt x="169710" y="38731"/>
                  </a:lnTo>
                  <a:lnTo>
                    <a:pt x="176640" y="41696"/>
                  </a:lnTo>
                  <a:lnTo>
                    <a:pt x="182252" y="44664"/>
                  </a:lnTo>
                  <a:lnTo>
                    <a:pt x="196453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33"/>
            <p:cNvSpPr/>
            <p:nvPr/>
          </p:nvSpPr>
          <p:spPr>
            <a:xfrm>
              <a:off x="2214562" y="2018109"/>
              <a:ext cx="517923" cy="125017"/>
            </a:xfrm>
            <a:custGeom>
              <a:avLst/>
              <a:gdLst/>
              <a:ahLst/>
              <a:cxnLst/>
              <a:rect l="0" t="0" r="0" b="0"/>
              <a:pathLst>
                <a:path w="517923" h="125017">
                  <a:moveTo>
                    <a:pt x="0" y="125016"/>
                  </a:moveTo>
                  <a:lnTo>
                    <a:pt x="4740" y="120275"/>
                  </a:lnTo>
                  <a:lnTo>
                    <a:pt x="7129" y="118879"/>
                  </a:lnTo>
                  <a:lnTo>
                    <a:pt x="16223" y="115921"/>
                  </a:lnTo>
                  <a:lnTo>
                    <a:pt x="20737" y="113992"/>
                  </a:lnTo>
                  <a:lnTo>
                    <a:pt x="25731" y="111713"/>
                  </a:lnTo>
                  <a:lnTo>
                    <a:pt x="32037" y="109202"/>
                  </a:lnTo>
                  <a:lnTo>
                    <a:pt x="46981" y="103766"/>
                  </a:lnTo>
                  <a:lnTo>
                    <a:pt x="55133" y="101919"/>
                  </a:lnTo>
                  <a:lnTo>
                    <a:pt x="63544" y="100688"/>
                  </a:lnTo>
                  <a:lnTo>
                    <a:pt x="72129" y="99868"/>
                  </a:lnTo>
                  <a:lnTo>
                    <a:pt x="81820" y="98329"/>
                  </a:lnTo>
                  <a:lnTo>
                    <a:pt x="92250" y="96310"/>
                  </a:lnTo>
                  <a:lnTo>
                    <a:pt x="185242" y="77278"/>
                  </a:lnTo>
                  <a:lnTo>
                    <a:pt x="199893" y="73347"/>
                  </a:lnTo>
                  <a:lnTo>
                    <a:pt x="214622" y="68741"/>
                  </a:lnTo>
                  <a:lnTo>
                    <a:pt x="229401" y="63687"/>
                  </a:lnTo>
                  <a:lnTo>
                    <a:pt x="244216" y="59325"/>
                  </a:lnTo>
                  <a:lnTo>
                    <a:pt x="259053" y="55425"/>
                  </a:lnTo>
                  <a:lnTo>
                    <a:pt x="273905" y="51833"/>
                  </a:lnTo>
                  <a:lnTo>
                    <a:pt x="288767" y="49438"/>
                  </a:lnTo>
                  <a:lnTo>
                    <a:pt x="303636" y="47842"/>
                  </a:lnTo>
                  <a:lnTo>
                    <a:pt x="318510" y="46777"/>
                  </a:lnTo>
                  <a:lnTo>
                    <a:pt x="333387" y="44083"/>
                  </a:lnTo>
                  <a:lnTo>
                    <a:pt x="348266" y="40303"/>
                  </a:lnTo>
                  <a:lnTo>
                    <a:pt x="363146" y="35798"/>
                  </a:lnTo>
                  <a:lnTo>
                    <a:pt x="377035" y="32795"/>
                  </a:lnTo>
                  <a:lnTo>
                    <a:pt x="390263" y="30793"/>
                  </a:lnTo>
                  <a:lnTo>
                    <a:pt x="403050" y="29458"/>
                  </a:lnTo>
                  <a:lnTo>
                    <a:pt x="415544" y="27576"/>
                  </a:lnTo>
                  <a:lnTo>
                    <a:pt x="427842" y="25329"/>
                  </a:lnTo>
                  <a:lnTo>
                    <a:pt x="440009" y="22839"/>
                  </a:lnTo>
                  <a:lnTo>
                    <a:pt x="451097" y="20187"/>
                  </a:lnTo>
                  <a:lnTo>
                    <a:pt x="461466" y="17427"/>
                  </a:lnTo>
                  <a:lnTo>
                    <a:pt x="471355" y="14594"/>
                  </a:lnTo>
                  <a:lnTo>
                    <a:pt x="479932" y="12706"/>
                  </a:lnTo>
                  <a:lnTo>
                    <a:pt x="494754" y="10608"/>
                  </a:lnTo>
                  <a:lnTo>
                    <a:pt x="505309" y="7030"/>
                  </a:lnTo>
                  <a:lnTo>
                    <a:pt x="51792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34"/>
            <p:cNvSpPr/>
            <p:nvPr/>
          </p:nvSpPr>
          <p:spPr>
            <a:xfrm>
              <a:off x="2714625" y="1955601"/>
              <a:ext cx="133777" cy="232173"/>
            </a:xfrm>
            <a:custGeom>
              <a:avLst/>
              <a:gdLst/>
              <a:ahLst/>
              <a:cxnLst/>
              <a:rect l="0" t="0" r="0" b="0"/>
              <a:pathLst>
                <a:path w="133777" h="232173">
                  <a:moveTo>
                    <a:pt x="0" y="0"/>
                  </a:moveTo>
                  <a:lnTo>
                    <a:pt x="25731" y="0"/>
                  </a:lnTo>
                  <a:lnTo>
                    <a:pt x="31044" y="992"/>
                  </a:lnTo>
                  <a:lnTo>
                    <a:pt x="36571" y="2646"/>
                  </a:lnTo>
                  <a:lnTo>
                    <a:pt x="48996" y="7129"/>
                  </a:lnTo>
                  <a:lnTo>
                    <a:pt x="64440" y="12429"/>
                  </a:lnTo>
                  <a:lnTo>
                    <a:pt x="71733" y="15231"/>
                  </a:lnTo>
                  <a:lnTo>
                    <a:pt x="78580" y="18092"/>
                  </a:lnTo>
                  <a:lnTo>
                    <a:pt x="85129" y="20991"/>
                  </a:lnTo>
                  <a:lnTo>
                    <a:pt x="97697" y="26858"/>
                  </a:lnTo>
                  <a:lnTo>
                    <a:pt x="103826" y="29812"/>
                  </a:lnTo>
                  <a:lnTo>
                    <a:pt x="108905" y="32773"/>
                  </a:lnTo>
                  <a:lnTo>
                    <a:pt x="113283" y="35739"/>
                  </a:lnTo>
                  <a:lnTo>
                    <a:pt x="117194" y="38709"/>
                  </a:lnTo>
                  <a:lnTo>
                    <a:pt x="120793" y="41681"/>
                  </a:lnTo>
                  <a:lnTo>
                    <a:pt x="124185" y="44654"/>
                  </a:lnTo>
                  <a:lnTo>
                    <a:pt x="127438" y="47629"/>
                  </a:lnTo>
                  <a:lnTo>
                    <a:pt x="129607" y="51597"/>
                  </a:lnTo>
                  <a:lnTo>
                    <a:pt x="131053" y="56226"/>
                  </a:lnTo>
                  <a:lnTo>
                    <a:pt x="132017" y="61296"/>
                  </a:lnTo>
                  <a:lnTo>
                    <a:pt x="132660" y="66661"/>
                  </a:lnTo>
                  <a:lnTo>
                    <a:pt x="133088" y="72222"/>
                  </a:lnTo>
                  <a:lnTo>
                    <a:pt x="133374" y="77914"/>
                  </a:lnTo>
                  <a:lnTo>
                    <a:pt x="133691" y="89529"/>
                  </a:lnTo>
                  <a:lnTo>
                    <a:pt x="133776" y="95405"/>
                  </a:lnTo>
                  <a:lnTo>
                    <a:pt x="131848" y="101306"/>
                  </a:lnTo>
                  <a:lnTo>
                    <a:pt x="128578" y="107225"/>
                  </a:lnTo>
                  <a:lnTo>
                    <a:pt x="124414" y="113155"/>
                  </a:lnTo>
                  <a:lnTo>
                    <a:pt x="120645" y="120085"/>
                  </a:lnTo>
                  <a:lnTo>
                    <a:pt x="117141" y="127682"/>
                  </a:lnTo>
                  <a:lnTo>
                    <a:pt x="113813" y="135723"/>
                  </a:lnTo>
                  <a:lnTo>
                    <a:pt x="108617" y="143068"/>
                  </a:lnTo>
                  <a:lnTo>
                    <a:pt x="102177" y="149949"/>
                  </a:lnTo>
                  <a:lnTo>
                    <a:pt x="94907" y="156521"/>
                  </a:lnTo>
                  <a:lnTo>
                    <a:pt x="78891" y="171760"/>
                  </a:lnTo>
                  <a:lnTo>
                    <a:pt x="49097" y="201056"/>
                  </a:lnTo>
                  <a:lnTo>
                    <a:pt x="43645" y="207459"/>
                  </a:lnTo>
                  <a:lnTo>
                    <a:pt x="39018" y="213713"/>
                  </a:lnTo>
                  <a:lnTo>
                    <a:pt x="26789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35"/>
            <p:cNvSpPr/>
            <p:nvPr/>
          </p:nvSpPr>
          <p:spPr>
            <a:xfrm>
              <a:off x="2330648" y="2902148"/>
              <a:ext cx="446485" cy="62509"/>
            </a:xfrm>
            <a:custGeom>
              <a:avLst/>
              <a:gdLst/>
              <a:ahLst/>
              <a:cxnLst/>
              <a:rect l="0" t="0" r="0" b="0"/>
              <a:pathLst>
                <a:path w="446485" h="62509">
                  <a:moveTo>
                    <a:pt x="0" y="62508"/>
                  </a:moveTo>
                  <a:lnTo>
                    <a:pt x="4740" y="57767"/>
                  </a:lnTo>
                  <a:lnTo>
                    <a:pt x="9113" y="55379"/>
                  </a:lnTo>
                  <a:lnTo>
                    <a:pt x="15005" y="52794"/>
                  </a:lnTo>
                  <a:lnTo>
                    <a:pt x="21910" y="50079"/>
                  </a:lnTo>
                  <a:lnTo>
                    <a:pt x="37519" y="44416"/>
                  </a:lnTo>
                  <a:lnTo>
                    <a:pt x="71793" y="32696"/>
                  </a:lnTo>
                  <a:lnTo>
                    <a:pt x="82589" y="29735"/>
                  </a:lnTo>
                  <a:lnTo>
                    <a:pt x="94746" y="26768"/>
                  </a:lnTo>
                  <a:lnTo>
                    <a:pt x="121485" y="20827"/>
                  </a:lnTo>
                  <a:lnTo>
                    <a:pt x="149905" y="14879"/>
                  </a:lnTo>
                  <a:lnTo>
                    <a:pt x="164428" y="12896"/>
                  </a:lnTo>
                  <a:lnTo>
                    <a:pt x="179072" y="11573"/>
                  </a:lnTo>
                  <a:lnTo>
                    <a:pt x="193796" y="10692"/>
                  </a:lnTo>
                  <a:lnTo>
                    <a:pt x="208572" y="9112"/>
                  </a:lnTo>
                  <a:lnTo>
                    <a:pt x="223384" y="7067"/>
                  </a:lnTo>
                  <a:lnTo>
                    <a:pt x="238219" y="4711"/>
                  </a:lnTo>
                  <a:lnTo>
                    <a:pt x="253071" y="3141"/>
                  </a:lnTo>
                  <a:lnTo>
                    <a:pt x="267932" y="2094"/>
                  </a:lnTo>
                  <a:lnTo>
                    <a:pt x="282801" y="1396"/>
                  </a:lnTo>
                  <a:lnTo>
                    <a:pt x="312551" y="620"/>
                  </a:lnTo>
                  <a:lnTo>
                    <a:pt x="44648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36"/>
            <p:cNvSpPr/>
            <p:nvPr/>
          </p:nvSpPr>
          <p:spPr>
            <a:xfrm>
              <a:off x="2687835" y="2848570"/>
              <a:ext cx="187489" cy="294681"/>
            </a:xfrm>
            <a:custGeom>
              <a:avLst/>
              <a:gdLst/>
              <a:ahLst/>
              <a:cxnLst/>
              <a:rect l="0" t="0" r="0" b="0"/>
              <a:pathLst>
                <a:path w="187489" h="294681">
                  <a:moveTo>
                    <a:pt x="160735" y="0"/>
                  </a:moveTo>
                  <a:lnTo>
                    <a:pt x="160735" y="7688"/>
                  </a:lnTo>
                  <a:lnTo>
                    <a:pt x="165475" y="13302"/>
                  </a:lnTo>
                  <a:lnTo>
                    <a:pt x="166872" y="15813"/>
                  </a:lnTo>
                  <a:lnTo>
                    <a:pt x="169829" y="24088"/>
                  </a:lnTo>
                  <a:lnTo>
                    <a:pt x="175556" y="32824"/>
                  </a:lnTo>
                  <a:lnTo>
                    <a:pt x="177244" y="38731"/>
                  </a:lnTo>
                  <a:lnTo>
                    <a:pt x="180640" y="47310"/>
                  </a:lnTo>
                  <a:lnTo>
                    <a:pt x="182934" y="52376"/>
                  </a:lnTo>
                  <a:lnTo>
                    <a:pt x="185484" y="60650"/>
                  </a:lnTo>
                  <a:lnTo>
                    <a:pt x="186617" y="68627"/>
                  </a:lnTo>
                  <a:lnTo>
                    <a:pt x="186919" y="73533"/>
                  </a:lnTo>
                  <a:lnTo>
                    <a:pt x="187255" y="84275"/>
                  </a:lnTo>
                  <a:lnTo>
                    <a:pt x="187488" y="108491"/>
                  </a:lnTo>
                  <a:lnTo>
                    <a:pt x="186508" y="113007"/>
                  </a:lnTo>
                  <a:lnTo>
                    <a:pt x="184862" y="118002"/>
                  </a:lnTo>
                  <a:lnTo>
                    <a:pt x="182773" y="123316"/>
                  </a:lnTo>
                  <a:lnTo>
                    <a:pt x="181380" y="128844"/>
                  </a:lnTo>
                  <a:lnTo>
                    <a:pt x="180451" y="134513"/>
                  </a:lnTo>
                  <a:lnTo>
                    <a:pt x="179832" y="140277"/>
                  </a:lnTo>
                  <a:lnTo>
                    <a:pt x="178427" y="146104"/>
                  </a:lnTo>
                  <a:lnTo>
                    <a:pt x="176498" y="151973"/>
                  </a:lnTo>
                  <a:lnTo>
                    <a:pt x="174221" y="157870"/>
                  </a:lnTo>
                  <a:lnTo>
                    <a:pt x="170717" y="163786"/>
                  </a:lnTo>
                  <a:lnTo>
                    <a:pt x="166397" y="169714"/>
                  </a:lnTo>
                  <a:lnTo>
                    <a:pt x="161533" y="175650"/>
                  </a:lnTo>
                  <a:lnTo>
                    <a:pt x="157298" y="181592"/>
                  </a:lnTo>
                  <a:lnTo>
                    <a:pt x="153483" y="187538"/>
                  </a:lnTo>
                  <a:lnTo>
                    <a:pt x="149947" y="193486"/>
                  </a:lnTo>
                  <a:lnTo>
                    <a:pt x="145606" y="198444"/>
                  </a:lnTo>
                  <a:lnTo>
                    <a:pt x="140727" y="202741"/>
                  </a:lnTo>
                  <a:lnTo>
                    <a:pt x="135490" y="206598"/>
                  </a:lnTo>
                  <a:lnTo>
                    <a:pt x="121733" y="216175"/>
                  </a:lnTo>
                  <a:lnTo>
                    <a:pt x="88649" y="238493"/>
                  </a:lnTo>
                  <a:lnTo>
                    <a:pt x="78943" y="244323"/>
                  </a:lnTo>
                  <a:lnTo>
                    <a:pt x="68504" y="250195"/>
                  </a:lnTo>
                  <a:lnTo>
                    <a:pt x="57576" y="256093"/>
                  </a:lnTo>
                  <a:lnTo>
                    <a:pt x="48306" y="262010"/>
                  </a:lnTo>
                  <a:lnTo>
                    <a:pt x="40141" y="267939"/>
                  </a:lnTo>
                  <a:lnTo>
                    <a:pt x="32714" y="273876"/>
                  </a:lnTo>
                  <a:lnTo>
                    <a:pt x="25779" y="278826"/>
                  </a:lnTo>
                  <a:lnTo>
                    <a:pt x="19170" y="283118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37"/>
            <p:cNvSpPr/>
            <p:nvPr/>
          </p:nvSpPr>
          <p:spPr>
            <a:xfrm>
              <a:off x="2402085" y="3688072"/>
              <a:ext cx="427213" cy="71327"/>
            </a:xfrm>
            <a:custGeom>
              <a:avLst/>
              <a:gdLst/>
              <a:ahLst/>
              <a:cxnLst/>
              <a:rect l="0" t="0" r="0" b="0"/>
              <a:pathLst>
                <a:path w="427213" h="71327">
                  <a:moveTo>
                    <a:pt x="0" y="26678"/>
                  </a:moveTo>
                  <a:lnTo>
                    <a:pt x="4741" y="26678"/>
                  </a:lnTo>
                  <a:lnTo>
                    <a:pt x="7130" y="25685"/>
                  </a:lnTo>
                  <a:lnTo>
                    <a:pt x="9714" y="24032"/>
                  </a:lnTo>
                  <a:lnTo>
                    <a:pt x="12429" y="21937"/>
                  </a:lnTo>
                  <a:lnTo>
                    <a:pt x="15232" y="20540"/>
                  </a:lnTo>
                  <a:lnTo>
                    <a:pt x="20991" y="18989"/>
                  </a:lnTo>
                  <a:lnTo>
                    <a:pt x="24908" y="17583"/>
                  </a:lnTo>
                  <a:lnTo>
                    <a:pt x="29504" y="15654"/>
                  </a:lnTo>
                  <a:lnTo>
                    <a:pt x="34553" y="13375"/>
                  </a:lnTo>
                  <a:lnTo>
                    <a:pt x="39902" y="11856"/>
                  </a:lnTo>
                  <a:lnTo>
                    <a:pt x="51138" y="10168"/>
                  </a:lnTo>
                  <a:lnTo>
                    <a:pt x="57905" y="9718"/>
                  </a:lnTo>
                  <a:lnTo>
                    <a:pt x="65393" y="9418"/>
                  </a:lnTo>
                  <a:lnTo>
                    <a:pt x="73361" y="9218"/>
                  </a:lnTo>
                  <a:lnTo>
                    <a:pt x="81650" y="8093"/>
                  </a:lnTo>
                  <a:lnTo>
                    <a:pt x="90152" y="6350"/>
                  </a:lnTo>
                  <a:lnTo>
                    <a:pt x="98797" y="4196"/>
                  </a:lnTo>
                  <a:lnTo>
                    <a:pt x="108529" y="2760"/>
                  </a:lnTo>
                  <a:lnTo>
                    <a:pt x="118985" y="1803"/>
                  </a:lnTo>
                  <a:lnTo>
                    <a:pt x="129925" y="1165"/>
                  </a:lnTo>
                  <a:lnTo>
                    <a:pt x="152664" y="456"/>
                  </a:lnTo>
                  <a:lnTo>
                    <a:pt x="199600" y="0"/>
                  </a:lnTo>
                  <a:lnTo>
                    <a:pt x="212442" y="955"/>
                  </a:lnTo>
                  <a:lnTo>
                    <a:pt x="225964" y="2584"/>
                  </a:lnTo>
                  <a:lnTo>
                    <a:pt x="239940" y="4662"/>
                  </a:lnTo>
                  <a:lnTo>
                    <a:pt x="253225" y="6047"/>
                  </a:lnTo>
                  <a:lnTo>
                    <a:pt x="266051" y="6971"/>
                  </a:lnTo>
                  <a:lnTo>
                    <a:pt x="289893" y="7997"/>
                  </a:lnTo>
                  <a:lnTo>
                    <a:pt x="320051" y="8575"/>
                  </a:lnTo>
                  <a:lnTo>
                    <a:pt x="365931" y="8786"/>
                  </a:lnTo>
                  <a:lnTo>
                    <a:pt x="373931" y="9789"/>
                  </a:lnTo>
                  <a:lnTo>
                    <a:pt x="381248" y="11450"/>
                  </a:lnTo>
                  <a:lnTo>
                    <a:pt x="388111" y="13549"/>
                  </a:lnTo>
                  <a:lnTo>
                    <a:pt x="393678" y="14948"/>
                  </a:lnTo>
                  <a:lnTo>
                    <a:pt x="406254" y="16918"/>
                  </a:lnTo>
                  <a:lnTo>
                    <a:pt x="419377" y="17675"/>
                  </a:lnTo>
                  <a:lnTo>
                    <a:pt x="423853" y="17715"/>
                  </a:lnTo>
                  <a:lnTo>
                    <a:pt x="425444" y="18719"/>
                  </a:lnTo>
                  <a:lnTo>
                    <a:pt x="426505" y="20379"/>
                  </a:lnTo>
                  <a:lnTo>
                    <a:pt x="427212" y="22479"/>
                  </a:lnTo>
                  <a:lnTo>
                    <a:pt x="426691" y="23878"/>
                  </a:lnTo>
                  <a:lnTo>
                    <a:pt x="425351" y="24811"/>
                  </a:lnTo>
                  <a:lnTo>
                    <a:pt x="423466" y="25433"/>
                  </a:lnTo>
                  <a:lnTo>
                    <a:pt x="422209" y="26840"/>
                  </a:lnTo>
                  <a:lnTo>
                    <a:pt x="421371" y="28770"/>
                  </a:lnTo>
                  <a:lnTo>
                    <a:pt x="420813" y="31049"/>
                  </a:lnTo>
                  <a:lnTo>
                    <a:pt x="419448" y="32569"/>
                  </a:lnTo>
                  <a:lnTo>
                    <a:pt x="417546" y="33581"/>
                  </a:lnTo>
                  <a:lnTo>
                    <a:pt x="415286" y="34256"/>
                  </a:lnTo>
                  <a:lnTo>
                    <a:pt x="412787" y="35699"/>
                  </a:lnTo>
                  <a:lnTo>
                    <a:pt x="410129" y="37653"/>
                  </a:lnTo>
                  <a:lnTo>
                    <a:pt x="407365" y="39947"/>
                  </a:lnTo>
                  <a:lnTo>
                    <a:pt x="404530" y="42470"/>
                  </a:lnTo>
                  <a:lnTo>
                    <a:pt x="398734" y="47917"/>
                  </a:lnTo>
                  <a:lnTo>
                    <a:pt x="394807" y="49767"/>
                  </a:lnTo>
                  <a:lnTo>
                    <a:pt x="385152" y="51822"/>
                  </a:lnTo>
                  <a:lnTo>
                    <a:pt x="379800" y="53362"/>
                  </a:lnTo>
                  <a:lnTo>
                    <a:pt x="374246" y="55382"/>
                  </a:lnTo>
                  <a:lnTo>
                    <a:pt x="368560" y="57720"/>
                  </a:lnTo>
                  <a:lnTo>
                    <a:pt x="362785" y="59279"/>
                  </a:lnTo>
                  <a:lnTo>
                    <a:pt x="351077" y="61011"/>
                  </a:lnTo>
                  <a:lnTo>
                    <a:pt x="345176" y="62465"/>
                  </a:lnTo>
                  <a:lnTo>
                    <a:pt x="339258" y="64426"/>
                  </a:lnTo>
                  <a:lnTo>
                    <a:pt x="333329" y="66726"/>
                  </a:lnTo>
                  <a:lnTo>
                    <a:pt x="328383" y="68259"/>
                  </a:lnTo>
                  <a:lnTo>
                    <a:pt x="316682" y="70417"/>
                  </a:lnTo>
                  <a:lnTo>
                    <a:pt x="303610" y="713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38"/>
            <p:cNvSpPr/>
            <p:nvPr/>
          </p:nvSpPr>
          <p:spPr>
            <a:xfrm>
              <a:off x="2786062" y="3634382"/>
              <a:ext cx="142308" cy="169665"/>
            </a:xfrm>
            <a:custGeom>
              <a:avLst/>
              <a:gdLst/>
              <a:ahLst/>
              <a:cxnLst/>
              <a:rect l="0" t="0" r="0" b="0"/>
              <a:pathLst>
                <a:path w="142308" h="169665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9"/>
                  </a:lnTo>
                  <a:lnTo>
                    <a:pt x="7129" y="8103"/>
                  </a:lnTo>
                  <a:lnTo>
                    <a:pt x="9714" y="8378"/>
                  </a:lnTo>
                  <a:lnTo>
                    <a:pt x="12429" y="8563"/>
                  </a:lnTo>
                  <a:lnTo>
                    <a:pt x="16223" y="9677"/>
                  </a:lnTo>
                  <a:lnTo>
                    <a:pt x="20737" y="11412"/>
                  </a:lnTo>
                  <a:lnTo>
                    <a:pt x="25731" y="13562"/>
                  </a:lnTo>
                  <a:lnTo>
                    <a:pt x="36571" y="18595"/>
                  </a:lnTo>
                  <a:lnTo>
                    <a:pt x="77440" y="38739"/>
                  </a:lnTo>
                  <a:lnTo>
                    <a:pt x="83377" y="42693"/>
                  </a:lnTo>
                  <a:lnTo>
                    <a:pt x="89319" y="47314"/>
                  </a:lnTo>
                  <a:lnTo>
                    <a:pt x="95265" y="52379"/>
                  </a:lnTo>
                  <a:lnTo>
                    <a:pt x="101213" y="56747"/>
                  </a:lnTo>
                  <a:lnTo>
                    <a:pt x="107163" y="60652"/>
                  </a:lnTo>
                  <a:lnTo>
                    <a:pt x="113113" y="64247"/>
                  </a:lnTo>
                  <a:lnTo>
                    <a:pt x="118073" y="67636"/>
                  </a:lnTo>
                  <a:lnTo>
                    <a:pt x="122372" y="70888"/>
                  </a:lnTo>
                  <a:lnTo>
                    <a:pt x="126230" y="74048"/>
                  </a:lnTo>
                  <a:lnTo>
                    <a:pt x="129794" y="78139"/>
                  </a:lnTo>
                  <a:lnTo>
                    <a:pt x="133162" y="82850"/>
                  </a:lnTo>
                  <a:lnTo>
                    <a:pt x="136400" y="87976"/>
                  </a:lnTo>
                  <a:lnTo>
                    <a:pt x="138558" y="92385"/>
                  </a:lnTo>
                  <a:lnTo>
                    <a:pt x="139997" y="96317"/>
                  </a:lnTo>
                  <a:lnTo>
                    <a:pt x="140956" y="99930"/>
                  </a:lnTo>
                  <a:lnTo>
                    <a:pt x="141596" y="103331"/>
                  </a:lnTo>
                  <a:lnTo>
                    <a:pt x="142023" y="106590"/>
                  </a:lnTo>
                  <a:lnTo>
                    <a:pt x="142307" y="109756"/>
                  </a:lnTo>
                  <a:lnTo>
                    <a:pt x="141504" y="112858"/>
                  </a:lnTo>
                  <a:lnTo>
                    <a:pt x="139977" y="115919"/>
                  </a:lnTo>
                  <a:lnTo>
                    <a:pt x="137966" y="118951"/>
                  </a:lnTo>
                  <a:lnTo>
                    <a:pt x="135634" y="121965"/>
                  </a:lnTo>
                  <a:lnTo>
                    <a:pt x="133087" y="124966"/>
                  </a:lnTo>
                  <a:lnTo>
                    <a:pt x="130397" y="127960"/>
                  </a:lnTo>
                  <a:lnTo>
                    <a:pt x="126618" y="130947"/>
                  </a:lnTo>
                  <a:lnTo>
                    <a:pt x="122116" y="133931"/>
                  </a:lnTo>
                  <a:lnTo>
                    <a:pt x="117129" y="136912"/>
                  </a:lnTo>
                  <a:lnTo>
                    <a:pt x="111821" y="140884"/>
                  </a:lnTo>
                  <a:lnTo>
                    <a:pt x="106297" y="145517"/>
                  </a:lnTo>
                  <a:lnTo>
                    <a:pt x="100630" y="150589"/>
                  </a:lnTo>
                  <a:lnTo>
                    <a:pt x="94868" y="153971"/>
                  </a:lnTo>
                  <a:lnTo>
                    <a:pt x="89042" y="156226"/>
                  </a:lnTo>
                  <a:lnTo>
                    <a:pt x="83174" y="157728"/>
                  </a:lnTo>
                  <a:lnTo>
                    <a:pt x="78270" y="159723"/>
                  </a:lnTo>
                  <a:lnTo>
                    <a:pt x="74008" y="162044"/>
                  </a:lnTo>
                  <a:lnTo>
                    <a:pt x="62508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39"/>
            <p:cNvSpPr/>
            <p:nvPr/>
          </p:nvSpPr>
          <p:spPr>
            <a:xfrm>
              <a:off x="2518171" y="3991570"/>
              <a:ext cx="285751" cy="26790"/>
            </a:xfrm>
            <a:custGeom>
              <a:avLst/>
              <a:gdLst/>
              <a:ahLst/>
              <a:cxnLst/>
              <a:rect l="0" t="0" r="0" b="0"/>
              <a:pathLst>
                <a:path w="285751" h="26790">
                  <a:moveTo>
                    <a:pt x="0" y="0"/>
                  </a:moveTo>
                  <a:lnTo>
                    <a:pt x="64440" y="0"/>
                  </a:lnTo>
                  <a:lnTo>
                    <a:pt x="72726" y="992"/>
                  </a:lnTo>
                  <a:lnTo>
                    <a:pt x="81226" y="2646"/>
                  </a:lnTo>
                  <a:lnTo>
                    <a:pt x="89870" y="4740"/>
                  </a:lnTo>
                  <a:lnTo>
                    <a:pt x="99600" y="6137"/>
                  </a:lnTo>
                  <a:lnTo>
                    <a:pt x="110057" y="7068"/>
                  </a:lnTo>
                  <a:lnTo>
                    <a:pt x="120996" y="7688"/>
                  </a:lnTo>
                  <a:lnTo>
                    <a:pt x="132258" y="9094"/>
                  </a:lnTo>
                  <a:lnTo>
                    <a:pt x="143735" y="11024"/>
                  </a:lnTo>
                  <a:lnTo>
                    <a:pt x="155354" y="13302"/>
                  </a:lnTo>
                  <a:lnTo>
                    <a:pt x="167070" y="14821"/>
                  </a:lnTo>
                  <a:lnTo>
                    <a:pt x="178849" y="15834"/>
                  </a:lnTo>
                  <a:lnTo>
                    <a:pt x="190670" y="16508"/>
                  </a:lnTo>
                  <a:lnTo>
                    <a:pt x="201528" y="17951"/>
                  </a:lnTo>
                  <a:lnTo>
                    <a:pt x="211742" y="19905"/>
                  </a:lnTo>
                  <a:lnTo>
                    <a:pt x="221529" y="22199"/>
                  </a:lnTo>
                  <a:lnTo>
                    <a:pt x="231030" y="23729"/>
                  </a:lnTo>
                  <a:lnTo>
                    <a:pt x="240340" y="24749"/>
                  </a:lnTo>
                  <a:lnTo>
                    <a:pt x="249524" y="25429"/>
                  </a:lnTo>
                  <a:lnTo>
                    <a:pt x="257631" y="25882"/>
                  </a:lnTo>
                  <a:lnTo>
                    <a:pt x="28575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40"/>
            <p:cNvSpPr/>
            <p:nvPr/>
          </p:nvSpPr>
          <p:spPr>
            <a:xfrm>
              <a:off x="2768203" y="3964781"/>
              <a:ext cx="205370" cy="142876"/>
            </a:xfrm>
            <a:custGeom>
              <a:avLst/>
              <a:gdLst/>
              <a:ahLst/>
              <a:cxnLst/>
              <a:rect l="0" t="0" r="0" b="0"/>
              <a:pathLst>
                <a:path w="205370" h="142876">
                  <a:moveTo>
                    <a:pt x="142875" y="0"/>
                  </a:moveTo>
                  <a:lnTo>
                    <a:pt x="151437" y="0"/>
                  </a:lnTo>
                  <a:lnTo>
                    <a:pt x="154287" y="2646"/>
                  </a:lnTo>
                  <a:lnTo>
                    <a:pt x="199433" y="47629"/>
                  </a:lnTo>
                  <a:lnTo>
                    <a:pt x="201416" y="50604"/>
                  </a:lnTo>
                  <a:lnTo>
                    <a:pt x="202738" y="53579"/>
                  </a:lnTo>
                  <a:lnTo>
                    <a:pt x="203620" y="56556"/>
                  </a:lnTo>
                  <a:lnTo>
                    <a:pt x="204207" y="59532"/>
                  </a:lnTo>
                  <a:lnTo>
                    <a:pt x="204599" y="62508"/>
                  </a:lnTo>
                  <a:lnTo>
                    <a:pt x="204860" y="65485"/>
                  </a:lnTo>
                  <a:lnTo>
                    <a:pt x="205034" y="68461"/>
                  </a:lnTo>
                  <a:lnTo>
                    <a:pt x="205228" y="74414"/>
                  </a:lnTo>
                  <a:lnTo>
                    <a:pt x="205362" y="89297"/>
                  </a:lnTo>
                  <a:lnTo>
                    <a:pt x="205369" y="92273"/>
                  </a:lnTo>
                  <a:lnTo>
                    <a:pt x="204381" y="95250"/>
                  </a:lnTo>
                  <a:lnTo>
                    <a:pt x="202730" y="98226"/>
                  </a:lnTo>
                  <a:lnTo>
                    <a:pt x="200638" y="101203"/>
                  </a:lnTo>
                  <a:lnTo>
                    <a:pt x="198251" y="104179"/>
                  </a:lnTo>
                  <a:lnTo>
                    <a:pt x="195667" y="107156"/>
                  </a:lnTo>
                  <a:lnTo>
                    <a:pt x="192952" y="110133"/>
                  </a:lnTo>
                  <a:lnTo>
                    <a:pt x="191143" y="113109"/>
                  </a:lnTo>
                  <a:lnTo>
                    <a:pt x="189936" y="116086"/>
                  </a:lnTo>
                  <a:lnTo>
                    <a:pt x="189132" y="119062"/>
                  </a:lnTo>
                  <a:lnTo>
                    <a:pt x="186611" y="121046"/>
                  </a:lnTo>
                  <a:lnTo>
                    <a:pt x="182946" y="122370"/>
                  </a:lnTo>
                  <a:lnTo>
                    <a:pt x="178519" y="123252"/>
                  </a:lnTo>
                  <a:lnTo>
                    <a:pt x="174575" y="124832"/>
                  </a:lnTo>
                  <a:lnTo>
                    <a:pt x="170953" y="126877"/>
                  </a:lnTo>
                  <a:lnTo>
                    <a:pt x="167547" y="129233"/>
                  </a:lnTo>
                  <a:lnTo>
                    <a:pt x="163291" y="130803"/>
                  </a:lnTo>
                  <a:lnTo>
                    <a:pt x="158470" y="131851"/>
                  </a:lnTo>
                  <a:lnTo>
                    <a:pt x="153272" y="132548"/>
                  </a:lnTo>
                  <a:lnTo>
                    <a:pt x="147821" y="134006"/>
                  </a:lnTo>
                  <a:lnTo>
                    <a:pt x="142204" y="135970"/>
                  </a:lnTo>
                  <a:lnTo>
                    <a:pt x="136474" y="138272"/>
                  </a:lnTo>
                  <a:lnTo>
                    <a:pt x="129678" y="139806"/>
                  </a:lnTo>
                  <a:lnTo>
                    <a:pt x="122171" y="140829"/>
                  </a:lnTo>
                  <a:lnTo>
                    <a:pt x="114189" y="141510"/>
                  </a:lnTo>
                  <a:lnTo>
                    <a:pt x="105892" y="141965"/>
                  </a:lnTo>
                  <a:lnTo>
                    <a:pt x="88735" y="142471"/>
                  </a:lnTo>
                  <a:lnTo>
                    <a:pt x="27748" y="142851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41"/>
            <p:cNvSpPr/>
            <p:nvPr/>
          </p:nvSpPr>
          <p:spPr>
            <a:xfrm>
              <a:off x="2598539" y="1875234"/>
              <a:ext cx="4250532" cy="139091"/>
            </a:xfrm>
            <a:custGeom>
              <a:avLst/>
              <a:gdLst/>
              <a:ahLst/>
              <a:cxnLst/>
              <a:rect l="0" t="0" r="0" b="0"/>
              <a:pathLst>
                <a:path w="4250532" h="139091">
                  <a:moveTo>
                    <a:pt x="0" y="133945"/>
                  </a:moveTo>
                  <a:lnTo>
                    <a:pt x="0" y="139090"/>
                  </a:lnTo>
                  <a:lnTo>
                    <a:pt x="0" y="136893"/>
                  </a:lnTo>
                  <a:lnTo>
                    <a:pt x="992" y="135911"/>
                  </a:lnTo>
                  <a:lnTo>
                    <a:pt x="2646" y="135255"/>
                  </a:lnTo>
                  <a:lnTo>
                    <a:pt x="7688" y="134204"/>
                  </a:lnTo>
                  <a:lnTo>
                    <a:pt x="52292" y="133947"/>
                  </a:lnTo>
                  <a:lnTo>
                    <a:pt x="56690" y="132954"/>
                  </a:lnTo>
                  <a:lnTo>
                    <a:pt x="64221" y="129205"/>
                  </a:lnTo>
                  <a:lnTo>
                    <a:pt x="73522" y="126878"/>
                  </a:lnTo>
                  <a:lnTo>
                    <a:pt x="202048" y="125016"/>
                  </a:lnTo>
                  <a:lnTo>
                    <a:pt x="268068" y="124023"/>
                  </a:lnTo>
                  <a:lnTo>
                    <a:pt x="281529" y="120275"/>
                  </a:lnTo>
                  <a:lnTo>
                    <a:pt x="300264" y="117327"/>
                  </a:lnTo>
                  <a:lnTo>
                    <a:pt x="377136" y="113454"/>
                  </a:lnTo>
                  <a:lnTo>
                    <a:pt x="392842" y="109955"/>
                  </a:lnTo>
                  <a:lnTo>
                    <a:pt x="437471" y="106410"/>
                  </a:lnTo>
                  <a:lnTo>
                    <a:pt x="451077" y="102525"/>
                  </a:lnTo>
                  <a:lnTo>
                    <a:pt x="474634" y="99500"/>
                  </a:lnTo>
                  <a:lnTo>
                    <a:pt x="491737" y="96147"/>
                  </a:lnTo>
                  <a:lnTo>
                    <a:pt x="509261" y="92341"/>
                  </a:lnTo>
                  <a:lnTo>
                    <a:pt x="535860" y="89206"/>
                  </a:lnTo>
                  <a:lnTo>
                    <a:pt x="553676" y="84957"/>
                  </a:lnTo>
                  <a:lnTo>
                    <a:pt x="598293" y="80971"/>
                  </a:lnTo>
                  <a:lnTo>
                    <a:pt x="616150" y="79644"/>
                  </a:lnTo>
                  <a:lnTo>
                    <a:pt x="634009" y="75746"/>
                  </a:lnTo>
                  <a:lnTo>
                    <a:pt x="660797" y="72714"/>
                  </a:lnTo>
                  <a:lnTo>
                    <a:pt x="676010" y="69359"/>
                  </a:lnTo>
                  <a:lnTo>
                    <a:pt x="690378" y="65552"/>
                  </a:lnTo>
                  <a:lnTo>
                    <a:pt x="715202" y="62418"/>
                  </a:lnTo>
                  <a:lnTo>
                    <a:pt x="732602" y="58168"/>
                  </a:lnTo>
                  <a:lnTo>
                    <a:pt x="779576" y="54182"/>
                  </a:lnTo>
                  <a:lnTo>
                    <a:pt x="800900" y="52855"/>
                  </a:lnTo>
                  <a:lnTo>
                    <a:pt x="820299" y="48957"/>
                  </a:lnTo>
                  <a:lnTo>
                    <a:pt x="857006" y="44507"/>
                  </a:lnTo>
                  <a:lnTo>
                    <a:pt x="875001" y="40286"/>
                  </a:lnTo>
                  <a:lnTo>
                    <a:pt x="936366" y="36120"/>
                  </a:lnTo>
                  <a:lnTo>
                    <a:pt x="954920" y="33251"/>
                  </a:lnTo>
                  <a:lnTo>
                    <a:pt x="974080" y="29661"/>
                  </a:lnTo>
                  <a:lnTo>
                    <a:pt x="1063373" y="25871"/>
                  </a:lnTo>
                  <a:lnTo>
                    <a:pt x="1085120" y="22082"/>
                  </a:lnTo>
                  <a:lnTo>
                    <a:pt x="1147362" y="18230"/>
                  </a:lnTo>
                  <a:lnTo>
                    <a:pt x="1167759" y="15378"/>
                  </a:lnTo>
                  <a:lnTo>
                    <a:pt x="1187738" y="11795"/>
                  </a:lnTo>
                  <a:lnTo>
                    <a:pt x="1310935" y="8963"/>
                  </a:lnTo>
                  <a:lnTo>
                    <a:pt x="1366798" y="6288"/>
                  </a:lnTo>
                  <a:lnTo>
                    <a:pt x="1390302" y="2795"/>
                  </a:lnTo>
                  <a:lnTo>
                    <a:pt x="1513337" y="32"/>
                  </a:lnTo>
                  <a:lnTo>
                    <a:pt x="1833562" y="0"/>
                  </a:lnTo>
                  <a:lnTo>
                    <a:pt x="1857375" y="2646"/>
                  </a:lnTo>
                  <a:lnTo>
                    <a:pt x="1881187" y="6137"/>
                  </a:lnTo>
                  <a:lnTo>
                    <a:pt x="1940718" y="8562"/>
                  </a:lnTo>
                  <a:lnTo>
                    <a:pt x="1964531" y="6120"/>
                  </a:lnTo>
                  <a:lnTo>
                    <a:pt x="2000250" y="1813"/>
                  </a:lnTo>
                  <a:lnTo>
                    <a:pt x="2126074" y="21"/>
                  </a:lnTo>
                  <a:lnTo>
                    <a:pt x="2163979" y="998"/>
                  </a:lnTo>
                  <a:lnTo>
                    <a:pt x="2185136" y="4743"/>
                  </a:lnTo>
                  <a:lnTo>
                    <a:pt x="2312827" y="8881"/>
                  </a:lnTo>
                  <a:lnTo>
                    <a:pt x="2384229" y="11571"/>
                  </a:lnTo>
                  <a:lnTo>
                    <a:pt x="2408040" y="15064"/>
                  </a:lnTo>
                  <a:lnTo>
                    <a:pt x="2550914" y="18830"/>
                  </a:lnTo>
                  <a:lnTo>
                    <a:pt x="2585640" y="23990"/>
                  </a:lnTo>
                  <a:lnTo>
                    <a:pt x="2708780" y="26757"/>
                  </a:lnTo>
                  <a:lnTo>
                    <a:pt x="3110506" y="26789"/>
                  </a:lnTo>
                  <a:lnTo>
                    <a:pt x="3134319" y="24143"/>
                  </a:lnTo>
                  <a:lnTo>
                    <a:pt x="3158132" y="20652"/>
                  </a:lnTo>
                  <a:lnTo>
                    <a:pt x="3271425" y="16940"/>
                  </a:lnTo>
                  <a:lnTo>
                    <a:pt x="3296789" y="13151"/>
                  </a:lnTo>
                  <a:lnTo>
                    <a:pt x="3423209" y="9003"/>
                  </a:lnTo>
                  <a:lnTo>
                    <a:pt x="3473091" y="6298"/>
                  </a:lnTo>
                  <a:lnTo>
                    <a:pt x="3498205" y="2799"/>
                  </a:lnTo>
                  <a:lnTo>
                    <a:pt x="3627930" y="48"/>
                  </a:lnTo>
                  <a:lnTo>
                    <a:pt x="3761894" y="1"/>
                  </a:lnTo>
                  <a:lnTo>
                    <a:pt x="3785974" y="2646"/>
                  </a:lnTo>
                  <a:lnTo>
                    <a:pt x="3809905" y="6137"/>
                  </a:lnTo>
                  <a:lnTo>
                    <a:pt x="3940967" y="8897"/>
                  </a:lnTo>
                  <a:lnTo>
                    <a:pt x="4044799" y="9921"/>
                  </a:lnTo>
                  <a:lnTo>
                    <a:pt x="4062852" y="13670"/>
                  </a:lnTo>
                  <a:lnTo>
                    <a:pt x="4121312" y="17491"/>
                  </a:lnTo>
                  <a:lnTo>
                    <a:pt x="4144152" y="20342"/>
                  </a:lnTo>
                  <a:lnTo>
                    <a:pt x="4167533" y="23924"/>
                  </a:lnTo>
                  <a:lnTo>
                    <a:pt x="4203009" y="26932"/>
                  </a:lnTo>
                  <a:lnTo>
                    <a:pt x="4214880" y="28869"/>
                  </a:lnTo>
                  <a:lnTo>
                    <a:pt x="4250531" y="35719"/>
                  </a:lnTo>
                </a:path>
              </a:pathLst>
            </a:custGeom>
            <a:ln w="266700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42"/>
            <p:cNvSpPr/>
            <p:nvPr/>
          </p:nvSpPr>
          <p:spPr>
            <a:xfrm>
              <a:off x="2297988" y="2813865"/>
              <a:ext cx="4640380" cy="168651"/>
            </a:xfrm>
            <a:custGeom>
              <a:avLst/>
              <a:gdLst/>
              <a:ahLst/>
              <a:cxnLst/>
              <a:rect l="0" t="0" r="0" b="0"/>
              <a:pathLst>
                <a:path w="4640380" h="168651">
                  <a:moveTo>
                    <a:pt x="50519" y="168650"/>
                  </a:moveTo>
                  <a:lnTo>
                    <a:pt x="45779" y="168650"/>
                  </a:lnTo>
                  <a:lnTo>
                    <a:pt x="33350" y="163910"/>
                  </a:lnTo>
                  <a:lnTo>
                    <a:pt x="21840" y="160962"/>
                  </a:lnTo>
                  <a:lnTo>
                    <a:pt x="7406" y="160088"/>
                  </a:lnTo>
                  <a:lnTo>
                    <a:pt x="3918" y="158973"/>
                  </a:lnTo>
                  <a:lnTo>
                    <a:pt x="1592" y="157238"/>
                  </a:lnTo>
                  <a:lnTo>
                    <a:pt x="42" y="155089"/>
                  </a:lnTo>
                  <a:lnTo>
                    <a:pt x="0" y="153656"/>
                  </a:lnTo>
                  <a:lnTo>
                    <a:pt x="965" y="152701"/>
                  </a:lnTo>
                  <a:lnTo>
                    <a:pt x="4902" y="151168"/>
                  </a:lnTo>
                  <a:lnTo>
                    <a:pt x="18215" y="150824"/>
                  </a:lnTo>
                  <a:lnTo>
                    <a:pt x="21046" y="149820"/>
                  </a:lnTo>
                  <a:lnTo>
                    <a:pt x="26837" y="146060"/>
                  </a:lnTo>
                  <a:lnTo>
                    <a:pt x="35364" y="143727"/>
                  </a:lnTo>
                  <a:lnTo>
                    <a:pt x="137971" y="139216"/>
                  </a:lnTo>
                  <a:lnTo>
                    <a:pt x="151895" y="135725"/>
                  </a:lnTo>
                  <a:lnTo>
                    <a:pt x="211438" y="130449"/>
                  </a:lnTo>
                  <a:lnTo>
                    <a:pt x="238097" y="125912"/>
                  </a:lnTo>
                  <a:lnTo>
                    <a:pt x="298694" y="121524"/>
                  </a:lnTo>
                  <a:lnTo>
                    <a:pt x="329435" y="116984"/>
                  </a:lnTo>
                  <a:lnTo>
                    <a:pt x="361034" y="112993"/>
                  </a:lnTo>
                  <a:lnTo>
                    <a:pt x="391894" y="108172"/>
                  </a:lnTo>
                  <a:lnTo>
                    <a:pt x="426172" y="104098"/>
                  </a:lnTo>
                  <a:lnTo>
                    <a:pt x="461465" y="99253"/>
                  </a:lnTo>
                  <a:lnTo>
                    <a:pt x="532739" y="94746"/>
                  </a:lnTo>
                  <a:lnTo>
                    <a:pt x="585091" y="89559"/>
                  </a:lnTo>
                  <a:lnTo>
                    <a:pt x="650903" y="85805"/>
                  </a:lnTo>
                  <a:lnTo>
                    <a:pt x="704013" y="80628"/>
                  </a:lnTo>
                  <a:lnTo>
                    <a:pt x="840216" y="79375"/>
                  </a:lnTo>
                  <a:lnTo>
                    <a:pt x="977128" y="81999"/>
                  </a:lnTo>
                  <a:lnTo>
                    <a:pt x="1031162" y="87042"/>
                  </a:lnTo>
                  <a:lnTo>
                    <a:pt x="1163839" y="88261"/>
                  </a:lnTo>
                  <a:lnTo>
                    <a:pt x="1391588" y="88283"/>
                  </a:lnTo>
                  <a:lnTo>
                    <a:pt x="1428265" y="83542"/>
                  </a:lnTo>
                  <a:lnTo>
                    <a:pt x="1562544" y="79426"/>
                  </a:lnTo>
                  <a:lnTo>
                    <a:pt x="1655823" y="76712"/>
                  </a:lnTo>
                  <a:lnTo>
                    <a:pt x="1709825" y="71666"/>
                  </a:lnTo>
                  <a:lnTo>
                    <a:pt x="1847640" y="69453"/>
                  </a:lnTo>
                  <a:lnTo>
                    <a:pt x="1885962" y="64293"/>
                  </a:lnTo>
                  <a:lnTo>
                    <a:pt x="2017126" y="61543"/>
                  </a:lnTo>
                  <a:lnTo>
                    <a:pt x="2230979" y="61494"/>
                  </a:lnTo>
                  <a:lnTo>
                    <a:pt x="2272396" y="56753"/>
                  </a:lnTo>
                  <a:lnTo>
                    <a:pt x="2410210" y="52637"/>
                  </a:lnTo>
                  <a:lnTo>
                    <a:pt x="2772349" y="52564"/>
                  </a:lnTo>
                  <a:lnTo>
                    <a:pt x="2816116" y="57305"/>
                  </a:lnTo>
                  <a:lnTo>
                    <a:pt x="2949700" y="61385"/>
                  </a:lnTo>
                  <a:lnTo>
                    <a:pt x="3172933" y="61494"/>
                  </a:lnTo>
                  <a:lnTo>
                    <a:pt x="3212841" y="56753"/>
                  </a:lnTo>
                  <a:lnTo>
                    <a:pt x="3348458" y="52637"/>
                  </a:lnTo>
                  <a:lnTo>
                    <a:pt x="3415395" y="47833"/>
                  </a:lnTo>
                  <a:lnTo>
                    <a:pt x="3467698" y="43472"/>
                  </a:lnTo>
                  <a:lnTo>
                    <a:pt x="3495763" y="39263"/>
                  </a:lnTo>
                  <a:lnTo>
                    <a:pt x="3589567" y="33979"/>
                  </a:lnTo>
                  <a:lnTo>
                    <a:pt x="3615080" y="30083"/>
                  </a:lnTo>
                  <a:lnTo>
                    <a:pt x="3664790" y="25634"/>
                  </a:lnTo>
                  <a:lnTo>
                    <a:pt x="3692500" y="21413"/>
                  </a:lnTo>
                  <a:lnTo>
                    <a:pt x="3808593" y="16964"/>
                  </a:lnTo>
                  <a:lnTo>
                    <a:pt x="3847339" y="12140"/>
                  </a:lnTo>
                  <a:lnTo>
                    <a:pt x="3982213" y="5319"/>
                  </a:lnTo>
                  <a:lnTo>
                    <a:pt x="4034892" y="237"/>
                  </a:lnTo>
                  <a:lnTo>
                    <a:pt x="4155177" y="0"/>
                  </a:lnTo>
                  <a:lnTo>
                    <a:pt x="4190911" y="5129"/>
                  </a:lnTo>
                  <a:lnTo>
                    <a:pt x="4334675" y="7902"/>
                  </a:lnTo>
                  <a:lnTo>
                    <a:pt x="4353698" y="8902"/>
                  </a:lnTo>
                  <a:lnTo>
                    <a:pt x="4381142" y="14051"/>
                  </a:lnTo>
                  <a:lnTo>
                    <a:pt x="4443910" y="19327"/>
                  </a:lnTo>
                  <a:lnTo>
                    <a:pt x="4470709" y="23865"/>
                  </a:lnTo>
                  <a:lnTo>
                    <a:pt x="4497502" y="27855"/>
                  </a:lnTo>
                  <a:lnTo>
                    <a:pt x="4524293" y="32675"/>
                  </a:lnTo>
                  <a:lnTo>
                    <a:pt x="4541159" y="34795"/>
                  </a:lnTo>
                  <a:lnTo>
                    <a:pt x="4555271" y="39044"/>
                  </a:lnTo>
                  <a:lnTo>
                    <a:pt x="4574372" y="42275"/>
                  </a:lnTo>
                  <a:lnTo>
                    <a:pt x="4581492" y="45704"/>
                  </a:lnTo>
                  <a:lnTo>
                    <a:pt x="4589214" y="50968"/>
                  </a:lnTo>
                  <a:lnTo>
                    <a:pt x="4597339" y="57453"/>
                  </a:lnTo>
                  <a:lnTo>
                    <a:pt x="4604741" y="62769"/>
                  </a:lnTo>
                  <a:lnTo>
                    <a:pt x="4611659" y="67305"/>
                  </a:lnTo>
                  <a:lnTo>
                    <a:pt x="4618255" y="71321"/>
                  </a:lnTo>
                  <a:lnTo>
                    <a:pt x="4623646" y="75983"/>
                  </a:lnTo>
                  <a:lnTo>
                    <a:pt x="4628231" y="81075"/>
                  </a:lnTo>
                  <a:lnTo>
                    <a:pt x="4640379" y="97213"/>
                  </a:lnTo>
                </a:path>
              </a:pathLst>
            </a:custGeom>
            <a:ln w="266700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43"/>
            <p:cNvSpPr/>
            <p:nvPr/>
          </p:nvSpPr>
          <p:spPr>
            <a:xfrm>
              <a:off x="2339578" y="3736394"/>
              <a:ext cx="4527352" cy="58724"/>
            </a:xfrm>
            <a:custGeom>
              <a:avLst/>
              <a:gdLst/>
              <a:ahLst/>
              <a:cxnLst/>
              <a:rect l="0" t="0" r="0" b="0"/>
              <a:pathLst>
                <a:path w="4527352" h="58724">
                  <a:moveTo>
                    <a:pt x="0" y="14074"/>
                  </a:moveTo>
                  <a:lnTo>
                    <a:pt x="7688" y="14074"/>
                  </a:lnTo>
                  <a:lnTo>
                    <a:pt x="10086" y="13082"/>
                  </a:lnTo>
                  <a:lnTo>
                    <a:pt x="13669" y="11428"/>
                  </a:lnTo>
                  <a:lnTo>
                    <a:pt x="18043" y="9334"/>
                  </a:lnTo>
                  <a:lnTo>
                    <a:pt x="21950" y="7937"/>
                  </a:lnTo>
                  <a:lnTo>
                    <a:pt x="28938" y="6386"/>
                  </a:lnTo>
                  <a:lnTo>
                    <a:pt x="163380" y="5145"/>
                  </a:lnTo>
                  <a:lnTo>
                    <a:pt x="179770" y="4152"/>
                  </a:lnTo>
                  <a:lnTo>
                    <a:pt x="188307" y="2499"/>
                  </a:lnTo>
                  <a:lnTo>
                    <a:pt x="196975" y="404"/>
                  </a:lnTo>
                  <a:lnTo>
                    <a:pt x="204739" y="0"/>
                  </a:lnTo>
                  <a:lnTo>
                    <a:pt x="211898" y="722"/>
                  </a:lnTo>
                  <a:lnTo>
                    <a:pt x="218656" y="2197"/>
                  </a:lnTo>
                  <a:lnTo>
                    <a:pt x="234102" y="3834"/>
                  </a:lnTo>
                  <a:lnTo>
                    <a:pt x="370309" y="5143"/>
                  </a:lnTo>
                  <a:lnTo>
                    <a:pt x="1208494" y="5145"/>
                  </a:lnTo>
                  <a:lnTo>
                    <a:pt x="1220396" y="6137"/>
                  </a:lnTo>
                  <a:lnTo>
                    <a:pt x="1232301" y="7791"/>
                  </a:lnTo>
                  <a:lnTo>
                    <a:pt x="1244205" y="9885"/>
                  </a:lnTo>
                  <a:lnTo>
                    <a:pt x="1255119" y="11281"/>
                  </a:lnTo>
                  <a:lnTo>
                    <a:pt x="1275182" y="12833"/>
                  </a:lnTo>
                  <a:lnTo>
                    <a:pt x="1413899" y="14065"/>
                  </a:lnTo>
                  <a:lnTo>
                    <a:pt x="1461498" y="15064"/>
                  </a:lnTo>
                  <a:lnTo>
                    <a:pt x="1473402" y="16719"/>
                  </a:lnTo>
                  <a:lnTo>
                    <a:pt x="1485307" y="18814"/>
                  </a:lnTo>
                  <a:lnTo>
                    <a:pt x="1497212" y="20211"/>
                  </a:lnTo>
                  <a:lnTo>
                    <a:pt x="1521024" y="21763"/>
                  </a:lnTo>
                  <a:lnTo>
                    <a:pt x="1628179" y="22971"/>
                  </a:lnTo>
                  <a:lnTo>
                    <a:pt x="1640086" y="23975"/>
                  </a:lnTo>
                  <a:lnTo>
                    <a:pt x="1651992" y="25636"/>
                  </a:lnTo>
                  <a:lnTo>
                    <a:pt x="1663898" y="27735"/>
                  </a:lnTo>
                  <a:lnTo>
                    <a:pt x="1676796" y="29134"/>
                  </a:lnTo>
                  <a:lnTo>
                    <a:pt x="1704357" y="30690"/>
                  </a:lnTo>
                  <a:lnTo>
                    <a:pt x="1771928" y="31824"/>
                  </a:lnTo>
                  <a:lnTo>
                    <a:pt x="1783543" y="32853"/>
                  </a:lnTo>
                  <a:lnTo>
                    <a:pt x="1795255" y="34531"/>
                  </a:lnTo>
                  <a:lnTo>
                    <a:pt x="1807032" y="36641"/>
                  </a:lnTo>
                  <a:lnTo>
                    <a:pt x="1818852" y="38049"/>
                  </a:lnTo>
                  <a:lnTo>
                    <a:pt x="1842569" y="39613"/>
                  </a:lnTo>
                  <a:lnTo>
                    <a:pt x="1982228" y="40849"/>
                  </a:lnTo>
                  <a:lnTo>
                    <a:pt x="2591312" y="40863"/>
                  </a:lnTo>
                  <a:lnTo>
                    <a:pt x="2604634" y="41856"/>
                  </a:lnTo>
                  <a:lnTo>
                    <a:pt x="2618478" y="43509"/>
                  </a:lnTo>
                  <a:lnTo>
                    <a:pt x="2632668" y="45604"/>
                  </a:lnTo>
                  <a:lnTo>
                    <a:pt x="2647088" y="47000"/>
                  </a:lnTo>
                  <a:lnTo>
                    <a:pt x="2676340" y="48552"/>
                  </a:lnTo>
                  <a:lnTo>
                    <a:pt x="2809944" y="49771"/>
                  </a:lnTo>
                  <a:lnTo>
                    <a:pt x="3466421" y="49793"/>
                  </a:lnTo>
                  <a:lnTo>
                    <a:pt x="3478752" y="48800"/>
                  </a:lnTo>
                  <a:lnTo>
                    <a:pt x="3490941" y="47147"/>
                  </a:lnTo>
                  <a:lnTo>
                    <a:pt x="3503037" y="45053"/>
                  </a:lnTo>
                  <a:lnTo>
                    <a:pt x="3515068" y="43656"/>
                  </a:lnTo>
                  <a:lnTo>
                    <a:pt x="3539021" y="42105"/>
                  </a:lnTo>
                  <a:lnTo>
                    <a:pt x="3670488" y="40878"/>
                  </a:lnTo>
                  <a:lnTo>
                    <a:pt x="3729683" y="39873"/>
                  </a:lnTo>
                  <a:lnTo>
                    <a:pt x="3741572" y="38219"/>
                  </a:lnTo>
                  <a:lnTo>
                    <a:pt x="3753468" y="36124"/>
                  </a:lnTo>
                  <a:lnTo>
                    <a:pt x="3764373" y="34726"/>
                  </a:lnTo>
                  <a:lnTo>
                    <a:pt x="3784430" y="33175"/>
                  </a:lnTo>
                  <a:lnTo>
                    <a:pt x="3915452" y="31943"/>
                  </a:lnTo>
                  <a:lnTo>
                    <a:pt x="4223742" y="31934"/>
                  </a:lnTo>
                  <a:lnTo>
                    <a:pt x="4232672" y="32926"/>
                  </a:lnTo>
                  <a:lnTo>
                    <a:pt x="4241601" y="34580"/>
                  </a:lnTo>
                  <a:lnTo>
                    <a:pt x="4250531" y="36674"/>
                  </a:lnTo>
                  <a:lnTo>
                    <a:pt x="4259461" y="38070"/>
                  </a:lnTo>
                  <a:lnTo>
                    <a:pt x="4277320" y="39622"/>
                  </a:lnTo>
                  <a:lnTo>
                    <a:pt x="4418100" y="40862"/>
                  </a:lnTo>
                  <a:lnTo>
                    <a:pt x="4424752" y="40863"/>
                  </a:lnTo>
                  <a:lnTo>
                    <a:pt x="4431170" y="41855"/>
                  </a:lnTo>
                  <a:lnTo>
                    <a:pt x="4437433" y="43509"/>
                  </a:lnTo>
                  <a:lnTo>
                    <a:pt x="4443594" y="45603"/>
                  </a:lnTo>
                  <a:lnTo>
                    <a:pt x="4449685" y="47000"/>
                  </a:lnTo>
                  <a:lnTo>
                    <a:pt x="4461744" y="48552"/>
                  </a:lnTo>
                  <a:lnTo>
                    <a:pt x="4479690" y="49425"/>
                  </a:lnTo>
                  <a:lnTo>
                    <a:pt x="4485655" y="50540"/>
                  </a:lnTo>
                  <a:lnTo>
                    <a:pt x="4491617" y="52275"/>
                  </a:lnTo>
                  <a:lnTo>
                    <a:pt x="4497575" y="54425"/>
                  </a:lnTo>
                  <a:lnTo>
                    <a:pt x="4503532" y="55857"/>
                  </a:lnTo>
                  <a:lnTo>
                    <a:pt x="4515441" y="57449"/>
                  </a:lnTo>
                  <a:lnTo>
                    <a:pt x="4527351" y="58723"/>
                  </a:lnTo>
                </a:path>
              </a:pathLst>
            </a:custGeom>
            <a:ln w="266700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44"/>
            <p:cNvSpPr/>
            <p:nvPr/>
          </p:nvSpPr>
          <p:spPr>
            <a:xfrm>
              <a:off x="2658151" y="3991570"/>
              <a:ext cx="4181990" cy="98227"/>
            </a:xfrm>
            <a:custGeom>
              <a:avLst/>
              <a:gdLst/>
              <a:ahLst/>
              <a:cxnLst/>
              <a:rect l="0" t="0" r="0" b="0"/>
              <a:pathLst>
                <a:path w="4181990" h="98227">
                  <a:moveTo>
                    <a:pt x="4181989" y="62508"/>
                  </a:moveTo>
                  <a:lnTo>
                    <a:pt x="4151810" y="62508"/>
                  </a:lnTo>
                  <a:lnTo>
                    <a:pt x="4148971" y="61515"/>
                  </a:lnTo>
                  <a:lnTo>
                    <a:pt x="4146087" y="59862"/>
                  </a:lnTo>
                  <a:lnTo>
                    <a:pt x="4143171" y="57767"/>
                  </a:lnTo>
                  <a:lnTo>
                    <a:pt x="4137286" y="55439"/>
                  </a:lnTo>
                  <a:lnTo>
                    <a:pt x="4125424" y="53945"/>
                  </a:lnTo>
                  <a:lnTo>
                    <a:pt x="3997330" y="53578"/>
                  </a:lnTo>
                  <a:lnTo>
                    <a:pt x="3635881" y="53578"/>
                  </a:lnTo>
                  <a:lnTo>
                    <a:pt x="3621444" y="50932"/>
                  </a:lnTo>
                  <a:lnTo>
                    <a:pt x="3614815" y="48838"/>
                  </a:lnTo>
                  <a:lnTo>
                    <a:pt x="3596007" y="45890"/>
                  </a:lnTo>
                  <a:lnTo>
                    <a:pt x="3468352" y="44650"/>
                  </a:lnTo>
                  <a:lnTo>
                    <a:pt x="3446886" y="43657"/>
                  </a:lnTo>
                  <a:lnTo>
                    <a:pt x="3438913" y="42003"/>
                  </a:lnTo>
                  <a:lnTo>
                    <a:pt x="3430620" y="39908"/>
                  </a:lnTo>
                  <a:lnTo>
                    <a:pt x="3404728" y="36960"/>
                  </a:lnTo>
                  <a:lnTo>
                    <a:pt x="3280089" y="35723"/>
                  </a:lnTo>
                  <a:lnTo>
                    <a:pt x="3216755" y="36711"/>
                  </a:lnTo>
                  <a:lnTo>
                    <a:pt x="3208102" y="38365"/>
                  </a:lnTo>
                  <a:lnTo>
                    <a:pt x="3199356" y="40459"/>
                  </a:lnTo>
                  <a:lnTo>
                    <a:pt x="3172825" y="43407"/>
                  </a:lnTo>
                  <a:lnTo>
                    <a:pt x="3045273" y="44644"/>
                  </a:lnTo>
                  <a:lnTo>
                    <a:pt x="2922680" y="45640"/>
                  </a:lnTo>
                  <a:lnTo>
                    <a:pt x="2913824" y="47294"/>
                  </a:lnTo>
                  <a:lnTo>
                    <a:pt x="2904944" y="49389"/>
                  </a:lnTo>
                  <a:lnTo>
                    <a:pt x="2873484" y="52337"/>
                  </a:lnTo>
                  <a:lnTo>
                    <a:pt x="2761363" y="54564"/>
                  </a:lnTo>
                  <a:lnTo>
                    <a:pt x="2752702" y="56219"/>
                  </a:lnTo>
                  <a:lnTo>
                    <a:pt x="2743951" y="58315"/>
                  </a:lnTo>
                  <a:lnTo>
                    <a:pt x="2717414" y="61265"/>
                  </a:lnTo>
                  <a:lnTo>
                    <a:pt x="2681781" y="63254"/>
                  </a:lnTo>
                  <a:lnTo>
                    <a:pt x="2672858" y="64989"/>
                  </a:lnTo>
                  <a:lnTo>
                    <a:pt x="2663933" y="67139"/>
                  </a:lnTo>
                  <a:lnTo>
                    <a:pt x="2637150" y="70163"/>
                  </a:lnTo>
                  <a:lnTo>
                    <a:pt x="2547856" y="72407"/>
                  </a:lnTo>
                  <a:lnTo>
                    <a:pt x="2538927" y="74068"/>
                  </a:lnTo>
                  <a:lnTo>
                    <a:pt x="2529997" y="76168"/>
                  </a:lnTo>
                  <a:lnTo>
                    <a:pt x="2503208" y="79123"/>
                  </a:lnTo>
                  <a:lnTo>
                    <a:pt x="2386130" y="81353"/>
                  </a:lnTo>
                  <a:lnTo>
                    <a:pt x="2375547" y="83008"/>
                  </a:lnTo>
                  <a:lnTo>
                    <a:pt x="2364523" y="85104"/>
                  </a:lnTo>
                  <a:lnTo>
                    <a:pt x="2334785" y="88055"/>
                  </a:lnTo>
                  <a:lnTo>
                    <a:pt x="2271108" y="90216"/>
                  </a:lnTo>
                  <a:lnTo>
                    <a:pt x="2262154" y="91894"/>
                  </a:lnTo>
                  <a:lnTo>
                    <a:pt x="2253209" y="94005"/>
                  </a:lnTo>
                  <a:lnTo>
                    <a:pt x="2226397" y="96976"/>
                  </a:lnTo>
                  <a:lnTo>
                    <a:pt x="2101372" y="98222"/>
                  </a:lnTo>
                  <a:lnTo>
                    <a:pt x="1949599" y="98226"/>
                  </a:lnTo>
                  <a:lnTo>
                    <a:pt x="1931722" y="95581"/>
                  </a:lnTo>
                  <a:lnTo>
                    <a:pt x="1922788" y="93486"/>
                  </a:lnTo>
                  <a:lnTo>
                    <a:pt x="1895992" y="90538"/>
                  </a:lnTo>
                  <a:lnTo>
                    <a:pt x="1779903" y="88311"/>
                  </a:lnTo>
                  <a:lnTo>
                    <a:pt x="1770974" y="86655"/>
                  </a:lnTo>
                  <a:lnTo>
                    <a:pt x="1762044" y="84559"/>
                  </a:lnTo>
                  <a:lnTo>
                    <a:pt x="1735255" y="81609"/>
                  </a:lnTo>
                  <a:lnTo>
                    <a:pt x="1698543" y="79620"/>
                  </a:lnTo>
                  <a:lnTo>
                    <a:pt x="1687961" y="77885"/>
                  </a:lnTo>
                  <a:lnTo>
                    <a:pt x="1676936" y="75735"/>
                  </a:lnTo>
                  <a:lnTo>
                    <a:pt x="1647199" y="72711"/>
                  </a:lnTo>
                  <a:lnTo>
                    <a:pt x="1610484" y="70697"/>
                  </a:lnTo>
                  <a:lnTo>
                    <a:pt x="1601473" y="68959"/>
                  </a:lnTo>
                  <a:lnTo>
                    <a:pt x="1592488" y="66809"/>
                  </a:lnTo>
                  <a:lnTo>
                    <a:pt x="1565623" y="63782"/>
                  </a:lnTo>
                  <a:lnTo>
                    <a:pt x="1529879" y="61767"/>
                  </a:lnTo>
                  <a:lnTo>
                    <a:pt x="1520947" y="60029"/>
                  </a:lnTo>
                  <a:lnTo>
                    <a:pt x="1512015" y="57879"/>
                  </a:lnTo>
                  <a:lnTo>
                    <a:pt x="1485224" y="54852"/>
                  </a:lnTo>
                  <a:lnTo>
                    <a:pt x="1444360" y="52838"/>
                  </a:lnTo>
                  <a:lnTo>
                    <a:pt x="1436153" y="51100"/>
                  </a:lnTo>
                  <a:lnTo>
                    <a:pt x="1428697" y="48950"/>
                  </a:lnTo>
                  <a:lnTo>
                    <a:pt x="1399242" y="45923"/>
                  </a:lnTo>
                  <a:lnTo>
                    <a:pt x="1360863" y="43908"/>
                  </a:lnTo>
                  <a:lnTo>
                    <a:pt x="1351715" y="42170"/>
                  </a:lnTo>
                  <a:lnTo>
                    <a:pt x="1342639" y="40020"/>
                  </a:lnTo>
                  <a:lnTo>
                    <a:pt x="1315645" y="36993"/>
                  </a:lnTo>
                  <a:lnTo>
                    <a:pt x="1273721" y="34978"/>
                  </a:lnTo>
                  <a:lnTo>
                    <a:pt x="1263854" y="33240"/>
                  </a:lnTo>
                  <a:lnTo>
                    <a:pt x="1254300" y="31090"/>
                  </a:lnTo>
                  <a:lnTo>
                    <a:pt x="1226632" y="28063"/>
                  </a:lnTo>
                  <a:lnTo>
                    <a:pt x="1163776" y="25871"/>
                  </a:lnTo>
                  <a:lnTo>
                    <a:pt x="1154839" y="24193"/>
                  </a:lnTo>
                  <a:lnTo>
                    <a:pt x="1145905" y="22082"/>
                  </a:lnTo>
                  <a:lnTo>
                    <a:pt x="1119109" y="19110"/>
                  </a:lnTo>
                  <a:lnTo>
                    <a:pt x="1029809" y="16889"/>
                  </a:lnTo>
                  <a:lnTo>
                    <a:pt x="1020880" y="15228"/>
                  </a:lnTo>
                  <a:lnTo>
                    <a:pt x="1011950" y="13128"/>
                  </a:lnTo>
                  <a:lnTo>
                    <a:pt x="985161" y="10173"/>
                  </a:lnTo>
                  <a:lnTo>
                    <a:pt x="858904" y="8932"/>
                  </a:lnTo>
                  <a:lnTo>
                    <a:pt x="617692" y="8930"/>
                  </a:lnTo>
                  <a:lnTo>
                    <a:pt x="603230" y="6284"/>
                  </a:lnTo>
                  <a:lnTo>
                    <a:pt x="596595" y="4189"/>
                  </a:lnTo>
                  <a:lnTo>
                    <a:pt x="573036" y="1241"/>
                  </a:lnTo>
                  <a:lnTo>
                    <a:pt x="442494" y="1"/>
                  </a:lnTo>
                  <a:lnTo>
                    <a:pt x="287259" y="0"/>
                  </a:lnTo>
                  <a:lnTo>
                    <a:pt x="272815" y="2646"/>
                  </a:lnTo>
                  <a:lnTo>
                    <a:pt x="266186" y="4740"/>
                  </a:lnTo>
                  <a:lnTo>
                    <a:pt x="247374" y="7688"/>
                  </a:lnTo>
                  <a:lnTo>
                    <a:pt x="160728" y="9915"/>
                  </a:lnTo>
                  <a:lnTo>
                    <a:pt x="154750" y="11571"/>
                  </a:lnTo>
                  <a:lnTo>
                    <a:pt x="148780" y="13667"/>
                  </a:lnTo>
                  <a:lnTo>
                    <a:pt x="130897" y="16617"/>
                  </a:lnTo>
                  <a:lnTo>
                    <a:pt x="71356" y="18830"/>
                  </a:lnTo>
                  <a:lnTo>
                    <a:pt x="65403" y="20491"/>
                  </a:lnTo>
                  <a:lnTo>
                    <a:pt x="59450" y="22590"/>
                  </a:lnTo>
                  <a:lnTo>
                    <a:pt x="46331" y="25545"/>
                  </a:lnTo>
                  <a:lnTo>
                    <a:pt x="31420" y="26420"/>
                  </a:lnTo>
                  <a:lnTo>
                    <a:pt x="26873" y="27535"/>
                  </a:lnTo>
                  <a:lnTo>
                    <a:pt x="22848" y="29271"/>
                  </a:lnTo>
                  <a:lnTo>
                    <a:pt x="19174" y="31420"/>
                  </a:lnTo>
                  <a:lnTo>
                    <a:pt x="12445" y="33808"/>
                  </a:lnTo>
                  <a:lnTo>
                    <a:pt x="9262" y="34445"/>
                  </a:lnTo>
                  <a:lnTo>
                    <a:pt x="6148" y="35862"/>
                  </a:lnTo>
                  <a:lnTo>
                    <a:pt x="3079" y="37798"/>
                  </a:lnTo>
                  <a:lnTo>
                    <a:pt x="41" y="40082"/>
                  </a:lnTo>
                  <a:lnTo>
                    <a:pt x="0" y="42596"/>
                  </a:lnTo>
                  <a:lnTo>
                    <a:pt x="1957" y="45264"/>
                  </a:lnTo>
                  <a:lnTo>
                    <a:pt x="5247" y="48036"/>
                  </a:lnTo>
                  <a:lnTo>
                    <a:pt x="9424" y="51867"/>
                  </a:lnTo>
                  <a:lnTo>
                    <a:pt x="19357" y="61416"/>
                  </a:lnTo>
                  <a:lnTo>
                    <a:pt x="24784" y="65749"/>
                  </a:lnTo>
                  <a:lnTo>
                    <a:pt x="30386" y="69629"/>
                  </a:lnTo>
                  <a:lnTo>
                    <a:pt x="47544" y="80367"/>
                  </a:lnTo>
                </a:path>
              </a:pathLst>
            </a:custGeom>
            <a:ln w="266700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45"/>
            <p:cNvSpPr/>
            <p:nvPr/>
          </p:nvSpPr>
          <p:spPr>
            <a:xfrm>
              <a:off x="6385107" y="4956177"/>
              <a:ext cx="169284" cy="231972"/>
            </a:xfrm>
            <a:custGeom>
              <a:avLst/>
              <a:gdLst/>
              <a:ahLst/>
              <a:cxnLst/>
              <a:rect l="0" t="0" r="0" b="0"/>
              <a:pathLst>
                <a:path w="169284" h="231972">
                  <a:moveTo>
                    <a:pt x="124635" y="17658"/>
                  </a:moveTo>
                  <a:lnTo>
                    <a:pt x="129374" y="22398"/>
                  </a:lnTo>
                  <a:lnTo>
                    <a:pt x="130772" y="25780"/>
                  </a:lnTo>
                  <a:lnTo>
                    <a:pt x="131702" y="30017"/>
                  </a:lnTo>
                  <a:lnTo>
                    <a:pt x="132323" y="34828"/>
                  </a:lnTo>
                  <a:lnTo>
                    <a:pt x="132737" y="40018"/>
                  </a:lnTo>
                  <a:lnTo>
                    <a:pt x="133013" y="45463"/>
                  </a:lnTo>
                  <a:lnTo>
                    <a:pt x="133319" y="56805"/>
                  </a:lnTo>
                  <a:lnTo>
                    <a:pt x="133455" y="68461"/>
                  </a:lnTo>
                  <a:lnTo>
                    <a:pt x="132499" y="74347"/>
                  </a:lnTo>
                  <a:lnTo>
                    <a:pt x="130870" y="80256"/>
                  </a:lnTo>
                  <a:lnTo>
                    <a:pt x="128792" y="86179"/>
                  </a:lnTo>
                  <a:lnTo>
                    <a:pt x="126414" y="91120"/>
                  </a:lnTo>
                  <a:lnTo>
                    <a:pt x="123836" y="95406"/>
                  </a:lnTo>
                  <a:lnTo>
                    <a:pt x="121126" y="99256"/>
                  </a:lnTo>
                  <a:lnTo>
                    <a:pt x="117334" y="103807"/>
                  </a:lnTo>
                  <a:lnTo>
                    <a:pt x="112822" y="108825"/>
                  </a:lnTo>
                  <a:lnTo>
                    <a:pt x="102517" y="119693"/>
                  </a:lnTo>
                  <a:lnTo>
                    <a:pt x="78605" y="143996"/>
                  </a:lnTo>
                  <a:lnTo>
                    <a:pt x="74104" y="147525"/>
                  </a:lnTo>
                  <a:lnTo>
                    <a:pt x="69119" y="150869"/>
                  </a:lnTo>
                  <a:lnTo>
                    <a:pt x="63812" y="154090"/>
                  </a:lnTo>
                  <a:lnTo>
                    <a:pt x="58290" y="156238"/>
                  </a:lnTo>
                  <a:lnTo>
                    <a:pt x="52623" y="157670"/>
                  </a:lnTo>
                  <a:lnTo>
                    <a:pt x="46861" y="158624"/>
                  </a:lnTo>
                  <a:lnTo>
                    <a:pt x="42027" y="159261"/>
                  </a:lnTo>
                  <a:lnTo>
                    <a:pt x="37813" y="159685"/>
                  </a:lnTo>
                  <a:lnTo>
                    <a:pt x="34012" y="159968"/>
                  </a:lnTo>
                  <a:lnTo>
                    <a:pt x="30485" y="160156"/>
                  </a:lnTo>
                  <a:lnTo>
                    <a:pt x="23920" y="160366"/>
                  </a:lnTo>
                  <a:lnTo>
                    <a:pt x="14647" y="160484"/>
                  </a:lnTo>
                  <a:lnTo>
                    <a:pt x="12614" y="159508"/>
                  </a:lnTo>
                  <a:lnTo>
                    <a:pt x="11258" y="157865"/>
                  </a:lnTo>
                  <a:lnTo>
                    <a:pt x="10355" y="155778"/>
                  </a:lnTo>
                  <a:lnTo>
                    <a:pt x="9351" y="150813"/>
                  </a:lnTo>
                  <a:lnTo>
                    <a:pt x="9084" y="148100"/>
                  </a:lnTo>
                  <a:lnTo>
                    <a:pt x="7913" y="144307"/>
                  </a:lnTo>
                  <a:lnTo>
                    <a:pt x="6140" y="139794"/>
                  </a:lnTo>
                  <a:lnTo>
                    <a:pt x="3966" y="134801"/>
                  </a:lnTo>
                  <a:lnTo>
                    <a:pt x="2517" y="128495"/>
                  </a:lnTo>
                  <a:lnTo>
                    <a:pt x="1551" y="121315"/>
                  </a:lnTo>
                  <a:lnTo>
                    <a:pt x="908" y="113552"/>
                  </a:lnTo>
                  <a:lnTo>
                    <a:pt x="478" y="106393"/>
                  </a:lnTo>
                  <a:lnTo>
                    <a:pt x="0" y="93145"/>
                  </a:lnTo>
                  <a:lnTo>
                    <a:pt x="865" y="86835"/>
                  </a:lnTo>
                  <a:lnTo>
                    <a:pt x="2434" y="80643"/>
                  </a:lnTo>
                  <a:lnTo>
                    <a:pt x="4472" y="74531"/>
                  </a:lnTo>
                  <a:lnTo>
                    <a:pt x="5831" y="68472"/>
                  </a:lnTo>
                  <a:lnTo>
                    <a:pt x="6736" y="62448"/>
                  </a:lnTo>
                  <a:lnTo>
                    <a:pt x="7341" y="56448"/>
                  </a:lnTo>
                  <a:lnTo>
                    <a:pt x="8736" y="50463"/>
                  </a:lnTo>
                  <a:lnTo>
                    <a:pt x="10658" y="44490"/>
                  </a:lnTo>
                  <a:lnTo>
                    <a:pt x="12931" y="38523"/>
                  </a:lnTo>
                  <a:lnTo>
                    <a:pt x="15439" y="32560"/>
                  </a:lnTo>
                  <a:lnTo>
                    <a:pt x="18103" y="26601"/>
                  </a:lnTo>
                  <a:lnTo>
                    <a:pt x="20872" y="20644"/>
                  </a:lnTo>
                  <a:lnTo>
                    <a:pt x="23709" y="15679"/>
                  </a:lnTo>
                  <a:lnTo>
                    <a:pt x="26593" y="11378"/>
                  </a:lnTo>
                  <a:lnTo>
                    <a:pt x="29508" y="7519"/>
                  </a:lnTo>
                  <a:lnTo>
                    <a:pt x="33435" y="4945"/>
                  </a:lnTo>
                  <a:lnTo>
                    <a:pt x="38038" y="3230"/>
                  </a:lnTo>
                  <a:lnTo>
                    <a:pt x="43091" y="2087"/>
                  </a:lnTo>
                  <a:lnTo>
                    <a:pt x="48445" y="1324"/>
                  </a:lnTo>
                  <a:lnTo>
                    <a:pt x="53997" y="815"/>
                  </a:lnTo>
                  <a:lnTo>
                    <a:pt x="59684" y="477"/>
                  </a:lnTo>
                  <a:lnTo>
                    <a:pt x="71293" y="101"/>
                  </a:lnTo>
                  <a:lnTo>
                    <a:pt x="77167" y="0"/>
                  </a:lnTo>
                  <a:lnTo>
                    <a:pt x="82076" y="925"/>
                  </a:lnTo>
                  <a:lnTo>
                    <a:pt x="86341" y="2535"/>
                  </a:lnTo>
                  <a:lnTo>
                    <a:pt x="90175" y="4599"/>
                  </a:lnTo>
                  <a:lnTo>
                    <a:pt x="93725" y="6968"/>
                  </a:lnTo>
                  <a:lnTo>
                    <a:pt x="97083" y="9539"/>
                  </a:lnTo>
                  <a:lnTo>
                    <a:pt x="100313" y="12246"/>
                  </a:lnTo>
                  <a:lnTo>
                    <a:pt x="103460" y="16035"/>
                  </a:lnTo>
                  <a:lnTo>
                    <a:pt x="106549" y="20544"/>
                  </a:lnTo>
                  <a:lnTo>
                    <a:pt x="109601" y="25535"/>
                  </a:lnTo>
                  <a:lnTo>
                    <a:pt x="112628" y="30848"/>
                  </a:lnTo>
                  <a:lnTo>
                    <a:pt x="118637" y="42041"/>
                  </a:lnTo>
                  <a:lnTo>
                    <a:pt x="127597" y="59499"/>
                  </a:lnTo>
                  <a:lnTo>
                    <a:pt x="130579" y="66388"/>
                  </a:lnTo>
                  <a:lnTo>
                    <a:pt x="133558" y="73957"/>
                  </a:lnTo>
                  <a:lnTo>
                    <a:pt x="136536" y="81980"/>
                  </a:lnTo>
                  <a:lnTo>
                    <a:pt x="138522" y="90306"/>
                  </a:lnTo>
                  <a:lnTo>
                    <a:pt x="139846" y="98832"/>
                  </a:lnTo>
                  <a:lnTo>
                    <a:pt x="140728" y="107492"/>
                  </a:lnTo>
                  <a:lnTo>
                    <a:pt x="142309" y="116243"/>
                  </a:lnTo>
                  <a:lnTo>
                    <a:pt x="144355" y="125053"/>
                  </a:lnTo>
                  <a:lnTo>
                    <a:pt x="146711" y="133904"/>
                  </a:lnTo>
                  <a:lnTo>
                    <a:pt x="151975" y="151675"/>
                  </a:lnTo>
                  <a:lnTo>
                    <a:pt x="154768" y="160581"/>
                  </a:lnTo>
                  <a:lnTo>
                    <a:pt x="156630" y="168502"/>
                  </a:lnTo>
                  <a:lnTo>
                    <a:pt x="157871" y="175768"/>
                  </a:lnTo>
                  <a:lnTo>
                    <a:pt x="158698" y="182596"/>
                  </a:lnTo>
                  <a:lnTo>
                    <a:pt x="159250" y="189132"/>
                  </a:lnTo>
                  <a:lnTo>
                    <a:pt x="159619" y="195475"/>
                  </a:lnTo>
                  <a:lnTo>
                    <a:pt x="159863" y="201687"/>
                  </a:lnTo>
                  <a:lnTo>
                    <a:pt x="161019" y="206821"/>
                  </a:lnTo>
                  <a:lnTo>
                    <a:pt x="162781" y="211235"/>
                  </a:lnTo>
                  <a:lnTo>
                    <a:pt x="164949" y="215170"/>
                  </a:lnTo>
                  <a:lnTo>
                    <a:pt x="167357" y="222189"/>
                  </a:lnTo>
                  <a:lnTo>
                    <a:pt x="169283" y="2319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46"/>
            <p:cNvSpPr/>
            <p:nvPr/>
          </p:nvSpPr>
          <p:spPr>
            <a:xfrm>
              <a:off x="6635280" y="4732734"/>
              <a:ext cx="222565" cy="373615"/>
            </a:xfrm>
            <a:custGeom>
              <a:avLst/>
              <a:gdLst/>
              <a:ahLst/>
              <a:cxnLst/>
              <a:rect l="0" t="0" r="0" b="0"/>
              <a:pathLst>
                <a:path w="222565" h="373615">
                  <a:moveTo>
                    <a:pt x="88774" y="0"/>
                  </a:moveTo>
                  <a:lnTo>
                    <a:pt x="88774" y="72151"/>
                  </a:lnTo>
                  <a:lnTo>
                    <a:pt x="87782" y="80843"/>
                  </a:lnTo>
                  <a:lnTo>
                    <a:pt x="86129" y="89614"/>
                  </a:lnTo>
                  <a:lnTo>
                    <a:pt x="84034" y="98438"/>
                  </a:lnTo>
                  <a:lnTo>
                    <a:pt x="82637" y="108289"/>
                  </a:lnTo>
                  <a:lnTo>
                    <a:pt x="81706" y="118826"/>
                  </a:lnTo>
                  <a:lnTo>
                    <a:pt x="81086" y="129818"/>
                  </a:lnTo>
                  <a:lnTo>
                    <a:pt x="79679" y="140123"/>
                  </a:lnTo>
                  <a:lnTo>
                    <a:pt x="77750" y="149970"/>
                  </a:lnTo>
                  <a:lnTo>
                    <a:pt x="75472" y="159511"/>
                  </a:lnTo>
                  <a:lnTo>
                    <a:pt x="71968" y="169841"/>
                  </a:lnTo>
                  <a:lnTo>
                    <a:pt x="67648" y="180696"/>
                  </a:lnTo>
                  <a:lnTo>
                    <a:pt x="62784" y="191901"/>
                  </a:lnTo>
                  <a:lnTo>
                    <a:pt x="58549" y="202348"/>
                  </a:lnTo>
                  <a:lnTo>
                    <a:pt x="47848" y="230280"/>
                  </a:lnTo>
                  <a:lnTo>
                    <a:pt x="44623" y="237856"/>
                  </a:lnTo>
                  <a:lnTo>
                    <a:pt x="38394" y="251566"/>
                  </a:lnTo>
                  <a:lnTo>
                    <a:pt x="29308" y="270440"/>
                  </a:lnTo>
                  <a:lnTo>
                    <a:pt x="23318" y="282583"/>
                  </a:lnTo>
                  <a:lnTo>
                    <a:pt x="17349" y="291949"/>
                  </a:lnTo>
                  <a:lnTo>
                    <a:pt x="11389" y="299419"/>
                  </a:lnTo>
                  <a:lnTo>
                    <a:pt x="5433" y="306047"/>
                  </a:lnTo>
                  <a:lnTo>
                    <a:pt x="0" y="311969"/>
                  </a:lnTo>
                  <a:lnTo>
                    <a:pt x="2355" y="312285"/>
                  </a:lnTo>
                  <a:lnTo>
                    <a:pt x="4372" y="312370"/>
                  </a:lnTo>
                  <a:lnTo>
                    <a:pt x="6709" y="311434"/>
                  </a:lnTo>
                  <a:lnTo>
                    <a:pt x="11952" y="307749"/>
                  </a:lnTo>
                  <a:lnTo>
                    <a:pt x="17589" y="302803"/>
                  </a:lnTo>
                  <a:lnTo>
                    <a:pt x="20481" y="300096"/>
                  </a:lnTo>
                  <a:lnTo>
                    <a:pt x="26341" y="291795"/>
                  </a:lnTo>
                  <a:lnTo>
                    <a:pt x="33245" y="281491"/>
                  </a:lnTo>
                  <a:lnTo>
                    <a:pt x="37864" y="275966"/>
                  </a:lnTo>
                  <a:lnTo>
                    <a:pt x="42927" y="270297"/>
                  </a:lnTo>
                  <a:lnTo>
                    <a:pt x="53846" y="258707"/>
                  </a:lnTo>
                  <a:lnTo>
                    <a:pt x="59535" y="252838"/>
                  </a:lnTo>
                  <a:lnTo>
                    <a:pt x="64321" y="246942"/>
                  </a:lnTo>
                  <a:lnTo>
                    <a:pt x="68503" y="241026"/>
                  </a:lnTo>
                  <a:lnTo>
                    <a:pt x="72283" y="235098"/>
                  </a:lnTo>
                  <a:lnTo>
                    <a:pt x="76788" y="230154"/>
                  </a:lnTo>
                  <a:lnTo>
                    <a:pt x="81775" y="225865"/>
                  </a:lnTo>
                  <a:lnTo>
                    <a:pt x="87085" y="222015"/>
                  </a:lnTo>
                  <a:lnTo>
                    <a:pt x="92609" y="218455"/>
                  </a:lnTo>
                  <a:lnTo>
                    <a:pt x="98276" y="215089"/>
                  </a:lnTo>
                  <a:lnTo>
                    <a:pt x="104038" y="211854"/>
                  </a:lnTo>
                  <a:lnTo>
                    <a:pt x="115733" y="205613"/>
                  </a:lnTo>
                  <a:lnTo>
                    <a:pt x="139409" y="193522"/>
                  </a:lnTo>
                  <a:lnTo>
                    <a:pt x="145351" y="191522"/>
                  </a:lnTo>
                  <a:lnTo>
                    <a:pt x="151297" y="190189"/>
                  </a:lnTo>
                  <a:lnTo>
                    <a:pt x="157245" y="189301"/>
                  </a:lnTo>
                  <a:lnTo>
                    <a:pt x="163195" y="189700"/>
                  </a:lnTo>
                  <a:lnTo>
                    <a:pt x="169145" y="190959"/>
                  </a:lnTo>
                  <a:lnTo>
                    <a:pt x="175098" y="192790"/>
                  </a:lnTo>
                  <a:lnTo>
                    <a:pt x="180057" y="194011"/>
                  </a:lnTo>
                  <a:lnTo>
                    <a:pt x="184357" y="194825"/>
                  </a:lnTo>
                  <a:lnTo>
                    <a:pt x="188214" y="195368"/>
                  </a:lnTo>
                  <a:lnTo>
                    <a:pt x="191778" y="196722"/>
                  </a:lnTo>
                  <a:lnTo>
                    <a:pt x="198385" y="200872"/>
                  </a:lnTo>
                  <a:lnTo>
                    <a:pt x="204628" y="206024"/>
                  </a:lnTo>
                  <a:lnTo>
                    <a:pt x="207682" y="208786"/>
                  </a:lnTo>
                  <a:lnTo>
                    <a:pt x="213721" y="217148"/>
                  </a:lnTo>
                  <a:lnTo>
                    <a:pt x="216721" y="222156"/>
                  </a:lnTo>
                  <a:lnTo>
                    <a:pt x="220053" y="233012"/>
                  </a:lnTo>
                  <a:lnTo>
                    <a:pt x="221534" y="244451"/>
                  </a:lnTo>
                  <a:lnTo>
                    <a:pt x="221930" y="250280"/>
                  </a:lnTo>
                  <a:lnTo>
                    <a:pt x="222192" y="256150"/>
                  </a:lnTo>
                  <a:lnTo>
                    <a:pt x="222486" y="267964"/>
                  </a:lnTo>
                  <a:lnTo>
                    <a:pt x="222564" y="273893"/>
                  </a:lnTo>
                  <a:lnTo>
                    <a:pt x="221623" y="280821"/>
                  </a:lnTo>
                  <a:lnTo>
                    <a:pt x="220005" y="288417"/>
                  </a:lnTo>
                  <a:lnTo>
                    <a:pt x="217933" y="296458"/>
                  </a:lnTo>
                  <a:lnTo>
                    <a:pt x="215559" y="303803"/>
                  </a:lnTo>
                  <a:lnTo>
                    <a:pt x="212985" y="310684"/>
                  </a:lnTo>
                  <a:lnTo>
                    <a:pt x="210277" y="317255"/>
                  </a:lnTo>
                  <a:lnTo>
                    <a:pt x="204622" y="327203"/>
                  </a:lnTo>
                  <a:lnTo>
                    <a:pt x="197809" y="335923"/>
                  </a:lnTo>
                  <a:lnTo>
                    <a:pt x="193214" y="341027"/>
                  </a:lnTo>
                  <a:lnTo>
                    <a:pt x="188167" y="346414"/>
                  </a:lnTo>
                  <a:lnTo>
                    <a:pt x="182817" y="350997"/>
                  </a:lnTo>
                  <a:lnTo>
                    <a:pt x="177266" y="355045"/>
                  </a:lnTo>
                  <a:lnTo>
                    <a:pt x="171582" y="358736"/>
                  </a:lnTo>
                  <a:lnTo>
                    <a:pt x="165807" y="361196"/>
                  </a:lnTo>
                  <a:lnTo>
                    <a:pt x="159974" y="362836"/>
                  </a:lnTo>
                  <a:lnTo>
                    <a:pt x="154100" y="363930"/>
                  </a:lnTo>
                  <a:lnTo>
                    <a:pt x="147208" y="365651"/>
                  </a:lnTo>
                  <a:lnTo>
                    <a:pt x="139636" y="367791"/>
                  </a:lnTo>
                  <a:lnTo>
                    <a:pt x="131611" y="370210"/>
                  </a:lnTo>
                  <a:lnTo>
                    <a:pt x="124278" y="371822"/>
                  </a:lnTo>
                  <a:lnTo>
                    <a:pt x="117404" y="372896"/>
                  </a:lnTo>
                  <a:lnTo>
                    <a:pt x="110837" y="373614"/>
                  </a:lnTo>
                  <a:lnTo>
                    <a:pt x="105467" y="373099"/>
                  </a:lnTo>
                  <a:lnTo>
                    <a:pt x="100895" y="371764"/>
                  </a:lnTo>
                  <a:lnTo>
                    <a:pt x="96855" y="369882"/>
                  </a:lnTo>
                  <a:lnTo>
                    <a:pt x="92177" y="368627"/>
                  </a:lnTo>
                  <a:lnTo>
                    <a:pt x="87074" y="367791"/>
                  </a:lnTo>
                  <a:lnTo>
                    <a:pt x="70915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47"/>
            <p:cNvSpPr/>
            <p:nvPr/>
          </p:nvSpPr>
          <p:spPr>
            <a:xfrm>
              <a:off x="6983547" y="4884539"/>
              <a:ext cx="169133" cy="285751"/>
            </a:xfrm>
            <a:custGeom>
              <a:avLst/>
              <a:gdLst/>
              <a:ahLst/>
              <a:cxnLst/>
              <a:rect l="0" t="0" r="0" b="0"/>
              <a:pathLst>
                <a:path w="169133" h="285751">
                  <a:moveTo>
                    <a:pt x="70906" y="0"/>
                  </a:moveTo>
                  <a:lnTo>
                    <a:pt x="70906" y="4740"/>
                  </a:lnTo>
                  <a:lnTo>
                    <a:pt x="69913" y="6136"/>
                  </a:lnTo>
                  <a:lnTo>
                    <a:pt x="68259" y="7067"/>
                  </a:lnTo>
                  <a:lnTo>
                    <a:pt x="66165" y="7688"/>
                  </a:lnTo>
                  <a:lnTo>
                    <a:pt x="61192" y="11024"/>
                  </a:lnTo>
                  <a:lnTo>
                    <a:pt x="58477" y="13302"/>
                  </a:lnTo>
                  <a:lnTo>
                    <a:pt x="55674" y="15813"/>
                  </a:lnTo>
                  <a:lnTo>
                    <a:pt x="49915" y="21249"/>
                  </a:lnTo>
                  <a:lnTo>
                    <a:pt x="24508" y="46419"/>
                  </a:lnTo>
                  <a:lnTo>
                    <a:pt x="21123" y="50789"/>
                  </a:lnTo>
                  <a:lnTo>
                    <a:pt x="17872" y="55688"/>
                  </a:lnTo>
                  <a:lnTo>
                    <a:pt x="14714" y="60938"/>
                  </a:lnTo>
                  <a:lnTo>
                    <a:pt x="11617" y="67414"/>
                  </a:lnTo>
                  <a:lnTo>
                    <a:pt x="8559" y="74708"/>
                  </a:lnTo>
                  <a:lnTo>
                    <a:pt x="5529" y="82548"/>
                  </a:lnTo>
                  <a:lnTo>
                    <a:pt x="3508" y="89758"/>
                  </a:lnTo>
                  <a:lnTo>
                    <a:pt x="2161" y="96549"/>
                  </a:lnTo>
                  <a:lnTo>
                    <a:pt x="1264" y="103061"/>
                  </a:lnTo>
                  <a:lnTo>
                    <a:pt x="666" y="109387"/>
                  </a:lnTo>
                  <a:lnTo>
                    <a:pt x="267" y="115589"/>
                  </a:lnTo>
                  <a:lnTo>
                    <a:pt x="0" y="121708"/>
                  </a:lnTo>
                  <a:lnTo>
                    <a:pt x="815" y="127771"/>
                  </a:lnTo>
                  <a:lnTo>
                    <a:pt x="2350" y="133798"/>
                  </a:lnTo>
                  <a:lnTo>
                    <a:pt x="11943" y="162469"/>
                  </a:lnTo>
                  <a:lnTo>
                    <a:pt x="15722" y="169828"/>
                  </a:lnTo>
                  <a:lnTo>
                    <a:pt x="20226" y="176719"/>
                  </a:lnTo>
                  <a:lnTo>
                    <a:pt x="25214" y="183296"/>
                  </a:lnTo>
                  <a:lnTo>
                    <a:pt x="31514" y="190658"/>
                  </a:lnTo>
                  <a:lnTo>
                    <a:pt x="38691" y="198543"/>
                  </a:lnTo>
                  <a:lnTo>
                    <a:pt x="46453" y="206776"/>
                  </a:lnTo>
                  <a:lnTo>
                    <a:pt x="54604" y="214249"/>
                  </a:lnTo>
                  <a:lnTo>
                    <a:pt x="63014" y="221215"/>
                  </a:lnTo>
                  <a:lnTo>
                    <a:pt x="71598" y="227844"/>
                  </a:lnTo>
                  <a:lnTo>
                    <a:pt x="80297" y="234247"/>
                  </a:lnTo>
                  <a:lnTo>
                    <a:pt x="97899" y="246654"/>
                  </a:lnTo>
                  <a:lnTo>
                    <a:pt x="124544" y="264795"/>
                  </a:lnTo>
                  <a:lnTo>
                    <a:pt x="132462" y="269795"/>
                  </a:lnTo>
                  <a:lnTo>
                    <a:pt x="139724" y="274122"/>
                  </a:lnTo>
                  <a:lnTo>
                    <a:pt x="146550" y="277998"/>
                  </a:lnTo>
                  <a:lnTo>
                    <a:pt x="152093" y="280582"/>
                  </a:lnTo>
                  <a:lnTo>
                    <a:pt x="156781" y="282304"/>
                  </a:lnTo>
                  <a:lnTo>
                    <a:pt x="169132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48"/>
            <p:cNvSpPr/>
            <p:nvPr/>
          </p:nvSpPr>
          <p:spPr>
            <a:xfrm>
              <a:off x="7170539" y="4679156"/>
              <a:ext cx="151805" cy="276821"/>
            </a:xfrm>
            <a:custGeom>
              <a:avLst/>
              <a:gdLst/>
              <a:ahLst/>
              <a:cxnLst/>
              <a:rect l="0" t="0" r="0" b="0"/>
              <a:pathLst>
                <a:path w="151805" h="276821">
                  <a:moveTo>
                    <a:pt x="0" y="0"/>
                  </a:moveTo>
                  <a:lnTo>
                    <a:pt x="4739" y="0"/>
                  </a:lnTo>
                  <a:lnTo>
                    <a:pt x="7128" y="992"/>
                  </a:lnTo>
                  <a:lnTo>
                    <a:pt x="9713" y="2645"/>
                  </a:lnTo>
                  <a:lnTo>
                    <a:pt x="12428" y="4740"/>
                  </a:lnTo>
                  <a:lnTo>
                    <a:pt x="15230" y="8121"/>
                  </a:lnTo>
                  <a:lnTo>
                    <a:pt x="18091" y="12359"/>
                  </a:lnTo>
                  <a:lnTo>
                    <a:pt x="20990" y="17169"/>
                  </a:lnTo>
                  <a:lnTo>
                    <a:pt x="23915" y="22360"/>
                  </a:lnTo>
                  <a:lnTo>
                    <a:pt x="29811" y="33419"/>
                  </a:lnTo>
                  <a:lnTo>
                    <a:pt x="60057" y="93377"/>
                  </a:lnTo>
                  <a:lnTo>
                    <a:pt x="66827" y="105908"/>
                  </a:lnTo>
                  <a:lnTo>
                    <a:pt x="90576" y="148238"/>
                  </a:lnTo>
                  <a:lnTo>
                    <a:pt x="115472" y="196058"/>
                  </a:lnTo>
                  <a:lnTo>
                    <a:pt x="129372" y="223397"/>
                  </a:lnTo>
                  <a:lnTo>
                    <a:pt x="134866" y="235251"/>
                  </a:lnTo>
                  <a:lnTo>
                    <a:pt x="139519" y="246131"/>
                  </a:lnTo>
                  <a:lnTo>
                    <a:pt x="151804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49"/>
            <p:cNvSpPr/>
            <p:nvPr/>
          </p:nvSpPr>
          <p:spPr>
            <a:xfrm>
              <a:off x="7447359" y="4938117"/>
              <a:ext cx="80368" cy="303610"/>
            </a:xfrm>
            <a:custGeom>
              <a:avLst/>
              <a:gdLst/>
              <a:ahLst/>
              <a:cxnLst/>
              <a:rect l="0" t="0" r="0" b="0"/>
              <a:pathLst>
                <a:path w="80368" h="303610">
                  <a:moveTo>
                    <a:pt x="80367" y="0"/>
                  </a:moveTo>
                  <a:lnTo>
                    <a:pt x="80367" y="12428"/>
                  </a:lnTo>
                  <a:lnTo>
                    <a:pt x="79375" y="16223"/>
                  </a:lnTo>
                  <a:lnTo>
                    <a:pt x="77721" y="20738"/>
                  </a:lnTo>
                  <a:lnTo>
                    <a:pt x="75627" y="25731"/>
                  </a:lnTo>
                  <a:lnTo>
                    <a:pt x="74230" y="32036"/>
                  </a:lnTo>
                  <a:lnTo>
                    <a:pt x="73299" y="39217"/>
                  </a:lnTo>
                  <a:lnTo>
                    <a:pt x="72678" y="46981"/>
                  </a:lnTo>
                  <a:lnTo>
                    <a:pt x="71272" y="55133"/>
                  </a:lnTo>
                  <a:lnTo>
                    <a:pt x="69343" y="63544"/>
                  </a:lnTo>
                  <a:lnTo>
                    <a:pt x="67065" y="72128"/>
                  </a:lnTo>
                  <a:lnTo>
                    <a:pt x="65545" y="80827"/>
                  </a:lnTo>
                  <a:lnTo>
                    <a:pt x="64533" y="89604"/>
                  </a:lnTo>
                  <a:lnTo>
                    <a:pt x="63857" y="98431"/>
                  </a:lnTo>
                  <a:lnTo>
                    <a:pt x="62415" y="108285"/>
                  </a:lnTo>
                  <a:lnTo>
                    <a:pt x="60461" y="118822"/>
                  </a:lnTo>
                  <a:lnTo>
                    <a:pt x="58167" y="129816"/>
                  </a:lnTo>
                  <a:lnTo>
                    <a:pt x="55645" y="140122"/>
                  </a:lnTo>
                  <a:lnTo>
                    <a:pt x="52972" y="149969"/>
                  </a:lnTo>
                  <a:lnTo>
                    <a:pt x="47355" y="168848"/>
                  </a:lnTo>
                  <a:lnTo>
                    <a:pt x="41552" y="187161"/>
                  </a:lnTo>
                  <a:lnTo>
                    <a:pt x="38615" y="197203"/>
                  </a:lnTo>
                  <a:lnTo>
                    <a:pt x="32706" y="218945"/>
                  </a:lnTo>
                  <a:lnTo>
                    <a:pt x="28749" y="229307"/>
                  </a:lnTo>
                  <a:lnTo>
                    <a:pt x="24127" y="239191"/>
                  </a:lnTo>
                  <a:lnTo>
                    <a:pt x="19062" y="248758"/>
                  </a:lnTo>
                  <a:lnTo>
                    <a:pt x="15684" y="257120"/>
                  </a:lnTo>
                  <a:lnTo>
                    <a:pt x="13432" y="264679"/>
                  </a:lnTo>
                  <a:lnTo>
                    <a:pt x="11932" y="271702"/>
                  </a:lnTo>
                  <a:lnTo>
                    <a:pt x="9939" y="278369"/>
                  </a:lnTo>
                  <a:lnTo>
                    <a:pt x="7618" y="284798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50"/>
            <p:cNvSpPr/>
            <p:nvPr/>
          </p:nvSpPr>
          <p:spPr>
            <a:xfrm>
              <a:off x="7402710" y="5045414"/>
              <a:ext cx="294681" cy="26649"/>
            </a:xfrm>
            <a:custGeom>
              <a:avLst/>
              <a:gdLst/>
              <a:ahLst/>
              <a:cxnLst/>
              <a:rect l="0" t="0" r="0" b="0"/>
              <a:pathLst>
                <a:path w="294681" h="26649">
                  <a:moveTo>
                    <a:pt x="0" y="17718"/>
                  </a:moveTo>
                  <a:lnTo>
                    <a:pt x="12429" y="17718"/>
                  </a:lnTo>
                  <a:lnTo>
                    <a:pt x="16223" y="16726"/>
                  </a:lnTo>
                  <a:lnTo>
                    <a:pt x="20738" y="15073"/>
                  </a:lnTo>
                  <a:lnTo>
                    <a:pt x="25731" y="12978"/>
                  </a:lnTo>
                  <a:lnTo>
                    <a:pt x="32037" y="10589"/>
                  </a:lnTo>
                  <a:lnTo>
                    <a:pt x="46982" y="5289"/>
                  </a:lnTo>
                  <a:lnTo>
                    <a:pt x="56126" y="3479"/>
                  </a:lnTo>
                  <a:lnTo>
                    <a:pt x="66190" y="2272"/>
                  </a:lnTo>
                  <a:lnTo>
                    <a:pt x="76869" y="1468"/>
                  </a:lnTo>
                  <a:lnTo>
                    <a:pt x="86965" y="931"/>
                  </a:lnTo>
                  <a:lnTo>
                    <a:pt x="106120" y="336"/>
                  </a:lnTo>
                  <a:lnTo>
                    <a:pt x="138379" y="0"/>
                  </a:lnTo>
                  <a:lnTo>
                    <a:pt x="150792" y="945"/>
                  </a:lnTo>
                  <a:lnTo>
                    <a:pt x="164028" y="2568"/>
                  </a:lnTo>
                  <a:lnTo>
                    <a:pt x="177813" y="4642"/>
                  </a:lnTo>
                  <a:lnTo>
                    <a:pt x="190973" y="7016"/>
                  </a:lnTo>
                  <a:lnTo>
                    <a:pt x="203713" y="9591"/>
                  </a:lnTo>
                  <a:lnTo>
                    <a:pt x="216176" y="12300"/>
                  </a:lnTo>
                  <a:lnTo>
                    <a:pt x="227461" y="14106"/>
                  </a:lnTo>
                  <a:lnTo>
                    <a:pt x="237961" y="15310"/>
                  </a:lnTo>
                  <a:lnTo>
                    <a:pt x="247938" y="16113"/>
                  </a:lnTo>
                  <a:lnTo>
                    <a:pt x="257565" y="17640"/>
                  </a:lnTo>
                  <a:lnTo>
                    <a:pt x="266960" y="19651"/>
                  </a:lnTo>
                  <a:lnTo>
                    <a:pt x="294680" y="26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51"/>
            <p:cNvSpPr/>
            <p:nvPr/>
          </p:nvSpPr>
          <p:spPr>
            <a:xfrm>
              <a:off x="7840312" y="4929723"/>
              <a:ext cx="223196" cy="347723"/>
            </a:xfrm>
            <a:custGeom>
              <a:avLst/>
              <a:gdLst/>
              <a:ahLst/>
              <a:cxnLst/>
              <a:rect l="0" t="0" r="0" b="0"/>
              <a:pathLst>
                <a:path w="223196" h="347723">
                  <a:moveTo>
                    <a:pt x="187477" y="195917"/>
                  </a:moveTo>
                  <a:lnTo>
                    <a:pt x="182737" y="195917"/>
                  </a:lnTo>
                  <a:lnTo>
                    <a:pt x="181340" y="196909"/>
                  </a:lnTo>
                  <a:lnTo>
                    <a:pt x="180409" y="198563"/>
                  </a:lnTo>
                  <a:lnTo>
                    <a:pt x="178914" y="203606"/>
                  </a:lnTo>
                  <a:lnTo>
                    <a:pt x="173915" y="209219"/>
                  </a:lnTo>
                  <a:lnTo>
                    <a:pt x="162306" y="221064"/>
                  </a:lnTo>
                  <a:lnTo>
                    <a:pt x="156115" y="224622"/>
                  </a:lnTo>
                  <a:lnTo>
                    <a:pt x="151686" y="226960"/>
                  </a:lnTo>
                  <a:lnTo>
                    <a:pt x="147742" y="227527"/>
                  </a:lnTo>
                  <a:lnTo>
                    <a:pt x="144120" y="226911"/>
                  </a:lnTo>
                  <a:lnTo>
                    <a:pt x="140712" y="225510"/>
                  </a:lnTo>
                  <a:lnTo>
                    <a:pt x="136457" y="223583"/>
                  </a:lnTo>
                  <a:lnTo>
                    <a:pt x="120987" y="216131"/>
                  </a:lnTo>
                  <a:lnTo>
                    <a:pt x="92094" y="201788"/>
                  </a:lnTo>
                  <a:lnTo>
                    <a:pt x="87177" y="197847"/>
                  </a:lnTo>
                  <a:lnTo>
                    <a:pt x="82908" y="193234"/>
                  </a:lnTo>
                  <a:lnTo>
                    <a:pt x="79068" y="188175"/>
                  </a:lnTo>
                  <a:lnTo>
                    <a:pt x="74525" y="182818"/>
                  </a:lnTo>
                  <a:lnTo>
                    <a:pt x="69512" y="177262"/>
                  </a:lnTo>
                  <a:lnTo>
                    <a:pt x="58649" y="165798"/>
                  </a:lnTo>
                  <a:lnTo>
                    <a:pt x="47207" y="154088"/>
                  </a:lnTo>
                  <a:lnTo>
                    <a:pt x="42370" y="148187"/>
                  </a:lnTo>
                  <a:lnTo>
                    <a:pt x="38153" y="142269"/>
                  </a:lnTo>
                  <a:lnTo>
                    <a:pt x="34349" y="136339"/>
                  </a:lnTo>
                  <a:lnTo>
                    <a:pt x="30821" y="130402"/>
                  </a:lnTo>
                  <a:lnTo>
                    <a:pt x="27477" y="124459"/>
                  </a:lnTo>
                  <a:lnTo>
                    <a:pt x="24256" y="118513"/>
                  </a:lnTo>
                  <a:lnTo>
                    <a:pt x="21116" y="111571"/>
                  </a:lnTo>
                  <a:lnTo>
                    <a:pt x="18030" y="103968"/>
                  </a:lnTo>
                  <a:lnTo>
                    <a:pt x="14981" y="95922"/>
                  </a:lnTo>
                  <a:lnTo>
                    <a:pt x="11956" y="88574"/>
                  </a:lnTo>
                  <a:lnTo>
                    <a:pt x="8947" y="81691"/>
                  </a:lnTo>
                  <a:lnTo>
                    <a:pt x="5949" y="75118"/>
                  </a:lnTo>
                  <a:lnTo>
                    <a:pt x="3951" y="68751"/>
                  </a:lnTo>
                  <a:lnTo>
                    <a:pt x="2618" y="62523"/>
                  </a:lnTo>
                  <a:lnTo>
                    <a:pt x="1730" y="56386"/>
                  </a:lnTo>
                  <a:lnTo>
                    <a:pt x="1138" y="50310"/>
                  </a:lnTo>
                  <a:lnTo>
                    <a:pt x="743" y="44276"/>
                  </a:lnTo>
                  <a:lnTo>
                    <a:pt x="304" y="33271"/>
                  </a:lnTo>
                  <a:lnTo>
                    <a:pt x="57" y="21497"/>
                  </a:lnTo>
                  <a:lnTo>
                    <a:pt x="0" y="14879"/>
                  </a:lnTo>
                  <a:lnTo>
                    <a:pt x="976" y="11724"/>
                  </a:lnTo>
                  <a:lnTo>
                    <a:pt x="4707" y="5575"/>
                  </a:lnTo>
                  <a:lnTo>
                    <a:pt x="7091" y="3538"/>
                  </a:lnTo>
                  <a:lnTo>
                    <a:pt x="9673" y="2180"/>
                  </a:lnTo>
                  <a:lnTo>
                    <a:pt x="15187" y="671"/>
                  </a:lnTo>
                  <a:lnTo>
                    <a:pt x="20946" y="0"/>
                  </a:lnTo>
                  <a:lnTo>
                    <a:pt x="23869" y="814"/>
                  </a:lnTo>
                  <a:lnTo>
                    <a:pt x="29765" y="4363"/>
                  </a:lnTo>
                  <a:lnTo>
                    <a:pt x="35692" y="6603"/>
                  </a:lnTo>
                  <a:lnTo>
                    <a:pt x="38662" y="7199"/>
                  </a:lnTo>
                  <a:lnTo>
                    <a:pt x="41634" y="9582"/>
                  </a:lnTo>
                  <a:lnTo>
                    <a:pt x="47581" y="17520"/>
                  </a:lnTo>
                  <a:lnTo>
                    <a:pt x="53534" y="27663"/>
                  </a:lnTo>
                  <a:lnTo>
                    <a:pt x="56509" y="33146"/>
                  </a:lnTo>
                  <a:lnTo>
                    <a:pt x="60478" y="38786"/>
                  </a:lnTo>
                  <a:lnTo>
                    <a:pt x="65107" y="44530"/>
                  </a:lnTo>
                  <a:lnTo>
                    <a:pt x="70179" y="50344"/>
                  </a:lnTo>
                  <a:lnTo>
                    <a:pt x="75543" y="56204"/>
                  </a:lnTo>
                  <a:lnTo>
                    <a:pt x="86796" y="68007"/>
                  </a:lnTo>
                  <a:lnTo>
                    <a:pt x="91583" y="75917"/>
                  </a:lnTo>
                  <a:lnTo>
                    <a:pt x="95766" y="85160"/>
                  </a:lnTo>
                  <a:lnTo>
                    <a:pt x="99547" y="95289"/>
                  </a:lnTo>
                  <a:lnTo>
                    <a:pt x="104052" y="106012"/>
                  </a:lnTo>
                  <a:lnTo>
                    <a:pt x="109039" y="117129"/>
                  </a:lnTo>
                  <a:lnTo>
                    <a:pt x="119874" y="140064"/>
                  </a:lnTo>
                  <a:lnTo>
                    <a:pt x="184510" y="270339"/>
                  </a:lnTo>
                  <a:lnTo>
                    <a:pt x="190460" y="281251"/>
                  </a:lnTo>
                  <a:lnTo>
                    <a:pt x="196410" y="291502"/>
                  </a:lnTo>
                  <a:lnTo>
                    <a:pt x="202362" y="301312"/>
                  </a:lnTo>
                  <a:lnTo>
                    <a:pt x="207322" y="308844"/>
                  </a:lnTo>
                  <a:lnTo>
                    <a:pt x="211622" y="314858"/>
                  </a:lnTo>
                  <a:lnTo>
                    <a:pt x="215479" y="319860"/>
                  </a:lnTo>
                  <a:lnTo>
                    <a:pt x="218051" y="325177"/>
                  </a:lnTo>
                  <a:lnTo>
                    <a:pt x="219766" y="330709"/>
                  </a:lnTo>
                  <a:lnTo>
                    <a:pt x="223195" y="3477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52"/>
            <p:cNvSpPr/>
            <p:nvPr/>
          </p:nvSpPr>
          <p:spPr>
            <a:xfrm>
              <a:off x="8170664" y="4777382"/>
              <a:ext cx="196330" cy="410597"/>
            </a:xfrm>
            <a:custGeom>
              <a:avLst/>
              <a:gdLst/>
              <a:ahLst/>
              <a:cxnLst/>
              <a:rect l="0" t="0" r="0" b="0"/>
              <a:pathLst>
                <a:path w="196330" h="410597">
                  <a:moveTo>
                    <a:pt x="0" y="0"/>
                  </a:moveTo>
                  <a:lnTo>
                    <a:pt x="4740" y="0"/>
                  </a:lnTo>
                  <a:lnTo>
                    <a:pt x="6136" y="992"/>
                  </a:lnTo>
                  <a:lnTo>
                    <a:pt x="7068" y="2646"/>
                  </a:lnTo>
                  <a:lnTo>
                    <a:pt x="11023" y="12359"/>
                  </a:lnTo>
                  <a:lnTo>
                    <a:pt x="13302" y="17169"/>
                  </a:lnTo>
                  <a:lnTo>
                    <a:pt x="14820" y="23352"/>
                  </a:lnTo>
                  <a:lnTo>
                    <a:pt x="15833" y="30451"/>
                  </a:lnTo>
                  <a:lnTo>
                    <a:pt x="16509" y="38160"/>
                  </a:lnTo>
                  <a:lnTo>
                    <a:pt x="17951" y="46276"/>
                  </a:lnTo>
                  <a:lnTo>
                    <a:pt x="19905" y="54664"/>
                  </a:lnTo>
                  <a:lnTo>
                    <a:pt x="22198" y="63231"/>
                  </a:lnTo>
                  <a:lnTo>
                    <a:pt x="23729" y="72912"/>
                  </a:lnTo>
                  <a:lnTo>
                    <a:pt x="24748" y="83335"/>
                  </a:lnTo>
                  <a:lnTo>
                    <a:pt x="25429" y="94252"/>
                  </a:lnTo>
                  <a:lnTo>
                    <a:pt x="26184" y="116965"/>
                  </a:lnTo>
                  <a:lnTo>
                    <a:pt x="26709" y="175733"/>
                  </a:lnTo>
                  <a:lnTo>
                    <a:pt x="26789" y="337565"/>
                  </a:lnTo>
                  <a:lnTo>
                    <a:pt x="25796" y="346091"/>
                  </a:lnTo>
                  <a:lnTo>
                    <a:pt x="24142" y="353758"/>
                  </a:lnTo>
                  <a:lnTo>
                    <a:pt x="22048" y="360855"/>
                  </a:lnTo>
                  <a:lnTo>
                    <a:pt x="20652" y="367570"/>
                  </a:lnTo>
                  <a:lnTo>
                    <a:pt x="19100" y="380323"/>
                  </a:lnTo>
                  <a:lnTo>
                    <a:pt x="18410" y="389959"/>
                  </a:lnTo>
                  <a:lnTo>
                    <a:pt x="18226" y="393919"/>
                  </a:lnTo>
                  <a:lnTo>
                    <a:pt x="17111" y="397550"/>
                  </a:lnTo>
                  <a:lnTo>
                    <a:pt x="11794" y="406409"/>
                  </a:lnTo>
                  <a:lnTo>
                    <a:pt x="9041" y="410596"/>
                  </a:lnTo>
                  <a:lnTo>
                    <a:pt x="8962" y="405975"/>
                  </a:lnTo>
                  <a:lnTo>
                    <a:pt x="13679" y="393582"/>
                  </a:lnTo>
                  <a:lnTo>
                    <a:pt x="16001" y="382954"/>
                  </a:lnTo>
                  <a:lnTo>
                    <a:pt x="18026" y="371616"/>
                  </a:lnTo>
                  <a:lnTo>
                    <a:pt x="22232" y="359962"/>
                  </a:lnTo>
                  <a:lnTo>
                    <a:pt x="27410" y="345522"/>
                  </a:lnTo>
                  <a:lnTo>
                    <a:pt x="30179" y="337505"/>
                  </a:lnTo>
                  <a:lnTo>
                    <a:pt x="33017" y="330176"/>
                  </a:lnTo>
                  <a:lnTo>
                    <a:pt x="35903" y="323304"/>
                  </a:lnTo>
                  <a:lnTo>
                    <a:pt x="38817" y="316740"/>
                  </a:lnTo>
                  <a:lnTo>
                    <a:pt x="41754" y="309386"/>
                  </a:lnTo>
                  <a:lnTo>
                    <a:pt x="47661" y="293279"/>
                  </a:lnTo>
                  <a:lnTo>
                    <a:pt x="50624" y="285808"/>
                  </a:lnTo>
                  <a:lnTo>
                    <a:pt x="53593" y="278844"/>
                  </a:lnTo>
                  <a:lnTo>
                    <a:pt x="59537" y="266806"/>
                  </a:lnTo>
                  <a:lnTo>
                    <a:pt x="68463" y="253458"/>
                  </a:lnTo>
                  <a:lnTo>
                    <a:pt x="74414" y="242955"/>
                  </a:lnTo>
                  <a:lnTo>
                    <a:pt x="78382" y="239361"/>
                  </a:lnTo>
                  <a:lnTo>
                    <a:pt x="83012" y="236965"/>
                  </a:lnTo>
                  <a:lnTo>
                    <a:pt x="88083" y="235368"/>
                  </a:lnTo>
                  <a:lnTo>
                    <a:pt x="93449" y="233310"/>
                  </a:lnTo>
                  <a:lnTo>
                    <a:pt x="99010" y="230946"/>
                  </a:lnTo>
                  <a:lnTo>
                    <a:pt x="104702" y="228378"/>
                  </a:lnTo>
                  <a:lnTo>
                    <a:pt x="109487" y="226666"/>
                  </a:lnTo>
                  <a:lnTo>
                    <a:pt x="113672" y="225525"/>
                  </a:lnTo>
                  <a:lnTo>
                    <a:pt x="117453" y="224764"/>
                  </a:lnTo>
                  <a:lnTo>
                    <a:pt x="121958" y="225249"/>
                  </a:lnTo>
                  <a:lnTo>
                    <a:pt x="126945" y="226564"/>
                  </a:lnTo>
                  <a:lnTo>
                    <a:pt x="132255" y="228434"/>
                  </a:lnTo>
                  <a:lnTo>
                    <a:pt x="136787" y="229680"/>
                  </a:lnTo>
                  <a:lnTo>
                    <a:pt x="140801" y="230510"/>
                  </a:lnTo>
                  <a:lnTo>
                    <a:pt x="144468" y="231064"/>
                  </a:lnTo>
                  <a:lnTo>
                    <a:pt x="148897" y="232426"/>
                  </a:lnTo>
                  <a:lnTo>
                    <a:pt x="153836" y="234326"/>
                  </a:lnTo>
                  <a:lnTo>
                    <a:pt x="159112" y="236584"/>
                  </a:lnTo>
                  <a:lnTo>
                    <a:pt x="163621" y="239083"/>
                  </a:lnTo>
                  <a:lnTo>
                    <a:pt x="167620" y="241740"/>
                  </a:lnTo>
                  <a:lnTo>
                    <a:pt x="171277" y="244504"/>
                  </a:lnTo>
                  <a:lnTo>
                    <a:pt x="174708" y="247339"/>
                  </a:lnTo>
                  <a:lnTo>
                    <a:pt x="177988" y="250220"/>
                  </a:lnTo>
                  <a:lnTo>
                    <a:pt x="181166" y="253134"/>
                  </a:lnTo>
                  <a:lnTo>
                    <a:pt x="183284" y="257061"/>
                  </a:lnTo>
                  <a:lnTo>
                    <a:pt x="185639" y="266716"/>
                  </a:lnTo>
                  <a:lnTo>
                    <a:pt x="189331" y="274975"/>
                  </a:lnTo>
                  <a:lnTo>
                    <a:pt x="191705" y="278567"/>
                  </a:lnTo>
                  <a:lnTo>
                    <a:pt x="194343" y="287850"/>
                  </a:lnTo>
                  <a:lnTo>
                    <a:pt x="195515" y="298589"/>
                  </a:lnTo>
                  <a:lnTo>
                    <a:pt x="196036" y="309978"/>
                  </a:lnTo>
                  <a:lnTo>
                    <a:pt x="196329" y="327545"/>
                  </a:lnTo>
                  <a:lnTo>
                    <a:pt x="193751" y="339383"/>
                  </a:lnTo>
                  <a:lnTo>
                    <a:pt x="189299" y="351259"/>
                  </a:lnTo>
                  <a:lnTo>
                    <a:pt x="184012" y="363151"/>
                  </a:lnTo>
                  <a:lnTo>
                    <a:pt x="178355" y="372406"/>
                  </a:lnTo>
                  <a:lnTo>
                    <a:pt x="172534" y="379826"/>
                  </a:lnTo>
                  <a:lnTo>
                    <a:pt x="166640" y="386432"/>
                  </a:lnTo>
                  <a:lnTo>
                    <a:pt x="163679" y="388590"/>
                  </a:lnTo>
                  <a:lnTo>
                    <a:pt x="157743" y="390988"/>
                  </a:lnTo>
                  <a:lnTo>
                    <a:pt x="153779" y="392620"/>
                  </a:lnTo>
                  <a:lnTo>
                    <a:pt x="149152" y="394699"/>
                  </a:lnTo>
                  <a:lnTo>
                    <a:pt x="144083" y="397079"/>
                  </a:lnTo>
                  <a:lnTo>
                    <a:pt x="139712" y="398664"/>
                  </a:lnTo>
                  <a:lnTo>
                    <a:pt x="135805" y="399722"/>
                  </a:lnTo>
                  <a:lnTo>
                    <a:pt x="132208" y="400426"/>
                  </a:lnTo>
                  <a:lnTo>
                    <a:pt x="127826" y="400897"/>
                  </a:lnTo>
                  <a:lnTo>
                    <a:pt x="122919" y="401210"/>
                  </a:lnTo>
                  <a:lnTo>
                    <a:pt x="117665" y="401419"/>
                  </a:lnTo>
                  <a:lnTo>
                    <a:pt x="113169" y="400566"/>
                  </a:lnTo>
                  <a:lnTo>
                    <a:pt x="109180" y="399005"/>
                  </a:lnTo>
                  <a:lnTo>
                    <a:pt x="105530" y="396973"/>
                  </a:lnTo>
                  <a:lnTo>
                    <a:pt x="102102" y="395617"/>
                  </a:lnTo>
                  <a:lnTo>
                    <a:pt x="98825" y="394714"/>
                  </a:lnTo>
                  <a:lnTo>
                    <a:pt x="89296" y="3929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53"/>
            <p:cNvSpPr/>
            <p:nvPr/>
          </p:nvSpPr>
          <p:spPr>
            <a:xfrm>
              <a:off x="8447531" y="4938117"/>
              <a:ext cx="223196" cy="187524"/>
            </a:xfrm>
            <a:custGeom>
              <a:avLst/>
              <a:gdLst/>
              <a:ahLst/>
              <a:cxnLst/>
              <a:rect l="0" t="0" r="0" b="0"/>
              <a:pathLst>
                <a:path w="223196" h="187524">
                  <a:moveTo>
                    <a:pt x="178547" y="0"/>
                  </a:moveTo>
                  <a:lnTo>
                    <a:pt x="166118" y="0"/>
                  </a:lnTo>
                  <a:lnTo>
                    <a:pt x="163315" y="991"/>
                  </a:lnTo>
                  <a:lnTo>
                    <a:pt x="157555" y="4740"/>
                  </a:lnTo>
                  <a:lnTo>
                    <a:pt x="151689" y="7067"/>
                  </a:lnTo>
                  <a:lnTo>
                    <a:pt x="144782" y="9094"/>
                  </a:lnTo>
                  <a:lnTo>
                    <a:pt x="140161" y="11024"/>
                  </a:lnTo>
                  <a:lnTo>
                    <a:pt x="135097" y="13302"/>
                  </a:lnTo>
                  <a:lnTo>
                    <a:pt x="129736" y="14821"/>
                  </a:lnTo>
                  <a:lnTo>
                    <a:pt x="124179" y="15834"/>
                  </a:lnTo>
                  <a:lnTo>
                    <a:pt x="118488" y="16509"/>
                  </a:lnTo>
                  <a:lnTo>
                    <a:pt x="112711" y="17951"/>
                  </a:lnTo>
                  <a:lnTo>
                    <a:pt x="106876" y="19905"/>
                  </a:lnTo>
                  <a:lnTo>
                    <a:pt x="101000" y="22199"/>
                  </a:lnTo>
                  <a:lnTo>
                    <a:pt x="96091" y="24721"/>
                  </a:lnTo>
                  <a:lnTo>
                    <a:pt x="91826" y="27395"/>
                  </a:lnTo>
                  <a:lnTo>
                    <a:pt x="87990" y="30170"/>
                  </a:lnTo>
                  <a:lnTo>
                    <a:pt x="83449" y="33011"/>
                  </a:lnTo>
                  <a:lnTo>
                    <a:pt x="78437" y="35898"/>
                  </a:lnTo>
                  <a:lnTo>
                    <a:pt x="67577" y="41751"/>
                  </a:lnTo>
                  <a:lnTo>
                    <a:pt x="56135" y="47660"/>
                  </a:lnTo>
                  <a:lnTo>
                    <a:pt x="50306" y="51617"/>
                  </a:lnTo>
                  <a:lnTo>
                    <a:pt x="44435" y="56240"/>
                  </a:lnTo>
                  <a:lnTo>
                    <a:pt x="38538" y="61305"/>
                  </a:lnTo>
                  <a:lnTo>
                    <a:pt x="33613" y="65675"/>
                  </a:lnTo>
                  <a:lnTo>
                    <a:pt x="25496" y="73176"/>
                  </a:lnTo>
                  <a:lnTo>
                    <a:pt x="15349" y="82976"/>
                  </a:lnTo>
                  <a:lnTo>
                    <a:pt x="1761" y="96431"/>
                  </a:lnTo>
                  <a:lnTo>
                    <a:pt x="1158" y="98021"/>
                  </a:lnTo>
                  <a:lnTo>
                    <a:pt x="489" y="102435"/>
                  </a:lnTo>
                  <a:lnTo>
                    <a:pt x="191" y="107703"/>
                  </a:lnTo>
                  <a:lnTo>
                    <a:pt x="58" y="113352"/>
                  </a:lnTo>
                  <a:lnTo>
                    <a:pt x="0" y="119170"/>
                  </a:lnTo>
                  <a:lnTo>
                    <a:pt x="976" y="122111"/>
                  </a:lnTo>
                  <a:lnTo>
                    <a:pt x="2619" y="125063"/>
                  </a:lnTo>
                  <a:lnTo>
                    <a:pt x="4707" y="128024"/>
                  </a:lnTo>
                  <a:lnTo>
                    <a:pt x="7090" y="129997"/>
                  </a:lnTo>
                  <a:lnTo>
                    <a:pt x="9672" y="131313"/>
                  </a:lnTo>
                  <a:lnTo>
                    <a:pt x="16178" y="133767"/>
                  </a:lnTo>
                  <a:lnTo>
                    <a:pt x="20692" y="135811"/>
                  </a:lnTo>
                  <a:lnTo>
                    <a:pt x="25685" y="138165"/>
                  </a:lnTo>
                  <a:lnTo>
                    <a:pt x="30006" y="140727"/>
                  </a:lnTo>
                  <a:lnTo>
                    <a:pt x="33879" y="143427"/>
                  </a:lnTo>
                  <a:lnTo>
                    <a:pt x="37453" y="146219"/>
                  </a:lnTo>
                  <a:lnTo>
                    <a:pt x="41820" y="148081"/>
                  </a:lnTo>
                  <a:lnTo>
                    <a:pt x="46716" y="149322"/>
                  </a:lnTo>
                  <a:lnTo>
                    <a:pt x="51964" y="150149"/>
                  </a:lnTo>
                  <a:lnTo>
                    <a:pt x="57448" y="151694"/>
                  </a:lnTo>
                  <a:lnTo>
                    <a:pt x="63087" y="153714"/>
                  </a:lnTo>
                  <a:lnTo>
                    <a:pt x="68832" y="156055"/>
                  </a:lnTo>
                  <a:lnTo>
                    <a:pt x="74646" y="157614"/>
                  </a:lnTo>
                  <a:lnTo>
                    <a:pt x="80506" y="158654"/>
                  </a:lnTo>
                  <a:lnTo>
                    <a:pt x="86396" y="159348"/>
                  </a:lnTo>
                  <a:lnTo>
                    <a:pt x="93301" y="160802"/>
                  </a:lnTo>
                  <a:lnTo>
                    <a:pt x="100880" y="162763"/>
                  </a:lnTo>
                  <a:lnTo>
                    <a:pt x="108909" y="165064"/>
                  </a:lnTo>
                  <a:lnTo>
                    <a:pt x="116247" y="166596"/>
                  </a:lnTo>
                  <a:lnTo>
                    <a:pt x="123122" y="167619"/>
                  </a:lnTo>
                  <a:lnTo>
                    <a:pt x="129691" y="168301"/>
                  </a:lnTo>
                  <a:lnTo>
                    <a:pt x="136055" y="169747"/>
                  </a:lnTo>
                  <a:lnTo>
                    <a:pt x="142281" y="171704"/>
                  </a:lnTo>
                  <a:lnTo>
                    <a:pt x="148417" y="174000"/>
                  </a:lnTo>
                  <a:lnTo>
                    <a:pt x="155483" y="175531"/>
                  </a:lnTo>
                  <a:lnTo>
                    <a:pt x="163172" y="176552"/>
                  </a:lnTo>
                  <a:lnTo>
                    <a:pt x="171273" y="177232"/>
                  </a:lnTo>
                  <a:lnTo>
                    <a:pt x="178658" y="177686"/>
                  </a:lnTo>
                  <a:lnTo>
                    <a:pt x="192157" y="178190"/>
                  </a:lnTo>
                  <a:lnTo>
                    <a:pt x="197542" y="179317"/>
                  </a:lnTo>
                  <a:lnTo>
                    <a:pt x="202123" y="181060"/>
                  </a:lnTo>
                  <a:lnTo>
                    <a:pt x="206170" y="183214"/>
                  </a:lnTo>
                  <a:lnTo>
                    <a:pt x="209861" y="184650"/>
                  </a:lnTo>
                  <a:lnTo>
                    <a:pt x="213313" y="185608"/>
                  </a:lnTo>
                  <a:lnTo>
                    <a:pt x="223195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354"/>
            <p:cNvSpPr/>
            <p:nvPr/>
          </p:nvSpPr>
          <p:spPr>
            <a:xfrm>
              <a:off x="3357562" y="2553890"/>
              <a:ext cx="276821" cy="62509"/>
            </a:xfrm>
            <a:custGeom>
              <a:avLst/>
              <a:gdLst/>
              <a:ahLst/>
              <a:cxnLst/>
              <a:rect l="0" t="0" r="0" b="0"/>
              <a:pathLst>
                <a:path w="276821" h="62509">
                  <a:moveTo>
                    <a:pt x="0" y="62508"/>
                  </a:moveTo>
                  <a:lnTo>
                    <a:pt x="0" y="48947"/>
                  </a:lnTo>
                  <a:lnTo>
                    <a:pt x="992" y="47514"/>
                  </a:lnTo>
                  <a:lnTo>
                    <a:pt x="2646" y="46559"/>
                  </a:lnTo>
                  <a:lnTo>
                    <a:pt x="4740" y="45922"/>
                  </a:lnTo>
                  <a:lnTo>
                    <a:pt x="7129" y="44505"/>
                  </a:lnTo>
                  <a:lnTo>
                    <a:pt x="9713" y="42569"/>
                  </a:lnTo>
                  <a:lnTo>
                    <a:pt x="12429" y="40285"/>
                  </a:lnTo>
                  <a:lnTo>
                    <a:pt x="16223" y="38763"/>
                  </a:lnTo>
                  <a:lnTo>
                    <a:pt x="20737" y="37749"/>
                  </a:lnTo>
                  <a:lnTo>
                    <a:pt x="25731" y="37072"/>
                  </a:lnTo>
                  <a:lnTo>
                    <a:pt x="31045" y="36621"/>
                  </a:lnTo>
                  <a:lnTo>
                    <a:pt x="36571" y="36320"/>
                  </a:lnTo>
                  <a:lnTo>
                    <a:pt x="42240" y="36120"/>
                  </a:lnTo>
                  <a:lnTo>
                    <a:pt x="48004" y="34994"/>
                  </a:lnTo>
                  <a:lnTo>
                    <a:pt x="53830" y="33251"/>
                  </a:lnTo>
                  <a:lnTo>
                    <a:pt x="59699" y="31097"/>
                  </a:lnTo>
                  <a:lnTo>
                    <a:pt x="66589" y="29661"/>
                  </a:lnTo>
                  <a:lnTo>
                    <a:pt x="74158" y="28704"/>
                  </a:lnTo>
                  <a:lnTo>
                    <a:pt x="82181" y="28066"/>
                  </a:lnTo>
                  <a:lnTo>
                    <a:pt x="90506" y="26648"/>
                  </a:lnTo>
                  <a:lnTo>
                    <a:pt x="99033" y="24710"/>
                  </a:lnTo>
                  <a:lnTo>
                    <a:pt x="107693" y="22427"/>
                  </a:lnTo>
                  <a:lnTo>
                    <a:pt x="116444" y="20904"/>
                  </a:lnTo>
                  <a:lnTo>
                    <a:pt x="125254" y="19889"/>
                  </a:lnTo>
                  <a:lnTo>
                    <a:pt x="134104" y="19213"/>
                  </a:lnTo>
                  <a:lnTo>
                    <a:pt x="142981" y="18762"/>
                  </a:lnTo>
                  <a:lnTo>
                    <a:pt x="160782" y="18260"/>
                  </a:lnTo>
                  <a:lnTo>
                    <a:pt x="169695" y="17135"/>
                  </a:lnTo>
                  <a:lnTo>
                    <a:pt x="178615" y="15392"/>
                  </a:lnTo>
                  <a:lnTo>
                    <a:pt x="187538" y="13238"/>
                  </a:lnTo>
                  <a:lnTo>
                    <a:pt x="196462" y="11802"/>
                  </a:lnTo>
                  <a:lnTo>
                    <a:pt x="205389" y="10844"/>
                  </a:lnTo>
                  <a:lnTo>
                    <a:pt x="214317" y="10206"/>
                  </a:lnTo>
                  <a:lnTo>
                    <a:pt x="222253" y="9781"/>
                  </a:lnTo>
                  <a:lnTo>
                    <a:pt x="236362" y="9308"/>
                  </a:lnTo>
                  <a:lnTo>
                    <a:pt x="255462" y="9042"/>
                  </a:lnTo>
                  <a:lnTo>
                    <a:pt x="260597" y="8012"/>
                  </a:lnTo>
                  <a:lnTo>
                    <a:pt x="265013" y="6334"/>
                  </a:lnTo>
                  <a:lnTo>
                    <a:pt x="2768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355"/>
            <p:cNvSpPr/>
            <p:nvPr/>
          </p:nvSpPr>
          <p:spPr>
            <a:xfrm>
              <a:off x="3616523" y="2464593"/>
              <a:ext cx="124967" cy="196454"/>
            </a:xfrm>
            <a:custGeom>
              <a:avLst/>
              <a:gdLst/>
              <a:ahLst/>
              <a:cxnLst/>
              <a:rect l="0" t="0" r="0" b="0"/>
              <a:pathLst>
                <a:path w="124967" h="196454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9"/>
                  </a:lnTo>
                  <a:lnTo>
                    <a:pt x="7129" y="8102"/>
                  </a:lnTo>
                  <a:lnTo>
                    <a:pt x="9713" y="8378"/>
                  </a:lnTo>
                  <a:lnTo>
                    <a:pt x="12429" y="8562"/>
                  </a:lnTo>
                  <a:lnTo>
                    <a:pt x="15231" y="9677"/>
                  </a:lnTo>
                  <a:lnTo>
                    <a:pt x="18091" y="11412"/>
                  </a:lnTo>
                  <a:lnTo>
                    <a:pt x="20991" y="13561"/>
                  </a:lnTo>
                  <a:lnTo>
                    <a:pt x="23916" y="14994"/>
                  </a:lnTo>
                  <a:lnTo>
                    <a:pt x="26858" y="15949"/>
                  </a:lnTo>
                  <a:lnTo>
                    <a:pt x="29811" y="16586"/>
                  </a:lnTo>
                  <a:lnTo>
                    <a:pt x="33765" y="18003"/>
                  </a:lnTo>
                  <a:lnTo>
                    <a:pt x="38385" y="19939"/>
                  </a:lnTo>
                  <a:lnTo>
                    <a:pt x="43449" y="22223"/>
                  </a:lnTo>
                  <a:lnTo>
                    <a:pt x="47818" y="24737"/>
                  </a:lnTo>
                  <a:lnTo>
                    <a:pt x="51722" y="27406"/>
                  </a:lnTo>
                  <a:lnTo>
                    <a:pt x="55317" y="30177"/>
                  </a:lnTo>
                  <a:lnTo>
                    <a:pt x="59699" y="33016"/>
                  </a:lnTo>
                  <a:lnTo>
                    <a:pt x="64604" y="35902"/>
                  </a:lnTo>
                  <a:lnTo>
                    <a:pt x="69858" y="38817"/>
                  </a:lnTo>
                  <a:lnTo>
                    <a:pt x="74353" y="41753"/>
                  </a:lnTo>
                  <a:lnTo>
                    <a:pt x="78342" y="44703"/>
                  </a:lnTo>
                  <a:lnTo>
                    <a:pt x="81994" y="47661"/>
                  </a:lnTo>
                  <a:lnTo>
                    <a:pt x="86412" y="50626"/>
                  </a:lnTo>
                  <a:lnTo>
                    <a:pt x="91343" y="53594"/>
                  </a:lnTo>
                  <a:lnTo>
                    <a:pt x="96614" y="56566"/>
                  </a:lnTo>
                  <a:lnTo>
                    <a:pt x="101120" y="59538"/>
                  </a:lnTo>
                  <a:lnTo>
                    <a:pt x="105116" y="62513"/>
                  </a:lnTo>
                  <a:lnTo>
                    <a:pt x="108773" y="65488"/>
                  </a:lnTo>
                  <a:lnTo>
                    <a:pt x="112203" y="68463"/>
                  </a:lnTo>
                  <a:lnTo>
                    <a:pt x="115481" y="71439"/>
                  </a:lnTo>
                  <a:lnTo>
                    <a:pt x="118659" y="74415"/>
                  </a:lnTo>
                  <a:lnTo>
                    <a:pt x="120778" y="77391"/>
                  </a:lnTo>
                  <a:lnTo>
                    <a:pt x="123132" y="83344"/>
                  </a:lnTo>
                  <a:lnTo>
                    <a:pt x="124179" y="89297"/>
                  </a:lnTo>
                  <a:lnTo>
                    <a:pt x="124643" y="95250"/>
                  </a:lnTo>
                  <a:lnTo>
                    <a:pt x="124850" y="101203"/>
                  </a:lnTo>
                  <a:lnTo>
                    <a:pt x="124966" y="110133"/>
                  </a:lnTo>
                  <a:lnTo>
                    <a:pt x="123990" y="114102"/>
                  </a:lnTo>
                  <a:lnTo>
                    <a:pt x="122348" y="118732"/>
                  </a:lnTo>
                  <a:lnTo>
                    <a:pt x="120260" y="123803"/>
                  </a:lnTo>
                  <a:lnTo>
                    <a:pt x="117877" y="128176"/>
                  </a:lnTo>
                  <a:lnTo>
                    <a:pt x="115296" y="132084"/>
                  </a:lnTo>
                  <a:lnTo>
                    <a:pt x="112583" y="135681"/>
                  </a:lnTo>
                  <a:lnTo>
                    <a:pt x="109781" y="140063"/>
                  </a:lnTo>
                  <a:lnTo>
                    <a:pt x="106922" y="144969"/>
                  </a:lnTo>
                  <a:lnTo>
                    <a:pt x="104023" y="150224"/>
                  </a:lnTo>
                  <a:lnTo>
                    <a:pt x="100107" y="154720"/>
                  </a:lnTo>
                  <a:lnTo>
                    <a:pt x="95511" y="158709"/>
                  </a:lnTo>
                  <a:lnTo>
                    <a:pt x="90463" y="162361"/>
                  </a:lnTo>
                  <a:lnTo>
                    <a:pt x="86106" y="166780"/>
                  </a:lnTo>
                  <a:lnTo>
                    <a:pt x="82208" y="171710"/>
                  </a:lnTo>
                  <a:lnTo>
                    <a:pt x="78618" y="176981"/>
                  </a:lnTo>
                  <a:lnTo>
                    <a:pt x="75233" y="181487"/>
                  </a:lnTo>
                  <a:lnTo>
                    <a:pt x="71983" y="185484"/>
                  </a:lnTo>
                  <a:lnTo>
                    <a:pt x="62508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356"/>
            <p:cNvSpPr/>
            <p:nvPr/>
          </p:nvSpPr>
          <p:spPr>
            <a:xfrm>
              <a:off x="3446859" y="2884298"/>
              <a:ext cx="205384" cy="8921"/>
            </a:xfrm>
            <a:custGeom>
              <a:avLst/>
              <a:gdLst/>
              <a:ahLst/>
              <a:cxnLst/>
              <a:rect l="0" t="0" r="0" b="0"/>
              <a:pathLst>
                <a:path w="205384" h="8921">
                  <a:moveTo>
                    <a:pt x="0" y="8920"/>
                  </a:moveTo>
                  <a:lnTo>
                    <a:pt x="20990" y="8920"/>
                  </a:lnTo>
                  <a:lnTo>
                    <a:pt x="24908" y="7928"/>
                  </a:lnTo>
                  <a:lnTo>
                    <a:pt x="29504" y="6274"/>
                  </a:lnTo>
                  <a:lnTo>
                    <a:pt x="34552" y="4179"/>
                  </a:lnTo>
                  <a:lnTo>
                    <a:pt x="40894" y="2783"/>
                  </a:lnTo>
                  <a:lnTo>
                    <a:pt x="48098" y="1852"/>
                  </a:lnTo>
                  <a:lnTo>
                    <a:pt x="55878" y="1232"/>
                  </a:lnTo>
                  <a:lnTo>
                    <a:pt x="64041" y="818"/>
                  </a:lnTo>
                  <a:lnTo>
                    <a:pt x="81048" y="358"/>
                  </a:lnTo>
                  <a:lnTo>
                    <a:pt x="160752" y="0"/>
                  </a:lnTo>
                  <a:lnTo>
                    <a:pt x="168684" y="989"/>
                  </a:lnTo>
                  <a:lnTo>
                    <a:pt x="175956" y="2640"/>
                  </a:lnTo>
                  <a:lnTo>
                    <a:pt x="182788" y="4734"/>
                  </a:lnTo>
                  <a:lnTo>
                    <a:pt x="188335" y="6129"/>
                  </a:lnTo>
                  <a:lnTo>
                    <a:pt x="193026" y="7059"/>
                  </a:lnTo>
                  <a:lnTo>
                    <a:pt x="205383" y="89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357"/>
            <p:cNvSpPr/>
            <p:nvPr/>
          </p:nvSpPr>
          <p:spPr>
            <a:xfrm>
              <a:off x="3714750" y="2830710"/>
              <a:ext cx="89133" cy="142876"/>
            </a:xfrm>
            <a:custGeom>
              <a:avLst/>
              <a:gdLst/>
              <a:ahLst/>
              <a:cxnLst/>
              <a:rect l="0" t="0" r="0" b="0"/>
              <a:pathLst>
                <a:path w="89133" h="142876">
                  <a:moveTo>
                    <a:pt x="8929" y="0"/>
                  </a:moveTo>
                  <a:lnTo>
                    <a:pt x="13670" y="0"/>
                  </a:lnTo>
                  <a:lnTo>
                    <a:pt x="16059" y="992"/>
                  </a:lnTo>
                  <a:lnTo>
                    <a:pt x="18643" y="2646"/>
                  </a:lnTo>
                  <a:lnTo>
                    <a:pt x="21358" y="4741"/>
                  </a:lnTo>
                  <a:lnTo>
                    <a:pt x="24160" y="6137"/>
                  </a:lnTo>
                  <a:lnTo>
                    <a:pt x="27021" y="7068"/>
                  </a:lnTo>
                  <a:lnTo>
                    <a:pt x="29920" y="7689"/>
                  </a:lnTo>
                  <a:lnTo>
                    <a:pt x="32845" y="9095"/>
                  </a:lnTo>
                  <a:lnTo>
                    <a:pt x="35787" y="11024"/>
                  </a:lnTo>
                  <a:lnTo>
                    <a:pt x="38741" y="13303"/>
                  </a:lnTo>
                  <a:lnTo>
                    <a:pt x="41702" y="15814"/>
                  </a:lnTo>
                  <a:lnTo>
                    <a:pt x="44668" y="18480"/>
                  </a:lnTo>
                  <a:lnTo>
                    <a:pt x="47638" y="21250"/>
                  </a:lnTo>
                  <a:lnTo>
                    <a:pt x="51602" y="24089"/>
                  </a:lnTo>
                  <a:lnTo>
                    <a:pt x="56229" y="26973"/>
                  </a:lnTo>
                  <a:lnTo>
                    <a:pt x="61298" y="29888"/>
                  </a:lnTo>
                  <a:lnTo>
                    <a:pt x="65670" y="32824"/>
                  </a:lnTo>
                  <a:lnTo>
                    <a:pt x="69577" y="35774"/>
                  </a:lnTo>
                  <a:lnTo>
                    <a:pt x="73173" y="38732"/>
                  </a:lnTo>
                  <a:lnTo>
                    <a:pt x="76563" y="41696"/>
                  </a:lnTo>
                  <a:lnTo>
                    <a:pt x="79815" y="44665"/>
                  </a:lnTo>
                  <a:lnTo>
                    <a:pt x="82976" y="47636"/>
                  </a:lnTo>
                  <a:lnTo>
                    <a:pt x="85083" y="50609"/>
                  </a:lnTo>
                  <a:lnTo>
                    <a:pt x="86487" y="53583"/>
                  </a:lnTo>
                  <a:lnTo>
                    <a:pt x="87423" y="56558"/>
                  </a:lnTo>
                  <a:lnTo>
                    <a:pt x="88047" y="59534"/>
                  </a:lnTo>
                  <a:lnTo>
                    <a:pt x="88464" y="62509"/>
                  </a:lnTo>
                  <a:lnTo>
                    <a:pt x="88741" y="65486"/>
                  </a:lnTo>
                  <a:lnTo>
                    <a:pt x="88926" y="68462"/>
                  </a:lnTo>
                  <a:lnTo>
                    <a:pt x="89132" y="74415"/>
                  </a:lnTo>
                  <a:lnTo>
                    <a:pt x="88195" y="77391"/>
                  </a:lnTo>
                  <a:lnTo>
                    <a:pt x="86577" y="80368"/>
                  </a:lnTo>
                  <a:lnTo>
                    <a:pt x="84507" y="83344"/>
                  </a:lnTo>
                  <a:lnTo>
                    <a:pt x="82134" y="87313"/>
                  </a:lnTo>
                  <a:lnTo>
                    <a:pt x="79561" y="91943"/>
                  </a:lnTo>
                  <a:lnTo>
                    <a:pt x="76853" y="97014"/>
                  </a:lnTo>
                  <a:lnTo>
                    <a:pt x="73063" y="101387"/>
                  </a:lnTo>
                  <a:lnTo>
                    <a:pt x="68552" y="105295"/>
                  </a:lnTo>
                  <a:lnTo>
                    <a:pt x="63561" y="108892"/>
                  </a:lnTo>
                  <a:lnTo>
                    <a:pt x="57256" y="112282"/>
                  </a:lnTo>
                  <a:lnTo>
                    <a:pt x="50077" y="115535"/>
                  </a:lnTo>
                  <a:lnTo>
                    <a:pt x="42314" y="118695"/>
                  </a:lnTo>
                  <a:lnTo>
                    <a:pt x="35155" y="121794"/>
                  </a:lnTo>
                  <a:lnTo>
                    <a:pt x="21907" y="127884"/>
                  </a:lnTo>
                  <a:lnTo>
                    <a:pt x="16590" y="130897"/>
                  </a:lnTo>
                  <a:lnTo>
                    <a:pt x="12051" y="133897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358"/>
            <p:cNvSpPr/>
            <p:nvPr/>
          </p:nvSpPr>
          <p:spPr>
            <a:xfrm>
              <a:off x="3429000" y="3196831"/>
              <a:ext cx="241102" cy="17857"/>
            </a:xfrm>
            <a:custGeom>
              <a:avLst/>
              <a:gdLst/>
              <a:ahLst/>
              <a:cxnLst/>
              <a:rect l="0" t="0" r="0" b="0"/>
              <a:pathLst>
                <a:path w="241102" h="17857">
                  <a:moveTo>
                    <a:pt x="0" y="17856"/>
                  </a:moveTo>
                  <a:lnTo>
                    <a:pt x="0" y="13115"/>
                  </a:lnTo>
                  <a:lnTo>
                    <a:pt x="992" y="11719"/>
                  </a:lnTo>
                  <a:lnTo>
                    <a:pt x="2645" y="10788"/>
                  </a:lnTo>
                  <a:lnTo>
                    <a:pt x="4740" y="10168"/>
                  </a:lnTo>
                  <a:lnTo>
                    <a:pt x="8121" y="9753"/>
                  </a:lnTo>
                  <a:lnTo>
                    <a:pt x="12359" y="9478"/>
                  </a:lnTo>
                  <a:lnTo>
                    <a:pt x="17169" y="9294"/>
                  </a:lnTo>
                  <a:lnTo>
                    <a:pt x="22360" y="8179"/>
                  </a:lnTo>
                  <a:lnTo>
                    <a:pt x="27804" y="6444"/>
                  </a:lnTo>
                  <a:lnTo>
                    <a:pt x="33419" y="4295"/>
                  </a:lnTo>
                  <a:lnTo>
                    <a:pt x="40139" y="2862"/>
                  </a:lnTo>
                  <a:lnTo>
                    <a:pt x="47595" y="1907"/>
                  </a:lnTo>
                  <a:lnTo>
                    <a:pt x="55542" y="1270"/>
                  </a:lnTo>
                  <a:lnTo>
                    <a:pt x="63817" y="845"/>
                  </a:lnTo>
                  <a:lnTo>
                    <a:pt x="80949" y="374"/>
                  </a:lnTo>
                  <a:lnTo>
                    <a:pt x="204910" y="0"/>
                  </a:lnTo>
                  <a:lnTo>
                    <a:pt x="213005" y="991"/>
                  </a:lnTo>
                  <a:lnTo>
                    <a:pt x="220386" y="2644"/>
                  </a:lnTo>
                  <a:lnTo>
                    <a:pt x="241101" y="89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359"/>
            <p:cNvSpPr/>
            <p:nvPr/>
          </p:nvSpPr>
          <p:spPr>
            <a:xfrm>
              <a:off x="3696890" y="3143250"/>
              <a:ext cx="142318" cy="196454"/>
            </a:xfrm>
            <a:custGeom>
              <a:avLst/>
              <a:gdLst/>
              <a:ahLst/>
              <a:cxnLst/>
              <a:rect l="0" t="0" r="0" b="0"/>
              <a:pathLst>
                <a:path w="142318" h="196454">
                  <a:moveTo>
                    <a:pt x="44649" y="0"/>
                  </a:moveTo>
                  <a:lnTo>
                    <a:pt x="52337" y="7688"/>
                  </a:lnTo>
                  <a:lnTo>
                    <a:pt x="54735" y="9094"/>
                  </a:lnTo>
                  <a:lnTo>
                    <a:pt x="62691" y="13302"/>
                  </a:lnTo>
                  <a:lnTo>
                    <a:pt x="66599" y="14821"/>
                  </a:lnTo>
                  <a:lnTo>
                    <a:pt x="70196" y="15834"/>
                  </a:lnTo>
                  <a:lnTo>
                    <a:pt x="73587" y="16509"/>
                  </a:lnTo>
                  <a:lnTo>
                    <a:pt x="77831" y="17951"/>
                  </a:lnTo>
                  <a:lnTo>
                    <a:pt x="82645" y="19904"/>
                  </a:lnTo>
                  <a:lnTo>
                    <a:pt x="87839" y="22199"/>
                  </a:lnTo>
                  <a:lnTo>
                    <a:pt x="92294" y="24721"/>
                  </a:lnTo>
                  <a:lnTo>
                    <a:pt x="96256" y="27395"/>
                  </a:lnTo>
                  <a:lnTo>
                    <a:pt x="99889" y="30169"/>
                  </a:lnTo>
                  <a:lnTo>
                    <a:pt x="104296" y="33011"/>
                  </a:lnTo>
                  <a:lnTo>
                    <a:pt x="109218" y="35898"/>
                  </a:lnTo>
                  <a:lnTo>
                    <a:pt x="114484" y="38814"/>
                  </a:lnTo>
                  <a:lnTo>
                    <a:pt x="118987" y="41751"/>
                  </a:lnTo>
                  <a:lnTo>
                    <a:pt x="122981" y="44701"/>
                  </a:lnTo>
                  <a:lnTo>
                    <a:pt x="126635" y="47660"/>
                  </a:lnTo>
                  <a:lnTo>
                    <a:pt x="130064" y="51617"/>
                  </a:lnTo>
                  <a:lnTo>
                    <a:pt x="133343" y="56239"/>
                  </a:lnTo>
                  <a:lnTo>
                    <a:pt x="136520" y="61305"/>
                  </a:lnTo>
                  <a:lnTo>
                    <a:pt x="138639" y="65675"/>
                  </a:lnTo>
                  <a:lnTo>
                    <a:pt x="140051" y="69580"/>
                  </a:lnTo>
                  <a:lnTo>
                    <a:pt x="140992" y="73175"/>
                  </a:lnTo>
                  <a:lnTo>
                    <a:pt x="141620" y="76565"/>
                  </a:lnTo>
                  <a:lnTo>
                    <a:pt x="142038" y="79816"/>
                  </a:lnTo>
                  <a:lnTo>
                    <a:pt x="142317" y="82976"/>
                  </a:lnTo>
                  <a:lnTo>
                    <a:pt x="141511" y="87067"/>
                  </a:lnTo>
                  <a:lnTo>
                    <a:pt x="139982" y="91779"/>
                  </a:lnTo>
                  <a:lnTo>
                    <a:pt x="137970" y="96904"/>
                  </a:lnTo>
                  <a:lnTo>
                    <a:pt x="135636" y="101314"/>
                  </a:lnTo>
                  <a:lnTo>
                    <a:pt x="133088" y="105245"/>
                  </a:lnTo>
                  <a:lnTo>
                    <a:pt x="130398" y="108858"/>
                  </a:lnTo>
                  <a:lnTo>
                    <a:pt x="127611" y="113252"/>
                  </a:lnTo>
                  <a:lnTo>
                    <a:pt x="124762" y="118165"/>
                  </a:lnTo>
                  <a:lnTo>
                    <a:pt x="121870" y="123425"/>
                  </a:lnTo>
                  <a:lnTo>
                    <a:pt x="117957" y="127924"/>
                  </a:lnTo>
                  <a:lnTo>
                    <a:pt x="113365" y="131915"/>
                  </a:lnTo>
                  <a:lnTo>
                    <a:pt x="108319" y="135568"/>
                  </a:lnTo>
                  <a:lnTo>
                    <a:pt x="102971" y="138996"/>
                  </a:lnTo>
                  <a:lnTo>
                    <a:pt x="97421" y="142273"/>
                  </a:lnTo>
                  <a:lnTo>
                    <a:pt x="91736" y="145450"/>
                  </a:lnTo>
                  <a:lnTo>
                    <a:pt x="84970" y="149552"/>
                  </a:lnTo>
                  <a:lnTo>
                    <a:pt x="69514" y="159403"/>
                  </a:lnTo>
                  <a:lnTo>
                    <a:pt x="62218" y="163815"/>
                  </a:lnTo>
                  <a:lnTo>
                    <a:pt x="55369" y="167749"/>
                  </a:lnTo>
                  <a:lnTo>
                    <a:pt x="48819" y="171363"/>
                  </a:lnTo>
                  <a:lnTo>
                    <a:pt x="41476" y="174766"/>
                  </a:lnTo>
                  <a:lnTo>
                    <a:pt x="33604" y="178026"/>
                  </a:lnTo>
                  <a:lnTo>
                    <a:pt x="25379" y="181192"/>
                  </a:lnTo>
                  <a:lnTo>
                    <a:pt x="18904" y="184294"/>
                  </a:lnTo>
                  <a:lnTo>
                    <a:pt x="13595" y="187355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360"/>
            <p:cNvSpPr/>
            <p:nvPr/>
          </p:nvSpPr>
          <p:spPr>
            <a:xfrm>
              <a:off x="3482578" y="3446859"/>
              <a:ext cx="223243" cy="17860"/>
            </a:xfrm>
            <a:custGeom>
              <a:avLst/>
              <a:gdLst/>
              <a:ahLst/>
              <a:cxnLst/>
              <a:rect l="0" t="0" r="0" b="0"/>
              <a:pathLst>
                <a:path w="223243" h="17860">
                  <a:moveTo>
                    <a:pt x="0" y="0"/>
                  </a:moveTo>
                  <a:lnTo>
                    <a:pt x="132764" y="0"/>
                  </a:lnTo>
                  <a:lnTo>
                    <a:pt x="143080" y="992"/>
                  </a:lnTo>
                  <a:lnTo>
                    <a:pt x="153925" y="2646"/>
                  </a:lnTo>
                  <a:lnTo>
                    <a:pt x="165124" y="4740"/>
                  </a:lnTo>
                  <a:lnTo>
                    <a:pt x="174575" y="6137"/>
                  </a:lnTo>
                  <a:lnTo>
                    <a:pt x="182860" y="7068"/>
                  </a:lnTo>
                  <a:lnTo>
                    <a:pt x="190367" y="7688"/>
                  </a:lnTo>
                  <a:lnTo>
                    <a:pt x="197357" y="9094"/>
                  </a:lnTo>
                  <a:lnTo>
                    <a:pt x="204001" y="11024"/>
                  </a:lnTo>
                  <a:lnTo>
                    <a:pt x="223242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361"/>
            <p:cNvSpPr/>
            <p:nvPr/>
          </p:nvSpPr>
          <p:spPr>
            <a:xfrm>
              <a:off x="3750468" y="3420070"/>
              <a:ext cx="138661" cy="133946"/>
            </a:xfrm>
            <a:custGeom>
              <a:avLst/>
              <a:gdLst/>
              <a:ahLst/>
              <a:cxnLst/>
              <a:rect l="0" t="0" r="0" b="0"/>
              <a:pathLst>
                <a:path w="138661" h="133946">
                  <a:moveTo>
                    <a:pt x="0" y="0"/>
                  </a:moveTo>
                  <a:lnTo>
                    <a:pt x="7689" y="0"/>
                  </a:lnTo>
                  <a:lnTo>
                    <a:pt x="40361" y="6137"/>
                  </a:lnTo>
                  <a:lnTo>
                    <a:pt x="46751" y="7068"/>
                  </a:lnTo>
                  <a:lnTo>
                    <a:pt x="52003" y="7688"/>
                  </a:lnTo>
                  <a:lnTo>
                    <a:pt x="57489" y="8102"/>
                  </a:lnTo>
                  <a:lnTo>
                    <a:pt x="63131" y="8378"/>
                  </a:lnTo>
                  <a:lnTo>
                    <a:pt x="68876" y="8562"/>
                  </a:lnTo>
                  <a:lnTo>
                    <a:pt x="74691" y="9676"/>
                  </a:lnTo>
                  <a:lnTo>
                    <a:pt x="80552" y="11412"/>
                  </a:lnTo>
                  <a:lnTo>
                    <a:pt x="86443" y="13561"/>
                  </a:lnTo>
                  <a:lnTo>
                    <a:pt x="91363" y="15986"/>
                  </a:lnTo>
                  <a:lnTo>
                    <a:pt x="95636" y="18595"/>
                  </a:lnTo>
                  <a:lnTo>
                    <a:pt x="99476" y="21326"/>
                  </a:lnTo>
                  <a:lnTo>
                    <a:pt x="104021" y="24139"/>
                  </a:lnTo>
                  <a:lnTo>
                    <a:pt x="109035" y="27007"/>
                  </a:lnTo>
                  <a:lnTo>
                    <a:pt x="114361" y="29911"/>
                  </a:lnTo>
                  <a:lnTo>
                    <a:pt x="118905" y="32839"/>
                  </a:lnTo>
                  <a:lnTo>
                    <a:pt x="122926" y="35783"/>
                  </a:lnTo>
                  <a:lnTo>
                    <a:pt x="126599" y="38738"/>
                  </a:lnTo>
                  <a:lnTo>
                    <a:pt x="129048" y="41700"/>
                  </a:lnTo>
                  <a:lnTo>
                    <a:pt x="130681" y="44667"/>
                  </a:lnTo>
                  <a:lnTo>
                    <a:pt x="131769" y="47638"/>
                  </a:lnTo>
                  <a:lnTo>
                    <a:pt x="133487" y="50610"/>
                  </a:lnTo>
                  <a:lnTo>
                    <a:pt x="135624" y="53583"/>
                  </a:lnTo>
                  <a:lnTo>
                    <a:pt x="138041" y="56558"/>
                  </a:lnTo>
                  <a:lnTo>
                    <a:pt x="138660" y="59533"/>
                  </a:lnTo>
                  <a:lnTo>
                    <a:pt x="138081" y="62509"/>
                  </a:lnTo>
                  <a:lnTo>
                    <a:pt x="136703" y="65485"/>
                  </a:lnTo>
                  <a:lnTo>
                    <a:pt x="135783" y="68462"/>
                  </a:lnTo>
                  <a:lnTo>
                    <a:pt x="135171" y="71438"/>
                  </a:lnTo>
                  <a:lnTo>
                    <a:pt x="134762" y="74414"/>
                  </a:lnTo>
                  <a:lnTo>
                    <a:pt x="133498" y="77390"/>
                  </a:lnTo>
                  <a:lnTo>
                    <a:pt x="131663" y="80367"/>
                  </a:lnTo>
                  <a:lnTo>
                    <a:pt x="129447" y="83344"/>
                  </a:lnTo>
                  <a:lnTo>
                    <a:pt x="125986" y="86320"/>
                  </a:lnTo>
                  <a:lnTo>
                    <a:pt x="121693" y="89297"/>
                  </a:lnTo>
                  <a:lnTo>
                    <a:pt x="116848" y="92273"/>
                  </a:lnTo>
                  <a:lnTo>
                    <a:pt x="111633" y="96242"/>
                  </a:lnTo>
                  <a:lnTo>
                    <a:pt x="106172" y="100872"/>
                  </a:lnTo>
                  <a:lnTo>
                    <a:pt x="100547" y="105943"/>
                  </a:lnTo>
                  <a:lnTo>
                    <a:pt x="93820" y="110316"/>
                  </a:lnTo>
                  <a:lnTo>
                    <a:pt x="86359" y="114224"/>
                  </a:lnTo>
                  <a:lnTo>
                    <a:pt x="78409" y="117821"/>
                  </a:lnTo>
                  <a:lnTo>
                    <a:pt x="71124" y="120219"/>
                  </a:lnTo>
                  <a:lnTo>
                    <a:pt x="64284" y="121818"/>
                  </a:lnTo>
                  <a:lnTo>
                    <a:pt x="57738" y="122883"/>
                  </a:lnTo>
                  <a:lnTo>
                    <a:pt x="51391" y="124587"/>
                  </a:lnTo>
                  <a:lnTo>
                    <a:pt x="45175" y="126714"/>
                  </a:lnTo>
                  <a:lnTo>
                    <a:pt x="26789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362"/>
            <p:cNvSpPr/>
            <p:nvPr/>
          </p:nvSpPr>
          <p:spPr>
            <a:xfrm>
              <a:off x="3527226" y="3707061"/>
              <a:ext cx="223243" cy="16619"/>
            </a:xfrm>
            <a:custGeom>
              <a:avLst/>
              <a:gdLst/>
              <a:ahLst/>
              <a:cxnLst/>
              <a:rect l="0" t="0" r="0" b="0"/>
              <a:pathLst>
                <a:path w="223243" h="16619">
                  <a:moveTo>
                    <a:pt x="0" y="7689"/>
                  </a:moveTo>
                  <a:lnTo>
                    <a:pt x="33419" y="7689"/>
                  </a:lnTo>
                  <a:lnTo>
                    <a:pt x="40139" y="6696"/>
                  </a:lnTo>
                  <a:lnTo>
                    <a:pt x="47595" y="5043"/>
                  </a:lnTo>
                  <a:lnTo>
                    <a:pt x="55542" y="2948"/>
                  </a:lnTo>
                  <a:lnTo>
                    <a:pt x="63817" y="1551"/>
                  </a:lnTo>
                  <a:lnTo>
                    <a:pt x="72311" y="621"/>
                  </a:lnTo>
                  <a:lnTo>
                    <a:pt x="80949" y="0"/>
                  </a:lnTo>
                  <a:lnTo>
                    <a:pt x="89685" y="578"/>
                  </a:lnTo>
                  <a:lnTo>
                    <a:pt x="98485" y="1956"/>
                  </a:lnTo>
                  <a:lnTo>
                    <a:pt x="107329" y="3867"/>
                  </a:lnTo>
                  <a:lnTo>
                    <a:pt x="116201" y="5141"/>
                  </a:lnTo>
                  <a:lnTo>
                    <a:pt x="125092" y="5990"/>
                  </a:lnTo>
                  <a:lnTo>
                    <a:pt x="133997" y="6556"/>
                  </a:lnTo>
                  <a:lnTo>
                    <a:pt x="143901" y="6934"/>
                  </a:lnTo>
                  <a:lnTo>
                    <a:pt x="165490" y="7353"/>
                  </a:lnTo>
                  <a:lnTo>
                    <a:pt x="174819" y="8457"/>
                  </a:lnTo>
                  <a:lnTo>
                    <a:pt x="183023" y="10185"/>
                  </a:lnTo>
                  <a:lnTo>
                    <a:pt x="190476" y="12330"/>
                  </a:lnTo>
                  <a:lnTo>
                    <a:pt x="197429" y="13759"/>
                  </a:lnTo>
                  <a:lnTo>
                    <a:pt x="204049" y="14712"/>
                  </a:lnTo>
                  <a:lnTo>
                    <a:pt x="223242" y="166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363"/>
            <p:cNvSpPr/>
            <p:nvPr/>
          </p:nvSpPr>
          <p:spPr>
            <a:xfrm>
              <a:off x="3759398" y="3696890"/>
              <a:ext cx="151651" cy="160736"/>
            </a:xfrm>
            <a:custGeom>
              <a:avLst/>
              <a:gdLst/>
              <a:ahLst/>
              <a:cxnLst/>
              <a:rect l="0" t="0" r="0" b="0"/>
              <a:pathLst>
                <a:path w="151651" h="160736">
                  <a:moveTo>
                    <a:pt x="89297" y="0"/>
                  </a:moveTo>
                  <a:lnTo>
                    <a:pt x="94037" y="0"/>
                  </a:lnTo>
                  <a:lnTo>
                    <a:pt x="96426" y="992"/>
                  </a:lnTo>
                  <a:lnTo>
                    <a:pt x="99010" y="2646"/>
                  </a:lnTo>
                  <a:lnTo>
                    <a:pt x="101726" y="4741"/>
                  </a:lnTo>
                  <a:lnTo>
                    <a:pt x="104528" y="6137"/>
                  </a:lnTo>
                  <a:lnTo>
                    <a:pt x="107388" y="7068"/>
                  </a:lnTo>
                  <a:lnTo>
                    <a:pt x="110287" y="7688"/>
                  </a:lnTo>
                  <a:lnTo>
                    <a:pt x="113212" y="9094"/>
                  </a:lnTo>
                  <a:lnTo>
                    <a:pt x="116154" y="11024"/>
                  </a:lnTo>
                  <a:lnTo>
                    <a:pt x="119109" y="13302"/>
                  </a:lnTo>
                  <a:lnTo>
                    <a:pt x="122070" y="15814"/>
                  </a:lnTo>
                  <a:lnTo>
                    <a:pt x="125036" y="18480"/>
                  </a:lnTo>
                  <a:lnTo>
                    <a:pt x="128006" y="21250"/>
                  </a:lnTo>
                  <a:lnTo>
                    <a:pt x="130978" y="23096"/>
                  </a:lnTo>
                  <a:lnTo>
                    <a:pt x="133951" y="24327"/>
                  </a:lnTo>
                  <a:lnTo>
                    <a:pt x="136926" y="25148"/>
                  </a:lnTo>
                  <a:lnTo>
                    <a:pt x="139901" y="26687"/>
                  </a:lnTo>
                  <a:lnTo>
                    <a:pt x="142876" y="28705"/>
                  </a:lnTo>
                  <a:lnTo>
                    <a:pt x="145853" y="31044"/>
                  </a:lnTo>
                  <a:lnTo>
                    <a:pt x="147837" y="33594"/>
                  </a:lnTo>
                  <a:lnTo>
                    <a:pt x="149159" y="36287"/>
                  </a:lnTo>
                  <a:lnTo>
                    <a:pt x="150041" y="39074"/>
                  </a:lnTo>
                  <a:lnTo>
                    <a:pt x="150629" y="41924"/>
                  </a:lnTo>
                  <a:lnTo>
                    <a:pt x="151021" y="44817"/>
                  </a:lnTo>
                  <a:lnTo>
                    <a:pt x="151282" y="47738"/>
                  </a:lnTo>
                  <a:lnTo>
                    <a:pt x="151456" y="50676"/>
                  </a:lnTo>
                  <a:lnTo>
                    <a:pt x="151650" y="56588"/>
                  </a:lnTo>
                  <a:lnTo>
                    <a:pt x="150709" y="60546"/>
                  </a:lnTo>
                  <a:lnTo>
                    <a:pt x="149090" y="65169"/>
                  </a:lnTo>
                  <a:lnTo>
                    <a:pt x="147018" y="70235"/>
                  </a:lnTo>
                  <a:lnTo>
                    <a:pt x="144645" y="74604"/>
                  </a:lnTo>
                  <a:lnTo>
                    <a:pt x="142070" y="78510"/>
                  </a:lnTo>
                  <a:lnTo>
                    <a:pt x="139362" y="82106"/>
                  </a:lnTo>
                  <a:lnTo>
                    <a:pt x="136564" y="85495"/>
                  </a:lnTo>
                  <a:lnTo>
                    <a:pt x="133707" y="88746"/>
                  </a:lnTo>
                  <a:lnTo>
                    <a:pt x="130810" y="91907"/>
                  </a:lnTo>
                  <a:lnTo>
                    <a:pt x="126894" y="95006"/>
                  </a:lnTo>
                  <a:lnTo>
                    <a:pt x="122299" y="98064"/>
                  </a:lnTo>
                  <a:lnTo>
                    <a:pt x="117251" y="101094"/>
                  </a:lnTo>
                  <a:lnTo>
                    <a:pt x="103706" y="109754"/>
                  </a:lnTo>
                  <a:lnTo>
                    <a:pt x="95926" y="114841"/>
                  </a:lnTo>
                  <a:lnTo>
                    <a:pt x="88755" y="119225"/>
                  </a:lnTo>
                  <a:lnTo>
                    <a:pt x="81991" y="123140"/>
                  </a:lnTo>
                  <a:lnTo>
                    <a:pt x="75496" y="126742"/>
                  </a:lnTo>
                  <a:lnTo>
                    <a:pt x="68190" y="130135"/>
                  </a:lnTo>
                  <a:lnTo>
                    <a:pt x="60343" y="133389"/>
                  </a:lnTo>
                  <a:lnTo>
                    <a:pt x="52135" y="136551"/>
                  </a:lnTo>
                  <a:lnTo>
                    <a:pt x="35077" y="142710"/>
                  </a:lnTo>
                  <a:lnTo>
                    <a:pt x="26362" y="145742"/>
                  </a:lnTo>
                  <a:lnTo>
                    <a:pt x="19558" y="148755"/>
                  </a:lnTo>
                  <a:lnTo>
                    <a:pt x="14031" y="151756"/>
                  </a:lnTo>
                  <a:lnTo>
                    <a:pt x="0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17442"/>
          <a:stretch>
            <a:fillRect/>
          </a:stretch>
        </p:blipFill>
        <p:spPr bwMode="auto">
          <a:xfrm>
            <a:off x="2133600" y="838200"/>
            <a:ext cx="46386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447800" y="19050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1524000" y="43434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MARTInkAnnotation247"/>
          <p:cNvSpPr/>
          <p:nvPr/>
        </p:nvSpPr>
        <p:spPr>
          <a:xfrm>
            <a:off x="660796" y="1009054"/>
            <a:ext cx="678658" cy="80368"/>
          </a:xfrm>
          <a:custGeom>
            <a:avLst/>
            <a:gdLst/>
            <a:ahLst/>
            <a:cxnLst/>
            <a:rect l="0" t="0" r="0" b="0"/>
            <a:pathLst>
              <a:path w="678658" h="80368">
                <a:moveTo>
                  <a:pt x="0" y="80367"/>
                </a:moveTo>
                <a:lnTo>
                  <a:pt x="0" y="71440"/>
                </a:lnTo>
                <a:lnTo>
                  <a:pt x="13561" y="71438"/>
                </a:lnTo>
                <a:lnTo>
                  <a:pt x="15987" y="70445"/>
                </a:lnTo>
                <a:lnTo>
                  <a:pt x="18595" y="68792"/>
                </a:lnTo>
                <a:lnTo>
                  <a:pt x="21327" y="66697"/>
                </a:lnTo>
                <a:lnTo>
                  <a:pt x="27007" y="64370"/>
                </a:lnTo>
                <a:lnTo>
                  <a:pt x="33832" y="63335"/>
                </a:lnTo>
                <a:lnTo>
                  <a:pt x="51736" y="62671"/>
                </a:lnTo>
                <a:lnTo>
                  <a:pt x="55327" y="62617"/>
                </a:lnTo>
                <a:lnTo>
                  <a:pt x="59705" y="61588"/>
                </a:lnTo>
                <a:lnTo>
                  <a:pt x="64608" y="59911"/>
                </a:lnTo>
                <a:lnTo>
                  <a:pt x="69861" y="57800"/>
                </a:lnTo>
                <a:lnTo>
                  <a:pt x="83636" y="55454"/>
                </a:lnTo>
                <a:lnTo>
                  <a:pt x="98687" y="54412"/>
                </a:lnTo>
                <a:lnTo>
                  <a:pt x="119310" y="52833"/>
                </a:lnTo>
                <a:lnTo>
                  <a:pt x="127165" y="51097"/>
                </a:lnTo>
                <a:lnTo>
                  <a:pt x="135378" y="48948"/>
                </a:lnTo>
                <a:lnTo>
                  <a:pt x="152442" y="46559"/>
                </a:lnTo>
                <a:lnTo>
                  <a:pt x="169947" y="44506"/>
                </a:lnTo>
                <a:lnTo>
                  <a:pt x="178783" y="42569"/>
                </a:lnTo>
                <a:lnTo>
                  <a:pt x="187650" y="40286"/>
                </a:lnTo>
                <a:lnTo>
                  <a:pt x="197530" y="38763"/>
                </a:lnTo>
                <a:lnTo>
                  <a:pt x="208085" y="37749"/>
                </a:lnTo>
                <a:lnTo>
                  <a:pt x="219091" y="37072"/>
                </a:lnTo>
                <a:lnTo>
                  <a:pt x="230396" y="35629"/>
                </a:lnTo>
                <a:lnTo>
                  <a:pt x="241902" y="33674"/>
                </a:lnTo>
                <a:lnTo>
                  <a:pt x="253542" y="31379"/>
                </a:lnTo>
                <a:lnTo>
                  <a:pt x="265270" y="29849"/>
                </a:lnTo>
                <a:lnTo>
                  <a:pt x="277058" y="28829"/>
                </a:lnTo>
                <a:lnTo>
                  <a:pt x="288885" y="28149"/>
                </a:lnTo>
                <a:lnTo>
                  <a:pt x="299746" y="26704"/>
                </a:lnTo>
                <a:lnTo>
                  <a:pt x="309964" y="24748"/>
                </a:lnTo>
                <a:lnTo>
                  <a:pt x="319752" y="22452"/>
                </a:lnTo>
                <a:lnTo>
                  <a:pt x="357230" y="14480"/>
                </a:lnTo>
                <a:lnTo>
                  <a:pt x="370115" y="12630"/>
                </a:lnTo>
                <a:lnTo>
                  <a:pt x="382673" y="11396"/>
                </a:lnTo>
                <a:lnTo>
                  <a:pt x="395014" y="10574"/>
                </a:lnTo>
                <a:lnTo>
                  <a:pt x="407210" y="10026"/>
                </a:lnTo>
                <a:lnTo>
                  <a:pt x="431344" y="9417"/>
                </a:lnTo>
                <a:lnTo>
                  <a:pt x="443336" y="8262"/>
                </a:lnTo>
                <a:lnTo>
                  <a:pt x="455300" y="6500"/>
                </a:lnTo>
                <a:lnTo>
                  <a:pt x="467244" y="4334"/>
                </a:lnTo>
                <a:lnTo>
                  <a:pt x="479176" y="2889"/>
                </a:lnTo>
                <a:lnTo>
                  <a:pt x="491099" y="1926"/>
                </a:lnTo>
                <a:lnTo>
                  <a:pt x="503017" y="1284"/>
                </a:lnTo>
                <a:lnTo>
                  <a:pt x="526842" y="571"/>
                </a:lnTo>
                <a:lnTo>
                  <a:pt x="591221" y="50"/>
                </a:lnTo>
                <a:lnTo>
                  <a:pt x="6786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48"/>
          <p:cNvSpPr/>
          <p:nvPr/>
        </p:nvSpPr>
        <p:spPr>
          <a:xfrm>
            <a:off x="3321843" y="2393156"/>
            <a:ext cx="17861" cy="214313"/>
          </a:xfrm>
          <a:custGeom>
            <a:avLst/>
            <a:gdLst/>
            <a:ahLst/>
            <a:cxnLst/>
            <a:rect l="0" t="0" r="0" b="0"/>
            <a:pathLst>
              <a:path w="17861" h="214313">
                <a:moveTo>
                  <a:pt x="0" y="0"/>
                </a:moveTo>
                <a:lnTo>
                  <a:pt x="4741" y="0"/>
                </a:lnTo>
                <a:lnTo>
                  <a:pt x="6137" y="992"/>
                </a:lnTo>
                <a:lnTo>
                  <a:pt x="7068" y="2646"/>
                </a:lnTo>
                <a:lnTo>
                  <a:pt x="8821" y="8562"/>
                </a:lnTo>
                <a:lnTo>
                  <a:pt x="8908" y="14994"/>
                </a:lnTo>
                <a:lnTo>
                  <a:pt x="8927" y="22222"/>
                </a:lnTo>
                <a:lnTo>
                  <a:pt x="7936" y="24736"/>
                </a:lnTo>
                <a:lnTo>
                  <a:pt x="6283" y="27405"/>
                </a:lnTo>
                <a:lnTo>
                  <a:pt x="4188" y="30176"/>
                </a:lnTo>
                <a:lnTo>
                  <a:pt x="2792" y="33016"/>
                </a:lnTo>
                <a:lnTo>
                  <a:pt x="1862" y="35901"/>
                </a:lnTo>
                <a:lnTo>
                  <a:pt x="1241" y="38817"/>
                </a:lnTo>
                <a:lnTo>
                  <a:pt x="1820" y="41753"/>
                </a:lnTo>
                <a:lnTo>
                  <a:pt x="3197" y="44702"/>
                </a:lnTo>
                <a:lnTo>
                  <a:pt x="5108" y="47661"/>
                </a:lnTo>
                <a:lnTo>
                  <a:pt x="6382" y="50625"/>
                </a:lnTo>
                <a:lnTo>
                  <a:pt x="7232" y="53594"/>
                </a:lnTo>
                <a:lnTo>
                  <a:pt x="7797" y="56565"/>
                </a:lnTo>
                <a:lnTo>
                  <a:pt x="8175" y="59538"/>
                </a:lnTo>
                <a:lnTo>
                  <a:pt x="8595" y="65487"/>
                </a:lnTo>
                <a:lnTo>
                  <a:pt x="8781" y="71438"/>
                </a:lnTo>
                <a:lnTo>
                  <a:pt x="8911" y="86320"/>
                </a:lnTo>
                <a:lnTo>
                  <a:pt x="8930" y="200703"/>
                </a:lnTo>
                <a:lnTo>
                  <a:pt x="9922" y="202263"/>
                </a:lnTo>
                <a:lnTo>
                  <a:pt x="11576" y="203303"/>
                </a:lnTo>
                <a:lnTo>
                  <a:pt x="17492" y="205261"/>
                </a:lnTo>
                <a:lnTo>
                  <a:pt x="17787" y="211495"/>
                </a:lnTo>
                <a:lnTo>
                  <a:pt x="17827" y="213060"/>
                </a:lnTo>
                <a:lnTo>
                  <a:pt x="16846" y="213478"/>
                </a:lnTo>
                <a:lnTo>
                  <a:pt x="15199" y="213756"/>
                </a:lnTo>
                <a:lnTo>
                  <a:pt x="9038" y="214303"/>
                </a:lnTo>
                <a:lnTo>
                  <a:pt x="17860" y="214312"/>
                </a:lnTo>
                <a:lnTo>
                  <a:pt x="893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49"/>
          <p:cNvSpPr/>
          <p:nvPr/>
        </p:nvSpPr>
        <p:spPr>
          <a:xfrm>
            <a:off x="6866929" y="2339578"/>
            <a:ext cx="26790" cy="133946"/>
          </a:xfrm>
          <a:custGeom>
            <a:avLst/>
            <a:gdLst/>
            <a:ahLst/>
            <a:cxnLst/>
            <a:rect l="0" t="0" r="0" b="0"/>
            <a:pathLst>
              <a:path w="26790" h="133946">
                <a:moveTo>
                  <a:pt x="0" y="8929"/>
                </a:moveTo>
                <a:lnTo>
                  <a:pt x="8562" y="8929"/>
                </a:lnTo>
                <a:lnTo>
                  <a:pt x="8766" y="6283"/>
                </a:lnTo>
                <a:lnTo>
                  <a:pt x="8928" y="109"/>
                </a:lnTo>
                <a:lnTo>
                  <a:pt x="9920" y="72"/>
                </a:lnTo>
                <a:lnTo>
                  <a:pt x="17812" y="0"/>
                </a:lnTo>
                <a:lnTo>
                  <a:pt x="17849" y="0"/>
                </a:lnTo>
                <a:lnTo>
                  <a:pt x="17860" y="84585"/>
                </a:lnTo>
                <a:lnTo>
                  <a:pt x="18851" y="87148"/>
                </a:lnTo>
                <a:lnTo>
                  <a:pt x="20505" y="89848"/>
                </a:lnTo>
                <a:lnTo>
                  <a:pt x="22599" y="92641"/>
                </a:lnTo>
                <a:lnTo>
                  <a:pt x="23996" y="95495"/>
                </a:lnTo>
                <a:lnTo>
                  <a:pt x="24927" y="98390"/>
                </a:lnTo>
                <a:lnTo>
                  <a:pt x="25547" y="101312"/>
                </a:lnTo>
                <a:lnTo>
                  <a:pt x="25962" y="104252"/>
                </a:lnTo>
                <a:lnTo>
                  <a:pt x="26238" y="107204"/>
                </a:lnTo>
                <a:lnTo>
                  <a:pt x="26421" y="110165"/>
                </a:lnTo>
                <a:lnTo>
                  <a:pt x="26626" y="116100"/>
                </a:lnTo>
                <a:lnTo>
                  <a:pt x="26779" y="124493"/>
                </a:lnTo>
                <a:lnTo>
                  <a:pt x="26789" y="133942"/>
                </a:lnTo>
                <a:lnTo>
                  <a:pt x="19101" y="133945"/>
                </a:lnTo>
                <a:lnTo>
                  <a:pt x="25657" y="133945"/>
                </a:lnTo>
                <a:lnTo>
                  <a:pt x="26034" y="132953"/>
                </a:lnTo>
                <a:lnTo>
                  <a:pt x="26454" y="129204"/>
                </a:lnTo>
                <a:lnTo>
                  <a:pt x="26788" y="125019"/>
                </a:lnTo>
                <a:lnTo>
                  <a:pt x="26789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911578" y="2803921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51"/>
          <p:cNvSpPr/>
          <p:nvPr/>
        </p:nvSpPr>
        <p:spPr>
          <a:xfrm>
            <a:off x="6902648" y="2839640"/>
            <a:ext cx="1" cy="17566"/>
          </a:xfrm>
          <a:custGeom>
            <a:avLst/>
            <a:gdLst/>
            <a:ahLst/>
            <a:cxnLst/>
            <a:rect l="0" t="0" r="0" b="0"/>
            <a:pathLst>
              <a:path w="1" h="17566">
                <a:moveTo>
                  <a:pt x="0" y="0"/>
                </a:moveTo>
                <a:lnTo>
                  <a:pt x="0" y="175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52"/>
          <p:cNvSpPr/>
          <p:nvPr/>
        </p:nvSpPr>
        <p:spPr>
          <a:xfrm>
            <a:off x="5795744" y="2741414"/>
            <a:ext cx="17483" cy="112350"/>
          </a:xfrm>
          <a:custGeom>
            <a:avLst/>
            <a:gdLst/>
            <a:ahLst/>
            <a:cxnLst/>
            <a:rect l="0" t="0" r="0" b="0"/>
            <a:pathLst>
              <a:path w="17483" h="112350">
                <a:moveTo>
                  <a:pt x="17482" y="0"/>
                </a:moveTo>
                <a:lnTo>
                  <a:pt x="17482" y="4740"/>
                </a:lnTo>
                <a:lnTo>
                  <a:pt x="16490" y="7129"/>
                </a:lnTo>
                <a:lnTo>
                  <a:pt x="14836" y="9713"/>
                </a:lnTo>
                <a:lnTo>
                  <a:pt x="12742" y="12428"/>
                </a:lnTo>
                <a:lnTo>
                  <a:pt x="11345" y="15231"/>
                </a:lnTo>
                <a:lnTo>
                  <a:pt x="10414" y="18091"/>
                </a:lnTo>
                <a:lnTo>
                  <a:pt x="9793" y="20990"/>
                </a:lnTo>
                <a:lnTo>
                  <a:pt x="9380" y="23915"/>
                </a:lnTo>
                <a:lnTo>
                  <a:pt x="8920" y="29811"/>
                </a:lnTo>
                <a:lnTo>
                  <a:pt x="7806" y="33764"/>
                </a:lnTo>
                <a:lnTo>
                  <a:pt x="6070" y="38384"/>
                </a:lnTo>
                <a:lnTo>
                  <a:pt x="3921" y="43449"/>
                </a:lnTo>
                <a:lnTo>
                  <a:pt x="2488" y="48809"/>
                </a:lnTo>
                <a:lnTo>
                  <a:pt x="1533" y="54368"/>
                </a:lnTo>
                <a:lnTo>
                  <a:pt x="897" y="60057"/>
                </a:lnTo>
                <a:lnTo>
                  <a:pt x="471" y="65835"/>
                </a:lnTo>
                <a:lnTo>
                  <a:pt x="188" y="71671"/>
                </a:lnTo>
                <a:lnTo>
                  <a:pt x="0" y="77546"/>
                </a:lnTo>
                <a:lnTo>
                  <a:pt x="866" y="83447"/>
                </a:lnTo>
                <a:lnTo>
                  <a:pt x="2436" y="89365"/>
                </a:lnTo>
                <a:lnTo>
                  <a:pt x="4475" y="95296"/>
                </a:lnTo>
                <a:lnTo>
                  <a:pt x="5834" y="101233"/>
                </a:lnTo>
                <a:lnTo>
                  <a:pt x="6740" y="107177"/>
                </a:lnTo>
                <a:lnTo>
                  <a:pt x="7265" y="1123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253"/>
          <p:cNvSpPr/>
          <p:nvPr/>
        </p:nvSpPr>
        <p:spPr>
          <a:xfrm>
            <a:off x="6938367" y="2768203"/>
            <a:ext cx="1065" cy="86458"/>
          </a:xfrm>
          <a:custGeom>
            <a:avLst/>
            <a:gdLst/>
            <a:ahLst/>
            <a:cxnLst/>
            <a:rect l="0" t="0" r="0" b="0"/>
            <a:pathLst>
              <a:path w="1065" h="86458">
                <a:moveTo>
                  <a:pt x="0" y="0"/>
                </a:moveTo>
                <a:lnTo>
                  <a:pt x="0" y="83353"/>
                </a:lnTo>
                <a:lnTo>
                  <a:pt x="991" y="86326"/>
                </a:lnTo>
                <a:lnTo>
                  <a:pt x="1064" y="86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254"/>
          <p:cNvSpPr/>
          <p:nvPr/>
        </p:nvSpPr>
        <p:spPr>
          <a:xfrm>
            <a:off x="866604" y="2357973"/>
            <a:ext cx="329975" cy="401301"/>
          </a:xfrm>
          <a:custGeom>
            <a:avLst/>
            <a:gdLst/>
            <a:ahLst/>
            <a:cxnLst/>
            <a:rect l="0" t="0" r="0" b="0"/>
            <a:pathLst>
              <a:path w="329975" h="401301">
                <a:moveTo>
                  <a:pt x="276396" y="151269"/>
                </a:moveTo>
                <a:lnTo>
                  <a:pt x="271655" y="151269"/>
                </a:lnTo>
                <a:lnTo>
                  <a:pt x="270259" y="152261"/>
                </a:lnTo>
                <a:lnTo>
                  <a:pt x="269328" y="153915"/>
                </a:lnTo>
                <a:lnTo>
                  <a:pt x="268707" y="156009"/>
                </a:lnTo>
                <a:lnTo>
                  <a:pt x="265372" y="160982"/>
                </a:lnTo>
                <a:lnTo>
                  <a:pt x="263093" y="163697"/>
                </a:lnTo>
                <a:lnTo>
                  <a:pt x="255270" y="169360"/>
                </a:lnTo>
                <a:lnTo>
                  <a:pt x="245178" y="176177"/>
                </a:lnTo>
                <a:lnTo>
                  <a:pt x="239709" y="180773"/>
                </a:lnTo>
                <a:lnTo>
                  <a:pt x="234078" y="185821"/>
                </a:lnTo>
                <a:lnTo>
                  <a:pt x="227348" y="191171"/>
                </a:lnTo>
                <a:lnTo>
                  <a:pt x="219885" y="196722"/>
                </a:lnTo>
                <a:lnTo>
                  <a:pt x="211933" y="202406"/>
                </a:lnTo>
                <a:lnTo>
                  <a:pt x="203654" y="207189"/>
                </a:lnTo>
                <a:lnTo>
                  <a:pt x="195159" y="211369"/>
                </a:lnTo>
                <a:lnTo>
                  <a:pt x="186519" y="215148"/>
                </a:lnTo>
                <a:lnTo>
                  <a:pt x="177783" y="219652"/>
                </a:lnTo>
                <a:lnTo>
                  <a:pt x="168982" y="224639"/>
                </a:lnTo>
                <a:lnTo>
                  <a:pt x="160138" y="229948"/>
                </a:lnTo>
                <a:lnTo>
                  <a:pt x="150273" y="234479"/>
                </a:lnTo>
                <a:lnTo>
                  <a:pt x="139728" y="238492"/>
                </a:lnTo>
                <a:lnTo>
                  <a:pt x="128729" y="242160"/>
                </a:lnTo>
                <a:lnTo>
                  <a:pt x="119412" y="245597"/>
                </a:lnTo>
                <a:lnTo>
                  <a:pt x="111216" y="248881"/>
                </a:lnTo>
                <a:lnTo>
                  <a:pt x="103768" y="252062"/>
                </a:lnTo>
                <a:lnTo>
                  <a:pt x="95826" y="254183"/>
                </a:lnTo>
                <a:lnTo>
                  <a:pt x="87555" y="255597"/>
                </a:lnTo>
                <a:lnTo>
                  <a:pt x="79064" y="256540"/>
                </a:lnTo>
                <a:lnTo>
                  <a:pt x="71419" y="257168"/>
                </a:lnTo>
                <a:lnTo>
                  <a:pt x="64338" y="257587"/>
                </a:lnTo>
                <a:lnTo>
                  <a:pt x="52171" y="258052"/>
                </a:lnTo>
                <a:lnTo>
                  <a:pt x="43456" y="258260"/>
                </a:lnTo>
                <a:lnTo>
                  <a:pt x="28231" y="258376"/>
                </a:lnTo>
                <a:lnTo>
                  <a:pt x="23640" y="257400"/>
                </a:lnTo>
                <a:lnTo>
                  <a:pt x="15893" y="253670"/>
                </a:lnTo>
                <a:lnTo>
                  <a:pt x="13430" y="251286"/>
                </a:lnTo>
                <a:lnTo>
                  <a:pt x="11788" y="248705"/>
                </a:lnTo>
                <a:lnTo>
                  <a:pt x="6832" y="237686"/>
                </a:lnTo>
                <a:lnTo>
                  <a:pt x="4413" y="232692"/>
                </a:lnTo>
                <a:lnTo>
                  <a:pt x="1725" y="221853"/>
                </a:lnTo>
                <a:lnTo>
                  <a:pt x="530" y="210421"/>
                </a:lnTo>
                <a:lnTo>
                  <a:pt x="0" y="198725"/>
                </a:lnTo>
                <a:lnTo>
                  <a:pt x="850" y="191836"/>
                </a:lnTo>
                <a:lnTo>
                  <a:pt x="2410" y="184267"/>
                </a:lnTo>
                <a:lnTo>
                  <a:pt x="4441" y="176244"/>
                </a:lnTo>
                <a:lnTo>
                  <a:pt x="5796" y="168911"/>
                </a:lnTo>
                <a:lnTo>
                  <a:pt x="6699" y="162038"/>
                </a:lnTo>
                <a:lnTo>
                  <a:pt x="7301" y="155472"/>
                </a:lnTo>
                <a:lnTo>
                  <a:pt x="8694" y="148118"/>
                </a:lnTo>
                <a:lnTo>
                  <a:pt x="10615" y="140238"/>
                </a:lnTo>
                <a:lnTo>
                  <a:pt x="12888" y="132009"/>
                </a:lnTo>
                <a:lnTo>
                  <a:pt x="15396" y="124538"/>
                </a:lnTo>
                <a:lnTo>
                  <a:pt x="18060" y="117573"/>
                </a:lnTo>
                <a:lnTo>
                  <a:pt x="20828" y="110946"/>
                </a:lnTo>
                <a:lnTo>
                  <a:pt x="23665" y="104543"/>
                </a:lnTo>
                <a:lnTo>
                  <a:pt x="29464" y="92137"/>
                </a:lnTo>
                <a:lnTo>
                  <a:pt x="47211" y="56054"/>
                </a:lnTo>
                <a:lnTo>
                  <a:pt x="55804" y="44128"/>
                </a:lnTo>
                <a:lnTo>
                  <a:pt x="65245" y="33205"/>
                </a:lnTo>
                <a:lnTo>
                  <a:pt x="72749" y="25043"/>
                </a:lnTo>
                <a:lnTo>
                  <a:pt x="82551" y="14870"/>
                </a:lnTo>
                <a:lnTo>
                  <a:pt x="91354" y="8626"/>
                </a:lnTo>
                <a:lnTo>
                  <a:pt x="100889" y="3536"/>
                </a:lnTo>
                <a:lnTo>
                  <a:pt x="108434" y="1274"/>
                </a:lnTo>
                <a:lnTo>
                  <a:pt x="118260" y="0"/>
                </a:lnTo>
                <a:lnTo>
                  <a:pt x="121362" y="814"/>
                </a:lnTo>
                <a:lnTo>
                  <a:pt x="127456" y="4364"/>
                </a:lnTo>
                <a:lnTo>
                  <a:pt x="136117" y="11894"/>
                </a:lnTo>
                <a:lnTo>
                  <a:pt x="149503" y="24644"/>
                </a:lnTo>
                <a:lnTo>
                  <a:pt x="167656" y="42582"/>
                </a:lnTo>
                <a:lnTo>
                  <a:pt x="172152" y="49045"/>
                </a:lnTo>
                <a:lnTo>
                  <a:pt x="176142" y="56331"/>
                </a:lnTo>
                <a:lnTo>
                  <a:pt x="179794" y="64164"/>
                </a:lnTo>
                <a:lnTo>
                  <a:pt x="184213" y="72363"/>
                </a:lnTo>
                <a:lnTo>
                  <a:pt x="189144" y="80806"/>
                </a:lnTo>
                <a:lnTo>
                  <a:pt x="194415" y="89410"/>
                </a:lnTo>
                <a:lnTo>
                  <a:pt x="198922" y="98123"/>
                </a:lnTo>
                <a:lnTo>
                  <a:pt x="202918" y="106909"/>
                </a:lnTo>
                <a:lnTo>
                  <a:pt x="206575" y="115742"/>
                </a:lnTo>
                <a:lnTo>
                  <a:pt x="210997" y="124608"/>
                </a:lnTo>
                <a:lnTo>
                  <a:pt x="215929" y="133495"/>
                </a:lnTo>
                <a:lnTo>
                  <a:pt x="221202" y="142396"/>
                </a:lnTo>
                <a:lnTo>
                  <a:pt x="225709" y="152299"/>
                </a:lnTo>
                <a:lnTo>
                  <a:pt x="229706" y="162869"/>
                </a:lnTo>
                <a:lnTo>
                  <a:pt x="243250" y="203611"/>
                </a:lnTo>
                <a:lnTo>
                  <a:pt x="247353" y="213945"/>
                </a:lnTo>
                <a:lnTo>
                  <a:pt x="252073" y="224803"/>
                </a:lnTo>
                <a:lnTo>
                  <a:pt x="257204" y="236010"/>
                </a:lnTo>
                <a:lnTo>
                  <a:pt x="261617" y="246458"/>
                </a:lnTo>
                <a:lnTo>
                  <a:pt x="265551" y="256400"/>
                </a:lnTo>
                <a:lnTo>
                  <a:pt x="272568" y="275385"/>
                </a:lnTo>
                <a:lnTo>
                  <a:pt x="285157" y="311825"/>
                </a:lnTo>
                <a:lnTo>
                  <a:pt x="288190" y="320814"/>
                </a:lnTo>
                <a:lnTo>
                  <a:pt x="291203" y="328791"/>
                </a:lnTo>
                <a:lnTo>
                  <a:pt x="294205" y="336094"/>
                </a:lnTo>
                <a:lnTo>
                  <a:pt x="297198" y="342946"/>
                </a:lnTo>
                <a:lnTo>
                  <a:pt x="303170" y="355852"/>
                </a:lnTo>
                <a:lnTo>
                  <a:pt x="315088" y="380306"/>
                </a:lnTo>
                <a:lnTo>
                  <a:pt x="318397" y="389654"/>
                </a:lnTo>
                <a:lnTo>
                  <a:pt x="319279" y="393536"/>
                </a:lnTo>
                <a:lnTo>
                  <a:pt x="320860" y="396124"/>
                </a:lnTo>
                <a:lnTo>
                  <a:pt x="322905" y="397849"/>
                </a:lnTo>
                <a:lnTo>
                  <a:pt x="329974" y="401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55"/>
          <p:cNvSpPr/>
          <p:nvPr/>
        </p:nvSpPr>
        <p:spPr>
          <a:xfrm>
            <a:off x="1187648" y="2160984"/>
            <a:ext cx="177161" cy="785813"/>
          </a:xfrm>
          <a:custGeom>
            <a:avLst/>
            <a:gdLst/>
            <a:ahLst/>
            <a:cxnLst/>
            <a:rect l="0" t="0" r="0" b="0"/>
            <a:pathLst>
              <a:path w="177161" h="785813">
                <a:moveTo>
                  <a:pt x="0" y="0"/>
                </a:moveTo>
                <a:lnTo>
                  <a:pt x="4740" y="0"/>
                </a:lnTo>
                <a:lnTo>
                  <a:pt x="8121" y="992"/>
                </a:lnTo>
                <a:lnTo>
                  <a:pt x="12359" y="2646"/>
                </a:lnTo>
                <a:lnTo>
                  <a:pt x="17169" y="4740"/>
                </a:lnTo>
                <a:lnTo>
                  <a:pt x="23352" y="8121"/>
                </a:lnTo>
                <a:lnTo>
                  <a:pt x="30451" y="12359"/>
                </a:lnTo>
                <a:lnTo>
                  <a:pt x="38160" y="17169"/>
                </a:lnTo>
                <a:lnTo>
                  <a:pt x="45284" y="22360"/>
                </a:lnTo>
                <a:lnTo>
                  <a:pt x="52017" y="27805"/>
                </a:lnTo>
                <a:lnTo>
                  <a:pt x="58491" y="33420"/>
                </a:lnTo>
                <a:lnTo>
                  <a:pt x="64790" y="40139"/>
                </a:lnTo>
                <a:lnTo>
                  <a:pt x="70975" y="47595"/>
                </a:lnTo>
                <a:lnTo>
                  <a:pt x="77082" y="55543"/>
                </a:lnTo>
                <a:lnTo>
                  <a:pt x="84130" y="63817"/>
                </a:lnTo>
                <a:lnTo>
                  <a:pt x="91805" y="72311"/>
                </a:lnTo>
                <a:lnTo>
                  <a:pt x="99899" y="80949"/>
                </a:lnTo>
                <a:lnTo>
                  <a:pt x="107279" y="89685"/>
                </a:lnTo>
                <a:lnTo>
                  <a:pt x="114183" y="98485"/>
                </a:lnTo>
                <a:lnTo>
                  <a:pt x="120771" y="107329"/>
                </a:lnTo>
                <a:lnTo>
                  <a:pt x="126154" y="117193"/>
                </a:lnTo>
                <a:lnTo>
                  <a:pt x="130735" y="127738"/>
                </a:lnTo>
                <a:lnTo>
                  <a:pt x="134782" y="138737"/>
                </a:lnTo>
                <a:lnTo>
                  <a:pt x="139464" y="150038"/>
                </a:lnTo>
                <a:lnTo>
                  <a:pt x="144570" y="161541"/>
                </a:lnTo>
                <a:lnTo>
                  <a:pt x="149958" y="173178"/>
                </a:lnTo>
                <a:lnTo>
                  <a:pt x="154542" y="185897"/>
                </a:lnTo>
                <a:lnTo>
                  <a:pt x="158591" y="199338"/>
                </a:lnTo>
                <a:lnTo>
                  <a:pt x="162282" y="213259"/>
                </a:lnTo>
                <a:lnTo>
                  <a:pt x="164742" y="227501"/>
                </a:lnTo>
                <a:lnTo>
                  <a:pt x="166383" y="241956"/>
                </a:lnTo>
                <a:lnTo>
                  <a:pt x="167477" y="256554"/>
                </a:lnTo>
                <a:lnTo>
                  <a:pt x="169198" y="271247"/>
                </a:lnTo>
                <a:lnTo>
                  <a:pt x="171338" y="286003"/>
                </a:lnTo>
                <a:lnTo>
                  <a:pt x="173756" y="300801"/>
                </a:lnTo>
                <a:lnTo>
                  <a:pt x="175369" y="315628"/>
                </a:lnTo>
                <a:lnTo>
                  <a:pt x="176444" y="330474"/>
                </a:lnTo>
                <a:lnTo>
                  <a:pt x="177160" y="345331"/>
                </a:lnTo>
                <a:lnTo>
                  <a:pt x="176646" y="360197"/>
                </a:lnTo>
                <a:lnTo>
                  <a:pt x="175311" y="375069"/>
                </a:lnTo>
                <a:lnTo>
                  <a:pt x="173428" y="389944"/>
                </a:lnTo>
                <a:lnTo>
                  <a:pt x="172174" y="404822"/>
                </a:lnTo>
                <a:lnTo>
                  <a:pt x="171337" y="419702"/>
                </a:lnTo>
                <a:lnTo>
                  <a:pt x="170779" y="434582"/>
                </a:lnTo>
                <a:lnTo>
                  <a:pt x="169415" y="450456"/>
                </a:lnTo>
                <a:lnTo>
                  <a:pt x="167514" y="466991"/>
                </a:lnTo>
                <a:lnTo>
                  <a:pt x="165254" y="483968"/>
                </a:lnTo>
                <a:lnTo>
                  <a:pt x="161763" y="500247"/>
                </a:lnTo>
                <a:lnTo>
                  <a:pt x="157451" y="516060"/>
                </a:lnTo>
                <a:lnTo>
                  <a:pt x="152592" y="531564"/>
                </a:lnTo>
                <a:lnTo>
                  <a:pt x="147369" y="546860"/>
                </a:lnTo>
                <a:lnTo>
                  <a:pt x="136273" y="577085"/>
                </a:lnTo>
                <a:lnTo>
                  <a:pt x="118870" y="621992"/>
                </a:lnTo>
                <a:lnTo>
                  <a:pt x="112981" y="635919"/>
                </a:lnTo>
                <a:lnTo>
                  <a:pt x="101146" y="661977"/>
                </a:lnTo>
                <a:lnTo>
                  <a:pt x="94220" y="674482"/>
                </a:lnTo>
                <a:lnTo>
                  <a:pt x="86626" y="686787"/>
                </a:lnTo>
                <a:lnTo>
                  <a:pt x="57791" y="730313"/>
                </a:lnTo>
                <a:lnTo>
                  <a:pt x="51425" y="738891"/>
                </a:lnTo>
                <a:lnTo>
                  <a:pt x="45198" y="746594"/>
                </a:lnTo>
                <a:lnTo>
                  <a:pt x="39062" y="753714"/>
                </a:lnTo>
                <a:lnTo>
                  <a:pt x="33979" y="760444"/>
                </a:lnTo>
                <a:lnTo>
                  <a:pt x="29598" y="766916"/>
                </a:lnTo>
                <a:lnTo>
                  <a:pt x="17859" y="7858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56"/>
          <p:cNvSpPr/>
          <p:nvPr/>
        </p:nvSpPr>
        <p:spPr>
          <a:xfrm>
            <a:off x="777004" y="2259210"/>
            <a:ext cx="223122" cy="812603"/>
          </a:xfrm>
          <a:custGeom>
            <a:avLst/>
            <a:gdLst/>
            <a:ahLst/>
            <a:cxnLst/>
            <a:rect l="0" t="0" r="0" b="0"/>
            <a:pathLst>
              <a:path w="223122" h="812603">
                <a:moveTo>
                  <a:pt x="53456" y="0"/>
                </a:moveTo>
                <a:lnTo>
                  <a:pt x="53456" y="4741"/>
                </a:lnTo>
                <a:lnTo>
                  <a:pt x="52464" y="7129"/>
                </a:lnTo>
                <a:lnTo>
                  <a:pt x="47319" y="15232"/>
                </a:lnTo>
                <a:lnTo>
                  <a:pt x="44362" y="23916"/>
                </a:lnTo>
                <a:lnTo>
                  <a:pt x="40154" y="29812"/>
                </a:lnTo>
                <a:lnTo>
                  <a:pt x="38635" y="33765"/>
                </a:lnTo>
                <a:lnTo>
                  <a:pt x="33551" y="54368"/>
                </a:lnTo>
                <a:lnTo>
                  <a:pt x="31256" y="60058"/>
                </a:lnTo>
                <a:lnTo>
                  <a:pt x="28027" y="82287"/>
                </a:lnTo>
                <a:lnTo>
                  <a:pt x="24626" y="99080"/>
                </a:lnTo>
                <a:lnTo>
                  <a:pt x="14358" y="138855"/>
                </a:lnTo>
                <a:lnTo>
                  <a:pt x="11274" y="161594"/>
                </a:lnTo>
                <a:lnTo>
                  <a:pt x="8912" y="184929"/>
                </a:lnTo>
                <a:lnTo>
                  <a:pt x="4555" y="208529"/>
                </a:lnTo>
                <a:lnTo>
                  <a:pt x="1956" y="232248"/>
                </a:lnTo>
                <a:lnTo>
                  <a:pt x="802" y="257011"/>
                </a:lnTo>
                <a:lnTo>
                  <a:pt x="152" y="297850"/>
                </a:lnTo>
                <a:lnTo>
                  <a:pt x="0" y="323209"/>
                </a:lnTo>
                <a:lnTo>
                  <a:pt x="951" y="336519"/>
                </a:lnTo>
                <a:lnTo>
                  <a:pt x="2578" y="350354"/>
                </a:lnTo>
                <a:lnTo>
                  <a:pt x="4655" y="364538"/>
                </a:lnTo>
                <a:lnTo>
                  <a:pt x="9608" y="393528"/>
                </a:lnTo>
                <a:lnTo>
                  <a:pt x="20872" y="452561"/>
                </a:lnTo>
                <a:lnTo>
                  <a:pt x="24788" y="467403"/>
                </a:lnTo>
                <a:lnTo>
                  <a:pt x="29383" y="482258"/>
                </a:lnTo>
                <a:lnTo>
                  <a:pt x="51016" y="546486"/>
                </a:lnTo>
                <a:lnTo>
                  <a:pt x="57783" y="563754"/>
                </a:lnTo>
                <a:lnTo>
                  <a:pt x="65270" y="581219"/>
                </a:lnTo>
                <a:lnTo>
                  <a:pt x="73238" y="598815"/>
                </a:lnTo>
                <a:lnTo>
                  <a:pt x="82519" y="616499"/>
                </a:lnTo>
                <a:lnTo>
                  <a:pt x="92675" y="634242"/>
                </a:lnTo>
                <a:lnTo>
                  <a:pt x="103415" y="652023"/>
                </a:lnTo>
                <a:lnTo>
                  <a:pt x="115535" y="669831"/>
                </a:lnTo>
                <a:lnTo>
                  <a:pt x="128577" y="687656"/>
                </a:lnTo>
                <a:lnTo>
                  <a:pt x="142232" y="705492"/>
                </a:lnTo>
                <a:lnTo>
                  <a:pt x="154312" y="722344"/>
                </a:lnTo>
                <a:lnTo>
                  <a:pt x="165342" y="738539"/>
                </a:lnTo>
                <a:lnTo>
                  <a:pt x="175672" y="754297"/>
                </a:lnTo>
                <a:lnTo>
                  <a:pt x="185535" y="767779"/>
                </a:lnTo>
                <a:lnTo>
                  <a:pt x="195087" y="779743"/>
                </a:lnTo>
                <a:lnTo>
                  <a:pt x="223121" y="812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57"/>
          <p:cNvSpPr/>
          <p:nvPr/>
        </p:nvSpPr>
        <p:spPr>
          <a:xfrm>
            <a:off x="5542283" y="2670344"/>
            <a:ext cx="1806850" cy="174788"/>
          </a:xfrm>
          <a:custGeom>
            <a:avLst/>
            <a:gdLst/>
            <a:ahLst/>
            <a:cxnLst/>
            <a:rect l="0" t="0" r="0" b="0"/>
            <a:pathLst>
              <a:path w="1806850" h="174788">
                <a:moveTo>
                  <a:pt x="1806849" y="79999"/>
                </a:moveTo>
                <a:lnTo>
                  <a:pt x="1806849" y="71178"/>
                </a:lnTo>
                <a:lnTo>
                  <a:pt x="1802109" y="66361"/>
                </a:lnTo>
                <a:lnTo>
                  <a:pt x="1799720" y="64954"/>
                </a:lnTo>
                <a:lnTo>
                  <a:pt x="1791618" y="61982"/>
                </a:lnTo>
                <a:lnTo>
                  <a:pt x="1772297" y="49821"/>
                </a:lnTo>
                <a:lnTo>
                  <a:pt x="1755711" y="41182"/>
                </a:lnTo>
                <a:lnTo>
                  <a:pt x="1744103" y="37942"/>
                </a:lnTo>
                <a:lnTo>
                  <a:pt x="1732328" y="35510"/>
                </a:lnTo>
                <a:lnTo>
                  <a:pt x="1713553" y="29555"/>
                </a:lnTo>
                <a:lnTo>
                  <a:pt x="1657456" y="23959"/>
                </a:lnTo>
                <a:lnTo>
                  <a:pt x="1643217" y="20366"/>
                </a:lnTo>
                <a:lnTo>
                  <a:pt x="1583438" y="17660"/>
                </a:lnTo>
                <a:lnTo>
                  <a:pt x="1565673" y="16574"/>
                </a:lnTo>
                <a:lnTo>
                  <a:pt x="1511170" y="9396"/>
                </a:lnTo>
                <a:lnTo>
                  <a:pt x="1459832" y="8671"/>
                </a:lnTo>
                <a:lnTo>
                  <a:pt x="1321633" y="8563"/>
                </a:lnTo>
                <a:lnTo>
                  <a:pt x="1255065" y="1494"/>
                </a:lnTo>
                <a:lnTo>
                  <a:pt x="1205950" y="0"/>
                </a:lnTo>
                <a:lnTo>
                  <a:pt x="1139033" y="6748"/>
                </a:lnTo>
                <a:lnTo>
                  <a:pt x="1085134" y="8204"/>
                </a:lnTo>
                <a:lnTo>
                  <a:pt x="888682" y="8561"/>
                </a:lnTo>
                <a:lnTo>
                  <a:pt x="825185" y="15629"/>
                </a:lnTo>
                <a:lnTo>
                  <a:pt x="772336" y="17124"/>
                </a:lnTo>
                <a:lnTo>
                  <a:pt x="721255" y="18411"/>
                </a:lnTo>
                <a:lnTo>
                  <a:pt x="660984" y="25170"/>
                </a:lnTo>
                <a:lnTo>
                  <a:pt x="601357" y="28902"/>
                </a:lnTo>
                <a:lnTo>
                  <a:pt x="541812" y="35494"/>
                </a:lnTo>
                <a:lnTo>
                  <a:pt x="487019" y="47668"/>
                </a:lnTo>
                <a:lnTo>
                  <a:pt x="436619" y="58252"/>
                </a:lnTo>
                <a:lnTo>
                  <a:pt x="375381" y="66368"/>
                </a:lnTo>
                <a:lnTo>
                  <a:pt x="285657" y="86025"/>
                </a:lnTo>
                <a:lnTo>
                  <a:pt x="235779" y="97873"/>
                </a:lnTo>
                <a:lnTo>
                  <a:pt x="116171" y="127624"/>
                </a:lnTo>
                <a:lnTo>
                  <a:pt x="80445" y="141294"/>
                </a:lnTo>
                <a:lnTo>
                  <a:pt x="38955" y="157555"/>
                </a:lnTo>
                <a:lnTo>
                  <a:pt x="6194" y="172211"/>
                </a:lnTo>
                <a:lnTo>
                  <a:pt x="0" y="1747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58"/>
          <p:cNvSpPr/>
          <p:nvPr/>
        </p:nvSpPr>
        <p:spPr>
          <a:xfrm>
            <a:off x="7312072" y="2794992"/>
            <a:ext cx="37061" cy="45273"/>
          </a:xfrm>
          <a:custGeom>
            <a:avLst/>
            <a:gdLst/>
            <a:ahLst/>
            <a:cxnLst/>
            <a:rect l="0" t="0" r="0" b="0"/>
            <a:pathLst>
              <a:path w="37061" h="45273">
                <a:moveTo>
                  <a:pt x="0" y="45272"/>
                </a:moveTo>
                <a:lnTo>
                  <a:pt x="9463" y="36324"/>
                </a:lnTo>
                <a:lnTo>
                  <a:pt x="12708" y="33146"/>
                </a:lnTo>
                <a:lnTo>
                  <a:pt x="14872" y="30035"/>
                </a:lnTo>
                <a:lnTo>
                  <a:pt x="17278" y="23932"/>
                </a:lnTo>
                <a:lnTo>
                  <a:pt x="18910" y="21907"/>
                </a:lnTo>
                <a:lnTo>
                  <a:pt x="20992" y="20558"/>
                </a:lnTo>
                <a:lnTo>
                  <a:pt x="23371" y="19659"/>
                </a:lnTo>
                <a:lnTo>
                  <a:pt x="24958" y="18066"/>
                </a:lnTo>
                <a:lnTo>
                  <a:pt x="26014" y="16013"/>
                </a:lnTo>
                <a:lnTo>
                  <a:pt x="28007" y="9344"/>
                </a:lnTo>
                <a:lnTo>
                  <a:pt x="28120" y="1277"/>
                </a:lnTo>
                <a:lnTo>
                  <a:pt x="29116" y="852"/>
                </a:lnTo>
                <a:lnTo>
                  <a:pt x="370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59"/>
          <p:cNvSpPr/>
          <p:nvPr/>
        </p:nvSpPr>
        <p:spPr>
          <a:xfrm>
            <a:off x="7106940" y="2260911"/>
            <a:ext cx="135037" cy="87597"/>
          </a:xfrm>
          <a:custGeom>
            <a:avLst/>
            <a:gdLst/>
            <a:ahLst/>
            <a:cxnLst/>
            <a:rect l="0" t="0" r="0" b="0"/>
            <a:pathLst>
              <a:path w="135037" h="87597">
                <a:moveTo>
                  <a:pt x="135036" y="87596"/>
                </a:moveTo>
                <a:lnTo>
                  <a:pt x="130295" y="87596"/>
                </a:lnTo>
                <a:lnTo>
                  <a:pt x="128898" y="86604"/>
                </a:lnTo>
                <a:lnTo>
                  <a:pt x="127968" y="84950"/>
                </a:lnTo>
                <a:lnTo>
                  <a:pt x="127347" y="82856"/>
                </a:lnTo>
                <a:lnTo>
                  <a:pt x="124012" y="77883"/>
                </a:lnTo>
                <a:lnTo>
                  <a:pt x="118230" y="71373"/>
                </a:lnTo>
                <a:lnTo>
                  <a:pt x="104811" y="57543"/>
                </a:lnTo>
                <a:lnTo>
                  <a:pt x="93117" y="46721"/>
                </a:lnTo>
                <a:lnTo>
                  <a:pt x="76533" y="37231"/>
                </a:lnTo>
                <a:lnTo>
                  <a:pt x="54202" y="28135"/>
                </a:lnTo>
                <a:lnTo>
                  <a:pt x="33584" y="18164"/>
                </a:lnTo>
                <a:lnTo>
                  <a:pt x="17517" y="8451"/>
                </a:lnTo>
                <a:lnTo>
                  <a:pt x="453" y="1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60"/>
          <p:cNvSpPr/>
          <p:nvPr/>
        </p:nvSpPr>
        <p:spPr>
          <a:xfrm>
            <a:off x="6581338" y="2272133"/>
            <a:ext cx="1044616" cy="308544"/>
          </a:xfrm>
          <a:custGeom>
            <a:avLst/>
            <a:gdLst/>
            <a:ahLst/>
            <a:cxnLst/>
            <a:rect l="0" t="0" r="0" b="0"/>
            <a:pathLst>
              <a:path w="1044616" h="308544">
                <a:moveTo>
                  <a:pt x="203309" y="0"/>
                </a:moveTo>
                <a:lnTo>
                  <a:pt x="187365" y="6686"/>
                </a:lnTo>
                <a:lnTo>
                  <a:pt x="169505" y="15967"/>
                </a:lnTo>
                <a:lnTo>
                  <a:pt x="152637" y="26706"/>
                </a:lnTo>
                <a:lnTo>
                  <a:pt x="145361" y="32348"/>
                </a:lnTo>
                <a:lnTo>
                  <a:pt x="138526" y="38094"/>
                </a:lnTo>
                <a:lnTo>
                  <a:pt x="130994" y="43909"/>
                </a:lnTo>
                <a:lnTo>
                  <a:pt x="122995" y="49769"/>
                </a:lnTo>
                <a:lnTo>
                  <a:pt x="114685" y="55661"/>
                </a:lnTo>
                <a:lnTo>
                  <a:pt x="107161" y="61573"/>
                </a:lnTo>
                <a:lnTo>
                  <a:pt x="100162" y="67499"/>
                </a:lnTo>
                <a:lnTo>
                  <a:pt x="93511" y="73434"/>
                </a:lnTo>
                <a:lnTo>
                  <a:pt x="80829" y="85320"/>
                </a:lnTo>
                <a:lnTo>
                  <a:pt x="56518" y="109120"/>
                </a:lnTo>
                <a:lnTo>
                  <a:pt x="50525" y="116064"/>
                </a:lnTo>
                <a:lnTo>
                  <a:pt x="44544" y="123670"/>
                </a:lnTo>
                <a:lnTo>
                  <a:pt x="38573" y="131717"/>
                </a:lnTo>
                <a:lnTo>
                  <a:pt x="33600" y="139067"/>
                </a:lnTo>
                <a:lnTo>
                  <a:pt x="29292" y="145950"/>
                </a:lnTo>
                <a:lnTo>
                  <a:pt x="25429" y="152524"/>
                </a:lnTo>
                <a:lnTo>
                  <a:pt x="21860" y="158891"/>
                </a:lnTo>
                <a:lnTo>
                  <a:pt x="15249" y="171257"/>
                </a:lnTo>
                <a:lnTo>
                  <a:pt x="5950" y="189375"/>
                </a:lnTo>
                <a:lnTo>
                  <a:pt x="3914" y="195364"/>
                </a:lnTo>
                <a:lnTo>
                  <a:pt x="2556" y="201341"/>
                </a:lnTo>
                <a:lnTo>
                  <a:pt x="1650" y="207311"/>
                </a:lnTo>
                <a:lnTo>
                  <a:pt x="645" y="216589"/>
                </a:lnTo>
                <a:lnTo>
                  <a:pt x="199" y="225012"/>
                </a:lnTo>
                <a:lnTo>
                  <a:pt x="0" y="235371"/>
                </a:lnTo>
                <a:lnTo>
                  <a:pt x="940" y="239919"/>
                </a:lnTo>
                <a:lnTo>
                  <a:pt x="4628" y="247618"/>
                </a:lnTo>
                <a:lnTo>
                  <a:pt x="9575" y="256993"/>
                </a:lnTo>
                <a:lnTo>
                  <a:pt x="15081" y="266782"/>
                </a:lnTo>
                <a:lnTo>
                  <a:pt x="20836" y="274440"/>
                </a:lnTo>
                <a:lnTo>
                  <a:pt x="29654" y="284329"/>
                </a:lnTo>
                <a:lnTo>
                  <a:pt x="40873" y="290507"/>
                </a:lnTo>
                <a:lnTo>
                  <a:pt x="54788" y="295568"/>
                </a:lnTo>
                <a:lnTo>
                  <a:pt x="82536" y="301463"/>
                </a:lnTo>
                <a:lnTo>
                  <a:pt x="99103" y="305398"/>
                </a:lnTo>
                <a:lnTo>
                  <a:pt x="125164" y="307613"/>
                </a:lnTo>
                <a:lnTo>
                  <a:pt x="152729" y="308270"/>
                </a:lnTo>
                <a:lnTo>
                  <a:pt x="278812" y="308543"/>
                </a:lnTo>
                <a:lnTo>
                  <a:pt x="305729" y="305899"/>
                </a:lnTo>
                <a:lnTo>
                  <a:pt x="334229" y="302409"/>
                </a:lnTo>
                <a:lnTo>
                  <a:pt x="363431" y="300857"/>
                </a:lnTo>
                <a:lnTo>
                  <a:pt x="392947" y="297522"/>
                </a:lnTo>
                <a:lnTo>
                  <a:pt x="422601" y="292732"/>
                </a:lnTo>
                <a:lnTo>
                  <a:pt x="482061" y="281573"/>
                </a:lnTo>
                <a:lnTo>
                  <a:pt x="511818" y="276715"/>
                </a:lnTo>
                <a:lnTo>
                  <a:pt x="557453" y="272987"/>
                </a:lnTo>
                <a:lnTo>
                  <a:pt x="573988" y="270949"/>
                </a:lnTo>
                <a:lnTo>
                  <a:pt x="590966" y="268599"/>
                </a:lnTo>
                <a:lnTo>
                  <a:pt x="623058" y="263341"/>
                </a:lnTo>
                <a:lnTo>
                  <a:pt x="688823" y="251881"/>
                </a:lnTo>
                <a:lnTo>
                  <a:pt x="721120" y="248636"/>
                </a:lnTo>
                <a:lnTo>
                  <a:pt x="753004" y="246200"/>
                </a:lnTo>
                <a:lnTo>
                  <a:pt x="769841" y="244162"/>
                </a:lnTo>
                <a:lnTo>
                  <a:pt x="802437" y="240243"/>
                </a:lnTo>
                <a:lnTo>
                  <a:pt x="830155" y="238502"/>
                </a:lnTo>
                <a:lnTo>
                  <a:pt x="858349" y="235082"/>
                </a:lnTo>
                <a:lnTo>
                  <a:pt x="886423" y="231247"/>
                </a:lnTo>
                <a:lnTo>
                  <a:pt x="912130" y="229543"/>
                </a:lnTo>
                <a:lnTo>
                  <a:pt x="936784" y="226139"/>
                </a:lnTo>
                <a:lnTo>
                  <a:pt x="967685" y="221291"/>
                </a:lnTo>
                <a:lnTo>
                  <a:pt x="992055" y="219854"/>
                </a:lnTo>
                <a:lnTo>
                  <a:pt x="1022216" y="219369"/>
                </a:lnTo>
                <a:lnTo>
                  <a:pt x="1044615" y="2192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61"/>
          <p:cNvSpPr/>
          <p:nvPr/>
        </p:nvSpPr>
        <p:spPr>
          <a:xfrm>
            <a:off x="1303734" y="3321843"/>
            <a:ext cx="250032" cy="392908"/>
          </a:xfrm>
          <a:custGeom>
            <a:avLst/>
            <a:gdLst/>
            <a:ahLst/>
            <a:cxnLst/>
            <a:rect l="0" t="0" r="0" b="0"/>
            <a:pathLst>
              <a:path w="250032" h="392908">
                <a:moveTo>
                  <a:pt x="53578" y="392907"/>
                </a:moveTo>
                <a:lnTo>
                  <a:pt x="53578" y="376397"/>
                </a:lnTo>
                <a:lnTo>
                  <a:pt x="48837" y="370707"/>
                </a:lnTo>
                <a:lnTo>
                  <a:pt x="47441" y="367193"/>
                </a:lnTo>
                <a:lnTo>
                  <a:pt x="45889" y="357996"/>
                </a:lnTo>
                <a:lnTo>
                  <a:pt x="45016" y="346403"/>
                </a:lnTo>
                <a:lnTo>
                  <a:pt x="44812" y="337181"/>
                </a:lnTo>
                <a:lnTo>
                  <a:pt x="44651" y="279760"/>
                </a:lnTo>
                <a:lnTo>
                  <a:pt x="42004" y="267874"/>
                </a:lnTo>
                <a:lnTo>
                  <a:pt x="38512" y="255977"/>
                </a:lnTo>
                <a:lnTo>
                  <a:pt x="36960" y="244075"/>
                </a:lnTo>
                <a:lnTo>
                  <a:pt x="36546" y="237131"/>
                </a:lnTo>
                <a:lnTo>
                  <a:pt x="36086" y="221477"/>
                </a:lnTo>
                <a:lnTo>
                  <a:pt x="35767" y="185430"/>
                </a:lnTo>
                <a:lnTo>
                  <a:pt x="35751" y="177198"/>
                </a:lnTo>
                <a:lnTo>
                  <a:pt x="34748" y="169726"/>
                </a:lnTo>
                <a:lnTo>
                  <a:pt x="33087" y="162760"/>
                </a:lnTo>
                <a:lnTo>
                  <a:pt x="30988" y="156131"/>
                </a:lnTo>
                <a:lnTo>
                  <a:pt x="29588" y="149728"/>
                </a:lnTo>
                <a:lnTo>
                  <a:pt x="28655" y="143475"/>
                </a:lnTo>
                <a:lnTo>
                  <a:pt x="27618" y="131236"/>
                </a:lnTo>
                <a:lnTo>
                  <a:pt x="27157" y="119181"/>
                </a:lnTo>
                <a:lnTo>
                  <a:pt x="24058" y="114180"/>
                </a:lnTo>
                <a:lnTo>
                  <a:pt x="19015" y="109855"/>
                </a:lnTo>
                <a:lnTo>
                  <a:pt x="12677" y="105979"/>
                </a:lnTo>
                <a:lnTo>
                  <a:pt x="8451" y="101410"/>
                </a:lnTo>
                <a:lnTo>
                  <a:pt x="5634" y="96380"/>
                </a:lnTo>
                <a:lnTo>
                  <a:pt x="2504" y="86492"/>
                </a:lnTo>
                <a:lnTo>
                  <a:pt x="742" y="74355"/>
                </a:lnTo>
                <a:lnTo>
                  <a:pt x="329" y="64135"/>
                </a:lnTo>
                <a:lnTo>
                  <a:pt x="43" y="52323"/>
                </a:lnTo>
                <a:lnTo>
                  <a:pt x="0" y="36126"/>
                </a:lnTo>
                <a:lnTo>
                  <a:pt x="4740" y="31100"/>
                </a:lnTo>
                <a:lnTo>
                  <a:pt x="7129" y="29663"/>
                </a:lnTo>
                <a:lnTo>
                  <a:pt x="12429" y="28066"/>
                </a:lnTo>
                <a:lnTo>
                  <a:pt x="18092" y="27357"/>
                </a:lnTo>
                <a:lnTo>
                  <a:pt x="20991" y="27168"/>
                </a:lnTo>
                <a:lnTo>
                  <a:pt x="24908" y="26049"/>
                </a:lnTo>
                <a:lnTo>
                  <a:pt x="29504" y="24312"/>
                </a:lnTo>
                <a:lnTo>
                  <a:pt x="34552" y="22161"/>
                </a:lnTo>
                <a:lnTo>
                  <a:pt x="40894" y="20727"/>
                </a:lnTo>
                <a:lnTo>
                  <a:pt x="48099" y="19771"/>
                </a:lnTo>
                <a:lnTo>
                  <a:pt x="55878" y="19134"/>
                </a:lnTo>
                <a:lnTo>
                  <a:pt x="64041" y="17717"/>
                </a:lnTo>
                <a:lnTo>
                  <a:pt x="72460" y="15780"/>
                </a:lnTo>
                <a:lnTo>
                  <a:pt x="81049" y="13497"/>
                </a:lnTo>
                <a:lnTo>
                  <a:pt x="89751" y="11974"/>
                </a:lnTo>
                <a:lnTo>
                  <a:pt x="98529" y="10959"/>
                </a:lnTo>
                <a:lnTo>
                  <a:pt x="107358" y="10283"/>
                </a:lnTo>
                <a:lnTo>
                  <a:pt x="117213" y="8840"/>
                </a:lnTo>
                <a:lnTo>
                  <a:pt x="127751" y="6885"/>
                </a:lnTo>
                <a:lnTo>
                  <a:pt x="138745" y="4590"/>
                </a:lnTo>
                <a:lnTo>
                  <a:pt x="149052" y="3060"/>
                </a:lnTo>
                <a:lnTo>
                  <a:pt x="158899" y="2040"/>
                </a:lnTo>
                <a:lnTo>
                  <a:pt x="168440" y="1360"/>
                </a:lnTo>
                <a:lnTo>
                  <a:pt x="176786" y="907"/>
                </a:lnTo>
                <a:lnTo>
                  <a:pt x="191350" y="403"/>
                </a:lnTo>
                <a:lnTo>
                  <a:pt x="231957" y="36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62"/>
          <p:cNvSpPr/>
          <p:nvPr/>
        </p:nvSpPr>
        <p:spPr>
          <a:xfrm>
            <a:off x="1348382" y="3518296"/>
            <a:ext cx="160736" cy="44650"/>
          </a:xfrm>
          <a:custGeom>
            <a:avLst/>
            <a:gdLst/>
            <a:ahLst/>
            <a:cxnLst/>
            <a:rect l="0" t="0" r="0" b="0"/>
            <a:pathLst>
              <a:path w="160736" h="44650">
                <a:moveTo>
                  <a:pt x="0" y="44649"/>
                </a:moveTo>
                <a:lnTo>
                  <a:pt x="7689" y="44649"/>
                </a:lnTo>
                <a:lnTo>
                  <a:pt x="10087" y="43656"/>
                </a:lnTo>
                <a:lnTo>
                  <a:pt x="13670" y="42003"/>
                </a:lnTo>
                <a:lnTo>
                  <a:pt x="18043" y="39908"/>
                </a:lnTo>
                <a:lnTo>
                  <a:pt x="21951" y="38512"/>
                </a:lnTo>
                <a:lnTo>
                  <a:pt x="25548" y="37581"/>
                </a:lnTo>
                <a:lnTo>
                  <a:pt x="28938" y="36961"/>
                </a:lnTo>
                <a:lnTo>
                  <a:pt x="33183" y="35554"/>
                </a:lnTo>
                <a:lnTo>
                  <a:pt x="37997" y="33625"/>
                </a:lnTo>
                <a:lnTo>
                  <a:pt x="43191" y="31347"/>
                </a:lnTo>
                <a:lnTo>
                  <a:pt x="48638" y="29827"/>
                </a:lnTo>
                <a:lnTo>
                  <a:pt x="54253" y="28815"/>
                </a:lnTo>
                <a:lnTo>
                  <a:pt x="59981" y="28140"/>
                </a:lnTo>
                <a:lnTo>
                  <a:pt x="65785" y="26697"/>
                </a:lnTo>
                <a:lnTo>
                  <a:pt x="71638" y="24744"/>
                </a:lnTo>
                <a:lnTo>
                  <a:pt x="77524" y="22449"/>
                </a:lnTo>
                <a:lnTo>
                  <a:pt x="83433" y="19927"/>
                </a:lnTo>
                <a:lnTo>
                  <a:pt x="95290" y="14479"/>
                </a:lnTo>
                <a:lnTo>
                  <a:pt x="101230" y="12629"/>
                </a:lnTo>
                <a:lnTo>
                  <a:pt x="107174" y="11396"/>
                </a:lnTo>
                <a:lnTo>
                  <a:pt x="113122" y="10574"/>
                </a:lnTo>
                <a:lnTo>
                  <a:pt x="119071" y="9034"/>
                </a:lnTo>
                <a:lnTo>
                  <a:pt x="125021" y="7015"/>
                </a:lnTo>
                <a:lnTo>
                  <a:pt x="130972" y="4676"/>
                </a:lnTo>
                <a:lnTo>
                  <a:pt x="136925" y="3118"/>
                </a:lnTo>
                <a:lnTo>
                  <a:pt x="142877" y="2079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63"/>
          <p:cNvSpPr/>
          <p:nvPr/>
        </p:nvSpPr>
        <p:spPr>
          <a:xfrm>
            <a:off x="1768078" y="3527226"/>
            <a:ext cx="169665" cy="17860"/>
          </a:xfrm>
          <a:custGeom>
            <a:avLst/>
            <a:gdLst/>
            <a:ahLst/>
            <a:cxnLst/>
            <a:rect l="0" t="0" r="0" b="0"/>
            <a:pathLst>
              <a:path w="169665" h="17860">
                <a:moveTo>
                  <a:pt x="0" y="17859"/>
                </a:moveTo>
                <a:lnTo>
                  <a:pt x="25731" y="17859"/>
                </a:lnTo>
                <a:lnTo>
                  <a:pt x="30052" y="16867"/>
                </a:lnTo>
                <a:lnTo>
                  <a:pt x="33925" y="15213"/>
                </a:lnTo>
                <a:lnTo>
                  <a:pt x="37500" y="13119"/>
                </a:lnTo>
                <a:lnTo>
                  <a:pt x="42859" y="11722"/>
                </a:lnTo>
                <a:lnTo>
                  <a:pt x="49408" y="10791"/>
                </a:lnTo>
                <a:lnTo>
                  <a:pt x="56751" y="10171"/>
                </a:lnTo>
                <a:lnTo>
                  <a:pt x="63631" y="9757"/>
                </a:lnTo>
                <a:lnTo>
                  <a:pt x="76567" y="9297"/>
                </a:lnTo>
                <a:lnTo>
                  <a:pt x="83786" y="8183"/>
                </a:lnTo>
                <a:lnTo>
                  <a:pt x="91576" y="6447"/>
                </a:lnTo>
                <a:lnTo>
                  <a:pt x="99746" y="4298"/>
                </a:lnTo>
                <a:lnTo>
                  <a:pt x="108169" y="2865"/>
                </a:lnTo>
                <a:lnTo>
                  <a:pt x="116761" y="1910"/>
                </a:lnTo>
                <a:lnTo>
                  <a:pt x="125465" y="1274"/>
                </a:lnTo>
                <a:lnTo>
                  <a:pt x="133253" y="849"/>
                </a:lnTo>
                <a:lnTo>
                  <a:pt x="147197" y="378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64"/>
          <p:cNvSpPr/>
          <p:nvPr/>
        </p:nvSpPr>
        <p:spPr>
          <a:xfrm>
            <a:off x="1794867" y="3643312"/>
            <a:ext cx="169665" cy="17860"/>
          </a:xfrm>
          <a:custGeom>
            <a:avLst/>
            <a:gdLst/>
            <a:ahLst/>
            <a:cxnLst/>
            <a:rect l="0" t="0" r="0" b="0"/>
            <a:pathLst>
              <a:path w="169665" h="17860">
                <a:moveTo>
                  <a:pt x="0" y="17859"/>
                </a:moveTo>
                <a:lnTo>
                  <a:pt x="4740" y="17859"/>
                </a:lnTo>
                <a:lnTo>
                  <a:pt x="7129" y="16867"/>
                </a:lnTo>
                <a:lnTo>
                  <a:pt x="9713" y="15213"/>
                </a:lnTo>
                <a:lnTo>
                  <a:pt x="12429" y="13119"/>
                </a:lnTo>
                <a:lnTo>
                  <a:pt x="16223" y="11722"/>
                </a:lnTo>
                <a:lnTo>
                  <a:pt x="20737" y="10791"/>
                </a:lnTo>
                <a:lnTo>
                  <a:pt x="25731" y="10171"/>
                </a:lnTo>
                <a:lnTo>
                  <a:pt x="32037" y="9757"/>
                </a:lnTo>
                <a:lnTo>
                  <a:pt x="39217" y="9481"/>
                </a:lnTo>
                <a:lnTo>
                  <a:pt x="46981" y="9297"/>
                </a:lnTo>
                <a:lnTo>
                  <a:pt x="55133" y="8182"/>
                </a:lnTo>
                <a:lnTo>
                  <a:pt x="63544" y="6447"/>
                </a:lnTo>
                <a:lnTo>
                  <a:pt x="72128" y="4298"/>
                </a:lnTo>
                <a:lnTo>
                  <a:pt x="80828" y="2865"/>
                </a:lnTo>
                <a:lnTo>
                  <a:pt x="89604" y="1910"/>
                </a:lnTo>
                <a:lnTo>
                  <a:pt x="98431" y="1274"/>
                </a:lnTo>
                <a:lnTo>
                  <a:pt x="108285" y="849"/>
                </a:lnTo>
                <a:lnTo>
                  <a:pt x="139130" y="252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65"/>
          <p:cNvSpPr/>
          <p:nvPr/>
        </p:nvSpPr>
        <p:spPr>
          <a:xfrm>
            <a:off x="2321718" y="3491507"/>
            <a:ext cx="169665" cy="312540"/>
          </a:xfrm>
          <a:custGeom>
            <a:avLst/>
            <a:gdLst/>
            <a:ahLst/>
            <a:cxnLst/>
            <a:rect l="0" t="0" r="0" b="0"/>
            <a:pathLst>
              <a:path w="169665" h="312540">
                <a:moveTo>
                  <a:pt x="169664" y="0"/>
                </a:moveTo>
                <a:lnTo>
                  <a:pt x="169664" y="12429"/>
                </a:lnTo>
                <a:lnTo>
                  <a:pt x="168672" y="15232"/>
                </a:lnTo>
                <a:lnTo>
                  <a:pt x="163527" y="23916"/>
                </a:lnTo>
                <a:lnTo>
                  <a:pt x="160570" y="32773"/>
                </a:lnTo>
                <a:lnTo>
                  <a:pt x="156362" y="38709"/>
                </a:lnTo>
                <a:lnTo>
                  <a:pt x="151185" y="44655"/>
                </a:lnTo>
                <a:lnTo>
                  <a:pt x="148415" y="47629"/>
                </a:lnTo>
                <a:lnTo>
                  <a:pt x="145576" y="51597"/>
                </a:lnTo>
                <a:lnTo>
                  <a:pt x="142691" y="56226"/>
                </a:lnTo>
                <a:lnTo>
                  <a:pt x="139776" y="61296"/>
                </a:lnTo>
                <a:lnTo>
                  <a:pt x="137833" y="66661"/>
                </a:lnTo>
                <a:lnTo>
                  <a:pt x="136537" y="72223"/>
                </a:lnTo>
                <a:lnTo>
                  <a:pt x="135673" y="77914"/>
                </a:lnTo>
                <a:lnTo>
                  <a:pt x="133113" y="83693"/>
                </a:lnTo>
                <a:lnTo>
                  <a:pt x="129421" y="89530"/>
                </a:lnTo>
                <a:lnTo>
                  <a:pt x="124977" y="95405"/>
                </a:lnTo>
                <a:lnTo>
                  <a:pt x="121021" y="101307"/>
                </a:lnTo>
                <a:lnTo>
                  <a:pt x="117391" y="107225"/>
                </a:lnTo>
                <a:lnTo>
                  <a:pt x="113980" y="113156"/>
                </a:lnTo>
                <a:lnTo>
                  <a:pt x="107543" y="125036"/>
                </a:lnTo>
                <a:lnTo>
                  <a:pt x="104438" y="130983"/>
                </a:lnTo>
                <a:lnTo>
                  <a:pt x="100383" y="136931"/>
                </a:lnTo>
                <a:lnTo>
                  <a:pt x="95696" y="142881"/>
                </a:lnTo>
                <a:lnTo>
                  <a:pt x="90586" y="148832"/>
                </a:lnTo>
                <a:lnTo>
                  <a:pt x="86188" y="154784"/>
                </a:lnTo>
                <a:lnTo>
                  <a:pt x="82263" y="160736"/>
                </a:lnTo>
                <a:lnTo>
                  <a:pt x="78655" y="166689"/>
                </a:lnTo>
                <a:lnTo>
                  <a:pt x="75257" y="172642"/>
                </a:lnTo>
                <a:lnTo>
                  <a:pt x="68836" y="184548"/>
                </a:lnTo>
                <a:lnTo>
                  <a:pt x="64742" y="190500"/>
                </a:lnTo>
                <a:lnTo>
                  <a:pt x="60028" y="196454"/>
                </a:lnTo>
                <a:lnTo>
                  <a:pt x="54902" y="202407"/>
                </a:lnTo>
                <a:lnTo>
                  <a:pt x="50492" y="208360"/>
                </a:lnTo>
                <a:lnTo>
                  <a:pt x="46560" y="214313"/>
                </a:lnTo>
                <a:lnTo>
                  <a:pt x="42946" y="220266"/>
                </a:lnTo>
                <a:lnTo>
                  <a:pt x="39545" y="226219"/>
                </a:lnTo>
                <a:lnTo>
                  <a:pt x="33120" y="238125"/>
                </a:lnTo>
                <a:lnTo>
                  <a:pt x="23925" y="255985"/>
                </a:lnTo>
                <a:lnTo>
                  <a:pt x="20555" y="265245"/>
                </a:lnTo>
                <a:lnTo>
                  <a:pt x="19656" y="269104"/>
                </a:lnTo>
                <a:lnTo>
                  <a:pt x="16012" y="276037"/>
                </a:lnTo>
                <a:lnTo>
                  <a:pt x="11085" y="283418"/>
                </a:lnTo>
                <a:lnTo>
                  <a:pt x="8383" y="288164"/>
                </a:lnTo>
                <a:lnTo>
                  <a:pt x="1656" y="300559"/>
                </a:lnTo>
                <a:lnTo>
                  <a:pt x="736" y="304900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66"/>
          <p:cNvSpPr/>
          <p:nvPr/>
        </p:nvSpPr>
        <p:spPr>
          <a:xfrm>
            <a:off x="2339578" y="3536156"/>
            <a:ext cx="312540" cy="321470"/>
          </a:xfrm>
          <a:custGeom>
            <a:avLst/>
            <a:gdLst/>
            <a:ahLst/>
            <a:cxnLst/>
            <a:rect l="0" t="0" r="0" b="0"/>
            <a:pathLst>
              <a:path w="312540" h="321470">
                <a:moveTo>
                  <a:pt x="0" y="0"/>
                </a:moveTo>
                <a:lnTo>
                  <a:pt x="0" y="7688"/>
                </a:lnTo>
                <a:lnTo>
                  <a:pt x="7688" y="16508"/>
                </a:lnTo>
                <a:lnTo>
                  <a:pt x="21249" y="30169"/>
                </a:lnTo>
                <a:lnTo>
                  <a:pt x="23096" y="33011"/>
                </a:lnTo>
                <a:lnTo>
                  <a:pt x="26686" y="41751"/>
                </a:lnTo>
                <a:lnTo>
                  <a:pt x="33594" y="50625"/>
                </a:lnTo>
                <a:lnTo>
                  <a:pt x="41924" y="60530"/>
                </a:lnTo>
                <a:lnTo>
                  <a:pt x="47737" y="70228"/>
                </a:lnTo>
                <a:lnTo>
                  <a:pt x="56274" y="78506"/>
                </a:lnTo>
                <a:lnTo>
                  <a:pt x="61328" y="82103"/>
                </a:lnTo>
                <a:lnTo>
                  <a:pt x="66682" y="86485"/>
                </a:lnTo>
                <a:lnTo>
                  <a:pt x="72236" y="91391"/>
                </a:lnTo>
                <a:lnTo>
                  <a:pt x="83698" y="102134"/>
                </a:lnTo>
                <a:lnTo>
                  <a:pt x="113156" y="131091"/>
                </a:lnTo>
                <a:lnTo>
                  <a:pt x="130982" y="148864"/>
                </a:lnTo>
                <a:lnTo>
                  <a:pt x="136931" y="153813"/>
                </a:lnTo>
                <a:lnTo>
                  <a:pt x="142880" y="158104"/>
                </a:lnTo>
                <a:lnTo>
                  <a:pt x="148831" y="161957"/>
                </a:lnTo>
                <a:lnTo>
                  <a:pt x="154784" y="166511"/>
                </a:lnTo>
                <a:lnTo>
                  <a:pt x="160736" y="171530"/>
                </a:lnTo>
                <a:lnTo>
                  <a:pt x="166688" y="176861"/>
                </a:lnTo>
                <a:lnTo>
                  <a:pt x="178594" y="188076"/>
                </a:lnTo>
                <a:lnTo>
                  <a:pt x="214312" y="223290"/>
                </a:lnTo>
                <a:lnTo>
                  <a:pt x="220265" y="229227"/>
                </a:lnTo>
                <a:lnTo>
                  <a:pt x="225226" y="235170"/>
                </a:lnTo>
                <a:lnTo>
                  <a:pt x="229526" y="241116"/>
                </a:lnTo>
                <a:lnTo>
                  <a:pt x="233384" y="247064"/>
                </a:lnTo>
                <a:lnTo>
                  <a:pt x="242963" y="256319"/>
                </a:lnTo>
                <a:lnTo>
                  <a:pt x="248296" y="260176"/>
                </a:lnTo>
                <a:lnTo>
                  <a:pt x="256866" y="267108"/>
                </a:lnTo>
                <a:lnTo>
                  <a:pt x="263983" y="273495"/>
                </a:lnTo>
                <a:lnTo>
                  <a:pt x="273568" y="282670"/>
                </a:lnTo>
                <a:lnTo>
                  <a:pt x="297645" y="306582"/>
                </a:lnTo>
                <a:lnTo>
                  <a:pt x="299633" y="309559"/>
                </a:lnTo>
                <a:lnTo>
                  <a:pt x="301842" y="315515"/>
                </a:lnTo>
                <a:lnTo>
                  <a:pt x="303423" y="317499"/>
                </a:lnTo>
                <a:lnTo>
                  <a:pt x="305469" y="318822"/>
                </a:lnTo>
                <a:lnTo>
                  <a:pt x="312539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67"/>
          <p:cNvSpPr/>
          <p:nvPr/>
        </p:nvSpPr>
        <p:spPr>
          <a:xfrm>
            <a:off x="2518171" y="3330773"/>
            <a:ext cx="223244" cy="223240"/>
          </a:xfrm>
          <a:custGeom>
            <a:avLst/>
            <a:gdLst/>
            <a:ahLst/>
            <a:cxnLst/>
            <a:rect l="0" t="0" r="0" b="0"/>
            <a:pathLst>
              <a:path w="223244" h="223240">
                <a:moveTo>
                  <a:pt x="0" y="0"/>
                </a:moveTo>
                <a:lnTo>
                  <a:pt x="7689" y="7688"/>
                </a:lnTo>
                <a:lnTo>
                  <a:pt x="8378" y="11024"/>
                </a:lnTo>
                <a:lnTo>
                  <a:pt x="8563" y="13302"/>
                </a:lnTo>
                <a:lnTo>
                  <a:pt x="9677" y="14822"/>
                </a:lnTo>
                <a:lnTo>
                  <a:pt x="11412" y="15834"/>
                </a:lnTo>
                <a:lnTo>
                  <a:pt x="13561" y="16509"/>
                </a:lnTo>
                <a:lnTo>
                  <a:pt x="14994" y="17952"/>
                </a:lnTo>
                <a:lnTo>
                  <a:pt x="15949" y="19905"/>
                </a:lnTo>
                <a:lnTo>
                  <a:pt x="16586" y="22199"/>
                </a:lnTo>
                <a:lnTo>
                  <a:pt x="19939" y="27395"/>
                </a:lnTo>
                <a:lnTo>
                  <a:pt x="22223" y="30169"/>
                </a:lnTo>
                <a:lnTo>
                  <a:pt x="23745" y="33011"/>
                </a:lnTo>
                <a:lnTo>
                  <a:pt x="25436" y="38815"/>
                </a:lnTo>
                <a:lnTo>
                  <a:pt x="28834" y="44701"/>
                </a:lnTo>
                <a:lnTo>
                  <a:pt x="33651" y="50625"/>
                </a:lnTo>
                <a:lnTo>
                  <a:pt x="39099" y="56565"/>
                </a:lnTo>
                <a:lnTo>
                  <a:pt x="47745" y="65487"/>
                </a:lnTo>
                <a:lnTo>
                  <a:pt x="50682" y="69455"/>
                </a:lnTo>
                <a:lnTo>
                  <a:pt x="53632" y="74085"/>
                </a:lnTo>
                <a:lnTo>
                  <a:pt x="56591" y="79155"/>
                </a:lnTo>
                <a:lnTo>
                  <a:pt x="65508" y="84520"/>
                </a:lnTo>
                <a:lnTo>
                  <a:pt x="78399" y="90081"/>
                </a:lnTo>
                <a:lnTo>
                  <a:pt x="93938" y="95773"/>
                </a:lnTo>
                <a:lnTo>
                  <a:pt x="106281" y="101552"/>
                </a:lnTo>
                <a:lnTo>
                  <a:pt x="116495" y="107388"/>
                </a:lnTo>
                <a:lnTo>
                  <a:pt x="125289" y="113264"/>
                </a:lnTo>
                <a:lnTo>
                  <a:pt x="132143" y="118174"/>
                </a:lnTo>
                <a:lnTo>
                  <a:pt x="137705" y="122439"/>
                </a:lnTo>
                <a:lnTo>
                  <a:pt x="142405" y="126274"/>
                </a:lnTo>
                <a:lnTo>
                  <a:pt x="147523" y="130816"/>
                </a:lnTo>
                <a:lnTo>
                  <a:pt x="158501" y="141153"/>
                </a:lnTo>
                <a:lnTo>
                  <a:pt x="163214" y="146688"/>
                </a:lnTo>
                <a:lnTo>
                  <a:pt x="167349" y="152362"/>
                </a:lnTo>
                <a:lnTo>
                  <a:pt x="171097" y="158129"/>
                </a:lnTo>
                <a:lnTo>
                  <a:pt x="175580" y="162966"/>
                </a:lnTo>
                <a:lnTo>
                  <a:pt x="180554" y="167183"/>
                </a:lnTo>
                <a:lnTo>
                  <a:pt x="185854" y="170987"/>
                </a:lnTo>
                <a:lnTo>
                  <a:pt x="190379" y="174515"/>
                </a:lnTo>
                <a:lnTo>
                  <a:pt x="194388" y="177859"/>
                </a:lnTo>
                <a:lnTo>
                  <a:pt x="198053" y="181080"/>
                </a:lnTo>
                <a:lnTo>
                  <a:pt x="200496" y="184220"/>
                </a:lnTo>
                <a:lnTo>
                  <a:pt x="203211" y="190355"/>
                </a:lnTo>
                <a:lnTo>
                  <a:pt x="207064" y="196389"/>
                </a:lnTo>
                <a:lnTo>
                  <a:pt x="212881" y="203606"/>
                </a:lnTo>
                <a:lnTo>
                  <a:pt x="218629" y="209597"/>
                </a:lnTo>
                <a:lnTo>
                  <a:pt x="223122" y="214190"/>
                </a:lnTo>
                <a:lnTo>
                  <a:pt x="223219" y="220425"/>
                </a:lnTo>
                <a:lnTo>
                  <a:pt x="223243" y="223239"/>
                </a:lnTo>
                <a:lnTo>
                  <a:pt x="223243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68"/>
          <p:cNvSpPr/>
          <p:nvPr/>
        </p:nvSpPr>
        <p:spPr>
          <a:xfrm>
            <a:off x="1571625" y="2455664"/>
            <a:ext cx="187524" cy="151805"/>
          </a:xfrm>
          <a:custGeom>
            <a:avLst/>
            <a:gdLst/>
            <a:ahLst/>
            <a:cxnLst/>
            <a:rect l="0" t="0" r="0" b="0"/>
            <a:pathLst>
              <a:path w="187524" h="151805">
                <a:moveTo>
                  <a:pt x="187523" y="0"/>
                </a:moveTo>
                <a:lnTo>
                  <a:pt x="178702" y="0"/>
                </a:lnTo>
                <a:lnTo>
                  <a:pt x="173885" y="4740"/>
                </a:lnTo>
                <a:lnTo>
                  <a:pt x="157605" y="20990"/>
                </a:lnTo>
                <a:lnTo>
                  <a:pt x="153687" y="23915"/>
                </a:lnTo>
                <a:lnTo>
                  <a:pt x="149091" y="26857"/>
                </a:lnTo>
                <a:lnTo>
                  <a:pt x="144042" y="29811"/>
                </a:lnTo>
                <a:lnTo>
                  <a:pt x="138692" y="32772"/>
                </a:lnTo>
                <a:lnTo>
                  <a:pt x="127456" y="38708"/>
                </a:lnTo>
                <a:lnTo>
                  <a:pt x="109974" y="47628"/>
                </a:lnTo>
                <a:lnTo>
                  <a:pt x="104073" y="51596"/>
                </a:lnTo>
                <a:lnTo>
                  <a:pt x="98155" y="56225"/>
                </a:lnTo>
                <a:lnTo>
                  <a:pt x="92226" y="61296"/>
                </a:lnTo>
                <a:lnTo>
                  <a:pt x="87281" y="65668"/>
                </a:lnTo>
                <a:lnTo>
                  <a:pt x="79140" y="73173"/>
                </a:lnTo>
                <a:lnTo>
                  <a:pt x="74588" y="76563"/>
                </a:lnTo>
                <a:lnTo>
                  <a:pt x="69569" y="79815"/>
                </a:lnTo>
                <a:lnTo>
                  <a:pt x="64238" y="82976"/>
                </a:lnTo>
                <a:lnTo>
                  <a:pt x="59693" y="87067"/>
                </a:lnTo>
                <a:lnTo>
                  <a:pt x="55670" y="91779"/>
                </a:lnTo>
                <a:lnTo>
                  <a:pt x="51996" y="96904"/>
                </a:lnTo>
                <a:lnTo>
                  <a:pt x="48554" y="101314"/>
                </a:lnTo>
                <a:lnTo>
                  <a:pt x="45268" y="105245"/>
                </a:lnTo>
                <a:lnTo>
                  <a:pt x="42085" y="108859"/>
                </a:lnTo>
                <a:lnTo>
                  <a:pt x="35902" y="115519"/>
                </a:lnTo>
                <a:lnTo>
                  <a:pt x="26843" y="124848"/>
                </a:lnTo>
                <a:lnTo>
                  <a:pt x="0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69"/>
          <p:cNvSpPr/>
          <p:nvPr/>
        </p:nvSpPr>
        <p:spPr>
          <a:xfrm>
            <a:off x="1616273" y="2455664"/>
            <a:ext cx="107157" cy="187524"/>
          </a:xfrm>
          <a:custGeom>
            <a:avLst/>
            <a:gdLst/>
            <a:ahLst/>
            <a:cxnLst/>
            <a:rect l="0" t="0" r="0" b="0"/>
            <a:pathLst>
              <a:path w="107157" h="187524">
                <a:moveTo>
                  <a:pt x="0" y="0"/>
                </a:moveTo>
                <a:lnTo>
                  <a:pt x="0" y="7688"/>
                </a:lnTo>
                <a:lnTo>
                  <a:pt x="2646" y="11023"/>
                </a:lnTo>
                <a:lnTo>
                  <a:pt x="4740" y="13302"/>
                </a:lnTo>
                <a:lnTo>
                  <a:pt x="7129" y="16805"/>
                </a:lnTo>
                <a:lnTo>
                  <a:pt x="9714" y="21125"/>
                </a:lnTo>
                <a:lnTo>
                  <a:pt x="12429" y="25989"/>
                </a:lnTo>
                <a:lnTo>
                  <a:pt x="18092" y="36686"/>
                </a:lnTo>
                <a:lnTo>
                  <a:pt x="20991" y="42317"/>
                </a:lnTo>
                <a:lnTo>
                  <a:pt x="23916" y="47062"/>
                </a:lnTo>
                <a:lnTo>
                  <a:pt x="26858" y="51219"/>
                </a:lnTo>
                <a:lnTo>
                  <a:pt x="29811" y="54981"/>
                </a:lnTo>
                <a:lnTo>
                  <a:pt x="32773" y="59475"/>
                </a:lnTo>
                <a:lnTo>
                  <a:pt x="35739" y="64454"/>
                </a:lnTo>
                <a:lnTo>
                  <a:pt x="38709" y="69758"/>
                </a:lnTo>
                <a:lnTo>
                  <a:pt x="44654" y="80943"/>
                </a:lnTo>
                <a:lnTo>
                  <a:pt x="74414" y="139908"/>
                </a:lnTo>
                <a:lnTo>
                  <a:pt x="77391" y="144866"/>
                </a:lnTo>
                <a:lnTo>
                  <a:pt x="80367" y="149163"/>
                </a:lnTo>
                <a:lnTo>
                  <a:pt x="83344" y="153020"/>
                </a:lnTo>
                <a:lnTo>
                  <a:pt x="86320" y="157576"/>
                </a:lnTo>
                <a:lnTo>
                  <a:pt x="89297" y="162597"/>
                </a:lnTo>
                <a:lnTo>
                  <a:pt x="92273" y="167929"/>
                </a:lnTo>
                <a:lnTo>
                  <a:pt x="94258" y="172476"/>
                </a:lnTo>
                <a:lnTo>
                  <a:pt x="95581" y="176499"/>
                </a:lnTo>
                <a:lnTo>
                  <a:pt x="96463" y="180174"/>
                </a:lnTo>
                <a:lnTo>
                  <a:pt x="98043" y="182624"/>
                </a:lnTo>
                <a:lnTo>
                  <a:pt x="100089" y="184257"/>
                </a:lnTo>
                <a:lnTo>
                  <a:pt x="107156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70"/>
          <p:cNvSpPr/>
          <p:nvPr/>
        </p:nvSpPr>
        <p:spPr>
          <a:xfrm>
            <a:off x="1607343" y="2875359"/>
            <a:ext cx="133947" cy="160735"/>
          </a:xfrm>
          <a:custGeom>
            <a:avLst/>
            <a:gdLst/>
            <a:ahLst/>
            <a:cxnLst/>
            <a:rect l="0" t="0" r="0" b="0"/>
            <a:pathLst>
              <a:path w="133947" h="160735">
                <a:moveTo>
                  <a:pt x="133946" y="0"/>
                </a:moveTo>
                <a:lnTo>
                  <a:pt x="129205" y="0"/>
                </a:lnTo>
                <a:lnTo>
                  <a:pt x="127809" y="992"/>
                </a:lnTo>
                <a:lnTo>
                  <a:pt x="126878" y="2646"/>
                </a:lnTo>
                <a:lnTo>
                  <a:pt x="126257" y="4740"/>
                </a:lnTo>
                <a:lnTo>
                  <a:pt x="122922" y="9713"/>
                </a:lnTo>
                <a:lnTo>
                  <a:pt x="120643" y="12429"/>
                </a:lnTo>
                <a:lnTo>
                  <a:pt x="118132" y="15231"/>
                </a:lnTo>
                <a:lnTo>
                  <a:pt x="112696" y="20991"/>
                </a:lnTo>
                <a:lnTo>
                  <a:pt x="108865" y="23915"/>
                </a:lnTo>
                <a:lnTo>
                  <a:pt x="104327" y="26858"/>
                </a:lnTo>
                <a:lnTo>
                  <a:pt x="99317" y="29811"/>
                </a:lnTo>
                <a:lnTo>
                  <a:pt x="94985" y="32773"/>
                </a:lnTo>
                <a:lnTo>
                  <a:pt x="91105" y="35739"/>
                </a:lnTo>
                <a:lnTo>
                  <a:pt x="87526" y="38709"/>
                </a:lnTo>
                <a:lnTo>
                  <a:pt x="84147" y="42673"/>
                </a:lnTo>
                <a:lnTo>
                  <a:pt x="80903" y="47300"/>
                </a:lnTo>
                <a:lnTo>
                  <a:pt x="77748" y="52369"/>
                </a:lnTo>
                <a:lnTo>
                  <a:pt x="73660" y="56741"/>
                </a:lnTo>
                <a:lnTo>
                  <a:pt x="68950" y="60648"/>
                </a:lnTo>
                <a:lnTo>
                  <a:pt x="63826" y="64244"/>
                </a:lnTo>
                <a:lnTo>
                  <a:pt x="59418" y="68626"/>
                </a:lnTo>
                <a:lnTo>
                  <a:pt x="55487" y="73532"/>
                </a:lnTo>
                <a:lnTo>
                  <a:pt x="51874" y="78787"/>
                </a:lnTo>
                <a:lnTo>
                  <a:pt x="48474" y="84275"/>
                </a:lnTo>
                <a:lnTo>
                  <a:pt x="45214" y="89917"/>
                </a:lnTo>
                <a:lnTo>
                  <a:pt x="38947" y="101479"/>
                </a:lnTo>
                <a:lnTo>
                  <a:pt x="32854" y="113232"/>
                </a:lnTo>
                <a:lnTo>
                  <a:pt x="29840" y="118152"/>
                </a:lnTo>
                <a:lnTo>
                  <a:pt x="26839" y="122424"/>
                </a:lnTo>
                <a:lnTo>
                  <a:pt x="23846" y="126264"/>
                </a:lnTo>
                <a:lnTo>
                  <a:pt x="20858" y="129817"/>
                </a:lnTo>
                <a:lnTo>
                  <a:pt x="17874" y="133177"/>
                </a:lnTo>
                <a:lnTo>
                  <a:pt x="14893" y="136410"/>
                </a:lnTo>
                <a:lnTo>
                  <a:pt x="12905" y="139557"/>
                </a:lnTo>
                <a:lnTo>
                  <a:pt x="11580" y="142647"/>
                </a:lnTo>
                <a:lnTo>
                  <a:pt x="10697" y="145700"/>
                </a:lnTo>
                <a:lnTo>
                  <a:pt x="9115" y="148727"/>
                </a:lnTo>
                <a:lnTo>
                  <a:pt x="7069" y="151737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71"/>
          <p:cNvSpPr/>
          <p:nvPr/>
        </p:nvSpPr>
        <p:spPr>
          <a:xfrm>
            <a:off x="1598414" y="2893218"/>
            <a:ext cx="169665" cy="178595"/>
          </a:xfrm>
          <a:custGeom>
            <a:avLst/>
            <a:gdLst/>
            <a:ahLst/>
            <a:cxnLst/>
            <a:rect l="0" t="0" r="0" b="0"/>
            <a:pathLst>
              <a:path w="169665" h="178595">
                <a:moveTo>
                  <a:pt x="0" y="0"/>
                </a:moveTo>
                <a:lnTo>
                  <a:pt x="0" y="4741"/>
                </a:lnTo>
                <a:lnTo>
                  <a:pt x="992" y="7129"/>
                </a:lnTo>
                <a:lnTo>
                  <a:pt x="4740" y="12429"/>
                </a:lnTo>
                <a:lnTo>
                  <a:pt x="8121" y="15231"/>
                </a:lnTo>
                <a:lnTo>
                  <a:pt x="12359" y="18092"/>
                </a:lnTo>
                <a:lnTo>
                  <a:pt x="17169" y="20991"/>
                </a:lnTo>
                <a:lnTo>
                  <a:pt x="21368" y="24908"/>
                </a:lnTo>
                <a:lnTo>
                  <a:pt x="25159" y="29504"/>
                </a:lnTo>
                <a:lnTo>
                  <a:pt x="28679" y="34552"/>
                </a:lnTo>
                <a:lnTo>
                  <a:pt x="33010" y="39902"/>
                </a:lnTo>
                <a:lnTo>
                  <a:pt x="37881" y="45453"/>
                </a:lnTo>
                <a:lnTo>
                  <a:pt x="43113" y="51138"/>
                </a:lnTo>
                <a:lnTo>
                  <a:pt x="54219" y="62746"/>
                </a:lnTo>
                <a:lnTo>
                  <a:pt x="77517" y="86368"/>
                </a:lnTo>
                <a:lnTo>
                  <a:pt x="84420" y="92305"/>
                </a:lnTo>
                <a:lnTo>
                  <a:pt x="91999" y="98248"/>
                </a:lnTo>
                <a:lnTo>
                  <a:pt x="100027" y="104194"/>
                </a:lnTo>
                <a:lnTo>
                  <a:pt x="108357" y="111135"/>
                </a:lnTo>
                <a:lnTo>
                  <a:pt x="116886" y="118738"/>
                </a:lnTo>
                <a:lnTo>
                  <a:pt x="133308" y="134132"/>
                </a:lnTo>
                <a:lnTo>
                  <a:pt x="147222" y="147588"/>
                </a:lnTo>
                <a:lnTo>
                  <a:pt x="152718" y="153955"/>
                </a:lnTo>
                <a:lnTo>
                  <a:pt x="157374" y="160184"/>
                </a:lnTo>
                <a:lnTo>
                  <a:pt x="169664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72"/>
          <p:cNvSpPr/>
          <p:nvPr/>
        </p:nvSpPr>
        <p:spPr>
          <a:xfrm>
            <a:off x="1794867" y="2375296"/>
            <a:ext cx="53579" cy="71439"/>
          </a:xfrm>
          <a:custGeom>
            <a:avLst/>
            <a:gdLst/>
            <a:ahLst/>
            <a:cxnLst/>
            <a:rect l="0" t="0" r="0" b="0"/>
            <a:pathLst>
              <a:path w="53579" h="71439">
                <a:moveTo>
                  <a:pt x="0" y="0"/>
                </a:moveTo>
                <a:lnTo>
                  <a:pt x="7688" y="0"/>
                </a:lnTo>
                <a:lnTo>
                  <a:pt x="9094" y="992"/>
                </a:lnTo>
                <a:lnTo>
                  <a:pt x="11023" y="2646"/>
                </a:lnTo>
                <a:lnTo>
                  <a:pt x="16509" y="7689"/>
                </a:lnTo>
                <a:lnTo>
                  <a:pt x="17951" y="10087"/>
                </a:lnTo>
                <a:lnTo>
                  <a:pt x="19905" y="13670"/>
                </a:lnTo>
                <a:lnTo>
                  <a:pt x="22199" y="18043"/>
                </a:lnTo>
                <a:lnTo>
                  <a:pt x="24721" y="21951"/>
                </a:lnTo>
                <a:lnTo>
                  <a:pt x="27395" y="25548"/>
                </a:lnTo>
                <a:lnTo>
                  <a:pt x="30169" y="28939"/>
                </a:lnTo>
                <a:lnTo>
                  <a:pt x="33011" y="33183"/>
                </a:lnTo>
                <a:lnTo>
                  <a:pt x="35898" y="37997"/>
                </a:lnTo>
                <a:lnTo>
                  <a:pt x="38815" y="43191"/>
                </a:lnTo>
                <a:lnTo>
                  <a:pt x="40759" y="47646"/>
                </a:lnTo>
                <a:lnTo>
                  <a:pt x="42055" y="51608"/>
                </a:lnTo>
                <a:lnTo>
                  <a:pt x="42920" y="55241"/>
                </a:lnTo>
                <a:lnTo>
                  <a:pt x="44488" y="58656"/>
                </a:lnTo>
                <a:lnTo>
                  <a:pt x="46526" y="61924"/>
                </a:lnTo>
                <a:lnTo>
                  <a:pt x="53578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73"/>
          <p:cNvSpPr/>
          <p:nvPr/>
        </p:nvSpPr>
        <p:spPr>
          <a:xfrm>
            <a:off x="2616409" y="2277071"/>
            <a:ext cx="1035710" cy="383605"/>
          </a:xfrm>
          <a:custGeom>
            <a:avLst/>
            <a:gdLst/>
            <a:ahLst/>
            <a:cxnLst/>
            <a:rect l="0" t="0" r="0" b="0"/>
            <a:pathLst>
              <a:path w="1035710" h="383605">
                <a:moveTo>
                  <a:pt x="53567" y="125014"/>
                </a:moveTo>
                <a:lnTo>
                  <a:pt x="53567" y="120274"/>
                </a:lnTo>
                <a:lnTo>
                  <a:pt x="54559" y="118877"/>
                </a:lnTo>
                <a:lnTo>
                  <a:pt x="56213" y="117946"/>
                </a:lnTo>
                <a:lnTo>
                  <a:pt x="58307" y="117326"/>
                </a:lnTo>
                <a:lnTo>
                  <a:pt x="59704" y="115920"/>
                </a:lnTo>
                <a:lnTo>
                  <a:pt x="60635" y="113991"/>
                </a:lnTo>
                <a:lnTo>
                  <a:pt x="61255" y="111712"/>
                </a:lnTo>
                <a:lnTo>
                  <a:pt x="64591" y="106535"/>
                </a:lnTo>
                <a:lnTo>
                  <a:pt x="74817" y="95126"/>
                </a:lnTo>
                <a:lnTo>
                  <a:pt x="78648" y="93183"/>
                </a:lnTo>
                <a:lnTo>
                  <a:pt x="92528" y="89455"/>
                </a:lnTo>
                <a:lnTo>
                  <a:pt x="111901" y="79809"/>
                </a:lnTo>
                <a:lnTo>
                  <a:pt x="139063" y="68350"/>
                </a:lnTo>
                <a:lnTo>
                  <a:pt x="151427" y="65104"/>
                </a:lnTo>
                <a:lnTo>
                  <a:pt x="180274" y="58279"/>
                </a:lnTo>
                <a:lnTo>
                  <a:pt x="205873" y="50230"/>
                </a:lnTo>
                <a:lnTo>
                  <a:pt x="232310" y="41561"/>
                </a:lnTo>
                <a:lnTo>
                  <a:pt x="258994" y="37449"/>
                </a:lnTo>
                <a:lnTo>
                  <a:pt x="285752" y="31490"/>
                </a:lnTo>
                <a:lnTo>
                  <a:pt x="333035" y="17694"/>
                </a:lnTo>
                <a:lnTo>
                  <a:pt x="364245" y="11526"/>
                </a:lnTo>
                <a:lnTo>
                  <a:pt x="394989" y="9698"/>
                </a:lnTo>
                <a:lnTo>
                  <a:pt x="416646" y="8278"/>
                </a:lnTo>
                <a:lnTo>
                  <a:pt x="446565" y="2893"/>
                </a:lnTo>
                <a:lnTo>
                  <a:pt x="468673" y="1285"/>
                </a:lnTo>
                <a:lnTo>
                  <a:pt x="498692" y="380"/>
                </a:lnTo>
                <a:lnTo>
                  <a:pt x="664141" y="0"/>
                </a:lnTo>
                <a:lnTo>
                  <a:pt x="694853" y="4739"/>
                </a:lnTo>
                <a:lnTo>
                  <a:pt x="716276" y="7067"/>
                </a:lnTo>
                <a:lnTo>
                  <a:pt x="748003" y="11022"/>
                </a:lnTo>
                <a:lnTo>
                  <a:pt x="776256" y="15833"/>
                </a:lnTo>
                <a:lnTo>
                  <a:pt x="806124" y="19904"/>
                </a:lnTo>
                <a:lnTo>
                  <a:pt x="837463" y="27394"/>
                </a:lnTo>
                <a:lnTo>
                  <a:pt x="865601" y="35897"/>
                </a:lnTo>
                <a:lnTo>
                  <a:pt x="897035" y="47659"/>
                </a:lnTo>
                <a:lnTo>
                  <a:pt x="912629" y="50947"/>
                </a:lnTo>
                <a:lnTo>
                  <a:pt x="920955" y="51824"/>
                </a:lnTo>
                <a:lnTo>
                  <a:pt x="928490" y="54392"/>
                </a:lnTo>
                <a:lnTo>
                  <a:pt x="942154" y="62538"/>
                </a:lnTo>
                <a:lnTo>
                  <a:pt x="961002" y="73540"/>
                </a:lnTo>
                <a:lnTo>
                  <a:pt x="979155" y="83084"/>
                </a:lnTo>
                <a:lnTo>
                  <a:pt x="991130" y="91827"/>
                </a:lnTo>
                <a:lnTo>
                  <a:pt x="1002074" y="101334"/>
                </a:lnTo>
                <a:lnTo>
                  <a:pt x="1010245" y="108868"/>
                </a:lnTo>
                <a:lnTo>
                  <a:pt x="1017185" y="118169"/>
                </a:lnTo>
                <a:lnTo>
                  <a:pt x="1022583" y="127925"/>
                </a:lnTo>
                <a:lnTo>
                  <a:pt x="1026615" y="139988"/>
                </a:lnTo>
                <a:lnTo>
                  <a:pt x="1031075" y="150190"/>
                </a:lnTo>
                <a:lnTo>
                  <a:pt x="1033718" y="158694"/>
                </a:lnTo>
                <a:lnTo>
                  <a:pt x="1034893" y="166772"/>
                </a:lnTo>
                <a:lnTo>
                  <a:pt x="1035415" y="176977"/>
                </a:lnTo>
                <a:lnTo>
                  <a:pt x="1035647" y="188127"/>
                </a:lnTo>
                <a:lnTo>
                  <a:pt x="1035709" y="193879"/>
                </a:lnTo>
                <a:lnTo>
                  <a:pt x="1034758" y="198705"/>
                </a:lnTo>
                <a:lnTo>
                  <a:pt x="1031056" y="206714"/>
                </a:lnTo>
                <a:lnTo>
                  <a:pt x="1028749" y="216226"/>
                </a:lnTo>
                <a:lnTo>
                  <a:pt x="1026731" y="227069"/>
                </a:lnTo>
                <a:lnTo>
                  <a:pt x="1022527" y="238502"/>
                </a:lnTo>
                <a:lnTo>
                  <a:pt x="1017352" y="247552"/>
                </a:lnTo>
                <a:lnTo>
                  <a:pt x="1011744" y="255874"/>
                </a:lnTo>
                <a:lnTo>
                  <a:pt x="1005944" y="266187"/>
                </a:lnTo>
                <a:lnTo>
                  <a:pt x="1000059" y="274740"/>
                </a:lnTo>
                <a:lnTo>
                  <a:pt x="994137" y="282840"/>
                </a:lnTo>
                <a:lnTo>
                  <a:pt x="988197" y="293055"/>
                </a:lnTo>
                <a:lnTo>
                  <a:pt x="979604" y="301564"/>
                </a:lnTo>
                <a:lnTo>
                  <a:pt x="966256" y="311932"/>
                </a:lnTo>
                <a:lnTo>
                  <a:pt x="958277" y="318222"/>
                </a:lnTo>
                <a:lnTo>
                  <a:pt x="942628" y="327341"/>
                </a:lnTo>
                <a:lnTo>
                  <a:pt x="919563" y="339311"/>
                </a:lnTo>
                <a:lnTo>
                  <a:pt x="878064" y="360162"/>
                </a:lnTo>
                <a:lnTo>
                  <a:pt x="855472" y="369092"/>
                </a:lnTo>
                <a:lnTo>
                  <a:pt x="829926" y="373282"/>
                </a:lnTo>
                <a:lnTo>
                  <a:pt x="803506" y="374523"/>
                </a:lnTo>
                <a:lnTo>
                  <a:pt x="776826" y="374891"/>
                </a:lnTo>
                <a:lnTo>
                  <a:pt x="750069" y="379740"/>
                </a:lnTo>
                <a:lnTo>
                  <a:pt x="718549" y="382721"/>
                </a:lnTo>
                <a:lnTo>
                  <a:pt x="688815" y="383604"/>
                </a:lnTo>
                <a:lnTo>
                  <a:pt x="667621" y="381164"/>
                </a:lnTo>
                <a:lnTo>
                  <a:pt x="644972" y="377765"/>
                </a:lnTo>
                <a:lnTo>
                  <a:pt x="621677" y="376254"/>
                </a:lnTo>
                <a:lnTo>
                  <a:pt x="595448" y="375583"/>
                </a:lnTo>
                <a:lnTo>
                  <a:pt x="501621" y="375077"/>
                </a:lnTo>
                <a:lnTo>
                  <a:pt x="475283" y="372414"/>
                </a:lnTo>
                <a:lnTo>
                  <a:pt x="449356" y="368915"/>
                </a:lnTo>
                <a:lnTo>
                  <a:pt x="421296" y="367360"/>
                </a:lnTo>
                <a:lnTo>
                  <a:pt x="394935" y="366668"/>
                </a:lnTo>
                <a:lnTo>
                  <a:pt x="277414" y="366130"/>
                </a:lnTo>
                <a:lnTo>
                  <a:pt x="66906" y="366116"/>
                </a:lnTo>
                <a:lnTo>
                  <a:pt x="54204" y="363470"/>
                </a:lnTo>
                <a:lnTo>
                  <a:pt x="38542" y="359048"/>
                </a:lnTo>
                <a:lnTo>
                  <a:pt x="10731" y="357219"/>
                </a:lnTo>
                <a:lnTo>
                  <a:pt x="0" y="357186"/>
                </a:lnTo>
                <a:lnTo>
                  <a:pt x="8919" y="3571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74"/>
          <p:cNvSpPr/>
          <p:nvPr/>
        </p:nvSpPr>
        <p:spPr>
          <a:xfrm>
            <a:off x="2902148" y="3518297"/>
            <a:ext cx="437556" cy="348222"/>
          </a:xfrm>
          <a:custGeom>
            <a:avLst/>
            <a:gdLst/>
            <a:ahLst/>
            <a:cxnLst/>
            <a:rect l="0" t="0" r="0" b="0"/>
            <a:pathLst>
              <a:path w="437556" h="348222">
                <a:moveTo>
                  <a:pt x="0" y="8929"/>
                </a:moveTo>
                <a:lnTo>
                  <a:pt x="4740" y="8929"/>
                </a:lnTo>
                <a:lnTo>
                  <a:pt x="6137" y="7936"/>
                </a:lnTo>
                <a:lnTo>
                  <a:pt x="7068" y="6283"/>
                </a:lnTo>
                <a:lnTo>
                  <a:pt x="7688" y="4189"/>
                </a:lnTo>
                <a:lnTo>
                  <a:pt x="9094" y="2792"/>
                </a:lnTo>
                <a:lnTo>
                  <a:pt x="11024" y="1861"/>
                </a:lnTo>
                <a:lnTo>
                  <a:pt x="15814" y="827"/>
                </a:lnTo>
                <a:lnTo>
                  <a:pt x="25080" y="245"/>
                </a:lnTo>
                <a:lnTo>
                  <a:pt x="45487" y="48"/>
                </a:lnTo>
                <a:lnTo>
                  <a:pt x="108934" y="0"/>
                </a:lnTo>
                <a:lnTo>
                  <a:pt x="117271" y="992"/>
                </a:lnTo>
                <a:lnTo>
                  <a:pt x="125806" y="2645"/>
                </a:lnTo>
                <a:lnTo>
                  <a:pt x="134472" y="4740"/>
                </a:lnTo>
                <a:lnTo>
                  <a:pt x="143226" y="6136"/>
                </a:lnTo>
                <a:lnTo>
                  <a:pt x="152039" y="7068"/>
                </a:lnTo>
                <a:lnTo>
                  <a:pt x="160890" y="7688"/>
                </a:lnTo>
                <a:lnTo>
                  <a:pt x="169768" y="9093"/>
                </a:lnTo>
                <a:lnTo>
                  <a:pt x="178663" y="11023"/>
                </a:lnTo>
                <a:lnTo>
                  <a:pt x="187570" y="13302"/>
                </a:lnTo>
                <a:lnTo>
                  <a:pt x="196484" y="15813"/>
                </a:lnTo>
                <a:lnTo>
                  <a:pt x="214326" y="21249"/>
                </a:lnTo>
                <a:lnTo>
                  <a:pt x="222259" y="23095"/>
                </a:lnTo>
                <a:lnTo>
                  <a:pt x="229532" y="24326"/>
                </a:lnTo>
                <a:lnTo>
                  <a:pt x="236365" y="25147"/>
                </a:lnTo>
                <a:lnTo>
                  <a:pt x="243897" y="26686"/>
                </a:lnTo>
                <a:lnTo>
                  <a:pt x="251895" y="28705"/>
                </a:lnTo>
                <a:lnTo>
                  <a:pt x="260203" y="31043"/>
                </a:lnTo>
                <a:lnTo>
                  <a:pt x="267727" y="33593"/>
                </a:lnTo>
                <a:lnTo>
                  <a:pt x="281378" y="39073"/>
                </a:lnTo>
                <a:lnTo>
                  <a:pt x="291413" y="42170"/>
                </a:lnTo>
                <a:lnTo>
                  <a:pt x="295479" y="42996"/>
                </a:lnTo>
                <a:lnTo>
                  <a:pt x="302641" y="46559"/>
                </a:lnTo>
                <a:lnTo>
                  <a:pt x="305941" y="48899"/>
                </a:lnTo>
                <a:lnTo>
                  <a:pt x="308140" y="51450"/>
                </a:lnTo>
                <a:lnTo>
                  <a:pt x="309606" y="54144"/>
                </a:lnTo>
                <a:lnTo>
                  <a:pt x="311235" y="59782"/>
                </a:lnTo>
                <a:lnTo>
                  <a:pt x="312153" y="68535"/>
                </a:lnTo>
                <a:lnTo>
                  <a:pt x="312367" y="74446"/>
                </a:lnTo>
                <a:lnTo>
                  <a:pt x="309817" y="83027"/>
                </a:lnTo>
                <a:lnTo>
                  <a:pt x="305376" y="92463"/>
                </a:lnTo>
                <a:lnTo>
                  <a:pt x="300095" y="99964"/>
                </a:lnTo>
                <a:lnTo>
                  <a:pt x="294441" y="109251"/>
                </a:lnTo>
                <a:lnTo>
                  <a:pt x="291544" y="114506"/>
                </a:lnTo>
                <a:lnTo>
                  <a:pt x="283033" y="122990"/>
                </a:lnTo>
                <a:lnTo>
                  <a:pt x="271644" y="131060"/>
                </a:lnTo>
                <a:lnTo>
                  <a:pt x="256660" y="141262"/>
                </a:lnTo>
                <a:lnTo>
                  <a:pt x="249490" y="146760"/>
                </a:lnTo>
                <a:lnTo>
                  <a:pt x="242725" y="152410"/>
                </a:lnTo>
                <a:lnTo>
                  <a:pt x="236231" y="158161"/>
                </a:lnTo>
                <a:lnTo>
                  <a:pt x="228925" y="163980"/>
                </a:lnTo>
                <a:lnTo>
                  <a:pt x="221077" y="169843"/>
                </a:lnTo>
                <a:lnTo>
                  <a:pt x="212869" y="175736"/>
                </a:lnTo>
                <a:lnTo>
                  <a:pt x="205413" y="181650"/>
                </a:lnTo>
                <a:lnTo>
                  <a:pt x="198458" y="187576"/>
                </a:lnTo>
                <a:lnTo>
                  <a:pt x="191836" y="193511"/>
                </a:lnTo>
                <a:lnTo>
                  <a:pt x="184446" y="199453"/>
                </a:lnTo>
                <a:lnTo>
                  <a:pt x="176542" y="205398"/>
                </a:lnTo>
                <a:lnTo>
                  <a:pt x="168296" y="211346"/>
                </a:lnTo>
                <a:lnTo>
                  <a:pt x="160815" y="217295"/>
                </a:lnTo>
                <a:lnTo>
                  <a:pt x="153842" y="223246"/>
                </a:lnTo>
                <a:lnTo>
                  <a:pt x="147210" y="229197"/>
                </a:lnTo>
                <a:lnTo>
                  <a:pt x="141796" y="235150"/>
                </a:lnTo>
                <a:lnTo>
                  <a:pt x="137194" y="241102"/>
                </a:lnTo>
                <a:lnTo>
                  <a:pt x="133135" y="247055"/>
                </a:lnTo>
                <a:lnTo>
                  <a:pt x="123332" y="256315"/>
                </a:lnTo>
                <a:lnTo>
                  <a:pt x="117940" y="260173"/>
                </a:lnTo>
                <a:lnTo>
                  <a:pt x="109303" y="269752"/>
                </a:lnTo>
                <a:lnTo>
                  <a:pt x="103149" y="279632"/>
                </a:lnTo>
                <a:lnTo>
                  <a:pt x="100415" y="287330"/>
                </a:lnTo>
                <a:lnTo>
                  <a:pt x="99199" y="296704"/>
                </a:lnTo>
                <a:lnTo>
                  <a:pt x="98875" y="301982"/>
                </a:lnTo>
                <a:lnTo>
                  <a:pt x="99651" y="305501"/>
                </a:lnTo>
                <a:lnTo>
                  <a:pt x="101160" y="307847"/>
                </a:lnTo>
                <a:lnTo>
                  <a:pt x="110712" y="316352"/>
                </a:lnTo>
                <a:lnTo>
                  <a:pt x="119234" y="324692"/>
                </a:lnTo>
                <a:lnTo>
                  <a:pt x="130383" y="330507"/>
                </a:lnTo>
                <a:lnTo>
                  <a:pt x="137524" y="333448"/>
                </a:lnTo>
                <a:lnTo>
                  <a:pt x="145261" y="335408"/>
                </a:lnTo>
                <a:lnTo>
                  <a:pt x="153395" y="336714"/>
                </a:lnTo>
                <a:lnTo>
                  <a:pt x="161795" y="337585"/>
                </a:lnTo>
                <a:lnTo>
                  <a:pt x="171363" y="339158"/>
                </a:lnTo>
                <a:lnTo>
                  <a:pt x="181711" y="341199"/>
                </a:lnTo>
                <a:lnTo>
                  <a:pt x="192578" y="343552"/>
                </a:lnTo>
                <a:lnTo>
                  <a:pt x="203792" y="345120"/>
                </a:lnTo>
                <a:lnTo>
                  <a:pt x="215236" y="346166"/>
                </a:lnTo>
                <a:lnTo>
                  <a:pt x="226834" y="346863"/>
                </a:lnTo>
                <a:lnTo>
                  <a:pt x="250305" y="347637"/>
                </a:lnTo>
                <a:lnTo>
                  <a:pt x="302450" y="348134"/>
                </a:lnTo>
                <a:lnTo>
                  <a:pt x="341079" y="348221"/>
                </a:lnTo>
                <a:lnTo>
                  <a:pt x="352402" y="347241"/>
                </a:lnTo>
                <a:lnTo>
                  <a:pt x="362927" y="345595"/>
                </a:lnTo>
                <a:lnTo>
                  <a:pt x="372919" y="343506"/>
                </a:lnTo>
                <a:lnTo>
                  <a:pt x="382558" y="342113"/>
                </a:lnTo>
                <a:lnTo>
                  <a:pt x="391961" y="341184"/>
                </a:lnTo>
                <a:lnTo>
                  <a:pt x="401205" y="340565"/>
                </a:lnTo>
                <a:lnTo>
                  <a:pt x="416769" y="339878"/>
                </a:lnTo>
                <a:lnTo>
                  <a:pt x="437555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275"/>
          <p:cNvSpPr/>
          <p:nvPr/>
        </p:nvSpPr>
        <p:spPr>
          <a:xfrm>
            <a:off x="3420070" y="3473648"/>
            <a:ext cx="80368" cy="187524"/>
          </a:xfrm>
          <a:custGeom>
            <a:avLst/>
            <a:gdLst/>
            <a:ahLst/>
            <a:cxnLst/>
            <a:rect l="0" t="0" r="0" b="0"/>
            <a:pathLst>
              <a:path w="80368" h="187524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40" y="12429"/>
                </a:lnTo>
                <a:lnTo>
                  <a:pt x="6137" y="15231"/>
                </a:lnTo>
                <a:lnTo>
                  <a:pt x="7688" y="20991"/>
                </a:lnTo>
                <a:lnTo>
                  <a:pt x="9094" y="24908"/>
                </a:lnTo>
                <a:lnTo>
                  <a:pt x="11024" y="29504"/>
                </a:lnTo>
                <a:lnTo>
                  <a:pt x="13302" y="34552"/>
                </a:lnTo>
                <a:lnTo>
                  <a:pt x="18479" y="45453"/>
                </a:lnTo>
                <a:lnTo>
                  <a:pt x="29888" y="68620"/>
                </a:lnTo>
                <a:lnTo>
                  <a:pt x="32823" y="75512"/>
                </a:lnTo>
                <a:lnTo>
                  <a:pt x="35773" y="83084"/>
                </a:lnTo>
                <a:lnTo>
                  <a:pt x="38732" y="91108"/>
                </a:lnTo>
                <a:lnTo>
                  <a:pt x="41696" y="98442"/>
                </a:lnTo>
                <a:lnTo>
                  <a:pt x="44665" y="105315"/>
                </a:lnTo>
                <a:lnTo>
                  <a:pt x="47635" y="111882"/>
                </a:lnTo>
                <a:lnTo>
                  <a:pt x="50608" y="119236"/>
                </a:lnTo>
                <a:lnTo>
                  <a:pt x="56558" y="135346"/>
                </a:lnTo>
                <a:lnTo>
                  <a:pt x="65485" y="161149"/>
                </a:lnTo>
                <a:lnTo>
                  <a:pt x="68462" y="167956"/>
                </a:lnTo>
                <a:lnTo>
                  <a:pt x="71438" y="173487"/>
                </a:lnTo>
                <a:lnTo>
                  <a:pt x="80367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276"/>
          <p:cNvSpPr/>
          <p:nvPr/>
        </p:nvSpPr>
        <p:spPr>
          <a:xfrm>
            <a:off x="4500562" y="2196703"/>
            <a:ext cx="160735" cy="44649"/>
          </a:xfrm>
          <a:custGeom>
            <a:avLst/>
            <a:gdLst/>
            <a:ahLst/>
            <a:cxnLst/>
            <a:rect l="0" t="0" r="0" b="0"/>
            <a:pathLst>
              <a:path w="160735" h="44649">
                <a:moveTo>
                  <a:pt x="0" y="44648"/>
                </a:moveTo>
                <a:lnTo>
                  <a:pt x="4740" y="44648"/>
                </a:lnTo>
                <a:lnTo>
                  <a:pt x="6136" y="43656"/>
                </a:lnTo>
                <a:lnTo>
                  <a:pt x="7068" y="42002"/>
                </a:lnTo>
                <a:lnTo>
                  <a:pt x="7688" y="39907"/>
                </a:lnTo>
                <a:lnTo>
                  <a:pt x="9094" y="38511"/>
                </a:lnTo>
                <a:lnTo>
                  <a:pt x="11024" y="37580"/>
                </a:lnTo>
                <a:lnTo>
                  <a:pt x="15814" y="36546"/>
                </a:lnTo>
                <a:lnTo>
                  <a:pt x="18480" y="36270"/>
                </a:lnTo>
                <a:lnTo>
                  <a:pt x="21250" y="36086"/>
                </a:lnTo>
                <a:lnTo>
                  <a:pt x="24088" y="34971"/>
                </a:lnTo>
                <a:lnTo>
                  <a:pt x="26973" y="33236"/>
                </a:lnTo>
                <a:lnTo>
                  <a:pt x="29888" y="31087"/>
                </a:lnTo>
                <a:lnTo>
                  <a:pt x="32824" y="29654"/>
                </a:lnTo>
                <a:lnTo>
                  <a:pt x="35774" y="28699"/>
                </a:lnTo>
                <a:lnTo>
                  <a:pt x="38732" y="28062"/>
                </a:lnTo>
                <a:lnTo>
                  <a:pt x="41696" y="27638"/>
                </a:lnTo>
                <a:lnTo>
                  <a:pt x="44664" y="27355"/>
                </a:lnTo>
                <a:lnTo>
                  <a:pt x="47635" y="27166"/>
                </a:lnTo>
                <a:lnTo>
                  <a:pt x="53583" y="26956"/>
                </a:lnTo>
                <a:lnTo>
                  <a:pt x="56558" y="26901"/>
                </a:lnTo>
                <a:lnTo>
                  <a:pt x="59533" y="25871"/>
                </a:lnTo>
                <a:lnTo>
                  <a:pt x="62509" y="24192"/>
                </a:lnTo>
                <a:lnTo>
                  <a:pt x="65485" y="22081"/>
                </a:lnTo>
                <a:lnTo>
                  <a:pt x="68462" y="19682"/>
                </a:lnTo>
                <a:lnTo>
                  <a:pt x="71438" y="17090"/>
                </a:lnTo>
                <a:lnTo>
                  <a:pt x="74414" y="14369"/>
                </a:lnTo>
                <a:lnTo>
                  <a:pt x="78383" y="12556"/>
                </a:lnTo>
                <a:lnTo>
                  <a:pt x="83013" y="11347"/>
                </a:lnTo>
                <a:lnTo>
                  <a:pt x="88084" y="10541"/>
                </a:lnTo>
                <a:lnTo>
                  <a:pt x="92457" y="10004"/>
                </a:lnTo>
                <a:lnTo>
                  <a:pt x="96365" y="9646"/>
                </a:lnTo>
                <a:lnTo>
                  <a:pt x="99962" y="9407"/>
                </a:lnTo>
                <a:lnTo>
                  <a:pt x="103352" y="8256"/>
                </a:lnTo>
                <a:lnTo>
                  <a:pt x="106604" y="6496"/>
                </a:lnTo>
                <a:lnTo>
                  <a:pt x="109765" y="4330"/>
                </a:lnTo>
                <a:lnTo>
                  <a:pt x="112864" y="2887"/>
                </a:lnTo>
                <a:lnTo>
                  <a:pt x="115922" y="1924"/>
                </a:lnTo>
                <a:lnTo>
                  <a:pt x="118954" y="1283"/>
                </a:lnTo>
                <a:lnTo>
                  <a:pt x="121967" y="855"/>
                </a:lnTo>
                <a:lnTo>
                  <a:pt x="124967" y="570"/>
                </a:lnTo>
                <a:lnTo>
                  <a:pt x="127960" y="380"/>
                </a:lnTo>
                <a:lnTo>
                  <a:pt x="133931" y="168"/>
                </a:lnTo>
                <a:lnTo>
                  <a:pt x="150040" y="9"/>
                </a:lnTo>
                <a:lnTo>
                  <a:pt x="16073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277"/>
          <p:cNvSpPr/>
          <p:nvPr/>
        </p:nvSpPr>
        <p:spPr>
          <a:xfrm>
            <a:off x="3812976" y="3661171"/>
            <a:ext cx="53579" cy="312540"/>
          </a:xfrm>
          <a:custGeom>
            <a:avLst/>
            <a:gdLst/>
            <a:ahLst/>
            <a:cxnLst/>
            <a:rect l="0" t="0" r="0" b="0"/>
            <a:pathLst>
              <a:path w="53579" h="312540">
                <a:moveTo>
                  <a:pt x="53578" y="0"/>
                </a:moveTo>
                <a:lnTo>
                  <a:pt x="53578" y="7689"/>
                </a:lnTo>
                <a:lnTo>
                  <a:pt x="52586" y="9094"/>
                </a:lnTo>
                <a:lnTo>
                  <a:pt x="50932" y="11024"/>
                </a:lnTo>
                <a:lnTo>
                  <a:pt x="48838" y="13303"/>
                </a:lnTo>
                <a:lnTo>
                  <a:pt x="47441" y="15814"/>
                </a:lnTo>
                <a:lnTo>
                  <a:pt x="45890" y="21250"/>
                </a:lnTo>
                <a:lnTo>
                  <a:pt x="45016" y="29888"/>
                </a:lnTo>
                <a:lnTo>
                  <a:pt x="43901" y="32824"/>
                </a:lnTo>
                <a:lnTo>
                  <a:pt x="42166" y="35774"/>
                </a:lnTo>
                <a:lnTo>
                  <a:pt x="40017" y="38732"/>
                </a:lnTo>
                <a:lnTo>
                  <a:pt x="37592" y="42688"/>
                </a:lnTo>
                <a:lnTo>
                  <a:pt x="34983" y="47311"/>
                </a:lnTo>
                <a:lnTo>
                  <a:pt x="32252" y="52376"/>
                </a:lnTo>
                <a:lnTo>
                  <a:pt x="30431" y="56746"/>
                </a:lnTo>
                <a:lnTo>
                  <a:pt x="29217" y="60651"/>
                </a:lnTo>
                <a:lnTo>
                  <a:pt x="28408" y="64246"/>
                </a:lnTo>
                <a:lnTo>
                  <a:pt x="26876" y="68628"/>
                </a:lnTo>
                <a:lnTo>
                  <a:pt x="24863" y="73533"/>
                </a:lnTo>
                <a:lnTo>
                  <a:pt x="22528" y="78788"/>
                </a:lnTo>
                <a:lnTo>
                  <a:pt x="20972" y="84275"/>
                </a:lnTo>
                <a:lnTo>
                  <a:pt x="19934" y="89918"/>
                </a:lnTo>
                <a:lnTo>
                  <a:pt x="19243" y="95664"/>
                </a:lnTo>
                <a:lnTo>
                  <a:pt x="17789" y="101479"/>
                </a:lnTo>
                <a:lnTo>
                  <a:pt x="15828" y="107340"/>
                </a:lnTo>
                <a:lnTo>
                  <a:pt x="13529" y="113232"/>
                </a:lnTo>
                <a:lnTo>
                  <a:pt x="11996" y="119145"/>
                </a:lnTo>
                <a:lnTo>
                  <a:pt x="10973" y="125071"/>
                </a:lnTo>
                <a:lnTo>
                  <a:pt x="10292" y="131006"/>
                </a:lnTo>
                <a:lnTo>
                  <a:pt x="9838" y="136947"/>
                </a:lnTo>
                <a:lnTo>
                  <a:pt x="9535" y="142892"/>
                </a:lnTo>
                <a:lnTo>
                  <a:pt x="9334" y="148839"/>
                </a:lnTo>
                <a:lnTo>
                  <a:pt x="8207" y="154789"/>
                </a:lnTo>
                <a:lnTo>
                  <a:pt x="6463" y="160740"/>
                </a:lnTo>
                <a:lnTo>
                  <a:pt x="4309" y="166691"/>
                </a:lnTo>
                <a:lnTo>
                  <a:pt x="2872" y="172643"/>
                </a:lnTo>
                <a:lnTo>
                  <a:pt x="1915" y="178595"/>
                </a:lnTo>
                <a:lnTo>
                  <a:pt x="1277" y="184548"/>
                </a:lnTo>
                <a:lnTo>
                  <a:pt x="851" y="191493"/>
                </a:lnTo>
                <a:lnTo>
                  <a:pt x="378" y="207147"/>
                </a:lnTo>
                <a:lnTo>
                  <a:pt x="50" y="240550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278"/>
          <p:cNvSpPr/>
          <p:nvPr/>
        </p:nvSpPr>
        <p:spPr>
          <a:xfrm>
            <a:off x="3750468" y="3777257"/>
            <a:ext cx="357189" cy="53579"/>
          </a:xfrm>
          <a:custGeom>
            <a:avLst/>
            <a:gdLst/>
            <a:ahLst/>
            <a:cxnLst/>
            <a:rect l="0" t="0" r="0" b="0"/>
            <a:pathLst>
              <a:path w="357189" h="53579">
                <a:moveTo>
                  <a:pt x="0" y="53578"/>
                </a:moveTo>
                <a:lnTo>
                  <a:pt x="7689" y="53578"/>
                </a:lnTo>
                <a:lnTo>
                  <a:pt x="8102" y="52586"/>
                </a:lnTo>
                <a:lnTo>
                  <a:pt x="8378" y="50932"/>
                </a:lnTo>
                <a:lnTo>
                  <a:pt x="8563" y="48838"/>
                </a:lnTo>
                <a:lnTo>
                  <a:pt x="9677" y="47441"/>
                </a:lnTo>
                <a:lnTo>
                  <a:pt x="11412" y="46510"/>
                </a:lnTo>
                <a:lnTo>
                  <a:pt x="13561" y="45890"/>
                </a:lnTo>
                <a:lnTo>
                  <a:pt x="14994" y="44484"/>
                </a:lnTo>
                <a:lnTo>
                  <a:pt x="15949" y="42555"/>
                </a:lnTo>
                <a:lnTo>
                  <a:pt x="16586" y="40276"/>
                </a:lnTo>
                <a:lnTo>
                  <a:pt x="18003" y="38757"/>
                </a:lnTo>
                <a:lnTo>
                  <a:pt x="19939" y="37744"/>
                </a:lnTo>
                <a:lnTo>
                  <a:pt x="22223" y="37069"/>
                </a:lnTo>
                <a:lnTo>
                  <a:pt x="24737" y="35627"/>
                </a:lnTo>
                <a:lnTo>
                  <a:pt x="27405" y="33673"/>
                </a:lnTo>
                <a:lnTo>
                  <a:pt x="30177" y="31379"/>
                </a:lnTo>
                <a:lnTo>
                  <a:pt x="33016" y="29849"/>
                </a:lnTo>
                <a:lnTo>
                  <a:pt x="35902" y="28829"/>
                </a:lnTo>
                <a:lnTo>
                  <a:pt x="42746" y="27696"/>
                </a:lnTo>
                <a:lnTo>
                  <a:pt x="52402" y="27192"/>
                </a:lnTo>
                <a:lnTo>
                  <a:pt x="63308" y="26968"/>
                </a:lnTo>
                <a:lnTo>
                  <a:pt x="81738" y="26825"/>
                </a:lnTo>
                <a:lnTo>
                  <a:pt x="86242" y="25821"/>
                </a:lnTo>
                <a:lnTo>
                  <a:pt x="91229" y="24159"/>
                </a:lnTo>
                <a:lnTo>
                  <a:pt x="96538" y="22059"/>
                </a:lnTo>
                <a:lnTo>
                  <a:pt x="102062" y="20660"/>
                </a:lnTo>
                <a:lnTo>
                  <a:pt x="107729" y="19726"/>
                </a:lnTo>
                <a:lnTo>
                  <a:pt x="113491" y="19104"/>
                </a:lnTo>
                <a:lnTo>
                  <a:pt x="120309" y="18689"/>
                </a:lnTo>
                <a:lnTo>
                  <a:pt x="135823" y="18228"/>
                </a:lnTo>
                <a:lnTo>
                  <a:pt x="156550" y="17969"/>
                </a:lnTo>
                <a:lnTo>
                  <a:pt x="162906" y="16940"/>
                </a:lnTo>
                <a:lnTo>
                  <a:pt x="169127" y="15262"/>
                </a:lnTo>
                <a:lnTo>
                  <a:pt x="175260" y="13152"/>
                </a:lnTo>
                <a:lnTo>
                  <a:pt x="182324" y="11745"/>
                </a:lnTo>
                <a:lnTo>
                  <a:pt x="190010" y="10806"/>
                </a:lnTo>
                <a:lnTo>
                  <a:pt x="198111" y="10181"/>
                </a:lnTo>
                <a:lnTo>
                  <a:pt x="206488" y="9764"/>
                </a:lnTo>
                <a:lnTo>
                  <a:pt x="223733" y="9301"/>
                </a:lnTo>
                <a:lnTo>
                  <a:pt x="264435" y="8963"/>
                </a:lnTo>
                <a:lnTo>
                  <a:pt x="271540" y="9944"/>
                </a:lnTo>
                <a:lnTo>
                  <a:pt x="279253" y="11590"/>
                </a:lnTo>
                <a:lnTo>
                  <a:pt x="287372" y="13680"/>
                </a:lnTo>
                <a:lnTo>
                  <a:pt x="293777" y="14081"/>
                </a:lnTo>
                <a:lnTo>
                  <a:pt x="299039" y="13356"/>
                </a:lnTo>
                <a:lnTo>
                  <a:pt x="303539" y="11881"/>
                </a:lnTo>
                <a:lnTo>
                  <a:pt x="313831" y="10241"/>
                </a:lnTo>
                <a:lnTo>
                  <a:pt x="324027" y="9513"/>
                </a:lnTo>
                <a:lnTo>
                  <a:pt x="331866" y="9189"/>
                </a:lnTo>
                <a:lnTo>
                  <a:pt x="346362" y="8953"/>
                </a:lnTo>
                <a:lnTo>
                  <a:pt x="357188" y="8930"/>
                </a:lnTo>
                <a:lnTo>
                  <a:pt x="3571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279"/>
          <p:cNvSpPr/>
          <p:nvPr/>
        </p:nvSpPr>
        <p:spPr>
          <a:xfrm>
            <a:off x="4321968" y="3741539"/>
            <a:ext cx="187525" cy="294680"/>
          </a:xfrm>
          <a:custGeom>
            <a:avLst/>
            <a:gdLst/>
            <a:ahLst/>
            <a:cxnLst/>
            <a:rect l="0" t="0" r="0" b="0"/>
            <a:pathLst>
              <a:path w="187525" h="294680">
                <a:moveTo>
                  <a:pt x="187524" y="0"/>
                </a:moveTo>
                <a:lnTo>
                  <a:pt x="187524" y="7688"/>
                </a:lnTo>
                <a:lnTo>
                  <a:pt x="182783" y="13302"/>
                </a:lnTo>
                <a:lnTo>
                  <a:pt x="181387" y="15813"/>
                </a:lnTo>
                <a:lnTo>
                  <a:pt x="178429" y="24088"/>
                </a:lnTo>
                <a:lnTo>
                  <a:pt x="174221" y="29888"/>
                </a:lnTo>
                <a:lnTo>
                  <a:pt x="169043" y="35773"/>
                </a:lnTo>
                <a:lnTo>
                  <a:pt x="163435" y="42688"/>
                </a:lnTo>
                <a:lnTo>
                  <a:pt x="160550" y="47310"/>
                </a:lnTo>
                <a:lnTo>
                  <a:pt x="157635" y="52375"/>
                </a:lnTo>
                <a:lnTo>
                  <a:pt x="151750" y="63296"/>
                </a:lnTo>
                <a:lnTo>
                  <a:pt x="148792" y="68986"/>
                </a:lnTo>
                <a:lnTo>
                  <a:pt x="144835" y="75757"/>
                </a:lnTo>
                <a:lnTo>
                  <a:pt x="130778" y="98514"/>
                </a:lnTo>
                <a:lnTo>
                  <a:pt x="126873" y="105363"/>
                </a:lnTo>
                <a:lnTo>
                  <a:pt x="123277" y="111914"/>
                </a:lnTo>
                <a:lnTo>
                  <a:pt x="118896" y="118266"/>
                </a:lnTo>
                <a:lnTo>
                  <a:pt x="113990" y="124484"/>
                </a:lnTo>
                <a:lnTo>
                  <a:pt x="108736" y="130614"/>
                </a:lnTo>
                <a:lnTo>
                  <a:pt x="103248" y="137677"/>
                </a:lnTo>
                <a:lnTo>
                  <a:pt x="97606" y="145363"/>
                </a:lnTo>
                <a:lnTo>
                  <a:pt x="91860" y="153463"/>
                </a:lnTo>
                <a:lnTo>
                  <a:pt x="86044" y="160847"/>
                </a:lnTo>
                <a:lnTo>
                  <a:pt x="80183" y="167755"/>
                </a:lnTo>
                <a:lnTo>
                  <a:pt x="74291" y="174344"/>
                </a:lnTo>
                <a:lnTo>
                  <a:pt x="69371" y="180721"/>
                </a:lnTo>
                <a:lnTo>
                  <a:pt x="65099" y="186957"/>
                </a:lnTo>
                <a:lnTo>
                  <a:pt x="56714" y="200170"/>
                </a:lnTo>
                <a:lnTo>
                  <a:pt x="46373" y="215964"/>
                </a:lnTo>
                <a:lnTo>
                  <a:pt x="41830" y="223351"/>
                </a:lnTo>
                <a:lnTo>
                  <a:pt x="37808" y="230260"/>
                </a:lnTo>
                <a:lnTo>
                  <a:pt x="34135" y="236850"/>
                </a:lnTo>
                <a:lnTo>
                  <a:pt x="30694" y="242236"/>
                </a:lnTo>
                <a:lnTo>
                  <a:pt x="27408" y="246818"/>
                </a:lnTo>
                <a:lnTo>
                  <a:pt x="24225" y="250866"/>
                </a:lnTo>
                <a:lnTo>
                  <a:pt x="21111" y="255548"/>
                </a:lnTo>
                <a:lnTo>
                  <a:pt x="18043" y="260654"/>
                </a:lnTo>
                <a:lnTo>
                  <a:pt x="15006" y="266043"/>
                </a:lnTo>
                <a:lnTo>
                  <a:pt x="11988" y="270627"/>
                </a:lnTo>
                <a:lnTo>
                  <a:pt x="8984" y="274676"/>
                </a:lnTo>
                <a:lnTo>
                  <a:pt x="5990" y="278367"/>
                </a:lnTo>
                <a:lnTo>
                  <a:pt x="2662" y="285114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280"/>
          <p:cNvSpPr/>
          <p:nvPr/>
        </p:nvSpPr>
        <p:spPr>
          <a:xfrm>
            <a:off x="4321968" y="3786555"/>
            <a:ext cx="276822" cy="231805"/>
          </a:xfrm>
          <a:custGeom>
            <a:avLst/>
            <a:gdLst/>
            <a:ahLst/>
            <a:cxnLst/>
            <a:rect l="0" t="0" r="0" b="0"/>
            <a:pathLst>
              <a:path w="276822" h="231805">
                <a:moveTo>
                  <a:pt x="0" y="8562"/>
                </a:moveTo>
                <a:lnTo>
                  <a:pt x="0" y="873"/>
                </a:lnTo>
                <a:lnTo>
                  <a:pt x="992" y="459"/>
                </a:lnTo>
                <a:lnTo>
                  <a:pt x="4741" y="0"/>
                </a:lnTo>
                <a:lnTo>
                  <a:pt x="6137" y="870"/>
                </a:lnTo>
                <a:lnTo>
                  <a:pt x="7068" y="2441"/>
                </a:lnTo>
                <a:lnTo>
                  <a:pt x="7689" y="4482"/>
                </a:lnTo>
                <a:lnTo>
                  <a:pt x="9094" y="5842"/>
                </a:lnTo>
                <a:lnTo>
                  <a:pt x="11024" y="6748"/>
                </a:lnTo>
                <a:lnTo>
                  <a:pt x="13303" y="7353"/>
                </a:lnTo>
                <a:lnTo>
                  <a:pt x="18480" y="10670"/>
                </a:lnTo>
                <a:lnTo>
                  <a:pt x="21250" y="12944"/>
                </a:lnTo>
                <a:lnTo>
                  <a:pt x="24088" y="16445"/>
                </a:lnTo>
                <a:lnTo>
                  <a:pt x="26973" y="20762"/>
                </a:lnTo>
                <a:lnTo>
                  <a:pt x="29888" y="25625"/>
                </a:lnTo>
                <a:lnTo>
                  <a:pt x="34809" y="30851"/>
                </a:lnTo>
                <a:lnTo>
                  <a:pt x="41065" y="36320"/>
                </a:lnTo>
                <a:lnTo>
                  <a:pt x="48213" y="41950"/>
                </a:lnTo>
                <a:lnTo>
                  <a:pt x="54962" y="47688"/>
                </a:lnTo>
                <a:lnTo>
                  <a:pt x="61446" y="53497"/>
                </a:lnTo>
                <a:lnTo>
                  <a:pt x="67753" y="59355"/>
                </a:lnTo>
                <a:lnTo>
                  <a:pt x="74935" y="65244"/>
                </a:lnTo>
                <a:lnTo>
                  <a:pt x="82699" y="71154"/>
                </a:lnTo>
                <a:lnTo>
                  <a:pt x="99262" y="83014"/>
                </a:lnTo>
                <a:lnTo>
                  <a:pt x="116547" y="94899"/>
                </a:lnTo>
                <a:lnTo>
                  <a:pt x="124331" y="101839"/>
                </a:lnTo>
                <a:lnTo>
                  <a:pt x="131504" y="109441"/>
                </a:lnTo>
                <a:lnTo>
                  <a:pt x="138271" y="117487"/>
                </a:lnTo>
                <a:lnTo>
                  <a:pt x="145759" y="124834"/>
                </a:lnTo>
                <a:lnTo>
                  <a:pt x="153727" y="131718"/>
                </a:lnTo>
                <a:lnTo>
                  <a:pt x="162016" y="138291"/>
                </a:lnTo>
                <a:lnTo>
                  <a:pt x="169526" y="144657"/>
                </a:lnTo>
                <a:lnTo>
                  <a:pt x="176517" y="150886"/>
                </a:lnTo>
                <a:lnTo>
                  <a:pt x="183163" y="157022"/>
                </a:lnTo>
                <a:lnTo>
                  <a:pt x="189577" y="162106"/>
                </a:lnTo>
                <a:lnTo>
                  <a:pt x="195838" y="166487"/>
                </a:lnTo>
                <a:lnTo>
                  <a:pt x="201996" y="170399"/>
                </a:lnTo>
                <a:lnTo>
                  <a:pt x="208086" y="174993"/>
                </a:lnTo>
                <a:lnTo>
                  <a:pt x="214131" y="180039"/>
                </a:lnTo>
                <a:lnTo>
                  <a:pt x="225146" y="189946"/>
                </a:lnTo>
                <a:lnTo>
                  <a:pt x="233349" y="197656"/>
                </a:lnTo>
                <a:lnTo>
                  <a:pt x="246699" y="210690"/>
                </a:lnTo>
                <a:lnTo>
                  <a:pt x="266113" y="230029"/>
                </a:lnTo>
                <a:lnTo>
                  <a:pt x="267698" y="230620"/>
                </a:lnTo>
                <a:lnTo>
                  <a:pt x="276199" y="231734"/>
                </a:lnTo>
                <a:lnTo>
                  <a:pt x="276821" y="231804"/>
                </a:lnTo>
                <a:lnTo>
                  <a:pt x="276821" y="222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281"/>
          <p:cNvSpPr/>
          <p:nvPr/>
        </p:nvSpPr>
        <p:spPr>
          <a:xfrm>
            <a:off x="5509617" y="2205632"/>
            <a:ext cx="214313" cy="35720"/>
          </a:xfrm>
          <a:custGeom>
            <a:avLst/>
            <a:gdLst/>
            <a:ahLst/>
            <a:cxnLst/>
            <a:rect l="0" t="0" r="0" b="0"/>
            <a:pathLst>
              <a:path w="214313" h="35720">
                <a:moveTo>
                  <a:pt x="0" y="35719"/>
                </a:moveTo>
                <a:lnTo>
                  <a:pt x="0" y="22417"/>
                </a:lnTo>
                <a:lnTo>
                  <a:pt x="991" y="20897"/>
                </a:lnTo>
                <a:lnTo>
                  <a:pt x="2645" y="19885"/>
                </a:lnTo>
                <a:lnTo>
                  <a:pt x="4740" y="19210"/>
                </a:lnTo>
                <a:lnTo>
                  <a:pt x="7129" y="17767"/>
                </a:lnTo>
                <a:lnTo>
                  <a:pt x="9713" y="15814"/>
                </a:lnTo>
                <a:lnTo>
                  <a:pt x="12428" y="13519"/>
                </a:lnTo>
                <a:lnTo>
                  <a:pt x="15231" y="11990"/>
                </a:lnTo>
                <a:lnTo>
                  <a:pt x="18091" y="10970"/>
                </a:lnTo>
                <a:lnTo>
                  <a:pt x="20990" y="10290"/>
                </a:lnTo>
                <a:lnTo>
                  <a:pt x="24907" y="8844"/>
                </a:lnTo>
                <a:lnTo>
                  <a:pt x="29503" y="6888"/>
                </a:lnTo>
                <a:lnTo>
                  <a:pt x="34551" y="4592"/>
                </a:lnTo>
                <a:lnTo>
                  <a:pt x="40893" y="3062"/>
                </a:lnTo>
                <a:lnTo>
                  <a:pt x="48098" y="2041"/>
                </a:lnTo>
                <a:lnTo>
                  <a:pt x="55878" y="1361"/>
                </a:lnTo>
                <a:lnTo>
                  <a:pt x="64040" y="907"/>
                </a:lnTo>
                <a:lnTo>
                  <a:pt x="81048" y="403"/>
                </a:lnTo>
                <a:lnTo>
                  <a:pt x="138745" y="3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282"/>
          <p:cNvSpPr/>
          <p:nvPr/>
        </p:nvSpPr>
        <p:spPr>
          <a:xfrm>
            <a:off x="4768834" y="3759398"/>
            <a:ext cx="294264" cy="482190"/>
          </a:xfrm>
          <a:custGeom>
            <a:avLst/>
            <a:gdLst/>
            <a:ahLst/>
            <a:cxnLst/>
            <a:rect l="0" t="0" r="0" b="0"/>
            <a:pathLst>
              <a:path w="294264" h="482190">
                <a:moveTo>
                  <a:pt x="62126" y="0"/>
                </a:moveTo>
                <a:lnTo>
                  <a:pt x="57386" y="4740"/>
                </a:lnTo>
                <a:lnTo>
                  <a:pt x="55989" y="7129"/>
                </a:lnTo>
                <a:lnTo>
                  <a:pt x="54438" y="12429"/>
                </a:lnTo>
                <a:lnTo>
                  <a:pt x="53565" y="20991"/>
                </a:lnTo>
                <a:lnTo>
                  <a:pt x="52450" y="23916"/>
                </a:lnTo>
                <a:lnTo>
                  <a:pt x="43532" y="38385"/>
                </a:lnTo>
                <a:lnTo>
                  <a:pt x="35119" y="51722"/>
                </a:lnTo>
                <a:lnTo>
                  <a:pt x="26343" y="64604"/>
                </a:lnTo>
                <a:lnTo>
                  <a:pt x="20426" y="75345"/>
                </a:lnTo>
                <a:lnTo>
                  <a:pt x="14489" y="86734"/>
                </a:lnTo>
                <a:lnTo>
                  <a:pt x="11188" y="101056"/>
                </a:lnTo>
                <a:lnTo>
                  <a:pt x="10308" y="109043"/>
                </a:lnTo>
                <a:lnTo>
                  <a:pt x="9331" y="123208"/>
                </a:lnTo>
                <a:lnTo>
                  <a:pt x="9070" y="129764"/>
                </a:lnTo>
                <a:lnTo>
                  <a:pt x="7904" y="135126"/>
                </a:lnTo>
                <a:lnTo>
                  <a:pt x="2514" y="148406"/>
                </a:lnTo>
                <a:lnTo>
                  <a:pt x="905" y="158893"/>
                </a:lnTo>
                <a:lnTo>
                  <a:pt x="191" y="170169"/>
                </a:lnTo>
                <a:lnTo>
                  <a:pt x="0" y="175954"/>
                </a:lnTo>
                <a:lnTo>
                  <a:pt x="865" y="180802"/>
                </a:lnTo>
                <a:lnTo>
                  <a:pt x="6736" y="195714"/>
                </a:lnTo>
                <a:lnTo>
                  <a:pt x="7340" y="198937"/>
                </a:lnTo>
                <a:lnTo>
                  <a:pt x="10657" y="205164"/>
                </a:lnTo>
                <a:lnTo>
                  <a:pt x="12931" y="208213"/>
                </a:lnTo>
                <a:lnTo>
                  <a:pt x="15438" y="210246"/>
                </a:lnTo>
                <a:lnTo>
                  <a:pt x="18103" y="211601"/>
                </a:lnTo>
                <a:lnTo>
                  <a:pt x="23708" y="213107"/>
                </a:lnTo>
                <a:lnTo>
                  <a:pt x="29507" y="213777"/>
                </a:lnTo>
                <a:lnTo>
                  <a:pt x="38038" y="214074"/>
                </a:lnTo>
                <a:lnTo>
                  <a:pt x="43091" y="214154"/>
                </a:lnTo>
                <a:lnTo>
                  <a:pt x="47451" y="213214"/>
                </a:lnTo>
                <a:lnTo>
                  <a:pt x="54943" y="209525"/>
                </a:lnTo>
                <a:lnTo>
                  <a:pt x="59322" y="208144"/>
                </a:lnTo>
                <a:lnTo>
                  <a:pt x="64226" y="207224"/>
                </a:lnTo>
                <a:lnTo>
                  <a:pt x="69479" y="206610"/>
                </a:lnTo>
                <a:lnTo>
                  <a:pt x="75958" y="205209"/>
                </a:lnTo>
                <a:lnTo>
                  <a:pt x="83253" y="203282"/>
                </a:lnTo>
                <a:lnTo>
                  <a:pt x="91094" y="201006"/>
                </a:lnTo>
                <a:lnTo>
                  <a:pt x="98305" y="197504"/>
                </a:lnTo>
                <a:lnTo>
                  <a:pt x="105097" y="193185"/>
                </a:lnTo>
                <a:lnTo>
                  <a:pt x="111609" y="188321"/>
                </a:lnTo>
                <a:lnTo>
                  <a:pt x="117935" y="184086"/>
                </a:lnTo>
                <a:lnTo>
                  <a:pt x="124137" y="180271"/>
                </a:lnTo>
                <a:lnTo>
                  <a:pt x="130256" y="176735"/>
                </a:lnTo>
                <a:lnTo>
                  <a:pt x="142346" y="170161"/>
                </a:lnTo>
                <a:lnTo>
                  <a:pt x="148349" y="167019"/>
                </a:lnTo>
                <a:lnTo>
                  <a:pt x="154334" y="162940"/>
                </a:lnTo>
                <a:lnTo>
                  <a:pt x="160309" y="158236"/>
                </a:lnTo>
                <a:lnTo>
                  <a:pt x="166277" y="153115"/>
                </a:lnTo>
                <a:lnTo>
                  <a:pt x="171247" y="148709"/>
                </a:lnTo>
                <a:lnTo>
                  <a:pt x="179416" y="141169"/>
                </a:lnTo>
                <a:lnTo>
                  <a:pt x="183976" y="137769"/>
                </a:lnTo>
                <a:lnTo>
                  <a:pt x="189000" y="134510"/>
                </a:lnTo>
                <a:lnTo>
                  <a:pt x="194333" y="131345"/>
                </a:lnTo>
                <a:lnTo>
                  <a:pt x="199873" y="128243"/>
                </a:lnTo>
                <a:lnTo>
                  <a:pt x="211322" y="122151"/>
                </a:lnTo>
                <a:lnTo>
                  <a:pt x="220378" y="116135"/>
                </a:lnTo>
                <a:lnTo>
                  <a:pt x="227710" y="110155"/>
                </a:lnTo>
                <a:lnTo>
                  <a:pt x="234276" y="104189"/>
                </a:lnTo>
                <a:lnTo>
                  <a:pt x="237417" y="102202"/>
                </a:lnTo>
                <a:lnTo>
                  <a:pt x="246576" y="98412"/>
                </a:lnTo>
                <a:lnTo>
                  <a:pt x="255574" y="92438"/>
                </a:lnTo>
                <a:lnTo>
                  <a:pt x="263532" y="90228"/>
                </a:lnTo>
                <a:lnTo>
                  <a:pt x="265742" y="89710"/>
                </a:lnTo>
                <a:lnTo>
                  <a:pt x="267323" y="90565"/>
                </a:lnTo>
                <a:lnTo>
                  <a:pt x="275042" y="97022"/>
                </a:lnTo>
                <a:lnTo>
                  <a:pt x="280765" y="107351"/>
                </a:lnTo>
                <a:lnTo>
                  <a:pt x="283323" y="114849"/>
                </a:lnTo>
                <a:lnTo>
                  <a:pt x="285452" y="123473"/>
                </a:lnTo>
                <a:lnTo>
                  <a:pt x="289705" y="137229"/>
                </a:lnTo>
                <a:lnTo>
                  <a:pt x="292257" y="150618"/>
                </a:lnTo>
                <a:lnTo>
                  <a:pt x="293391" y="163183"/>
                </a:lnTo>
                <a:lnTo>
                  <a:pt x="293895" y="175382"/>
                </a:lnTo>
                <a:lnTo>
                  <a:pt x="294219" y="205520"/>
                </a:lnTo>
                <a:lnTo>
                  <a:pt x="294263" y="219004"/>
                </a:lnTo>
                <a:lnTo>
                  <a:pt x="293282" y="226369"/>
                </a:lnTo>
                <a:lnTo>
                  <a:pt x="291636" y="234257"/>
                </a:lnTo>
                <a:lnTo>
                  <a:pt x="289547" y="242491"/>
                </a:lnTo>
                <a:lnTo>
                  <a:pt x="287162" y="250957"/>
                </a:lnTo>
                <a:lnTo>
                  <a:pt x="281866" y="268302"/>
                </a:lnTo>
                <a:lnTo>
                  <a:pt x="264487" y="321505"/>
                </a:lnTo>
                <a:lnTo>
                  <a:pt x="260533" y="330422"/>
                </a:lnTo>
                <a:lnTo>
                  <a:pt x="255913" y="339344"/>
                </a:lnTo>
                <a:lnTo>
                  <a:pt x="250849" y="348268"/>
                </a:lnTo>
                <a:lnTo>
                  <a:pt x="245488" y="356202"/>
                </a:lnTo>
                <a:lnTo>
                  <a:pt x="239930" y="363476"/>
                </a:lnTo>
                <a:lnTo>
                  <a:pt x="234240" y="370309"/>
                </a:lnTo>
                <a:lnTo>
                  <a:pt x="228462" y="377842"/>
                </a:lnTo>
                <a:lnTo>
                  <a:pt x="222627" y="385840"/>
                </a:lnTo>
                <a:lnTo>
                  <a:pt x="216751" y="394148"/>
                </a:lnTo>
                <a:lnTo>
                  <a:pt x="210850" y="401672"/>
                </a:lnTo>
                <a:lnTo>
                  <a:pt x="204932" y="408671"/>
                </a:lnTo>
                <a:lnTo>
                  <a:pt x="199002" y="415323"/>
                </a:lnTo>
                <a:lnTo>
                  <a:pt x="193064" y="420749"/>
                </a:lnTo>
                <a:lnTo>
                  <a:pt x="187122" y="425358"/>
                </a:lnTo>
                <a:lnTo>
                  <a:pt x="181175" y="429424"/>
                </a:lnTo>
                <a:lnTo>
                  <a:pt x="175227" y="434118"/>
                </a:lnTo>
                <a:lnTo>
                  <a:pt x="169276" y="439233"/>
                </a:lnTo>
                <a:lnTo>
                  <a:pt x="163325" y="444626"/>
                </a:lnTo>
                <a:lnTo>
                  <a:pt x="157374" y="449215"/>
                </a:lnTo>
                <a:lnTo>
                  <a:pt x="151421" y="453265"/>
                </a:lnTo>
                <a:lnTo>
                  <a:pt x="145469" y="456958"/>
                </a:lnTo>
                <a:lnTo>
                  <a:pt x="139516" y="460412"/>
                </a:lnTo>
                <a:lnTo>
                  <a:pt x="127610" y="466895"/>
                </a:lnTo>
                <a:lnTo>
                  <a:pt x="109751" y="476124"/>
                </a:lnTo>
                <a:lnTo>
                  <a:pt x="103798" y="478150"/>
                </a:lnTo>
                <a:lnTo>
                  <a:pt x="97845" y="479501"/>
                </a:lnTo>
                <a:lnTo>
                  <a:pt x="91892" y="480402"/>
                </a:lnTo>
                <a:lnTo>
                  <a:pt x="86931" y="481002"/>
                </a:lnTo>
                <a:lnTo>
                  <a:pt x="78773" y="481669"/>
                </a:lnTo>
                <a:lnTo>
                  <a:pt x="71839" y="481966"/>
                </a:lnTo>
                <a:lnTo>
                  <a:pt x="62359" y="482133"/>
                </a:lnTo>
                <a:lnTo>
                  <a:pt x="55006" y="482189"/>
                </a:lnTo>
                <a:lnTo>
                  <a:pt x="51355" y="479551"/>
                </a:lnTo>
                <a:lnTo>
                  <a:pt x="48992" y="477459"/>
                </a:lnTo>
                <a:lnTo>
                  <a:pt x="47417" y="475071"/>
                </a:lnTo>
                <a:lnTo>
                  <a:pt x="45667" y="469773"/>
                </a:lnTo>
                <a:lnTo>
                  <a:pt x="44682" y="456471"/>
                </a:lnTo>
                <a:lnTo>
                  <a:pt x="45536" y="452150"/>
                </a:lnTo>
                <a:lnTo>
                  <a:pt x="50486" y="440336"/>
                </a:lnTo>
                <a:lnTo>
                  <a:pt x="53385" y="425700"/>
                </a:lnTo>
                <a:lnTo>
                  <a:pt x="60088" y="413647"/>
                </a:lnTo>
                <a:lnTo>
                  <a:pt x="65519" y="403447"/>
                </a:lnTo>
                <a:lnTo>
                  <a:pt x="73887" y="394945"/>
                </a:lnTo>
                <a:lnTo>
                  <a:pt x="78897" y="391289"/>
                </a:lnTo>
                <a:lnTo>
                  <a:pt x="87108" y="384581"/>
                </a:lnTo>
                <a:lnTo>
                  <a:pt x="95057" y="378292"/>
                </a:lnTo>
                <a:lnTo>
                  <a:pt x="99955" y="375225"/>
                </a:lnTo>
                <a:lnTo>
                  <a:pt x="105205" y="372189"/>
                </a:lnTo>
                <a:lnTo>
                  <a:pt x="113683" y="366170"/>
                </a:lnTo>
                <a:lnTo>
                  <a:pt x="124634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283"/>
          <p:cNvSpPr/>
          <p:nvPr/>
        </p:nvSpPr>
        <p:spPr>
          <a:xfrm>
            <a:off x="3375530" y="4822031"/>
            <a:ext cx="17752" cy="169655"/>
          </a:xfrm>
          <a:custGeom>
            <a:avLst/>
            <a:gdLst/>
            <a:ahLst/>
            <a:cxnLst/>
            <a:rect l="0" t="0" r="0" b="0"/>
            <a:pathLst>
              <a:path w="17752" h="169655">
                <a:moveTo>
                  <a:pt x="17751" y="0"/>
                </a:moveTo>
                <a:lnTo>
                  <a:pt x="17751" y="25147"/>
                </a:lnTo>
                <a:lnTo>
                  <a:pt x="16758" y="26687"/>
                </a:lnTo>
                <a:lnTo>
                  <a:pt x="15105" y="28705"/>
                </a:lnTo>
                <a:lnTo>
                  <a:pt x="13010" y="31043"/>
                </a:lnTo>
                <a:lnTo>
                  <a:pt x="11614" y="33594"/>
                </a:lnTo>
                <a:lnTo>
                  <a:pt x="10683" y="36286"/>
                </a:lnTo>
                <a:lnTo>
                  <a:pt x="10062" y="39074"/>
                </a:lnTo>
                <a:lnTo>
                  <a:pt x="9649" y="41924"/>
                </a:lnTo>
                <a:lnTo>
                  <a:pt x="9373" y="44816"/>
                </a:lnTo>
                <a:lnTo>
                  <a:pt x="9189" y="47737"/>
                </a:lnTo>
                <a:lnTo>
                  <a:pt x="8985" y="53628"/>
                </a:lnTo>
                <a:lnTo>
                  <a:pt x="8854" y="65494"/>
                </a:lnTo>
                <a:lnTo>
                  <a:pt x="8821" y="169654"/>
                </a:lnTo>
                <a:lnTo>
                  <a:pt x="8821" y="160734"/>
                </a:lnTo>
                <a:lnTo>
                  <a:pt x="0" y="160734"/>
                </a:lnTo>
                <a:lnTo>
                  <a:pt x="17751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284"/>
          <p:cNvSpPr/>
          <p:nvPr/>
        </p:nvSpPr>
        <p:spPr>
          <a:xfrm>
            <a:off x="830838" y="4598789"/>
            <a:ext cx="388062" cy="464185"/>
          </a:xfrm>
          <a:custGeom>
            <a:avLst/>
            <a:gdLst/>
            <a:ahLst/>
            <a:cxnLst/>
            <a:rect l="0" t="0" r="0" b="0"/>
            <a:pathLst>
              <a:path w="388062" h="464185">
                <a:moveTo>
                  <a:pt x="53201" y="0"/>
                </a:moveTo>
                <a:lnTo>
                  <a:pt x="53201" y="18042"/>
                </a:lnTo>
                <a:lnTo>
                  <a:pt x="50555" y="28193"/>
                </a:lnTo>
                <a:lnTo>
                  <a:pt x="47064" y="39319"/>
                </a:lnTo>
                <a:lnTo>
                  <a:pt x="45512" y="50879"/>
                </a:lnTo>
                <a:lnTo>
                  <a:pt x="44822" y="65277"/>
                </a:lnTo>
                <a:lnTo>
                  <a:pt x="44434" y="90117"/>
                </a:lnTo>
                <a:lnTo>
                  <a:pt x="44303" y="125177"/>
                </a:lnTo>
                <a:lnTo>
                  <a:pt x="43300" y="134053"/>
                </a:lnTo>
                <a:lnTo>
                  <a:pt x="41639" y="142946"/>
                </a:lnTo>
                <a:lnTo>
                  <a:pt x="39540" y="151852"/>
                </a:lnTo>
                <a:lnTo>
                  <a:pt x="38140" y="160766"/>
                </a:lnTo>
                <a:lnTo>
                  <a:pt x="37207" y="169685"/>
                </a:lnTo>
                <a:lnTo>
                  <a:pt x="36585" y="178608"/>
                </a:lnTo>
                <a:lnTo>
                  <a:pt x="36170" y="188524"/>
                </a:lnTo>
                <a:lnTo>
                  <a:pt x="35710" y="210127"/>
                </a:lnTo>
                <a:lnTo>
                  <a:pt x="34595" y="221444"/>
                </a:lnTo>
                <a:lnTo>
                  <a:pt x="32859" y="232957"/>
                </a:lnTo>
                <a:lnTo>
                  <a:pt x="30710" y="244602"/>
                </a:lnTo>
                <a:lnTo>
                  <a:pt x="29277" y="255341"/>
                </a:lnTo>
                <a:lnTo>
                  <a:pt x="28322" y="265477"/>
                </a:lnTo>
                <a:lnTo>
                  <a:pt x="27685" y="275211"/>
                </a:lnTo>
                <a:lnTo>
                  <a:pt x="26268" y="285670"/>
                </a:lnTo>
                <a:lnTo>
                  <a:pt x="24332" y="296610"/>
                </a:lnTo>
                <a:lnTo>
                  <a:pt x="22048" y="307873"/>
                </a:lnTo>
                <a:lnTo>
                  <a:pt x="20526" y="318358"/>
                </a:lnTo>
                <a:lnTo>
                  <a:pt x="19511" y="328324"/>
                </a:lnTo>
                <a:lnTo>
                  <a:pt x="18835" y="337945"/>
                </a:lnTo>
                <a:lnTo>
                  <a:pt x="18083" y="353927"/>
                </a:lnTo>
                <a:lnTo>
                  <a:pt x="16757" y="367645"/>
                </a:lnTo>
                <a:lnTo>
                  <a:pt x="12860" y="380355"/>
                </a:lnTo>
                <a:lnTo>
                  <a:pt x="10467" y="392620"/>
                </a:lnTo>
                <a:lnTo>
                  <a:pt x="9403" y="403692"/>
                </a:lnTo>
                <a:lnTo>
                  <a:pt x="8930" y="411921"/>
                </a:lnTo>
                <a:lnTo>
                  <a:pt x="7812" y="415505"/>
                </a:lnTo>
                <a:lnTo>
                  <a:pt x="3924" y="422132"/>
                </a:lnTo>
                <a:lnTo>
                  <a:pt x="2490" y="423304"/>
                </a:lnTo>
                <a:lnTo>
                  <a:pt x="1534" y="423094"/>
                </a:lnTo>
                <a:lnTo>
                  <a:pt x="0" y="420366"/>
                </a:lnTo>
                <a:lnTo>
                  <a:pt x="4475" y="415154"/>
                </a:lnTo>
                <a:lnTo>
                  <a:pt x="5834" y="411707"/>
                </a:lnTo>
                <a:lnTo>
                  <a:pt x="8739" y="397374"/>
                </a:lnTo>
                <a:lnTo>
                  <a:pt x="12935" y="386293"/>
                </a:lnTo>
                <a:lnTo>
                  <a:pt x="20752" y="372107"/>
                </a:lnTo>
                <a:lnTo>
                  <a:pt x="25615" y="364157"/>
                </a:lnTo>
                <a:lnTo>
                  <a:pt x="33664" y="350032"/>
                </a:lnTo>
                <a:lnTo>
                  <a:pt x="42533" y="336148"/>
                </a:lnTo>
                <a:lnTo>
                  <a:pt x="49066" y="328278"/>
                </a:lnTo>
                <a:lnTo>
                  <a:pt x="56397" y="320055"/>
                </a:lnTo>
                <a:lnTo>
                  <a:pt x="63269" y="311596"/>
                </a:lnTo>
                <a:lnTo>
                  <a:pt x="69835" y="302981"/>
                </a:lnTo>
                <a:lnTo>
                  <a:pt x="76196" y="294260"/>
                </a:lnTo>
                <a:lnTo>
                  <a:pt x="84406" y="286462"/>
                </a:lnTo>
                <a:lnTo>
                  <a:pt x="93848" y="279280"/>
                </a:lnTo>
                <a:lnTo>
                  <a:pt x="160123" y="235292"/>
                </a:lnTo>
                <a:lnTo>
                  <a:pt x="170123" y="229291"/>
                </a:lnTo>
                <a:lnTo>
                  <a:pt x="180758" y="223305"/>
                </a:lnTo>
                <a:lnTo>
                  <a:pt x="191817" y="217332"/>
                </a:lnTo>
                <a:lnTo>
                  <a:pt x="202166" y="212356"/>
                </a:lnTo>
                <a:lnTo>
                  <a:pt x="212042" y="208047"/>
                </a:lnTo>
                <a:lnTo>
                  <a:pt x="221603" y="204182"/>
                </a:lnTo>
                <a:lnTo>
                  <a:pt x="230953" y="201606"/>
                </a:lnTo>
                <a:lnTo>
                  <a:pt x="240163" y="199888"/>
                </a:lnTo>
                <a:lnTo>
                  <a:pt x="249280" y="198743"/>
                </a:lnTo>
                <a:lnTo>
                  <a:pt x="258334" y="197979"/>
                </a:lnTo>
                <a:lnTo>
                  <a:pt x="267347" y="197471"/>
                </a:lnTo>
                <a:lnTo>
                  <a:pt x="284306" y="196905"/>
                </a:lnTo>
                <a:lnTo>
                  <a:pt x="298458" y="196654"/>
                </a:lnTo>
                <a:lnTo>
                  <a:pt x="306003" y="197579"/>
                </a:lnTo>
                <a:lnTo>
                  <a:pt x="314009" y="199188"/>
                </a:lnTo>
                <a:lnTo>
                  <a:pt x="322323" y="201253"/>
                </a:lnTo>
                <a:lnTo>
                  <a:pt x="328857" y="204614"/>
                </a:lnTo>
                <a:lnTo>
                  <a:pt x="338764" y="213639"/>
                </a:lnTo>
                <a:lnTo>
                  <a:pt x="349120" y="221620"/>
                </a:lnTo>
                <a:lnTo>
                  <a:pt x="360338" y="229466"/>
                </a:lnTo>
                <a:lnTo>
                  <a:pt x="371938" y="239568"/>
                </a:lnTo>
                <a:lnTo>
                  <a:pt x="375825" y="246032"/>
                </a:lnTo>
                <a:lnTo>
                  <a:pt x="378416" y="253318"/>
                </a:lnTo>
                <a:lnTo>
                  <a:pt x="380144" y="261152"/>
                </a:lnTo>
                <a:lnTo>
                  <a:pt x="384709" y="275147"/>
                </a:lnTo>
                <a:lnTo>
                  <a:pt x="387316" y="281659"/>
                </a:lnTo>
                <a:lnTo>
                  <a:pt x="388061" y="288975"/>
                </a:lnTo>
                <a:lnTo>
                  <a:pt x="387566" y="296830"/>
                </a:lnTo>
                <a:lnTo>
                  <a:pt x="386244" y="305043"/>
                </a:lnTo>
                <a:lnTo>
                  <a:pt x="384774" y="319460"/>
                </a:lnTo>
                <a:lnTo>
                  <a:pt x="383129" y="333474"/>
                </a:lnTo>
                <a:lnTo>
                  <a:pt x="381301" y="341379"/>
                </a:lnTo>
                <a:lnTo>
                  <a:pt x="379091" y="349624"/>
                </a:lnTo>
                <a:lnTo>
                  <a:pt x="371343" y="364078"/>
                </a:lnTo>
                <a:lnTo>
                  <a:pt x="361284" y="377117"/>
                </a:lnTo>
                <a:lnTo>
                  <a:pt x="350200" y="389527"/>
                </a:lnTo>
                <a:lnTo>
                  <a:pt x="343473" y="395614"/>
                </a:lnTo>
                <a:lnTo>
                  <a:pt x="336012" y="401657"/>
                </a:lnTo>
                <a:lnTo>
                  <a:pt x="328062" y="407669"/>
                </a:lnTo>
                <a:lnTo>
                  <a:pt x="311291" y="419642"/>
                </a:lnTo>
                <a:lnTo>
                  <a:pt x="302652" y="425613"/>
                </a:lnTo>
                <a:lnTo>
                  <a:pt x="293915" y="430585"/>
                </a:lnTo>
                <a:lnTo>
                  <a:pt x="285115" y="434892"/>
                </a:lnTo>
                <a:lnTo>
                  <a:pt x="276271" y="438757"/>
                </a:lnTo>
                <a:lnTo>
                  <a:pt x="267398" y="442324"/>
                </a:lnTo>
                <a:lnTo>
                  <a:pt x="249603" y="448935"/>
                </a:lnTo>
                <a:lnTo>
                  <a:pt x="222849" y="458235"/>
                </a:lnTo>
                <a:lnTo>
                  <a:pt x="212933" y="460271"/>
                </a:lnTo>
                <a:lnTo>
                  <a:pt x="202353" y="461629"/>
                </a:lnTo>
                <a:lnTo>
                  <a:pt x="191331" y="462533"/>
                </a:lnTo>
                <a:lnTo>
                  <a:pt x="181006" y="463136"/>
                </a:lnTo>
                <a:lnTo>
                  <a:pt x="161597" y="463807"/>
                </a:lnTo>
                <a:lnTo>
                  <a:pt x="133935" y="464184"/>
                </a:lnTo>
                <a:lnTo>
                  <a:pt x="124883" y="463245"/>
                </a:lnTo>
                <a:lnTo>
                  <a:pt x="115872" y="461627"/>
                </a:lnTo>
                <a:lnTo>
                  <a:pt x="106887" y="459556"/>
                </a:lnTo>
                <a:lnTo>
                  <a:pt x="98914" y="457183"/>
                </a:lnTo>
                <a:lnTo>
                  <a:pt x="91613" y="454609"/>
                </a:lnTo>
                <a:lnTo>
                  <a:pt x="84762" y="451900"/>
                </a:lnTo>
                <a:lnTo>
                  <a:pt x="78210" y="449103"/>
                </a:lnTo>
                <a:lnTo>
                  <a:pt x="53201" y="437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285"/>
          <p:cNvSpPr/>
          <p:nvPr/>
        </p:nvSpPr>
        <p:spPr>
          <a:xfrm>
            <a:off x="1268015" y="4438054"/>
            <a:ext cx="200967" cy="875111"/>
          </a:xfrm>
          <a:custGeom>
            <a:avLst/>
            <a:gdLst/>
            <a:ahLst/>
            <a:cxnLst/>
            <a:rect l="0" t="0" r="0" b="0"/>
            <a:pathLst>
              <a:path w="200967" h="875111">
                <a:moveTo>
                  <a:pt x="0" y="0"/>
                </a:moveTo>
                <a:lnTo>
                  <a:pt x="9481" y="0"/>
                </a:lnTo>
                <a:lnTo>
                  <a:pt x="14258" y="992"/>
                </a:lnTo>
                <a:lnTo>
                  <a:pt x="19427" y="2646"/>
                </a:lnTo>
                <a:lnTo>
                  <a:pt x="24858" y="4741"/>
                </a:lnTo>
                <a:lnTo>
                  <a:pt x="30463" y="7129"/>
                </a:lnTo>
                <a:lnTo>
                  <a:pt x="41982" y="12429"/>
                </a:lnTo>
                <a:lnTo>
                  <a:pt x="48824" y="16224"/>
                </a:lnTo>
                <a:lnTo>
                  <a:pt x="56362" y="20738"/>
                </a:lnTo>
                <a:lnTo>
                  <a:pt x="72675" y="31045"/>
                </a:lnTo>
                <a:lnTo>
                  <a:pt x="89847" y="42240"/>
                </a:lnTo>
                <a:lnTo>
                  <a:pt x="97601" y="48996"/>
                </a:lnTo>
                <a:lnTo>
                  <a:pt x="104755" y="56477"/>
                </a:lnTo>
                <a:lnTo>
                  <a:pt x="111509" y="64440"/>
                </a:lnTo>
                <a:lnTo>
                  <a:pt x="126950" y="83872"/>
                </a:lnTo>
                <a:lnTo>
                  <a:pt x="135235" y="94610"/>
                </a:lnTo>
                <a:lnTo>
                  <a:pt x="142743" y="105738"/>
                </a:lnTo>
                <a:lnTo>
                  <a:pt x="149732" y="117124"/>
                </a:lnTo>
                <a:lnTo>
                  <a:pt x="156376" y="128685"/>
                </a:lnTo>
                <a:lnTo>
                  <a:pt x="161798" y="141352"/>
                </a:lnTo>
                <a:lnTo>
                  <a:pt x="166404" y="154758"/>
                </a:lnTo>
                <a:lnTo>
                  <a:pt x="170467" y="168657"/>
                </a:lnTo>
                <a:lnTo>
                  <a:pt x="175160" y="182883"/>
                </a:lnTo>
                <a:lnTo>
                  <a:pt x="185667" y="211919"/>
                </a:lnTo>
                <a:lnTo>
                  <a:pt x="189262" y="226608"/>
                </a:lnTo>
                <a:lnTo>
                  <a:pt x="191659" y="241361"/>
                </a:lnTo>
                <a:lnTo>
                  <a:pt x="193257" y="256157"/>
                </a:lnTo>
                <a:lnTo>
                  <a:pt x="195315" y="270983"/>
                </a:lnTo>
                <a:lnTo>
                  <a:pt x="200247" y="300685"/>
                </a:lnTo>
                <a:lnTo>
                  <a:pt x="200966" y="316542"/>
                </a:lnTo>
                <a:lnTo>
                  <a:pt x="200454" y="333067"/>
                </a:lnTo>
                <a:lnTo>
                  <a:pt x="199121" y="350037"/>
                </a:lnTo>
                <a:lnTo>
                  <a:pt x="198231" y="367303"/>
                </a:lnTo>
                <a:lnTo>
                  <a:pt x="197243" y="402363"/>
                </a:lnTo>
                <a:lnTo>
                  <a:pt x="195988" y="421039"/>
                </a:lnTo>
                <a:lnTo>
                  <a:pt x="194159" y="440435"/>
                </a:lnTo>
                <a:lnTo>
                  <a:pt x="191947" y="460311"/>
                </a:lnTo>
                <a:lnTo>
                  <a:pt x="186844" y="498270"/>
                </a:lnTo>
                <a:lnTo>
                  <a:pt x="184094" y="516727"/>
                </a:lnTo>
                <a:lnTo>
                  <a:pt x="180276" y="534984"/>
                </a:lnTo>
                <a:lnTo>
                  <a:pt x="175747" y="553110"/>
                </a:lnTo>
                <a:lnTo>
                  <a:pt x="170743" y="571146"/>
                </a:lnTo>
                <a:lnTo>
                  <a:pt x="159891" y="607062"/>
                </a:lnTo>
                <a:lnTo>
                  <a:pt x="154219" y="624973"/>
                </a:lnTo>
                <a:lnTo>
                  <a:pt x="148453" y="641875"/>
                </a:lnTo>
                <a:lnTo>
                  <a:pt x="136755" y="673885"/>
                </a:lnTo>
                <a:lnTo>
                  <a:pt x="129865" y="690358"/>
                </a:lnTo>
                <a:lnTo>
                  <a:pt x="122296" y="707293"/>
                </a:lnTo>
                <a:lnTo>
                  <a:pt x="114273" y="724537"/>
                </a:lnTo>
                <a:lnTo>
                  <a:pt x="105947" y="740993"/>
                </a:lnTo>
                <a:lnTo>
                  <a:pt x="97421" y="756925"/>
                </a:lnTo>
                <a:lnTo>
                  <a:pt x="88760" y="772507"/>
                </a:lnTo>
                <a:lnTo>
                  <a:pt x="80009" y="786865"/>
                </a:lnTo>
                <a:lnTo>
                  <a:pt x="71199" y="800404"/>
                </a:lnTo>
                <a:lnTo>
                  <a:pt x="62349" y="813399"/>
                </a:lnTo>
                <a:lnTo>
                  <a:pt x="53472" y="825040"/>
                </a:lnTo>
                <a:lnTo>
                  <a:pt x="44578" y="835777"/>
                </a:lnTo>
                <a:lnTo>
                  <a:pt x="35672" y="845911"/>
                </a:lnTo>
                <a:lnTo>
                  <a:pt x="27750" y="853660"/>
                </a:lnTo>
                <a:lnTo>
                  <a:pt x="20484" y="859817"/>
                </a:lnTo>
                <a:lnTo>
                  <a:pt x="0" y="8751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286"/>
          <p:cNvSpPr/>
          <p:nvPr/>
        </p:nvSpPr>
        <p:spPr>
          <a:xfrm>
            <a:off x="660922" y="4580929"/>
            <a:ext cx="196329" cy="776884"/>
          </a:xfrm>
          <a:custGeom>
            <a:avLst/>
            <a:gdLst/>
            <a:ahLst/>
            <a:cxnLst/>
            <a:rect l="0" t="0" r="0" b="0"/>
            <a:pathLst>
              <a:path w="196329" h="776884">
                <a:moveTo>
                  <a:pt x="107030" y="0"/>
                </a:moveTo>
                <a:lnTo>
                  <a:pt x="98133" y="0"/>
                </a:lnTo>
                <a:lnTo>
                  <a:pt x="98110" y="4740"/>
                </a:lnTo>
                <a:lnTo>
                  <a:pt x="97115" y="7129"/>
                </a:lnTo>
                <a:lnTo>
                  <a:pt x="93363" y="12429"/>
                </a:lnTo>
                <a:lnTo>
                  <a:pt x="88388" y="18092"/>
                </a:lnTo>
                <a:lnTo>
                  <a:pt x="85673" y="20991"/>
                </a:lnTo>
                <a:lnTo>
                  <a:pt x="80009" y="32150"/>
                </a:lnTo>
                <a:lnTo>
                  <a:pt x="77110" y="39292"/>
                </a:lnTo>
                <a:lnTo>
                  <a:pt x="73193" y="46039"/>
                </a:lnTo>
                <a:lnTo>
                  <a:pt x="68597" y="52521"/>
                </a:lnTo>
                <a:lnTo>
                  <a:pt x="63549" y="58826"/>
                </a:lnTo>
                <a:lnTo>
                  <a:pt x="59191" y="66006"/>
                </a:lnTo>
                <a:lnTo>
                  <a:pt x="55294" y="73770"/>
                </a:lnTo>
                <a:lnTo>
                  <a:pt x="51703" y="81922"/>
                </a:lnTo>
                <a:lnTo>
                  <a:pt x="48317" y="90334"/>
                </a:lnTo>
                <a:lnTo>
                  <a:pt x="41910" y="107618"/>
                </a:lnTo>
                <a:lnTo>
                  <a:pt x="37820" y="117385"/>
                </a:lnTo>
                <a:lnTo>
                  <a:pt x="33109" y="127866"/>
                </a:lnTo>
                <a:lnTo>
                  <a:pt x="27984" y="138822"/>
                </a:lnTo>
                <a:lnTo>
                  <a:pt x="23575" y="150095"/>
                </a:lnTo>
                <a:lnTo>
                  <a:pt x="19643" y="161579"/>
                </a:lnTo>
                <a:lnTo>
                  <a:pt x="16030" y="173204"/>
                </a:lnTo>
                <a:lnTo>
                  <a:pt x="13621" y="185915"/>
                </a:lnTo>
                <a:lnTo>
                  <a:pt x="12015" y="199349"/>
                </a:lnTo>
                <a:lnTo>
                  <a:pt x="10945" y="213267"/>
                </a:lnTo>
                <a:lnTo>
                  <a:pt x="9239" y="226514"/>
                </a:lnTo>
                <a:lnTo>
                  <a:pt x="7109" y="239314"/>
                </a:lnTo>
                <a:lnTo>
                  <a:pt x="4698" y="251817"/>
                </a:lnTo>
                <a:lnTo>
                  <a:pt x="3090" y="265112"/>
                </a:lnTo>
                <a:lnTo>
                  <a:pt x="2018" y="278937"/>
                </a:lnTo>
                <a:lnTo>
                  <a:pt x="1303" y="293114"/>
                </a:lnTo>
                <a:lnTo>
                  <a:pt x="509" y="322095"/>
                </a:lnTo>
                <a:lnTo>
                  <a:pt x="0" y="381124"/>
                </a:lnTo>
                <a:lnTo>
                  <a:pt x="1942" y="396958"/>
                </a:lnTo>
                <a:lnTo>
                  <a:pt x="5221" y="413467"/>
                </a:lnTo>
                <a:lnTo>
                  <a:pt x="13165" y="446692"/>
                </a:lnTo>
                <a:lnTo>
                  <a:pt x="20002" y="477996"/>
                </a:lnTo>
                <a:lnTo>
                  <a:pt x="25199" y="494282"/>
                </a:lnTo>
                <a:lnTo>
                  <a:pt x="31640" y="511092"/>
                </a:lnTo>
                <a:lnTo>
                  <a:pt x="38911" y="528251"/>
                </a:lnTo>
                <a:lnTo>
                  <a:pt x="46734" y="544652"/>
                </a:lnTo>
                <a:lnTo>
                  <a:pt x="54927" y="560547"/>
                </a:lnTo>
                <a:lnTo>
                  <a:pt x="71967" y="592429"/>
                </a:lnTo>
                <a:lnTo>
                  <a:pt x="89462" y="626442"/>
                </a:lnTo>
                <a:lnTo>
                  <a:pt x="99287" y="643847"/>
                </a:lnTo>
                <a:lnTo>
                  <a:pt x="109806" y="661404"/>
                </a:lnTo>
                <a:lnTo>
                  <a:pt x="120787" y="679061"/>
                </a:lnTo>
                <a:lnTo>
                  <a:pt x="132076" y="695793"/>
                </a:lnTo>
                <a:lnTo>
                  <a:pt x="143572" y="711909"/>
                </a:lnTo>
                <a:lnTo>
                  <a:pt x="155204" y="727614"/>
                </a:lnTo>
                <a:lnTo>
                  <a:pt x="164943" y="740068"/>
                </a:lnTo>
                <a:lnTo>
                  <a:pt x="173420" y="750356"/>
                </a:lnTo>
                <a:lnTo>
                  <a:pt x="196328" y="776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287"/>
          <p:cNvSpPr/>
          <p:nvPr/>
        </p:nvSpPr>
        <p:spPr>
          <a:xfrm>
            <a:off x="6947296" y="4804171"/>
            <a:ext cx="35720" cy="196455"/>
          </a:xfrm>
          <a:custGeom>
            <a:avLst/>
            <a:gdLst/>
            <a:ahLst/>
            <a:cxnLst/>
            <a:rect l="0" t="0" r="0" b="0"/>
            <a:pathLst>
              <a:path w="35720" h="196455">
                <a:moveTo>
                  <a:pt x="35719" y="0"/>
                </a:moveTo>
                <a:lnTo>
                  <a:pt x="35719" y="43473"/>
                </a:lnTo>
                <a:lnTo>
                  <a:pt x="34727" y="48825"/>
                </a:lnTo>
                <a:lnTo>
                  <a:pt x="33073" y="54378"/>
                </a:lnTo>
                <a:lnTo>
                  <a:pt x="30979" y="60065"/>
                </a:lnTo>
                <a:lnTo>
                  <a:pt x="29582" y="65840"/>
                </a:lnTo>
                <a:lnTo>
                  <a:pt x="28651" y="71675"/>
                </a:lnTo>
                <a:lnTo>
                  <a:pt x="28030" y="77549"/>
                </a:lnTo>
                <a:lnTo>
                  <a:pt x="27617" y="83450"/>
                </a:lnTo>
                <a:lnTo>
                  <a:pt x="27341" y="89367"/>
                </a:lnTo>
                <a:lnTo>
                  <a:pt x="27157" y="95297"/>
                </a:lnTo>
                <a:lnTo>
                  <a:pt x="26043" y="101235"/>
                </a:lnTo>
                <a:lnTo>
                  <a:pt x="24307" y="107177"/>
                </a:lnTo>
                <a:lnTo>
                  <a:pt x="22158" y="113124"/>
                </a:lnTo>
                <a:lnTo>
                  <a:pt x="20725" y="120064"/>
                </a:lnTo>
                <a:lnTo>
                  <a:pt x="19770" y="127668"/>
                </a:lnTo>
                <a:lnTo>
                  <a:pt x="19133" y="135714"/>
                </a:lnTo>
                <a:lnTo>
                  <a:pt x="17716" y="143062"/>
                </a:lnTo>
                <a:lnTo>
                  <a:pt x="15779" y="149945"/>
                </a:lnTo>
                <a:lnTo>
                  <a:pt x="13497" y="156518"/>
                </a:lnTo>
                <a:lnTo>
                  <a:pt x="11974" y="161892"/>
                </a:lnTo>
                <a:lnTo>
                  <a:pt x="10959" y="166467"/>
                </a:lnTo>
                <a:lnTo>
                  <a:pt x="10283" y="170509"/>
                </a:lnTo>
                <a:lnTo>
                  <a:pt x="8839" y="175189"/>
                </a:lnTo>
                <a:lnTo>
                  <a:pt x="6885" y="180292"/>
                </a:lnTo>
                <a:lnTo>
                  <a:pt x="0" y="196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288"/>
          <p:cNvSpPr/>
          <p:nvPr/>
        </p:nvSpPr>
        <p:spPr>
          <a:xfrm>
            <a:off x="5884664" y="4813101"/>
            <a:ext cx="53579" cy="250032"/>
          </a:xfrm>
          <a:custGeom>
            <a:avLst/>
            <a:gdLst/>
            <a:ahLst/>
            <a:cxnLst/>
            <a:rect l="0" t="0" r="0" b="0"/>
            <a:pathLst>
              <a:path w="53579" h="250032">
                <a:moveTo>
                  <a:pt x="53578" y="0"/>
                </a:moveTo>
                <a:lnTo>
                  <a:pt x="45016" y="8562"/>
                </a:lnTo>
                <a:lnTo>
                  <a:pt x="42165" y="14058"/>
                </a:lnTo>
                <a:lnTo>
                  <a:pt x="40016" y="18301"/>
                </a:lnTo>
                <a:lnTo>
                  <a:pt x="38583" y="22123"/>
                </a:lnTo>
                <a:lnTo>
                  <a:pt x="36991" y="29015"/>
                </a:lnTo>
                <a:lnTo>
                  <a:pt x="35575" y="33234"/>
                </a:lnTo>
                <a:lnTo>
                  <a:pt x="33638" y="38031"/>
                </a:lnTo>
                <a:lnTo>
                  <a:pt x="31356" y="43213"/>
                </a:lnTo>
                <a:lnTo>
                  <a:pt x="29833" y="48653"/>
                </a:lnTo>
                <a:lnTo>
                  <a:pt x="28818" y="54263"/>
                </a:lnTo>
                <a:lnTo>
                  <a:pt x="28142" y="59988"/>
                </a:lnTo>
                <a:lnTo>
                  <a:pt x="26698" y="65789"/>
                </a:lnTo>
                <a:lnTo>
                  <a:pt x="24744" y="71640"/>
                </a:lnTo>
                <a:lnTo>
                  <a:pt x="22449" y="77526"/>
                </a:lnTo>
                <a:lnTo>
                  <a:pt x="20919" y="84426"/>
                </a:lnTo>
                <a:lnTo>
                  <a:pt x="19898" y="92002"/>
                </a:lnTo>
                <a:lnTo>
                  <a:pt x="19219" y="100031"/>
                </a:lnTo>
                <a:lnTo>
                  <a:pt x="17773" y="107367"/>
                </a:lnTo>
                <a:lnTo>
                  <a:pt x="15818" y="114242"/>
                </a:lnTo>
                <a:lnTo>
                  <a:pt x="13521" y="120809"/>
                </a:lnTo>
                <a:lnTo>
                  <a:pt x="11990" y="128165"/>
                </a:lnTo>
                <a:lnTo>
                  <a:pt x="10971" y="136044"/>
                </a:lnTo>
                <a:lnTo>
                  <a:pt x="10290" y="144275"/>
                </a:lnTo>
                <a:lnTo>
                  <a:pt x="9836" y="152738"/>
                </a:lnTo>
                <a:lnTo>
                  <a:pt x="9332" y="170079"/>
                </a:lnTo>
                <a:lnTo>
                  <a:pt x="8206" y="178870"/>
                </a:lnTo>
                <a:lnTo>
                  <a:pt x="6462" y="187708"/>
                </a:lnTo>
                <a:lnTo>
                  <a:pt x="4308" y="196576"/>
                </a:lnTo>
                <a:lnTo>
                  <a:pt x="2872" y="205464"/>
                </a:lnTo>
                <a:lnTo>
                  <a:pt x="1915" y="214367"/>
                </a:lnTo>
                <a:lnTo>
                  <a:pt x="851" y="230212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289"/>
          <p:cNvSpPr/>
          <p:nvPr/>
        </p:nvSpPr>
        <p:spPr>
          <a:xfrm>
            <a:off x="3321843" y="5170289"/>
            <a:ext cx="35720" cy="241102"/>
          </a:xfrm>
          <a:custGeom>
            <a:avLst/>
            <a:gdLst/>
            <a:ahLst/>
            <a:cxnLst/>
            <a:rect l="0" t="0" r="0" b="0"/>
            <a:pathLst>
              <a:path w="35720" h="241102">
                <a:moveTo>
                  <a:pt x="35719" y="0"/>
                </a:moveTo>
                <a:lnTo>
                  <a:pt x="35719" y="4740"/>
                </a:lnTo>
                <a:lnTo>
                  <a:pt x="34726" y="6136"/>
                </a:lnTo>
                <a:lnTo>
                  <a:pt x="33073" y="7067"/>
                </a:lnTo>
                <a:lnTo>
                  <a:pt x="30979" y="7688"/>
                </a:lnTo>
                <a:lnTo>
                  <a:pt x="29582" y="9094"/>
                </a:lnTo>
                <a:lnTo>
                  <a:pt x="28651" y="11024"/>
                </a:lnTo>
                <a:lnTo>
                  <a:pt x="27617" y="15813"/>
                </a:lnTo>
                <a:lnTo>
                  <a:pt x="27157" y="21249"/>
                </a:lnTo>
                <a:lnTo>
                  <a:pt x="26042" y="24088"/>
                </a:lnTo>
                <a:lnTo>
                  <a:pt x="24307" y="26973"/>
                </a:lnTo>
                <a:lnTo>
                  <a:pt x="22158" y="29888"/>
                </a:lnTo>
                <a:lnTo>
                  <a:pt x="20725" y="33816"/>
                </a:lnTo>
                <a:lnTo>
                  <a:pt x="19770" y="38419"/>
                </a:lnTo>
                <a:lnTo>
                  <a:pt x="19133" y="43472"/>
                </a:lnTo>
                <a:lnTo>
                  <a:pt x="17717" y="47832"/>
                </a:lnTo>
                <a:lnTo>
                  <a:pt x="15780" y="51732"/>
                </a:lnTo>
                <a:lnTo>
                  <a:pt x="13496" y="55324"/>
                </a:lnTo>
                <a:lnTo>
                  <a:pt x="11974" y="59703"/>
                </a:lnTo>
                <a:lnTo>
                  <a:pt x="10959" y="64606"/>
                </a:lnTo>
                <a:lnTo>
                  <a:pt x="10283" y="69860"/>
                </a:lnTo>
                <a:lnTo>
                  <a:pt x="9832" y="76339"/>
                </a:lnTo>
                <a:lnTo>
                  <a:pt x="9531" y="83634"/>
                </a:lnTo>
                <a:lnTo>
                  <a:pt x="9331" y="91475"/>
                </a:lnTo>
                <a:lnTo>
                  <a:pt x="8205" y="98686"/>
                </a:lnTo>
                <a:lnTo>
                  <a:pt x="6462" y="105478"/>
                </a:lnTo>
                <a:lnTo>
                  <a:pt x="4308" y="111990"/>
                </a:lnTo>
                <a:lnTo>
                  <a:pt x="2872" y="118316"/>
                </a:lnTo>
                <a:lnTo>
                  <a:pt x="1914" y="124518"/>
                </a:lnTo>
                <a:lnTo>
                  <a:pt x="1277" y="130637"/>
                </a:lnTo>
                <a:lnTo>
                  <a:pt x="851" y="137693"/>
                </a:lnTo>
                <a:lnTo>
                  <a:pt x="379" y="153470"/>
                </a:lnTo>
                <a:lnTo>
                  <a:pt x="50" y="189604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290"/>
          <p:cNvSpPr/>
          <p:nvPr/>
        </p:nvSpPr>
        <p:spPr>
          <a:xfrm>
            <a:off x="7027664" y="5206007"/>
            <a:ext cx="53579" cy="250033"/>
          </a:xfrm>
          <a:custGeom>
            <a:avLst/>
            <a:gdLst/>
            <a:ahLst/>
            <a:cxnLst/>
            <a:rect l="0" t="0" r="0" b="0"/>
            <a:pathLst>
              <a:path w="53579" h="250033">
                <a:moveTo>
                  <a:pt x="0" y="0"/>
                </a:moveTo>
                <a:lnTo>
                  <a:pt x="0" y="38741"/>
                </a:lnTo>
                <a:lnTo>
                  <a:pt x="991" y="42695"/>
                </a:lnTo>
                <a:lnTo>
                  <a:pt x="2645" y="47315"/>
                </a:lnTo>
                <a:lnTo>
                  <a:pt x="4739" y="52379"/>
                </a:lnTo>
                <a:lnTo>
                  <a:pt x="6136" y="57739"/>
                </a:lnTo>
                <a:lnTo>
                  <a:pt x="7067" y="63298"/>
                </a:lnTo>
                <a:lnTo>
                  <a:pt x="7687" y="68988"/>
                </a:lnTo>
                <a:lnTo>
                  <a:pt x="8102" y="74766"/>
                </a:lnTo>
                <a:lnTo>
                  <a:pt x="8378" y="80601"/>
                </a:lnTo>
                <a:lnTo>
                  <a:pt x="8561" y="86476"/>
                </a:lnTo>
                <a:lnTo>
                  <a:pt x="9676" y="92378"/>
                </a:lnTo>
                <a:lnTo>
                  <a:pt x="11412" y="98296"/>
                </a:lnTo>
                <a:lnTo>
                  <a:pt x="13561" y="104226"/>
                </a:lnTo>
                <a:lnTo>
                  <a:pt x="14994" y="111156"/>
                </a:lnTo>
                <a:lnTo>
                  <a:pt x="15948" y="118752"/>
                </a:lnTo>
                <a:lnTo>
                  <a:pt x="16585" y="126794"/>
                </a:lnTo>
                <a:lnTo>
                  <a:pt x="18002" y="134138"/>
                </a:lnTo>
                <a:lnTo>
                  <a:pt x="19939" y="141020"/>
                </a:lnTo>
                <a:lnTo>
                  <a:pt x="22221" y="147591"/>
                </a:lnTo>
                <a:lnTo>
                  <a:pt x="23745" y="153956"/>
                </a:lnTo>
                <a:lnTo>
                  <a:pt x="24759" y="160184"/>
                </a:lnTo>
                <a:lnTo>
                  <a:pt x="25435" y="166321"/>
                </a:lnTo>
                <a:lnTo>
                  <a:pt x="25886" y="172396"/>
                </a:lnTo>
                <a:lnTo>
                  <a:pt x="26187" y="178431"/>
                </a:lnTo>
                <a:lnTo>
                  <a:pt x="26610" y="193759"/>
                </a:lnTo>
                <a:lnTo>
                  <a:pt x="26669" y="197634"/>
                </a:lnTo>
                <a:lnTo>
                  <a:pt x="27702" y="202201"/>
                </a:lnTo>
                <a:lnTo>
                  <a:pt x="29381" y="207231"/>
                </a:lnTo>
                <a:lnTo>
                  <a:pt x="31494" y="212568"/>
                </a:lnTo>
                <a:lnTo>
                  <a:pt x="32902" y="217118"/>
                </a:lnTo>
                <a:lnTo>
                  <a:pt x="34466" y="224820"/>
                </a:lnTo>
                <a:lnTo>
                  <a:pt x="35163" y="231551"/>
                </a:lnTo>
                <a:lnTo>
                  <a:pt x="35608" y="239216"/>
                </a:lnTo>
                <a:lnTo>
                  <a:pt x="35685" y="245283"/>
                </a:lnTo>
                <a:lnTo>
                  <a:pt x="36689" y="246866"/>
                </a:lnTo>
                <a:lnTo>
                  <a:pt x="38350" y="247921"/>
                </a:lnTo>
                <a:lnTo>
                  <a:pt x="43404" y="249615"/>
                </a:lnTo>
                <a:lnTo>
                  <a:pt x="44811" y="249754"/>
                </a:lnTo>
                <a:lnTo>
                  <a:pt x="46741" y="249846"/>
                </a:lnTo>
                <a:lnTo>
                  <a:pt x="53578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291"/>
          <p:cNvSpPr/>
          <p:nvPr/>
        </p:nvSpPr>
        <p:spPr>
          <a:xfrm>
            <a:off x="2777132" y="4723805"/>
            <a:ext cx="973304" cy="705446"/>
          </a:xfrm>
          <a:custGeom>
            <a:avLst/>
            <a:gdLst/>
            <a:ahLst/>
            <a:cxnLst/>
            <a:rect l="0" t="0" r="0" b="0"/>
            <a:pathLst>
              <a:path w="973304" h="705446">
                <a:moveTo>
                  <a:pt x="0" y="53577"/>
                </a:moveTo>
                <a:lnTo>
                  <a:pt x="7689" y="53577"/>
                </a:lnTo>
                <a:lnTo>
                  <a:pt x="16509" y="45889"/>
                </a:lnTo>
                <a:lnTo>
                  <a:pt x="19905" y="45199"/>
                </a:lnTo>
                <a:lnTo>
                  <a:pt x="47661" y="44657"/>
                </a:lnTo>
                <a:lnTo>
                  <a:pt x="227955" y="44648"/>
                </a:lnTo>
                <a:lnTo>
                  <a:pt x="240550" y="42002"/>
                </a:lnTo>
                <a:lnTo>
                  <a:pt x="253755" y="38510"/>
                </a:lnTo>
                <a:lnTo>
                  <a:pt x="283840" y="36269"/>
                </a:lnTo>
                <a:lnTo>
                  <a:pt x="313926" y="35827"/>
                </a:lnTo>
                <a:lnTo>
                  <a:pt x="406145" y="35719"/>
                </a:lnTo>
                <a:lnTo>
                  <a:pt x="429902" y="30978"/>
                </a:lnTo>
                <a:lnTo>
                  <a:pt x="458459" y="27616"/>
                </a:lnTo>
                <a:lnTo>
                  <a:pt x="482113" y="27033"/>
                </a:lnTo>
                <a:lnTo>
                  <a:pt x="503123" y="25869"/>
                </a:lnTo>
                <a:lnTo>
                  <a:pt x="526766" y="20673"/>
                </a:lnTo>
                <a:lnTo>
                  <a:pt x="553036" y="18414"/>
                </a:lnTo>
                <a:lnTo>
                  <a:pt x="577334" y="17968"/>
                </a:lnTo>
                <a:lnTo>
                  <a:pt x="614271" y="10805"/>
                </a:lnTo>
                <a:lnTo>
                  <a:pt x="639590" y="9299"/>
                </a:lnTo>
                <a:lnTo>
                  <a:pt x="651702" y="6448"/>
                </a:lnTo>
                <a:lnTo>
                  <a:pt x="663700" y="2865"/>
                </a:lnTo>
                <a:lnTo>
                  <a:pt x="693530" y="377"/>
                </a:lnTo>
                <a:lnTo>
                  <a:pt x="720658" y="49"/>
                </a:lnTo>
                <a:lnTo>
                  <a:pt x="787057" y="0"/>
                </a:lnTo>
                <a:lnTo>
                  <a:pt x="796618" y="2645"/>
                </a:lnTo>
                <a:lnTo>
                  <a:pt x="810512" y="7067"/>
                </a:lnTo>
                <a:lnTo>
                  <a:pt x="833346" y="9675"/>
                </a:lnTo>
                <a:lnTo>
                  <a:pt x="847714" y="15948"/>
                </a:lnTo>
                <a:lnTo>
                  <a:pt x="850893" y="16585"/>
                </a:lnTo>
                <a:lnTo>
                  <a:pt x="857070" y="19938"/>
                </a:lnTo>
                <a:lnTo>
                  <a:pt x="885764" y="38816"/>
                </a:lnTo>
                <a:lnTo>
                  <a:pt x="892413" y="42055"/>
                </a:lnTo>
                <a:lnTo>
                  <a:pt x="895574" y="42919"/>
                </a:lnTo>
                <a:lnTo>
                  <a:pt x="901734" y="46525"/>
                </a:lnTo>
                <a:lnTo>
                  <a:pt x="904765" y="48876"/>
                </a:lnTo>
                <a:lnTo>
                  <a:pt x="910779" y="56779"/>
                </a:lnTo>
                <a:lnTo>
                  <a:pt x="919744" y="69740"/>
                </a:lnTo>
                <a:lnTo>
                  <a:pt x="922725" y="73281"/>
                </a:lnTo>
                <a:lnTo>
                  <a:pt x="926038" y="79863"/>
                </a:lnTo>
                <a:lnTo>
                  <a:pt x="930548" y="91793"/>
                </a:lnTo>
                <a:lnTo>
                  <a:pt x="932904" y="96914"/>
                </a:lnTo>
                <a:lnTo>
                  <a:pt x="935523" y="107895"/>
                </a:lnTo>
                <a:lnTo>
                  <a:pt x="937679" y="119390"/>
                </a:lnTo>
                <a:lnTo>
                  <a:pt x="944470" y="137018"/>
                </a:lnTo>
                <a:lnTo>
                  <a:pt x="949924" y="148870"/>
                </a:lnTo>
                <a:lnTo>
                  <a:pt x="953008" y="163399"/>
                </a:lnTo>
                <a:lnTo>
                  <a:pt x="955372" y="178785"/>
                </a:lnTo>
                <a:lnTo>
                  <a:pt x="961289" y="199596"/>
                </a:lnTo>
                <a:lnTo>
                  <a:pt x="963021" y="215709"/>
                </a:lnTo>
                <a:lnTo>
                  <a:pt x="963790" y="232792"/>
                </a:lnTo>
                <a:lnTo>
                  <a:pt x="965124" y="250306"/>
                </a:lnTo>
                <a:lnTo>
                  <a:pt x="969025" y="268012"/>
                </a:lnTo>
                <a:lnTo>
                  <a:pt x="971420" y="285803"/>
                </a:lnTo>
                <a:lnTo>
                  <a:pt x="972485" y="304625"/>
                </a:lnTo>
                <a:lnTo>
                  <a:pt x="972957" y="326219"/>
                </a:lnTo>
                <a:lnTo>
                  <a:pt x="973303" y="383609"/>
                </a:lnTo>
                <a:lnTo>
                  <a:pt x="970675" y="401672"/>
                </a:lnTo>
                <a:lnTo>
                  <a:pt x="967192" y="419622"/>
                </a:lnTo>
                <a:lnTo>
                  <a:pt x="965644" y="437522"/>
                </a:lnTo>
                <a:lnTo>
                  <a:pt x="964957" y="455399"/>
                </a:lnTo>
                <a:lnTo>
                  <a:pt x="963659" y="473266"/>
                </a:lnTo>
                <a:lnTo>
                  <a:pt x="959775" y="491129"/>
                </a:lnTo>
                <a:lnTo>
                  <a:pt x="954741" y="508989"/>
                </a:lnTo>
                <a:lnTo>
                  <a:pt x="949196" y="525857"/>
                </a:lnTo>
                <a:lnTo>
                  <a:pt x="940497" y="546511"/>
                </a:lnTo>
                <a:lnTo>
                  <a:pt x="932627" y="565198"/>
                </a:lnTo>
                <a:lnTo>
                  <a:pt x="928863" y="583302"/>
                </a:lnTo>
                <a:lnTo>
                  <a:pt x="921904" y="601234"/>
                </a:lnTo>
                <a:lnTo>
                  <a:pt x="913310" y="622425"/>
                </a:lnTo>
                <a:lnTo>
                  <a:pt x="910939" y="630844"/>
                </a:lnTo>
                <a:lnTo>
                  <a:pt x="904026" y="645748"/>
                </a:lnTo>
                <a:lnTo>
                  <a:pt x="893078" y="660336"/>
                </a:lnTo>
                <a:lnTo>
                  <a:pt x="888718" y="664891"/>
                </a:lnTo>
                <a:lnTo>
                  <a:pt x="887158" y="667495"/>
                </a:lnTo>
                <a:lnTo>
                  <a:pt x="883971" y="675899"/>
                </a:lnTo>
                <a:lnTo>
                  <a:pt x="876472" y="685850"/>
                </a:lnTo>
                <a:lnTo>
                  <a:pt x="875026" y="686429"/>
                </a:lnTo>
                <a:lnTo>
                  <a:pt x="867540" y="687433"/>
                </a:lnTo>
                <a:lnTo>
                  <a:pt x="859320" y="693692"/>
                </a:lnTo>
                <a:lnTo>
                  <a:pt x="849965" y="696143"/>
                </a:lnTo>
                <a:lnTo>
                  <a:pt x="839327" y="696405"/>
                </a:lnTo>
                <a:lnTo>
                  <a:pt x="835379" y="697433"/>
                </a:lnTo>
                <a:lnTo>
                  <a:pt x="821914" y="703568"/>
                </a:lnTo>
                <a:lnTo>
                  <a:pt x="810069" y="704888"/>
                </a:lnTo>
                <a:lnTo>
                  <a:pt x="788289" y="705335"/>
                </a:lnTo>
                <a:lnTo>
                  <a:pt x="766042" y="700672"/>
                </a:lnTo>
                <a:lnTo>
                  <a:pt x="740598" y="697747"/>
                </a:lnTo>
                <a:lnTo>
                  <a:pt x="710478" y="695766"/>
                </a:lnTo>
                <a:lnTo>
                  <a:pt x="680589" y="690450"/>
                </a:lnTo>
                <a:lnTo>
                  <a:pt x="651448" y="688434"/>
                </a:lnTo>
                <a:lnTo>
                  <a:pt x="629522" y="687962"/>
                </a:lnTo>
                <a:lnTo>
                  <a:pt x="287146" y="687585"/>
                </a:lnTo>
                <a:lnTo>
                  <a:pt x="259375" y="692325"/>
                </a:lnTo>
                <a:lnTo>
                  <a:pt x="230453" y="695687"/>
                </a:lnTo>
                <a:lnTo>
                  <a:pt x="211709" y="697261"/>
                </a:lnTo>
                <a:lnTo>
                  <a:pt x="187597" y="703534"/>
                </a:lnTo>
                <a:lnTo>
                  <a:pt x="158760" y="705193"/>
                </a:lnTo>
                <a:lnTo>
                  <a:pt x="131124" y="705435"/>
                </a:lnTo>
                <a:lnTo>
                  <a:pt x="107157" y="705445"/>
                </a:lnTo>
                <a:lnTo>
                  <a:pt x="107157" y="700704"/>
                </a:lnTo>
                <a:lnTo>
                  <a:pt x="108149" y="699307"/>
                </a:lnTo>
                <a:lnTo>
                  <a:pt x="109802" y="698376"/>
                </a:lnTo>
                <a:lnTo>
                  <a:pt x="116086" y="6965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292"/>
          <p:cNvSpPr/>
          <p:nvPr/>
        </p:nvSpPr>
        <p:spPr>
          <a:xfrm>
            <a:off x="6625828" y="4705947"/>
            <a:ext cx="839391" cy="776882"/>
          </a:xfrm>
          <a:custGeom>
            <a:avLst/>
            <a:gdLst/>
            <a:ahLst/>
            <a:cxnLst/>
            <a:rect l="0" t="0" r="0" b="0"/>
            <a:pathLst>
              <a:path w="839391" h="776882">
                <a:moveTo>
                  <a:pt x="821531" y="80365"/>
                </a:moveTo>
                <a:lnTo>
                  <a:pt x="812969" y="80365"/>
                </a:lnTo>
                <a:lnTo>
                  <a:pt x="807970" y="75625"/>
                </a:lnTo>
                <a:lnTo>
                  <a:pt x="805544" y="74228"/>
                </a:lnTo>
                <a:lnTo>
                  <a:pt x="797392" y="71270"/>
                </a:lnTo>
                <a:lnTo>
                  <a:pt x="791620" y="67062"/>
                </a:lnTo>
                <a:lnTo>
                  <a:pt x="787700" y="65543"/>
                </a:lnTo>
                <a:lnTo>
                  <a:pt x="773693" y="62413"/>
                </a:lnTo>
                <a:lnTo>
                  <a:pt x="761827" y="56635"/>
                </a:lnTo>
                <a:lnTo>
                  <a:pt x="740542" y="51534"/>
                </a:lnTo>
                <a:lnTo>
                  <a:pt x="725765" y="46687"/>
                </a:lnTo>
                <a:lnTo>
                  <a:pt x="702404" y="40309"/>
                </a:lnTo>
                <a:lnTo>
                  <a:pt x="676254" y="35631"/>
                </a:lnTo>
                <a:lnTo>
                  <a:pt x="656998" y="29848"/>
                </a:lnTo>
                <a:lnTo>
                  <a:pt x="632882" y="26701"/>
                </a:lnTo>
                <a:lnTo>
                  <a:pt x="606885" y="19926"/>
                </a:lnTo>
                <a:lnTo>
                  <a:pt x="589211" y="14477"/>
                </a:lnTo>
                <a:lnTo>
                  <a:pt x="571434" y="11394"/>
                </a:lnTo>
                <a:lnTo>
                  <a:pt x="552619" y="10024"/>
                </a:lnTo>
                <a:lnTo>
                  <a:pt x="531027" y="9414"/>
                </a:lnTo>
                <a:lnTo>
                  <a:pt x="510848" y="6498"/>
                </a:lnTo>
                <a:lnTo>
                  <a:pt x="490965" y="2887"/>
                </a:lnTo>
                <a:lnTo>
                  <a:pt x="468900" y="1282"/>
                </a:lnTo>
                <a:lnTo>
                  <a:pt x="448509" y="568"/>
                </a:lnTo>
                <a:lnTo>
                  <a:pt x="417649" y="166"/>
                </a:lnTo>
                <a:lnTo>
                  <a:pt x="308285" y="0"/>
                </a:lnTo>
                <a:lnTo>
                  <a:pt x="287828" y="2645"/>
                </a:lnTo>
                <a:lnTo>
                  <a:pt x="267821" y="6135"/>
                </a:lnTo>
                <a:lnTo>
                  <a:pt x="245701" y="7686"/>
                </a:lnTo>
                <a:lnTo>
                  <a:pt x="225287" y="8376"/>
                </a:lnTo>
                <a:lnTo>
                  <a:pt x="206290" y="9674"/>
                </a:lnTo>
                <a:lnTo>
                  <a:pt x="179854" y="14992"/>
                </a:lnTo>
                <a:lnTo>
                  <a:pt x="159013" y="18001"/>
                </a:lnTo>
                <a:lnTo>
                  <a:pt x="134192" y="27403"/>
                </a:lnTo>
                <a:lnTo>
                  <a:pt x="110181" y="38815"/>
                </a:lnTo>
                <a:lnTo>
                  <a:pt x="87441" y="53591"/>
                </a:lnTo>
                <a:lnTo>
                  <a:pt x="77558" y="58543"/>
                </a:lnTo>
                <a:lnTo>
                  <a:pt x="66416" y="62324"/>
                </a:lnTo>
                <a:lnTo>
                  <a:pt x="59944" y="66724"/>
                </a:lnTo>
                <a:lnTo>
                  <a:pt x="57822" y="69287"/>
                </a:lnTo>
                <a:lnTo>
                  <a:pt x="56407" y="71987"/>
                </a:lnTo>
                <a:lnTo>
                  <a:pt x="55464" y="74780"/>
                </a:lnTo>
                <a:lnTo>
                  <a:pt x="51771" y="80528"/>
                </a:lnTo>
                <a:lnTo>
                  <a:pt x="49396" y="83450"/>
                </a:lnTo>
                <a:lnTo>
                  <a:pt x="47813" y="87383"/>
                </a:lnTo>
                <a:lnTo>
                  <a:pt x="44594" y="101406"/>
                </a:lnTo>
                <a:lnTo>
                  <a:pt x="40324" y="108899"/>
                </a:lnTo>
                <a:lnTo>
                  <a:pt x="32343" y="118695"/>
                </a:lnTo>
                <a:lnTo>
                  <a:pt x="30491" y="122786"/>
                </a:lnTo>
                <a:lnTo>
                  <a:pt x="27886" y="137031"/>
                </a:lnTo>
                <a:lnTo>
                  <a:pt x="27276" y="144576"/>
                </a:lnTo>
                <a:lnTo>
                  <a:pt x="19785" y="167632"/>
                </a:lnTo>
                <a:lnTo>
                  <a:pt x="17723" y="175705"/>
                </a:lnTo>
                <a:lnTo>
                  <a:pt x="11976" y="191406"/>
                </a:lnTo>
                <a:lnTo>
                  <a:pt x="6885" y="214489"/>
                </a:lnTo>
                <a:lnTo>
                  <a:pt x="4590" y="220382"/>
                </a:lnTo>
                <a:lnTo>
                  <a:pt x="1359" y="242898"/>
                </a:lnTo>
                <a:lnTo>
                  <a:pt x="403" y="263681"/>
                </a:lnTo>
                <a:lnTo>
                  <a:pt x="79" y="295610"/>
                </a:lnTo>
                <a:lnTo>
                  <a:pt x="0" y="519161"/>
                </a:lnTo>
                <a:lnTo>
                  <a:pt x="2645" y="536330"/>
                </a:lnTo>
                <a:lnTo>
                  <a:pt x="7067" y="560085"/>
                </a:lnTo>
                <a:lnTo>
                  <a:pt x="9094" y="573371"/>
                </a:lnTo>
                <a:lnTo>
                  <a:pt x="14820" y="592007"/>
                </a:lnTo>
                <a:lnTo>
                  <a:pt x="17951" y="609104"/>
                </a:lnTo>
                <a:lnTo>
                  <a:pt x="24749" y="624272"/>
                </a:lnTo>
                <a:lnTo>
                  <a:pt x="26386" y="636823"/>
                </a:lnTo>
                <a:lnTo>
                  <a:pt x="26669" y="645865"/>
                </a:lnTo>
                <a:lnTo>
                  <a:pt x="27702" y="647865"/>
                </a:lnTo>
                <a:lnTo>
                  <a:pt x="29382" y="649198"/>
                </a:lnTo>
                <a:lnTo>
                  <a:pt x="31494" y="650087"/>
                </a:lnTo>
                <a:lnTo>
                  <a:pt x="32902" y="651672"/>
                </a:lnTo>
                <a:lnTo>
                  <a:pt x="33841" y="653721"/>
                </a:lnTo>
                <a:lnTo>
                  <a:pt x="34467" y="656079"/>
                </a:lnTo>
                <a:lnTo>
                  <a:pt x="35876" y="657651"/>
                </a:lnTo>
                <a:lnTo>
                  <a:pt x="37807" y="658699"/>
                </a:lnTo>
                <a:lnTo>
                  <a:pt x="40088" y="659397"/>
                </a:lnTo>
                <a:lnTo>
                  <a:pt x="45267" y="662820"/>
                </a:lnTo>
                <a:lnTo>
                  <a:pt x="48037" y="665121"/>
                </a:lnTo>
                <a:lnTo>
                  <a:pt x="50876" y="666656"/>
                </a:lnTo>
                <a:lnTo>
                  <a:pt x="56677" y="668360"/>
                </a:lnTo>
                <a:lnTo>
                  <a:pt x="65520" y="669321"/>
                </a:lnTo>
                <a:lnTo>
                  <a:pt x="68485" y="670447"/>
                </a:lnTo>
                <a:lnTo>
                  <a:pt x="74425" y="674345"/>
                </a:lnTo>
                <a:lnTo>
                  <a:pt x="83017" y="676739"/>
                </a:lnTo>
                <a:lnTo>
                  <a:pt x="88087" y="677377"/>
                </a:lnTo>
                <a:lnTo>
                  <a:pt x="96366" y="680732"/>
                </a:lnTo>
                <a:lnTo>
                  <a:pt x="99962" y="683017"/>
                </a:lnTo>
                <a:lnTo>
                  <a:pt x="109251" y="685554"/>
                </a:lnTo>
                <a:lnTo>
                  <a:pt x="119993" y="687674"/>
                </a:lnTo>
                <a:lnTo>
                  <a:pt x="143059" y="697119"/>
                </a:lnTo>
                <a:lnTo>
                  <a:pt x="154862" y="701743"/>
                </a:lnTo>
                <a:lnTo>
                  <a:pt x="173656" y="705339"/>
                </a:lnTo>
                <a:lnTo>
                  <a:pt x="197636" y="711255"/>
                </a:lnTo>
                <a:lnTo>
                  <a:pt x="223591" y="714441"/>
                </a:lnTo>
                <a:lnTo>
                  <a:pt x="241257" y="718702"/>
                </a:lnTo>
                <a:lnTo>
                  <a:pt x="259030" y="723904"/>
                </a:lnTo>
                <a:lnTo>
                  <a:pt x="277843" y="728530"/>
                </a:lnTo>
                <a:lnTo>
                  <a:pt x="299433" y="730587"/>
                </a:lnTo>
                <a:lnTo>
                  <a:pt x="319612" y="734146"/>
                </a:lnTo>
                <a:lnTo>
                  <a:pt x="361561" y="744516"/>
                </a:lnTo>
                <a:lnTo>
                  <a:pt x="381951" y="747614"/>
                </a:lnTo>
                <a:lnTo>
                  <a:pt x="401928" y="749982"/>
                </a:lnTo>
                <a:lnTo>
                  <a:pt x="424035" y="754343"/>
                </a:lnTo>
                <a:lnTo>
                  <a:pt x="447090" y="756942"/>
                </a:lnTo>
                <a:lnTo>
                  <a:pt x="469573" y="759089"/>
                </a:lnTo>
                <a:lnTo>
                  <a:pt x="489488" y="763351"/>
                </a:lnTo>
                <a:lnTo>
                  <a:pt x="510907" y="765906"/>
                </a:lnTo>
                <a:lnTo>
                  <a:pt x="532663" y="767042"/>
                </a:lnTo>
                <a:lnTo>
                  <a:pt x="552255" y="767547"/>
                </a:lnTo>
                <a:lnTo>
                  <a:pt x="570884" y="770417"/>
                </a:lnTo>
                <a:lnTo>
                  <a:pt x="589085" y="774008"/>
                </a:lnTo>
                <a:lnTo>
                  <a:pt x="607097" y="775604"/>
                </a:lnTo>
                <a:lnTo>
                  <a:pt x="625023" y="776313"/>
                </a:lnTo>
                <a:lnTo>
                  <a:pt x="651851" y="776713"/>
                </a:lnTo>
                <a:lnTo>
                  <a:pt x="839390" y="776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293"/>
          <p:cNvSpPr/>
          <p:nvPr/>
        </p:nvSpPr>
        <p:spPr>
          <a:xfrm>
            <a:off x="5340075" y="4397212"/>
            <a:ext cx="1991043" cy="737258"/>
          </a:xfrm>
          <a:custGeom>
            <a:avLst/>
            <a:gdLst/>
            <a:ahLst/>
            <a:cxnLst/>
            <a:rect l="0" t="0" r="0" b="0"/>
            <a:pathLst>
              <a:path w="1991043" h="737258">
                <a:moveTo>
                  <a:pt x="1151807" y="139069"/>
                </a:moveTo>
                <a:lnTo>
                  <a:pt x="1151807" y="130507"/>
                </a:lnTo>
                <a:lnTo>
                  <a:pt x="1168316" y="130142"/>
                </a:lnTo>
                <a:lnTo>
                  <a:pt x="1176529" y="124002"/>
                </a:lnTo>
                <a:lnTo>
                  <a:pt x="1181977" y="122451"/>
                </a:lnTo>
                <a:lnTo>
                  <a:pt x="1190622" y="121577"/>
                </a:lnTo>
                <a:lnTo>
                  <a:pt x="1193558" y="122447"/>
                </a:lnTo>
                <a:lnTo>
                  <a:pt x="1202432" y="127419"/>
                </a:lnTo>
                <a:lnTo>
                  <a:pt x="1208372" y="128930"/>
                </a:lnTo>
                <a:lnTo>
                  <a:pt x="1267961" y="130125"/>
                </a:lnTo>
                <a:lnTo>
                  <a:pt x="1273892" y="130130"/>
                </a:lnTo>
                <a:lnTo>
                  <a:pt x="1285773" y="132781"/>
                </a:lnTo>
                <a:lnTo>
                  <a:pt x="1297667" y="136274"/>
                </a:lnTo>
                <a:lnTo>
                  <a:pt x="1315521" y="139233"/>
                </a:lnTo>
                <a:lnTo>
                  <a:pt x="1339331" y="145973"/>
                </a:lnTo>
                <a:lnTo>
                  <a:pt x="1351237" y="148090"/>
                </a:lnTo>
                <a:lnTo>
                  <a:pt x="1370088" y="153869"/>
                </a:lnTo>
                <a:lnTo>
                  <a:pt x="1399977" y="158970"/>
                </a:lnTo>
                <a:lnTo>
                  <a:pt x="1458485" y="179828"/>
                </a:lnTo>
                <a:lnTo>
                  <a:pt x="1518104" y="193203"/>
                </a:lnTo>
                <a:lnTo>
                  <a:pt x="1572754" y="213515"/>
                </a:lnTo>
                <a:lnTo>
                  <a:pt x="1633091" y="235313"/>
                </a:lnTo>
                <a:lnTo>
                  <a:pt x="1662676" y="253294"/>
                </a:lnTo>
                <a:lnTo>
                  <a:pt x="1696889" y="271434"/>
                </a:lnTo>
                <a:lnTo>
                  <a:pt x="1732310" y="294126"/>
                </a:lnTo>
                <a:lnTo>
                  <a:pt x="1767970" y="315070"/>
                </a:lnTo>
                <a:lnTo>
                  <a:pt x="1803677" y="333797"/>
                </a:lnTo>
                <a:lnTo>
                  <a:pt x="1838610" y="355407"/>
                </a:lnTo>
                <a:lnTo>
                  <a:pt x="1857020" y="369195"/>
                </a:lnTo>
                <a:lnTo>
                  <a:pt x="1885759" y="387483"/>
                </a:lnTo>
                <a:lnTo>
                  <a:pt x="1897373" y="398634"/>
                </a:lnTo>
                <a:lnTo>
                  <a:pt x="1906833" y="409212"/>
                </a:lnTo>
                <a:lnTo>
                  <a:pt x="1934901" y="432049"/>
                </a:lnTo>
                <a:lnTo>
                  <a:pt x="1947838" y="449010"/>
                </a:lnTo>
                <a:lnTo>
                  <a:pt x="1961099" y="471526"/>
                </a:lnTo>
                <a:lnTo>
                  <a:pt x="1976271" y="494531"/>
                </a:lnTo>
                <a:lnTo>
                  <a:pt x="1987220" y="510210"/>
                </a:lnTo>
                <a:lnTo>
                  <a:pt x="1989431" y="516679"/>
                </a:lnTo>
                <a:lnTo>
                  <a:pt x="1990848" y="529908"/>
                </a:lnTo>
                <a:lnTo>
                  <a:pt x="1991042" y="539656"/>
                </a:lnTo>
                <a:lnTo>
                  <a:pt x="1990102" y="544041"/>
                </a:lnTo>
                <a:lnTo>
                  <a:pt x="1984110" y="558208"/>
                </a:lnTo>
                <a:lnTo>
                  <a:pt x="1983495" y="561370"/>
                </a:lnTo>
                <a:lnTo>
                  <a:pt x="1980168" y="567529"/>
                </a:lnTo>
                <a:lnTo>
                  <a:pt x="1961309" y="588520"/>
                </a:lnTo>
                <a:lnTo>
                  <a:pt x="1940589" y="610357"/>
                </a:lnTo>
                <a:lnTo>
                  <a:pt x="1932656" y="624432"/>
                </a:lnTo>
                <a:lnTo>
                  <a:pt x="1930452" y="631936"/>
                </a:lnTo>
                <a:lnTo>
                  <a:pt x="1927880" y="635327"/>
                </a:lnTo>
                <a:lnTo>
                  <a:pt x="1902288" y="656942"/>
                </a:lnTo>
                <a:lnTo>
                  <a:pt x="1899183" y="659935"/>
                </a:lnTo>
                <a:lnTo>
                  <a:pt x="1895128" y="661930"/>
                </a:lnTo>
                <a:lnTo>
                  <a:pt x="1880933" y="665730"/>
                </a:lnTo>
                <a:lnTo>
                  <a:pt x="1850351" y="683943"/>
                </a:lnTo>
                <a:lnTo>
                  <a:pt x="1846698" y="686865"/>
                </a:lnTo>
                <a:lnTo>
                  <a:pt x="1842278" y="688813"/>
                </a:lnTo>
                <a:lnTo>
                  <a:pt x="1797601" y="700246"/>
                </a:lnTo>
                <a:lnTo>
                  <a:pt x="1784567" y="701226"/>
                </a:lnTo>
                <a:lnTo>
                  <a:pt x="1752702" y="709291"/>
                </a:lnTo>
                <a:lnTo>
                  <a:pt x="1690923" y="710536"/>
                </a:lnTo>
                <a:lnTo>
                  <a:pt x="1454132" y="710569"/>
                </a:lnTo>
                <a:lnTo>
                  <a:pt x="1392834" y="718671"/>
                </a:lnTo>
                <a:lnTo>
                  <a:pt x="1337464" y="719450"/>
                </a:lnTo>
                <a:lnTo>
                  <a:pt x="1223235" y="719498"/>
                </a:lnTo>
                <a:lnTo>
                  <a:pt x="1169665" y="727187"/>
                </a:lnTo>
                <a:lnTo>
                  <a:pt x="1116089" y="728319"/>
                </a:lnTo>
                <a:lnTo>
                  <a:pt x="1080370" y="729399"/>
                </a:lnTo>
                <a:lnTo>
                  <a:pt x="1035721" y="736113"/>
                </a:lnTo>
                <a:lnTo>
                  <a:pt x="982143" y="729560"/>
                </a:lnTo>
                <a:lnTo>
                  <a:pt x="920877" y="736216"/>
                </a:lnTo>
                <a:lnTo>
                  <a:pt x="861426" y="737257"/>
                </a:lnTo>
                <a:lnTo>
                  <a:pt x="810399" y="730277"/>
                </a:lnTo>
                <a:lnTo>
                  <a:pt x="750573" y="728591"/>
                </a:lnTo>
                <a:lnTo>
                  <a:pt x="699265" y="727457"/>
                </a:lnTo>
                <a:lnTo>
                  <a:pt x="647382" y="720743"/>
                </a:lnTo>
                <a:lnTo>
                  <a:pt x="596122" y="717016"/>
                </a:lnTo>
                <a:lnTo>
                  <a:pt x="544503" y="705281"/>
                </a:lnTo>
                <a:lnTo>
                  <a:pt x="487630" y="697379"/>
                </a:lnTo>
                <a:lnTo>
                  <a:pt x="435517" y="683610"/>
                </a:lnTo>
                <a:lnTo>
                  <a:pt x="326899" y="654011"/>
                </a:lnTo>
                <a:lnTo>
                  <a:pt x="274783" y="632063"/>
                </a:lnTo>
                <a:lnTo>
                  <a:pt x="224043" y="614571"/>
                </a:lnTo>
                <a:lnTo>
                  <a:pt x="187584" y="593748"/>
                </a:lnTo>
                <a:lnTo>
                  <a:pt x="160666" y="579052"/>
                </a:lnTo>
                <a:lnTo>
                  <a:pt x="124904" y="560457"/>
                </a:lnTo>
                <a:lnTo>
                  <a:pt x="96305" y="537674"/>
                </a:lnTo>
                <a:lnTo>
                  <a:pt x="77617" y="519994"/>
                </a:lnTo>
                <a:lnTo>
                  <a:pt x="47548" y="490293"/>
                </a:lnTo>
                <a:lnTo>
                  <a:pt x="34397" y="472441"/>
                </a:lnTo>
                <a:lnTo>
                  <a:pt x="24217" y="454584"/>
                </a:lnTo>
                <a:lnTo>
                  <a:pt x="14916" y="436725"/>
                </a:lnTo>
                <a:lnTo>
                  <a:pt x="11522" y="424819"/>
                </a:lnTo>
                <a:lnTo>
                  <a:pt x="9022" y="412913"/>
                </a:lnTo>
                <a:lnTo>
                  <a:pt x="3028" y="394061"/>
                </a:lnTo>
                <a:lnTo>
                  <a:pt x="811" y="371057"/>
                </a:lnTo>
                <a:lnTo>
                  <a:pt x="154" y="351232"/>
                </a:lnTo>
                <a:lnTo>
                  <a:pt x="0" y="338866"/>
                </a:lnTo>
                <a:lnTo>
                  <a:pt x="2578" y="326756"/>
                </a:lnTo>
                <a:lnTo>
                  <a:pt x="12317" y="298071"/>
                </a:lnTo>
                <a:lnTo>
                  <a:pt x="16131" y="277241"/>
                </a:lnTo>
                <a:lnTo>
                  <a:pt x="18651" y="270872"/>
                </a:lnTo>
                <a:lnTo>
                  <a:pt x="34307" y="246389"/>
                </a:lnTo>
                <a:lnTo>
                  <a:pt x="44144" y="228414"/>
                </a:lnTo>
                <a:lnTo>
                  <a:pt x="51301" y="216481"/>
                </a:lnTo>
                <a:lnTo>
                  <a:pt x="66488" y="198607"/>
                </a:lnTo>
                <a:lnTo>
                  <a:pt x="83554" y="180742"/>
                </a:lnTo>
                <a:lnTo>
                  <a:pt x="113030" y="150975"/>
                </a:lnTo>
                <a:lnTo>
                  <a:pt x="142945" y="128154"/>
                </a:lnTo>
                <a:lnTo>
                  <a:pt x="171637" y="110417"/>
                </a:lnTo>
                <a:lnTo>
                  <a:pt x="196952" y="96514"/>
                </a:lnTo>
                <a:lnTo>
                  <a:pt x="249963" y="74099"/>
                </a:lnTo>
                <a:lnTo>
                  <a:pt x="285638" y="57002"/>
                </a:lnTo>
                <a:lnTo>
                  <a:pt x="346895" y="37978"/>
                </a:lnTo>
                <a:lnTo>
                  <a:pt x="414033" y="27704"/>
                </a:lnTo>
                <a:lnTo>
                  <a:pt x="473205" y="23604"/>
                </a:lnTo>
                <a:lnTo>
                  <a:pt x="525527" y="23105"/>
                </a:lnTo>
                <a:lnTo>
                  <a:pt x="577497" y="22015"/>
                </a:lnTo>
                <a:lnTo>
                  <a:pt x="631860" y="15920"/>
                </a:lnTo>
                <a:lnTo>
                  <a:pt x="693149" y="13307"/>
                </a:lnTo>
                <a:lnTo>
                  <a:pt x="752912" y="6397"/>
                </a:lnTo>
                <a:lnTo>
                  <a:pt x="812475" y="5291"/>
                </a:lnTo>
                <a:lnTo>
                  <a:pt x="848196" y="2527"/>
                </a:lnTo>
                <a:lnTo>
                  <a:pt x="872009" y="0"/>
                </a:lnTo>
                <a:lnTo>
                  <a:pt x="931542" y="4253"/>
                </a:lnTo>
                <a:lnTo>
                  <a:pt x="993718" y="7655"/>
                </a:lnTo>
                <a:lnTo>
                  <a:pt x="1046386" y="17529"/>
                </a:lnTo>
                <a:lnTo>
                  <a:pt x="1101144" y="29035"/>
                </a:lnTo>
                <a:lnTo>
                  <a:pt x="1153853" y="43508"/>
                </a:lnTo>
                <a:lnTo>
                  <a:pt x="1191770" y="59491"/>
                </a:lnTo>
                <a:lnTo>
                  <a:pt x="1219210" y="74149"/>
                </a:lnTo>
                <a:lnTo>
                  <a:pt x="1241104" y="854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294"/>
          <p:cNvSpPr/>
          <p:nvPr/>
        </p:nvSpPr>
        <p:spPr>
          <a:xfrm>
            <a:off x="2125265" y="5670351"/>
            <a:ext cx="232173" cy="330400"/>
          </a:xfrm>
          <a:custGeom>
            <a:avLst/>
            <a:gdLst/>
            <a:ahLst/>
            <a:cxnLst/>
            <a:rect l="0" t="0" r="0" b="0"/>
            <a:pathLst>
              <a:path w="232173" h="330400">
                <a:moveTo>
                  <a:pt x="8930" y="330399"/>
                </a:moveTo>
                <a:lnTo>
                  <a:pt x="8930" y="317969"/>
                </a:lnTo>
                <a:lnTo>
                  <a:pt x="7937" y="315167"/>
                </a:lnTo>
                <a:lnTo>
                  <a:pt x="2793" y="306483"/>
                </a:lnTo>
                <a:lnTo>
                  <a:pt x="1241" y="300587"/>
                </a:lnTo>
                <a:lnTo>
                  <a:pt x="551" y="292013"/>
                </a:lnTo>
                <a:lnTo>
                  <a:pt x="245" y="282580"/>
                </a:lnTo>
                <a:lnTo>
                  <a:pt x="109" y="275081"/>
                </a:lnTo>
                <a:lnTo>
                  <a:pt x="2694" y="265795"/>
                </a:lnTo>
                <a:lnTo>
                  <a:pt x="6158" y="256045"/>
                </a:lnTo>
                <a:lnTo>
                  <a:pt x="7698" y="248405"/>
                </a:lnTo>
                <a:lnTo>
                  <a:pt x="8382" y="239056"/>
                </a:lnTo>
                <a:lnTo>
                  <a:pt x="8565" y="233784"/>
                </a:lnTo>
                <a:lnTo>
                  <a:pt x="7694" y="228286"/>
                </a:lnTo>
                <a:lnTo>
                  <a:pt x="6122" y="222636"/>
                </a:lnTo>
                <a:lnTo>
                  <a:pt x="4081" y="216885"/>
                </a:lnTo>
                <a:lnTo>
                  <a:pt x="2721" y="211066"/>
                </a:lnTo>
                <a:lnTo>
                  <a:pt x="1814" y="205203"/>
                </a:lnTo>
                <a:lnTo>
                  <a:pt x="1209" y="199310"/>
                </a:lnTo>
                <a:lnTo>
                  <a:pt x="806" y="193396"/>
                </a:lnTo>
                <a:lnTo>
                  <a:pt x="537" y="187470"/>
                </a:lnTo>
                <a:lnTo>
                  <a:pt x="358" y="181535"/>
                </a:lnTo>
                <a:lnTo>
                  <a:pt x="1231" y="175594"/>
                </a:lnTo>
                <a:lnTo>
                  <a:pt x="2805" y="169648"/>
                </a:lnTo>
                <a:lnTo>
                  <a:pt x="4847" y="163700"/>
                </a:lnTo>
                <a:lnTo>
                  <a:pt x="5215" y="157751"/>
                </a:lnTo>
                <a:lnTo>
                  <a:pt x="4469" y="151800"/>
                </a:lnTo>
                <a:lnTo>
                  <a:pt x="2979" y="145848"/>
                </a:lnTo>
                <a:lnTo>
                  <a:pt x="1986" y="139896"/>
                </a:lnTo>
                <a:lnTo>
                  <a:pt x="1324" y="133943"/>
                </a:lnTo>
                <a:lnTo>
                  <a:pt x="883" y="127991"/>
                </a:lnTo>
                <a:lnTo>
                  <a:pt x="589" y="122038"/>
                </a:lnTo>
                <a:lnTo>
                  <a:pt x="262" y="110133"/>
                </a:lnTo>
                <a:lnTo>
                  <a:pt x="7" y="56555"/>
                </a:lnTo>
                <a:lnTo>
                  <a:pt x="0" y="16279"/>
                </a:lnTo>
                <a:lnTo>
                  <a:pt x="992" y="13829"/>
                </a:lnTo>
                <a:lnTo>
                  <a:pt x="2646" y="12196"/>
                </a:lnTo>
                <a:lnTo>
                  <a:pt x="4740" y="11107"/>
                </a:lnTo>
                <a:lnTo>
                  <a:pt x="6137" y="9389"/>
                </a:lnTo>
                <a:lnTo>
                  <a:pt x="7068" y="7252"/>
                </a:lnTo>
                <a:lnTo>
                  <a:pt x="8562" y="1433"/>
                </a:lnTo>
                <a:lnTo>
                  <a:pt x="9677" y="955"/>
                </a:lnTo>
                <a:lnTo>
                  <a:pt x="16586" y="126"/>
                </a:lnTo>
                <a:lnTo>
                  <a:pt x="22222" y="37"/>
                </a:lnTo>
                <a:lnTo>
                  <a:pt x="30176" y="11"/>
                </a:lnTo>
                <a:lnTo>
                  <a:pt x="33016" y="1000"/>
                </a:lnTo>
                <a:lnTo>
                  <a:pt x="38817" y="4744"/>
                </a:lnTo>
                <a:lnTo>
                  <a:pt x="42745" y="6139"/>
                </a:lnTo>
                <a:lnTo>
                  <a:pt x="47348" y="7069"/>
                </a:lnTo>
                <a:lnTo>
                  <a:pt x="52402" y="7689"/>
                </a:lnTo>
                <a:lnTo>
                  <a:pt x="57755" y="8103"/>
                </a:lnTo>
                <a:lnTo>
                  <a:pt x="63308" y="8378"/>
                </a:lnTo>
                <a:lnTo>
                  <a:pt x="74770" y="8684"/>
                </a:lnTo>
                <a:lnTo>
                  <a:pt x="135162" y="8927"/>
                </a:lnTo>
                <a:lnTo>
                  <a:pt x="140710" y="7936"/>
                </a:lnTo>
                <a:lnTo>
                  <a:pt x="147385" y="6283"/>
                </a:lnTo>
                <a:lnTo>
                  <a:pt x="154811" y="4188"/>
                </a:lnTo>
                <a:lnTo>
                  <a:pt x="160754" y="2792"/>
                </a:lnTo>
                <a:lnTo>
                  <a:pt x="165709" y="1861"/>
                </a:lnTo>
                <a:lnTo>
                  <a:pt x="170004" y="1241"/>
                </a:lnTo>
                <a:lnTo>
                  <a:pt x="174851" y="828"/>
                </a:lnTo>
                <a:lnTo>
                  <a:pt x="180068" y="552"/>
                </a:lnTo>
                <a:lnTo>
                  <a:pt x="191155" y="245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295"/>
          <p:cNvSpPr/>
          <p:nvPr/>
        </p:nvSpPr>
        <p:spPr>
          <a:xfrm>
            <a:off x="2152054" y="5848945"/>
            <a:ext cx="160736" cy="26790"/>
          </a:xfrm>
          <a:custGeom>
            <a:avLst/>
            <a:gdLst/>
            <a:ahLst/>
            <a:cxnLst/>
            <a:rect l="0" t="0" r="0" b="0"/>
            <a:pathLst>
              <a:path w="160736" h="26790">
                <a:moveTo>
                  <a:pt x="0" y="0"/>
                </a:moveTo>
                <a:lnTo>
                  <a:pt x="4741" y="4740"/>
                </a:lnTo>
                <a:lnTo>
                  <a:pt x="7129" y="6137"/>
                </a:lnTo>
                <a:lnTo>
                  <a:pt x="9714" y="7068"/>
                </a:lnTo>
                <a:lnTo>
                  <a:pt x="16251" y="8562"/>
                </a:lnTo>
                <a:lnTo>
                  <a:pt x="18771" y="8684"/>
                </a:lnTo>
                <a:lnTo>
                  <a:pt x="30808" y="8857"/>
                </a:lnTo>
                <a:lnTo>
                  <a:pt x="37835" y="8897"/>
                </a:lnTo>
                <a:lnTo>
                  <a:pt x="42091" y="9900"/>
                </a:lnTo>
                <a:lnTo>
                  <a:pt x="46912" y="11561"/>
                </a:lnTo>
                <a:lnTo>
                  <a:pt x="52111" y="13660"/>
                </a:lnTo>
                <a:lnTo>
                  <a:pt x="57561" y="15060"/>
                </a:lnTo>
                <a:lnTo>
                  <a:pt x="63179" y="15993"/>
                </a:lnTo>
                <a:lnTo>
                  <a:pt x="68908" y="16615"/>
                </a:lnTo>
                <a:lnTo>
                  <a:pt x="75705" y="17029"/>
                </a:lnTo>
                <a:lnTo>
                  <a:pt x="91193" y="17491"/>
                </a:lnTo>
                <a:lnTo>
                  <a:pt x="116648" y="17750"/>
                </a:lnTo>
                <a:lnTo>
                  <a:pt x="124398" y="18779"/>
                </a:lnTo>
                <a:lnTo>
                  <a:pt x="131549" y="20456"/>
                </a:lnTo>
                <a:lnTo>
                  <a:pt x="138301" y="22567"/>
                </a:lnTo>
                <a:lnTo>
                  <a:pt x="143795" y="23974"/>
                </a:lnTo>
                <a:lnTo>
                  <a:pt x="148449" y="24912"/>
                </a:lnTo>
                <a:lnTo>
                  <a:pt x="160735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296"/>
          <p:cNvSpPr/>
          <p:nvPr/>
        </p:nvSpPr>
        <p:spPr>
          <a:xfrm>
            <a:off x="2562820" y="5879519"/>
            <a:ext cx="178595" cy="40864"/>
          </a:xfrm>
          <a:custGeom>
            <a:avLst/>
            <a:gdLst/>
            <a:ahLst/>
            <a:cxnLst/>
            <a:rect l="0" t="0" r="0" b="0"/>
            <a:pathLst>
              <a:path w="178595" h="40864">
                <a:moveTo>
                  <a:pt x="0" y="5145"/>
                </a:moveTo>
                <a:lnTo>
                  <a:pt x="12429" y="5145"/>
                </a:lnTo>
                <a:lnTo>
                  <a:pt x="16223" y="4152"/>
                </a:lnTo>
                <a:lnTo>
                  <a:pt x="20737" y="2499"/>
                </a:lnTo>
                <a:lnTo>
                  <a:pt x="25731" y="404"/>
                </a:lnTo>
                <a:lnTo>
                  <a:pt x="31044" y="0"/>
                </a:lnTo>
                <a:lnTo>
                  <a:pt x="36571" y="722"/>
                </a:lnTo>
                <a:lnTo>
                  <a:pt x="42240" y="2196"/>
                </a:lnTo>
                <a:lnTo>
                  <a:pt x="48004" y="3179"/>
                </a:lnTo>
                <a:lnTo>
                  <a:pt x="53830" y="3834"/>
                </a:lnTo>
                <a:lnTo>
                  <a:pt x="59699" y="4271"/>
                </a:lnTo>
                <a:lnTo>
                  <a:pt x="65597" y="5554"/>
                </a:lnTo>
                <a:lnTo>
                  <a:pt x="71512" y="7402"/>
                </a:lnTo>
                <a:lnTo>
                  <a:pt x="77440" y="9626"/>
                </a:lnTo>
                <a:lnTo>
                  <a:pt x="83377" y="11109"/>
                </a:lnTo>
                <a:lnTo>
                  <a:pt x="89319" y="12096"/>
                </a:lnTo>
                <a:lnTo>
                  <a:pt x="95265" y="12756"/>
                </a:lnTo>
                <a:lnTo>
                  <a:pt x="102205" y="14187"/>
                </a:lnTo>
                <a:lnTo>
                  <a:pt x="109808" y="16134"/>
                </a:lnTo>
                <a:lnTo>
                  <a:pt x="117854" y="18424"/>
                </a:lnTo>
                <a:lnTo>
                  <a:pt x="125202" y="20942"/>
                </a:lnTo>
                <a:lnTo>
                  <a:pt x="132085" y="23614"/>
                </a:lnTo>
                <a:lnTo>
                  <a:pt x="138658" y="26387"/>
                </a:lnTo>
                <a:lnTo>
                  <a:pt x="145025" y="28236"/>
                </a:lnTo>
                <a:lnTo>
                  <a:pt x="151254" y="29468"/>
                </a:lnTo>
                <a:lnTo>
                  <a:pt x="157390" y="30290"/>
                </a:lnTo>
                <a:lnTo>
                  <a:pt x="162474" y="31830"/>
                </a:lnTo>
                <a:lnTo>
                  <a:pt x="166855" y="33849"/>
                </a:lnTo>
                <a:lnTo>
                  <a:pt x="178594" y="40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297"/>
          <p:cNvSpPr/>
          <p:nvPr/>
        </p:nvSpPr>
        <p:spPr>
          <a:xfrm>
            <a:off x="2652117" y="6063257"/>
            <a:ext cx="178594" cy="35720"/>
          </a:xfrm>
          <a:custGeom>
            <a:avLst/>
            <a:gdLst/>
            <a:ahLst/>
            <a:cxnLst/>
            <a:rect l="0" t="0" r="0" b="0"/>
            <a:pathLst>
              <a:path w="178594" h="35720">
                <a:moveTo>
                  <a:pt x="0" y="0"/>
                </a:moveTo>
                <a:lnTo>
                  <a:pt x="55542" y="0"/>
                </a:lnTo>
                <a:lnTo>
                  <a:pt x="63817" y="992"/>
                </a:lnTo>
                <a:lnTo>
                  <a:pt x="72310" y="2645"/>
                </a:lnTo>
                <a:lnTo>
                  <a:pt x="112069" y="12429"/>
                </a:lnTo>
                <a:lnTo>
                  <a:pt x="122338" y="15232"/>
                </a:lnTo>
                <a:lnTo>
                  <a:pt x="141684" y="20991"/>
                </a:lnTo>
                <a:lnTo>
                  <a:pt x="150019" y="23916"/>
                </a:lnTo>
                <a:lnTo>
                  <a:pt x="157559" y="26858"/>
                </a:lnTo>
                <a:lnTo>
                  <a:pt x="178593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298"/>
          <p:cNvSpPr/>
          <p:nvPr/>
        </p:nvSpPr>
        <p:spPr>
          <a:xfrm>
            <a:off x="5661421" y="4616648"/>
            <a:ext cx="142876" cy="8931"/>
          </a:xfrm>
          <a:custGeom>
            <a:avLst/>
            <a:gdLst/>
            <a:ahLst/>
            <a:cxnLst/>
            <a:rect l="0" t="0" r="0" b="0"/>
            <a:pathLst>
              <a:path w="142876" h="8931">
                <a:moveTo>
                  <a:pt x="142875" y="0"/>
                </a:moveTo>
                <a:lnTo>
                  <a:pt x="99396" y="0"/>
                </a:lnTo>
                <a:lnTo>
                  <a:pt x="95038" y="992"/>
                </a:lnTo>
                <a:lnTo>
                  <a:pt x="91140" y="2646"/>
                </a:lnTo>
                <a:lnTo>
                  <a:pt x="87549" y="4740"/>
                </a:lnTo>
                <a:lnTo>
                  <a:pt x="84163" y="6137"/>
                </a:lnTo>
                <a:lnTo>
                  <a:pt x="80914" y="7068"/>
                </a:lnTo>
                <a:lnTo>
                  <a:pt x="77755" y="7689"/>
                </a:lnTo>
                <a:lnTo>
                  <a:pt x="73664" y="8102"/>
                </a:lnTo>
                <a:lnTo>
                  <a:pt x="68954" y="8378"/>
                </a:lnTo>
                <a:lnTo>
                  <a:pt x="59420" y="8684"/>
                </a:lnTo>
                <a:lnTo>
                  <a:pt x="47482" y="8857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299"/>
          <p:cNvSpPr/>
          <p:nvPr/>
        </p:nvSpPr>
        <p:spPr>
          <a:xfrm>
            <a:off x="6991945" y="4634507"/>
            <a:ext cx="80368" cy="17861"/>
          </a:xfrm>
          <a:custGeom>
            <a:avLst/>
            <a:gdLst/>
            <a:ahLst/>
            <a:cxnLst/>
            <a:rect l="0" t="0" r="0" b="0"/>
            <a:pathLst>
              <a:path w="80368" h="17861">
                <a:moveTo>
                  <a:pt x="80367" y="0"/>
                </a:moveTo>
                <a:lnTo>
                  <a:pt x="50191" y="0"/>
                </a:lnTo>
                <a:lnTo>
                  <a:pt x="47350" y="992"/>
                </a:lnTo>
                <a:lnTo>
                  <a:pt x="44465" y="2646"/>
                </a:lnTo>
                <a:lnTo>
                  <a:pt x="37446" y="7689"/>
                </a:lnTo>
                <a:lnTo>
                  <a:pt x="35878" y="8103"/>
                </a:lnTo>
                <a:lnTo>
                  <a:pt x="33841" y="8378"/>
                </a:lnTo>
                <a:lnTo>
                  <a:pt x="31490" y="8562"/>
                </a:lnTo>
                <a:lnTo>
                  <a:pt x="28931" y="8685"/>
                </a:lnTo>
                <a:lnTo>
                  <a:pt x="23441" y="8821"/>
                </a:lnTo>
                <a:lnTo>
                  <a:pt x="21581" y="9849"/>
                </a:lnTo>
                <a:lnTo>
                  <a:pt x="20340" y="11527"/>
                </a:lnTo>
                <a:lnTo>
                  <a:pt x="19513" y="13638"/>
                </a:lnTo>
                <a:lnTo>
                  <a:pt x="17970" y="15045"/>
                </a:lnTo>
                <a:lnTo>
                  <a:pt x="15948" y="15983"/>
                </a:lnTo>
                <a:lnTo>
                  <a:pt x="13608" y="16609"/>
                </a:lnTo>
                <a:lnTo>
                  <a:pt x="11057" y="17026"/>
                </a:lnTo>
                <a:lnTo>
                  <a:pt x="8363" y="17304"/>
                </a:lnTo>
                <a:lnTo>
                  <a:pt x="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300"/>
          <p:cNvSpPr/>
          <p:nvPr/>
        </p:nvSpPr>
        <p:spPr>
          <a:xfrm>
            <a:off x="3053953" y="5893593"/>
            <a:ext cx="169665" cy="241103"/>
          </a:xfrm>
          <a:custGeom>
            <a:avLst/>
            <a:gdLst/>
            <a:ahLst/>
            <a:cxnLst/>
            <a:rect l="0" t="0" r="0" b="0"/>
            <a:pathLst>
              <a:path w="169665" h="241103">
                <a:moveTo>
                  <a:pt x="169664" y="0"/>
                </a:moveTo>
                <a:lnTo>
                  <a:pt x="169664" y="4740"/>
                </a:lnTo>
                <a:lnTo>
                  <a:pt x="168671" y="6137"/>
                </a:lnTo>
                <a:lnTo>
                  <a:pt x="167018" y="7068"/>
                </a:lnTo>
                <a:lnTo>
                  <a:pt x="164923" y="7689"/>
                </a:lnTo>
                <a:lnTo>
                  <a:pt x="163527" y="9094"/>
                </a:lnTo>
                <a:lnTo>
                  <a:pt x="162596" y="11024"/>
                </a:lnTo>
                <a:lnTo>
                  <a:pt x="161975" y="13303"/>
                </a:lnTo>
                <a:lnTo>
                  <a:pt x="158640" y="18480"/>
                </a:lnTo>
                <a:lnTo>
                  <a:pt x="153850" y="25081"/>
                </a:lnTo>
                <a:lnTo>
                  <a:pt x="151184" y="29619"/>
                </a:lnTo>
                <a:lnTo>
                  <a:pt x="148414" y="34629"/>
                </a:lnTo>
                <a:lnTo>
                  <a:pt x="144583" y="38961"/>
                </a:lnTo>
                <a:lnTo>
                  <a:pt x="140045" y="42841"/>
                </a:lnTo>
                <a:lnTo>
                  <a:pt x="135035" y="46420"/>
                </a:lnTo>
                <a:lnTo>
                  <a:pt x="130703" y="50790"/>
                </a:lnTo>
                <a:lnTo>
                  <a:pt x="126823" y="55688"/>
                </a:lnTo>
                <a:lnTo>
                  <a:pt x="123244" y="60938"/>
                </a:lnTo>
                <a:lnTo>
                  <a:pt x="119865" y="66422"/>
                </a:lnTo>
                <a:lnTo>
                  <a:pt x="116621" y="72063"/>
                </a:lnTo>
                <a:lnTo>
                  <a:pt x="113466" y="77808"/>
                </a:lnTo>
                <a:lnTo>
                  <a:pt x="109378" y="83622"/>
                </a:lnTo>
                <a:lnTo>
                  <a:pt x="104668" y="89482"/>
                </a:lnTo>
                <a:lnTo>
                  <a:pt x="99545" y="95374"/>
                </a:lnTo>
                <a:lnTo>
                  <a:pt x="95136" y="101286"/>
                </a:lnTo>
                <a:lnTo>
                  <a:pt x="91205" y="107211"/>
                </a:lnTo>
                <a:lnTo>
                  <a:pt x="87593" y="113146"/>
                </a:lnTo>
                <a:lnTo>
                  <a:pt x="78287" y="127678"/>
                </a:lnTo>
                <a:lnTo>
                  <a:pt x="73027" y="135720"/>
                </a:lnTo>
                <a:lnTo>
                  <a:pt x="68528" y="143066"/>
                </a:lnTo>
                <a:lnTo>
                  <a:pt x="64537" y="149948"/>
                </a:lnTo>
                <a:lnTo>
                  <a:pt x="60884" y="156520"/>
                </a:lnTo>
                <a:lnTo>
                  <a:pt x="56464" y="162886"/>
                </a:lnTo>
                <a:lnTo>
                  <a:pt x="51533" y="169114"/>
                </a:lnTo>
                <a:lnTo>
                  <a:pt x="46261" y="175250"/>
                </a:lnTo>
                <a:lnTo>
                  <a:pt x="41755" y="181326"/>
                </a:lnTo>
                <a:lnTo>
                  <a:pt x="37758" y="187360"/>
                </a:lnTo>
                <a:lnTo>
                  <a:pt x="34102" y="193368"/>
                </a:lnTo>
                <a:lnTo>
                  <a:pt x="30672" y="199357"/>
                </a:lnTo>
                <a:lnTo>
                  <a:pt x="24215" y="211304"/>
                </a:lnTo>
                <a:lnTo>
                  <a:pt x="15002" y="229186"/>
                </a:lnTo>
                <a:lnTo>
                  <a:pt x="11985" y="233158"/>
                </a:lnTo>
                <a:lnTo>
                  <a:pt x="8983" y="235806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301"/>
          <p:cNvSpPr/>
          <p:nvPr/>
        </p:nvSpPr>
        <p:spPr>
          <a:xfrm>
            <a:off x="3045023" y="5893593"/>
            <a:ext cx="232173" cy="330400"/>
          </a:xfrm>
          <a:custGeom>
            <a:avLst/>
            <a:gdLst/>
            <a:ahLst/>
            <a:cxnLst/>
            <a:rect l="0" t="0" r="0" b="0"/>
            <a:pathLst>
              <a:path w="232173" h="330400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12429" y="4740"/>
                </a:lnTo>
                <a:lnTo>
                  <a:pt x="18091" y="9714"/>
                </a:lnTo>
                <a:lnTo>
                  <a:pt x="24908" y="15231"/>
                </a:lnTo>
                <a:lnTo>
                  <a:pt x="29504" y="18092"/>
                </a:lnTo>
                <a:lnTo>
                  <a:pt x="34552" y="20991"/>
                </a:lnTo>
                <a:lnTo>
                  <a:pt x="38910" y="24908"/>
                </a:lnTo>
                <a:lnTo>
                  <a:pt x="42807" y="29503"/>
                </a:lnTo>
                <a:lnTo>
                  <a:pt x="46397" y="34552"/>
                </a:lnTo>
                <a:lnTo>
                  <a:pt x="50775" y="39902"/>
                </a:lnTo>
                <a:lnTo>
                  <a:pt x="55678" y="45453"/>
                </a:lnTo>
                <a:lnTo>
                  <a:pt x="60931" y="51138"/>
                </a:lnTo>
                <a:lnTo>
                  <a:pt x="65425" y="56912"/>
                </a:lnTo>
                <a:lnTo>
                  <a:pt x="69414" y="62746"/>
                </a:lnTo>
                <a:lnTo>
                  <a:pt x="77484" y="75512"/>
                </a:lnTo>
                <a:lnTo>
                  <a:pt x="122159" y="143034"/>
                </a:lnTo>
                <a:lnTo>
                  <a:pt x="128072" y="152903"/>
                </a:lnTo>
                <a:lnTo>
                  <a:pt x="133999" y="163451"/>
                </a:lnTo>
                <a:lnTo>
                  <a:pt x="139934" y="174452"/>
                </a:lnTo>
                <a:lnTo>
                  <a:pt x="145875" y="184762"/>
                </a:lnTo>
                <a:lnTo>
                  <a:pt x="151820" y="194612"/>
                </a:lnTo>
                <a:lnTo>
                  <a:pt x="157768" y="204156"/>
                </a:lnTo>
                <a:lnTo>
                  <a:pt x="163718" y="214486"/>
                </a:lnTo>
                <a:lnTo>
                  <a:pt x="175620" y="236549"/>
                </a:lnTo>
                <a:lnTo>
                  <a:pt x="181572" y="246996"/>
                </a:lnTo>
                <a:lnTo>
                  <a:pt x="187525" y="256938"/>
                </a:lnTo>
                <a:lnTo>
                  <a:pt x="193477" y="266542"/>
                </a:lnTo>
                <a:lnTo>
                  <a:pt x="198438" y="274929"/>
                </a:lnTo>
                <a:lnTo>
                  <a:pt x="202737" y="282505"/>
                </a:lnTo>
                <a:lnTo>
                  <a:pt x="210160" y="296214"/>
                </a:lnTo>
                <a:lnTo>
                  <a:pt x="216766" y="308921"/>
                </a:lnTo>
                <a:lnTo>
                  <a:pt x="223010" y="318539"/>
                </a:lnTo>
                <a:lnTo>
                  <a:pt x="232172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302"/>
          <p:cNvSpPr/>
          <p:nvPr/>
        </p:nvSpPr>
        <p:spPr>
          <a:xfrm>
            <a:off x="3375421" y="5759648"/>
            <a:ext cx="80369" cy="187524"/>
          </a:xfrm>
          <a:custGeom>
            <a:avLst/>
            <a:gdLst/>
            <a:ahLst/>
            <a:cxnLst/>
            <a:rect l="0" t="0" r="0" b="0"/>
            <a:pathLst>
              <a:path w="80369" h="187524">
                <a:moveTo>
                  <a:pt x="0" y="0"/>
                </a:moveTo>
                <a:lnTo>
                  <a:pt x="0" y="4740"/>
                </a:lnTo>
                <a:lnTo>
                  <a:pt x="993" y="6137"/>
                </a:lnTo>
                <a:lnTo>
                  <a:pt x="2646" y="7068"/>
                </a:lnTo>
                <a:lnTo>
                  <a:pt x="4741" y="7689"/>
                </a:lnTo>
                <a:lnTo>
                  <a:pt x="6137" y="9094"/>
                </a:lnTo>
                <a:lnTo>
                  <a:pt x="7069" y="11024"/>
                </a:lnTo>
                <a:lnTo>
                  <a:pt x="9094" y="16806"/>
                </a:lnTo>
                <a:lnTo>
                  <a:pt x="11024" y="21125"/>
                </a:lnTo>
                <a:lnTo>
                  <a:pt x="15814" y="31217"/>
                </a:lnTo>
                <a:lnTo>
                  <a:pt x="38732" y="77447"/>
                </a:lnTo>
                <a:lnTo>
                  <a:pt x="41696" y="85365"/>
                </a:lnTo>
                <a:lnTo>
                  <a:pt x="44665" y="94614"/>
                </a:lnTo>
                <a:lnTo>
                  <a:pt x="50609" y="114480"/>
                </a:lnTo>
                <a:lnTo>
                  <a:pt x="56559" y="133232"/>
                </a:lnTo>
                <a:lnTo>
                  <a:pt x="59534" y="141407"/>
                </a:lnTo>
                <a:lnTo>
                  <a:pt x="62509" y="148842"/>
                </a:lnTo>
                <a:lnTo>
                  <a:pt x="65486" y="155782"/>
                </a:lnTo>
                <a:lnTo>
                  <a:pt x="71438" y="168786"/>
                </a:lnTo>
                <a:lnTo>
                  <a:pt x="80368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303"/>
          <p:cNvSpPr/>
          <p:nvPr/>
        </p:nvSpPr>
        <p:spPr>
          <a:xfrm>
            <a:off x="3652287" y="5920382"/>
            <a:ext cx="281890" cy="500027"/>
          </a:xfrm>
          <a:custGeom>
            <a:avLst/>
            <a:gdLst/>
            <a:ahLst/>
            <a:cxnLst/>
            <a:rect l="0" t="0" r="0" b="0"/>
            <a:pathLst>
              <a:path w="281890" h="500027">
                <a:moveTo>
                  <a:pt x="62463" y="0"/>
                </a:moveTo>
                <a:lnTo>
                  <a:pt x="62463" y="12429"/>
                </a:lnTo>
                <a:lnTo>
                  <a:pt x="61470" y="15232"/>
                </a:lnTo>
                <a:lnTo>
                  <a:pt x="57721" y="20991"/>
                </a:lnTo>
                <a:lnTo>
                  <a:pt x="50033" y="29811"/>
                </a:lnTo>
                <a:lnTo>
                  <a:pt x="41471" y="38709"/>
                </a:lnTo>
                <a:lnTo>
                  <a:pt x="39539" y="41681"/>
                </a:lnTo>
                <a:lnTo>
                  <a:pt x="33791" y="56226"/>
                </a:lnTo>
                <a:lnTo>
                  <a:pt x="28884" y="65669"/>
                </a:lnTo>
                <a:lnTo>
                  <a:pt x="20542" y="77556"/>
                </a:lnTo>
                <a:lnTo>
                  <a:pt x="11787" y="92212"/>
                </a:lnTo>
                <a:lnTo>
                  <a:pt x="5875" y="99853"/>
                </a:lnTo>
                <a:lnTo>
                  <a:pt x="3901" y="104272"/>
                </a:lnTo>
                <a:lnTo>
                  <a:pt x="1124" y="118980"/>
                </a:lnTo>
                <a:lnTo>
                  <a:pt x="185" y="133342"/>
                </a:lnTo>
                <a:lnTo>
                  <a:pt x="0" y="145733"/>
                </a:lnTo>
                <a:lnTo>
                  <a:pt x="977" y="148749"/>
                </a:lnTo>
                <a:lnTo>
                  <a:pt x="7647" y="158960"/>
                </a:lnTo>
                <a:lnTo>
                  <a:pt x="13258" y="164949"/>
                </a:lnTo>
                <a:lnTo>
                  <a:pt x="15769" y="166521"/>
                </a:lnTo>
                <a:lnTo>
                  <a:pt x="21205" y="168267"/>
                </a:lnTo>
                <a:lnTo>
                  <a:pt x="29573" y="169043"/>
                </a:lnTo>
                <a:lnTo>
                  <a:pt x="34583" y="169250"/>
                </a:lnTo>
                <a:lnTo>
                  <a:pt x="45441" y="169480"/>
                </a:lnTo>
                <a:lnTo>
                  <a:pt x="63841" y="169628"/>
                </a:lnTo>
                <a:lnTo>
                  <a:pt x="68342" y="168648"/>
                </a:lnTo>
                <a:lnTo>
                  <a:pt x="73327" y="167002"/>
                </a:lnTo>
                <a:lnTo>
                  <a:pt x="78635" y="164913"/>
                </a:lnTo>
                <a:lnTo>
                  <a:pt x="84158" y="163520"/>
                </a:lnTo>
                <a:lnTo>
                  <a:pt x="89825" y="162592"/>
                </a:lnTo>
                <a:lnTo>
                  <a:pt x="95587" y="161972"/>
                </a:lnTo>
                <a:lnTo>
                  <a:pt x="101413" y="160568"/>
                </a:lnTo>
                <a:lnTo>
                  <a:pt x="107280" y="158639"/>
                </a:lnTo>
                <a:lnTo>
                  <a:pt x="113177" y="156361"/>
                </a:lnTo>
                <a:lnTo>
                  <a:pt x="119092" y="154842"/>
                </a:lnTo>
                <a:lnTo>
                  <a:pt x="125021" y="153830"/>
                </a:lnTo>
                <a:lnTo>
                  <a:pt x="130957" y="153155"/>
                </a:lnTo>
                <a:lnTo>
                  <a:pt x="136899" y="151713"/>
                </a:lnTo>
                <a:lnTo>
                  <a:pt x="142844" y="149759"/>
                </a:lnTo>
                <a:lnTo>
                  <a:pt x="148793" y="147464"/>
                </a:lnTo>
                <a:lnTo>
                  <a:pt x="154742" y="144942"/>
                </a:lnTo>
                <a:lnTo>
                  <a:pt x="166645" y="139495"/>
                </a:lnTo>
                <a:lnTo>
                  <a:pt x="184502" y="130849"/>
                </a:lnTo>
                <a:lnTo>
                  <a:pt x="190455" y="128904"/>
                </a:lnTo>
                <a:lnTo>
                  <a:pt x="196408" y="127608"/>
                </a:lnTo>
                <a:lnTo>
                  <a:pt x="202361" y="126744"/>
                </a:lnTo>
                <a:lnTo>
                  <a:pt x="207321" y="125176"/>
                </a:lnTo>
                <a:lnTo>
                  <a:pt x="215480" y="120787"/>
                </a:lnTo>
                <a:lnTo>
                  <a:pt x="220036" y="118228"/>
                </a:lnTo>
                <a:lnTo>
                  <a:pt x="230391" y="112738"/>
                </a:lnTo>
                <a:lnTo>
                  <a:pt x="238962" y="109637"/>
                </a:lnTo>
                <a:lnTo>
                  <a:pt x="246078" y="108259"/>
                </a:lnTo>
                <a:lnTo>
                  <a:pt x="252549" y="107646"/>
                </a:lnTo>
                <a:lnTo>
                  <a:pt x="258732" y="107374"/>
                </a:lnTo>
                <a:lnTo>
                  <a:pt x="267791" y="107221"/>
                </a:lnTo>
                <a:lnTo>
                  <a:pt x="276619" y="107157"/>
                </a:lnTo>
                <a:lnTo>
                  <a:pt x="281469" y="111897"/>
                </a:lnTo>
                <a:lnTo>
                  <a:pt x="281889" y="114286"/>
                </a:lnTo>
                <a:lnTo>
                  <a:pt x="281176" y="116870"/>
                </a:lnTo>
                <a:lnTo>
                  <a:pt x="279709" y="119586"/>
                </a:lnTo>
                <a:lnTo>
                  <a:pt x="278079" y="125248"/>
                </a:lnTo>
                <a:lnTo>
                  <a:pt x="277161" y="136660"/>
                </a:lnTo>
                <a:lnTo>
                  <a:pt x="277032" y="141709"/>
                </a:lnTo>
                <a:lnTo>
                  <a:pt x="274244" y="152610"/>
                </a:lnTo>
                <a:lnTo>
                  <a:pt x="270689" y="164068"/>
                </a:lnTo>
                <a:lnTo>
                  <a:pt x="269109" y="175776"/>
                </a:lnTo>
                <a:lnTo>
                  <a:pt x="265761" y="187594"/>
                </a:lnTo>
                <a:lnTo>
                  <a:pt x="260966" y="199461"/>
                </a:lnTo>
                <a:lnTo>
                  <a:pt x="255527" y="211350"/>
                </a:lnTo>
                <a:lnTo>
                  <a:pt x="249803" y="225894"/>
                </a:lnTo>
                <a:lnTo>
                  <a:pt x="243951" y="241288"/>
                </a:lnTo>
                <a:lnTo>
                  <a:pt x="238043" y="254745"/>
                </a:lnTo>
                <a:lnTo>
                  <a:pt x="232110" y="269986"/>
                </a:lnTo>
                <a:lnTo>
                  <a:pt x="229139" y="278217"/>
                </a:lnTo>
                <a:lnTo>
                  <a:pt x="223192" y="292655"/>
                </a:lnTo>
                <a:lnTo>
                  <a:pt x="217241" y="306678"/>
                </a:lnTo>
                <a:lnTo>
                  <a:pt x="211290" y="322833"/>
                </a:lnTo>
                <a:lnTo>
                  <a:pt x="205337" y="337289"/>
                </a:lnTo>
                <a:lnTo>
                  <a:pt x="199384" y="351320"/>
                </a:lnTo>
                <a:lnTo>
                  <a:pt x="193431" y="367478"/>
                </a:lnTo>
                <a:lnTo>
                  <a:pt x="184832" y="381936"/>
                </a:lnTo>
                <a:lnTo>
                  <a:pt x="179761" y="388569"/>
                </a:lnTo>
                <a:lnTo>
                  <a:pt x="171480" y="401232"/>
                </a:lnTo>
                <a:lnTo>
                  <a:pt x="164493" y="413474"/>
                </a:lnTo>
                <a:lnTo>
                  <a:pt x="158080" y="425529"/>
                </a:lnTo>
                <a:lnTo>
                  <a:pt x="149277" y="437501"/>
                </a:lnTo>
                <a:lnTo>
                  <a:pt x="144151" y="443472"/>
                </a:lnTo>
                <a:lnTo>
                  <a:pt x="135810" y="452752"/>
                </a:lnTo>
                <a:lnTo>
                  <a:pt x="128796" y="461177"/>
                </a:lnTo>
                <a:lnTo>
                  <a:pt x="122371" y="471535"/>
                </a:lnTo>
                <a:lnTo>
                  <a:pt x="113562" y="480107"/>
                </a:lnTo>
                <a:lnTo>
                  <a:pt x="108435" y="483782"/>
                </a:lnTo>
                <a:lnTo>
                  <a:pt x="100093" y="487866"/>
                </a:lnTo>
                <a:lnTo>
                  <a:pt x="96479" y="488955"/>
                </a:lnTo>
                <a:lnTo>
                  <a:pt x="89818" y="492810"/>
                </a:lnTo>
                <a:lnTo>
                  <a:pt x="86652" y="495227"/>
                </a:lnTo>
                <a:lnTo>
                  <a:pt x="80490" y="497914"/>
                </a:lnTo>
                <a:lnTo>
                  <a:pt x="74443" y="499107"/>
                </a:lnTo>
                <a:lnTo>
                  <a:pt x="68449" y="499638"/>
                </a:lnTo>
                <a:lnTo>
                  <a:pt x="62477" y="499874"/>
                </a:lnTo>
                <a:lnTo>
                  <a:pt x="53537" y="500007"/>
                </a:lnTo>
                <a:lnTo>
                  <a:pt x="50559" y="500026"/>
                </a:lnTo>
                <a:lnTo>
                  <a:pt x="47581" y="499045"/>
                </a:lnTo>
                <a:lnTo>
                  <a:pt x="41627" y="495311"/>
                </a:lnTo>
                <a:lnTo>
                  <a:pt x="35673" y="490344"/>
                </a:lnTo>
                <a:lnTo>
                  <a:pt x="29720" y="484829"/>
                </a:lnTo>
                <a:lnTo>
                  <a:pt x="23767" y="479071"/>
                </a:lnTo>
                <a:lnTo>
                  <a:pt x="21783" y="476146"/>
                </a:lnTo>
                <a:lnTo>
                  <a:pt x="13596" y="456613"/>
                </a:lnTo>
                <a:lnTo>
                  <a:pt x="10978" y="448340"/>
                </a:lnTo>
                <a:lnTo>
                  <a:pt x="9504" y="435459"/>
                </a:lnTo>
                <a:lnTo>
                  <a:pt x="9298" y="430204"/>
                </a:lnTo>
                <a:lnTo>
                  <a:pt x="11714" y="419074"/>
                </a:lnTo>
                <a:lnTo>
                  <a:pt x="15103" y="407513"/>
                </a:lnTo>
                <a:lnTo>
                  <a:pt x="16609" y="395760"/>
                </a:lnTo>
                <a:lnTo>
                  <a:pt x="19924" y="383922"/>
                </a:lnTo>
                <a:lnTo>
                  <a:pt x="24705" y="372046"/>
                </a:lnTo>
                <a:lnTo>
                  <a:pt x="30137" y="360154"/>
                </a:lnTo>
                <a:lnTo>
                  <a:pt x="38773" y="347042"/>
                </a:lnTo>
                <a:lnTo>
                  <a:pt x="44658" y="337465"/>
                </a:lnTo>
                <a:lnTo>
                  <a:pt x="47616" y="332133"/>
                </a:lnTo>
                <a:lnTo>
                  <a:pt x="50581" y="328578"/>
                </a:lnTo>
                <a:lnTo>
                  <a:pt x="53549" y="326208"/>
                </a:lnTo>
                <a:lnTo>
                  <a:pt x="62463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304"/>
          <p:cNvSpPr/>
          <p:nvPr/>
        </p:nvSpPr>
        <p:spPr>
          <a:xfrm>
            <a:off x="4241601" y="5929312"/>
            <a:ext cx="35717" cy="339329"/>
          </a:xfrm>
          <a:custGeom>
            <a:avLst/>
            <a:gdLst/>
            <a:ahLst/>
            <a:cxnLst/>
            <a:rect l="0" t="0" r="0" b="0"/>
            <a:pathLst>
              <a:path w="35717" h="339329">
                <a:moveTo>
                  <a:pt x="26789" y="0"/>
                </a:moveTo>
                <a:lnTo>
                  <a:pt x="26789" y="7689"/>
                </a:lnTo>
                <a:lnTo>
                  <a:pt x="27781" y="8102"/>
                </a:lnTo>
                <a:lnTo>
                  <a:pt x="29435" y="8378"/>
                </a:lnTo>
                <a:lnTo>
                  <a:pt x="31530" y="8562"/>
                </a:lnTo>
                <a:lnTo>
                  <a:pt x="32926" y="9676"/>
                </a:lnTo>
                <a:lnTo>
                  <a:pt x="33857" y="11412"/>
                </a:lnTo>
                <a:lnTo>
                  <a:pt x="35351" y="16585"/>
                </a:lnTo>
                <a:lnTo>
                  <a:pt x="35646" y="24737"/>
                </a:lnTo>
                <a:lnTo>
                  <a:pt x="35716" y="47661"/>
                </a:lnTo>
                <a:lnTo>
                  <a:pt x="34725" y="51617"/>
                </a:lnTo>
                <a:lnTo>
                  <a:pt x="33072" y="56240"/>
                </a:lnTo>
                <a:lnTo>
                  <a:pt x="30977" y="61306"/>
                </a:lnTo>
                <a:lnTo>
                  <a:pt x="29581" y="66667"/>
                </a:lnTo>
                <a:lnTo>
                  <a:pt x="28650" y="72226"/>
                </a:lnTo>
                <a:lnTo>
                  <a:pt x="28030" y="77916"/>
                </a:lnTo>
                <a:lnTo>
                  <a:pt x="27617" y="83694"/>
                </a:lnTo>
                <a:lnTo>
                  <a:pt x="27340" y="89530"/>
                </a:lnTo>
                <a:lnTo>
                  <a:pt x="27034" y="101307"/>
                </a:lnTo>
                <a:lnTo>
                  <a:pt x="26898" y="113155"/>
                </a:lnTo>
                <a:lnTo>
                  <a:pt x="25869" y="120085"/>
                </a:lnTo>
                <a:lnTo>
                  <a:pt x="24192" y="127682"/>
                </a:lnTo>
                <a:lnTo>
                  <a:pt x="22081" y="135723"/>
                </a:lnTo>
                <a:lnTo>
                  <a:pt x="20674" y="143068"/>
                </a:lnTo>
                <a:lnTo>
                  <a:pt x="19736" y="149949"/>
                </a:lnTo>
                <a:lnTo>
                  <a:pt x="19110" y="156520"/>
                </a:lnTo>
                <a:lnTo>
                  <a:pt x="18693" y="163878"/>
                </a:lnTo>
                <a:lnTo>
                  <a:pt x="18230" y="179991"/>
                </a:lnTo>
                <a:lnTo>
                  <a:pt x="17969" y="205797"/>
                </a:lnTo>
                <a:lnTo>
                  <a:pt x="16941" y="214588"/>
                </a:lnTo>
                <a:lnTo>
                  <a:pt x="15262" y="223426"/>
                </a:lnTo>
                <a:lnTo>
                  <a:pt x="13151" y="232294"/>
                </a:lnTo>
                <a:lnTo>
                  <a:pt x="11744" y="240191"/>
                </a:lnTo>
                <a:lnTo>
                  <a:pt x="10806" y="247439"/>
                </a:lnTo>
                <a:lnTo>
                  <a:pt x="10180" y="254257"/>
                </a:lnTo>
                <a:lnTo>
                  <a:pt x="8772" y="261778"/>
                </a:lnTo>
                <a:lnTo>
                  <a:pt x="6840" y="269768"/>
                </a:lnTo>
                <a:lnTo>
                  <a:pt x="4559" y="278072"/>
                </a:lnTo>
                <a:lnTo>
                  <a:pt x="3040" y="285592"/>
                </a:lnTo>
                <a:lnTo>
                  <a:pt x="2026" y="292590"/>
                </a:lnTo>
                <a:lnTo>
                  <a:pt x="1351" y="299240"/>
                </a:lnTo>
                <a:lnTo>
                  <a:pt x="900" y="305657"/>
                </a:lnTo>
                <a:lnTo>
                  <a:pt x="600" y="311920"/>
                </a:lnTo>
                <a:lnTo>
                  <a:pt x="178" y="327569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305"/>
          <p:cNvSpPr/>
          <p:nvPr/>
        </p:nvSpPr>
        <p:spPr>
          <a:xfrm>
            <a:off x="4170164" y="6045510"/>
            <a:ext cx="241102" cy="35608"/>
          </a:xfrm>
          <a:custGeom>
            <a:avLst/>
            <a:gdLst/>
            <a:ahLst/>
            <a:cxnLst/>
            <a:rect l="0" t="0" r="0" b="0"/>
            <a:pathLst>
              <a:path w="241102" h="35608">
                <a:moveTo>
                  <a:pt x="241101" y="35607"/>
                </a:moveTo>
                <a:lnTo>
                  <a:pt x="228672" y="35607"/>
                </a:lnTo>
                <a:lnTo>
                  <a:pt x="225870" y="34615"/>
                </a:lnTo>
                <a:lnTo>
                  <a:pt x="223010" y="32961"/>
                </a:lnTo>
                <a:lnTo>
                  <a:pt x="220110" y="30866"/>
                </a:lnTo>
                <a:lnTo>
                  <a:pt x="217186" y="29469"/>
                </a:lnTo>
                <a:lnTo>
                  <a:pt x="214243" y="28539"/>
                </a:lnTo>
                <a:lnTo>
                  <a:pt x="208328" y="27504"/>
                </a:lnTo>
                <a:lnTo>
                  <a:pt x="202392" y="27045"/>
                </a:lnTo>
                <a:lnTo>
                  <a:pt x="199420" y="25930"/>
                </a:lnTo>
                <a:lnTo>
                  <a:pt x="196446" y="24194"/>
                </a:lnTo>
                <a:lnTo>
                  <a:pt x="193472" y="22045"/>
                </a:lnTo>
                <a:lnTo>
                  <a:pt x="189505" y="20612"/>
                </a:lnTo>
                <a:lnTo>
                  <a:pt x="184875" y="19657"/>
                </a:lnTo>
                <a:lnTo>
                  <a:pt x="179805" y="19020"/>
                </a:lnTo>
                <a:lnTo>
                  <a:pt x="175432" y="18596"/>
                </a:lnTo>
                <a:lnTo>
                  <a:pt x="167928" y="18124"/>
                </a:lnTo>
                <a:lnTo>
                  <a:pt x="163545" y="17006"/>
                </a:lnTo>
                <a:lnTo>
                  <a:pt x="158639" y="15269"/>
                </a:lnTo>
                <a:lnTo>
                  <a:pt x="153385" y="13119"/>
                </a:lnTo>
                <a:lnTo>
                  <a:pt x="147897" y="11685"/>
                </a:lnTo>
                <a:lnTo>
                  <a:pt x="142254" y="10730"/>
                </a:lnTo>
                <a:lnTo>
                  <a:pt x="136508" y="10092"/>
                </a:lnTo>
                <a:lnTo>
                  <a:pt x="131685" y="9667"/>
                </a:lnTo>
                <a:lnTo>
                  <a:pt x="127477" y="9383"/>
                </a:lnTo>
                <a:lnTo>
                  <a:pt x="123680" y="9195"/>
                </a:lnTo>
                <a:lnTo>
                  <a:pt x="119164" y="8077"/>
                </a:lnTo>
                <a:lnTo>
                  <a:pt x="114169" y="6339"/>
                </a:lnTo>
                <a:lnTo>
                  <a:pt x="108855" y="4189"/>
                </a:lnTo>
                <a:lnTo>
                  <a:pt x="103328" y="2755"/>
                </a:lnTo>
                <a:lnTo>
                  <a:pt x="97658" y="1800"/>
                </a:lnTo>
                <a:lnTo>
                  <a:pt x="91894" y="1162"/>
                </a:lnTo>
                <a:lnTo>
                  <a:pt x="87060" y="737"/>
                </a:lnTo>
                <a:lnTo>
                  <a:pt x="82844" y="454"/>
                </a:lnTo>
                <a:lnTo>
                  <a:pt x="79042" y="265"/>
                </a:lnTo>
                <a:lnTo>
                  <a:pt x="69526" y="56"/>
                </a:lnTo>
                <a:lnTo>
                  <a:pt x="64210" y="0"/>
                </a:lnTo>
                <a:lnTo>
                  <a:pt x="59673" y="954"/>
                </a:lnTo>
                <a:lnTo>
                  <a:pt x="55657" y="2583"/>
                </a:lnTo>
                <a:lnTo>
                  <a:pt x="51987" y="4662"/>
                </a:lnTo>
                <a:lnTo>
                  <a:pt x="48549" y="6046"/>
                </a:lnTo>
                <a:lnTo>
                  <a:pt x="45264" y="6970"/>
                </a:lnTo>
                <a:lnTo>
                  <a:pt x="38969" y="7996"/>
                </a:lnTo>
                <a:lnTo>
                  <a:pt x="32863" y="8452"/>
                </a:lnTo>
                <a:lnTo>
                  <a:pt x="26842" y="8655"/>
                </a:lnTo>
                <a:lnTo>
                  <a:pt x="14893" y="8785"/>
                </a:lnTo>
                <a:lnTo>
                  <a:pt x="5956" y="8808"/>
                </a:lnTo>
                <a:lnTo>
                  <a:pt x="3970" y="9804"/>
                </a:lnTo>
                <a:lnTo>
                  <a:pt x="2647" y="11459"/>
                </a:lnTo>
                <a:lnTo>
                  <a:pt x="13" y="17715"/>
                </a:lnTo>
                <a:lnTo>
                  <a:pt x="2" y="17740"/>
                </a:lnTo>
                <a:lnTo>
                  <a:pt x="0" y="17747"/>
                </a:lnTo>
                <a:lnTo>
                  <a:pt x="0" y="13007"/>
                </a:lnTo>
                <a:lnTo>
                  <a:pt x="992" y="11610"/>
                </a:lnTo>
                <a:lnTo>
                  <a:pt x="2645" y="10679"/>
                </a:lnTo>
                <a:lnTo>
                  <a:pt x="8561" y="8927"/>
                </a:lnTo>
                <a:lnTo>
                  <a:pt x="8684" y="9883"/>
                </a:lnTo>
                <a:lnTo>
                  <a:pt x="8766" y="11512"/>
                </a:lnTo>
                <a:lnTo>
                  <a:pt x="8929" y="17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306"/>
          <p:cNvSpPr/>
          <p:nvPr/>
        </p:nvSpPr>
        <p:spPr>
          <a:xfrm>
            <a:off x="3429000" y="4607718"/>
            <a:ext cx="125016" cy="35720"/>
          </a:xfrm>
          <a:custGeom>
            <a:avLst/>
            <a:gdLst/>
            <a:ahLst/>
            <a:cxnLst/>
            <a:rect l="0" t="0" r="0" b="0"/>
            <a:pathLst>
              <a:path w="125016" h="35720">
                <a:moveTo>
                  <a:pt x="125015" y="0"/>
                </a:moveTo>
                <a:lnTo>
                  <a:pt x="116453" y="0"/>
                </a:lnTo>
                <a:lnTo>
                  <a:pt x="116331" y="992"/>
                </a:lnTo>
                <a:lnTo>
                  <a:pt x="116249" y="2646"/>
                </a:lnTo>
                <a:lnTo>
                  <a:pt x="116194" y="4740"/>
                </a:lnTo>
                <a:lnTo>
                  <a:pt x="115166" y="6137"/>
                </a:lnTo>
                <a:lnTo>
                  <a:pt x="113488" y="7068"/>
                </a:lnTo>
                <a:lnTo>
                  <a:pt x="107527" y="8821"/>
                </a:lnTo>
                <a:lnTo>
                  <a:pt x="104675" y="8881"/>
                </a:lnTo>
                <a:lnTo>
                  <a:pt x="94759" y="8920"/>
                </a:lnTo>
                <a:lnTo>
                  <a:pt x="92938" y="9916"/>
                </a:lnTo>
                <a:lnTo>
                  <a:pt x="91724" y="11571"/>
                </a:lnTo>
                <a:lnTo>
                  <a:pt x="90915" y="13667"/>
                </a:lnTo>
                <a:lnTo>
                  <a:pt x="89384" y="15065"/>
                </a:lnTo>
                <a:lnTo>
                  <a:pt x="87370" y="15996"/>
                </a:lnTo>
                <a:lnTo>
                  <a:pt x="85035" y="16617"/>
                </a:lnTo>
                <a:lnTo>
                  <a:pt x="82487" y="17032"/>
                </a:lnTo>
                <a:lnTo>
                  <a:pt x="79796" y="17307"/>
                </a:lnTo>
                <a:lnTo>
                  <a:pt x="77010" y="17491"/>
                </a:lnTo>
                <a:lnTo>
                  <a:pt x="74160" y="17614"/>
                </a:lnTo>
                <a:lnTo>
                  <a:pt x="68348" y="17750"/>
                </a:lnTo>
                <a:lnTo>
                  <a:pt x="32632" y="17859"/>
                </a:lnTo>
                <a:lnTo>
                  <a:pt x="30684" y="18851"/>
                </a:lnTo>
                <a:lnTo>
                  <a:pt x="29386" y="20505"/>
                </a:lnTo>
                <a:lnTo>
                  <a:pt x="28520" y="22600"/>
                </a:lnTo>
                <a:lnTo>
                  <a:pt x="26951" y="23996"/>
                </a:lnTo>
                <a:lnTo>
                  <a:pt x="24912" y="24927"/>
                </a:lnTo>
                <a:lnTo>
                  <a:pt x="19252" y="26422"/>
                </a:lnTo>
                <a:lnTo>
                  <a:pt x="15832" y="26626"/>
                </a:lnTo>
                <a:lnTo>
                  <a:pt x="10293" y="26757"/>
                </a:lnTo>
                <a:lnTo>
                  <a:pt x="0" y="26789"/>
                </a:lnTo>
                <a:lnTo>
                  <a:pt x="0" y="31529"/>
                </a:lnTo>
                <a:lnTo>
                  <a:pt x="992" y="32926"/>
                </a:lnTo>
                <a:lnTo>
                  <a:pt x="2645" y="33857"/>
                </a:lnTo>
                <a:lnTo>
                  <a:pt x="892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307"/>
          <p:cNvSpPr/>
          <p:nvPr/>
        </p:nvSpPr>
        <p:spPr>
          <a:xfrm>
            <a:off x="4567212" y="5848945"/>
            <a:ext cx="272679" cy="428626"/>
          </a:xfrm>
          <a:custGeom>
            <a:avLst/>
            <a:gdLst/>
            <a:ahLst/>
            <a:cxnLst/>
            <a:rect l="0" t="0" r="0" b="0"/>
            <a:pathLst>
              <a:path w="272679" h="428626">
                <a:moveTo>
                  <a:pt x="31577" y="0"/>
                </a:moveTo>
                <a:lnTo>
                  <a:pt x="64995" y="0"/>
                </a:lnTo>
                <a:lnTo>
                  <a:pt x="70723" y="992"/>
                </a:lnTo>
                <a:lnTo>
                  <a:pt x="76525" y="2645"/>
                </a:lnTo>
                <a:lnTo>
                  <a:pt x="82379" y="4740"/>
                </a:lnTo>
                <a:lnTo>
                  <a:pt x="88265" y="6137"/>
                </a:lnTo>
                <a:lnTo>
                  <a:pt x="94174" y="7068"/>
                </a:lnTo>
                <a:lnTo>
                  <a:pt x="100097" y="7688"/>
                </a:lnTo>
                <a:lnTo>
                  <a:pt x="106030" y="9094"/>
                </a:lnTo>
                <a:lnTo>
                  <a:pt x="111970" y="11024"/>
                </a:lnTo>
                <a:lnTo>
                  <a:pt x="117915" y="13302"/>
                </a:lnTo>
                <a:lnTo>
                  <a:pt x="132456" y="18480"/>
                </a:lnTo>
                <a:lnTo>
                  <a:pt x="140502" y="21249"/>
                </a:lnTo>
                <a:lnTo>
                  <a:pt x="146858" y="23096"/>
                </a:lnTo>
                <a:lnTo>
                  <a:pt x="152086" y="24327"/>
                </a:lnTo>
                <a:lnTo>
                  <a:pt x="156565" y="25147"/>
                </a:lnTo>
                <a:lnTo>
                  <a:pt x="161535" y="26687"/>
                </a:lnTo>
                <a:lnTo>
                  <a:pt x="166833" y="28705"/>
                </a:lnTo>
                <a:lnTo>
                  <a:pt x="172349" y="31043"/>
                </a:lnTo>
                <a:lnTo>
                  <a:pt x="183770" y="36286"/>
                </a:lnTo>
                <a:lnTo>
                  <a:pt x="207270" y="47737"/>
                </a:lnTo>
                <a:lnTo>
                  <a:pt x="212206" y="50676"/>
                </a:lnTo>
                <a:lnTo>
                  <a:pt x="220335" y="56587"/>
                </a:lnTo>
                <a:lnTo>
                  <a:pt x="227256" y="59876"/>
                </a:lnTo>
                <a:lnTo>
                  <a:pt x="234631" y="62331"/>
                </a:lnTo>
                <a:lnTo>
                  <a:pt x="239376" y="64374"/>
                </a:lnTo>
                <a:lnTo>
                  <a:pt x="244524" y="66728"/>
                </a:lnTo>
                <a:lnTo>
                  <a:pt x="247955" y="69290"/>
                </a:lnTo>
                <a:lnTo>
                  <a:pt x="250243" y="71990"/>
                </a:lnTo>
                <a:lnTo>
                  <a:pt x="253777" y="77635"/>
                </a:lnTo>
                <a:lnTo>
                  <a:pt x="261345" y="86393"/>
                </a:lnTo>
                <a:lnTo>
                  <a:pt x="266980" y="92306"/>
                </a:lnTo>
                <a:lnTo>
                  <a:pt x="268879" y="95271"/>
                </a:lnTo>
                <a:lnTo>
                  <a:pt x="270989" y="101213"/>
                </a:lnTo>
                <a:lnTo>
                  <a:pt x="272178" y="110135"/>
                </a:lnTo>
                <a:lnTo>
                  <a:pt x="271353" y="113111"/>
                </a:lnTo>
                <a:lnTo>
                  <a:pt x="266442" y="122040"/>
                </a:lnTo>
                <a:lnTo>
                  <a:pt x="263554" y="131961"/>
                </a:lnTo>
                <a:lnTo>
                  <a:pt x="259363" y="141662"/>
                </a:lnTo>
                <a:lnTo>
                  <a:pt x="255863" y="146035"/>
                </a:lnTo>
                <a:lnTo>
                  <a:pt x="251546" y="149943"/>
                </a:lnTo>
                <a:lnTo>
                  <a:pt x="246684" y="153540"/>
                </a:lnTo>
                <a:lnTo>
                  <a:pt x="238636" y="160182"/>
                </a:lnTo>
                <a:lnTo>
                  <a:pt x="230759" y="166442"/>
                </a:lnTo>
                <a:lnTo>
                  <a:pt x="225881" y="169500"/>
                </a:lnTo>
                <a:lnTo>
                  <a:pt x="220644" y="172532"/>
                </a:lnTo>
                <a:lnTo>
                  <a:pt x="215168" y="176536"/>
                </a:lnTo>
                <a:lnTo>
                  <a:pt x="209534" y="181190"/>
                </a:lnTo>
                <a:lnTo>
                  <a:pt x="203793" y="186278"/>
                </a:lnTo>
                <a:lnTo>
                  <a:pt x="197981" y="190662"/>
                </a:lnTo>
                <a:lnTo>
                  <a:pt x="192122" y="194576"/>
                </a:lnTo>
                <a:lnTo>
                  <a:pt x="186232" y="198178"/>
                </a:lnTo>
                <a:lnTo>
                  <a:pt x="163720" y="212729"/>
                </a:lnTo>
                <a:lnTo>
                  <a:pt x="156383" y="217225"/>
                </a:lnTo>
                <a:lnTo>
                  <a:pt x="149508" y="221215"/>
                </a:lnTo>
                <a:lnTo>
                  <a:pt x="136576" y="228294"/>
                </a:lnTo>
                <a:lnTo>
                  <a:pt x="124214" y="234748"/>
                </a:lnTo>
                <a:lnTo>
                  <a:pt x="117148" y="237858"/>
                </a:lnTo>
                <a:lnTo>
                  <a:pt x="109460" y="240923"/>
                </a:lnTo>
                <a:lnTo>
                  <a:pt x="101358" y="243959"/>
                </a:lnTo>
                <a:lnTo>
                  <a:pt x="93973" y="246976"/>
                </a:lnTo>
                <a:lnTo>
                  <a:pt x="87064" y="249978"/>
                </a:lnTo>
                <a:lnTo>
                  <a:pt x="74097" y="255961"/>
                </a:lnTo>
                <a:lnTo>
                  <a:pt x="43594" y="270864"/>
                </a:lnTo>
                <a:lnTo>
                  <a:pt x="38596" y="273841"/>
                </a:lnTo>
                <a:lnTo>
                  <a:pt x="30397" y="279796"/>
                </a:lnTo>
                <a:lnTo>
                  <a:pt x="23446" y="285749"/>
                </a:lnTo>
                <a:lnTo>
                  <a:pt x="20203" y="288726"/>
                </a:lnTo>
                <a:lnTo>
                  <a:pt x="17049" y="290710"/>
                </a:lnTo>
                <a:lnTo>
                  <a:pt x="10898" y="292915"/>
                </a:lnTo>
                <a:lnTo>
                  <a:pt x="8862" y="294496"/>
                </a:lnTo>
                <a:lnTo>
                  <a:pt x="7503" y="296541"/>
                </a:lnTo>
                <a:lnTo>
                  <a:pt x="6598" y="298897"/>
                </a:lnTo>
                <a:lnTo>
                  <a:pt x="5002" y="300468"/>
                </a:lnTo>
                <a:lnTo>
                  <a:pt x="2946" y="301514"/>
                </a:lnTo>
                <a:lnTo>
                  <a:pt x="583" y="302212"/>
                </a:lnTo>
                <a:lnTo>
                  <a:pt x="0" y="302678"/>
                </a:lnTo>
                <a:lnTo>
                  <a:pt x="604" y="302988"/>
                </a:lnTo>
                <a:lnTo>
                  <a:pt x="1999" y="303196"/>
                </a:lnTo>
                <a:lnTo>
                  <a:pt x="2928" y="304325"/>
                </a:lnTo>
                <a:lnTo>
                  <a:pt x="3548" y="306071"/>
                </a:lnTo>
                <a:lnTo>
                  <a:pt x="3961" y="308227"/>
                </a:lnTo>
                <a:lnTo>
                  <a:pt x="5229" y="309665"/>
                </a:lnTo>
                <a:lnTo>
                  <a:pt x="7066" y="310623"/>
                </a:lnTo>
                <a:lnTo>
                  <a:pt x="11753" y="311687"/>
                </a:lnTo>
                <a:lnTo>
                  <a:pt x="17143" y="312160"/>
                </a:lnTo>
                <a:lnTo>
                  <a:pt x="19970" y="313278"/>
                </a:lnTo>
                <a:lnTo>
                  <a:pt x="29681" y="319593"/>
                </a:lnTo>
                <a:lnTo>
                  <a:pt x="34282" y="322202"/>
                </a:lnTo>
                <a:lnTo>
                  <a:pt x="44685" y="327748"/>
                </a:lnTo>
                <a:lnTo>
                  <a:pt x="73407" y="342347"/>
                </a:lnTo>
                <a:lnTo>
                  <a:pt x="80299" y="345309"/>
                </a:lnTo>
                <a:lnTo>
                  <a:pt x="87871" y="348277"/>
                </a:lnTo>
                <a:lnTo>
                  <a:pt x="95895" y="351246"/>
                </a:lnTo>
                <a:lnTo>
                  <a:pt x="103229" y="354219"/>
                </a:lnTo>
                <a:lnTo>
                  <a:pt x="110102" y="357193"/>
                </a:lnTo>
                <a:lnTo>
                  <a:pt x="116669" y="360167"/>
                </a:lnTo>
                <a:lnTo>
                  <a:pt x="124024" y="363143"/>
                </a:lnTo>
                <a:lnTo>
                  <a:pt x="131903" y="366119"/>
                </a:lnTo>
                <a:lnTo>
                  <a:pt x="140133" y="369095"/>
                </a:lnTo>
                <a:lnTo>
                  <a:pt x="148596" y="373063"/>
                </a:lnTo>
                <a:lnTo>
                  <a:pt x="157214" y="377693"/>
                </a:lnTo>
                <a:lnTo>
                  <a:pt x="165937" y="382764"/>
                </a:lnTo>
                <a:lnTo>
                  <a:pt x="180920" y="391044"/>
                </a:lnTo>
                <a:lnTo>
                  <a:pt x="187693" y="394641"/>
                </a:lnTo>
                <a:lnTo>
                  <a:pt x="195185" y="398031"/>
                </a:lnTo>
                <a:lnTo>
                  <a:pt x="203157" y="401284"/>
                </a:lnTo>
                <a:lnTo>
                  <a:pt x="211448" y="404444"/>
                </a:lnTo>
                <a:lnTo>
                  <a:pt x="218959" y="407544"/>
                </a:lnTo>
                <a:lnTo>
                  <a:pt x="225952" y="410601"/>
                </a:lnTo>
                <a:lnTo>
                  <a:pt x="239012" y="416646"/>
                </a:lnTo>
                <a:lnTo>
                  <a:pt x="251431" y="422640"/>
                </a:lnTo>
                <a:lnTo>
                  <a:pt x="256529" y="424635"/>
                </a:lnTo>
                <a:lnTo>
                  <a:pt x="260920" y="425965"/>
                </a:lnTo>
                <a:lnTo>
                  <a:pt x="272678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308"/>
          <p:cNvSpPr/>
          <p:nvPr/>
        </p:nvSpPr>
        <p:spPr>
          <a:xfrm>
            <a:off x="4893468" y="5732859"/>
            <a:ext cx="98228" cy="223243"/>
          </a:xfrm>
          <a:custGeom>
            <a:avLst/>
            <a:gdLst/>
            <a:ahLst/>
            <a:cxnLst/>
            <a:rect l="0" t="0" r="0" b="0"/>
            <a:pathLst>
              <a:path w="98228" h="223243">
                <a:moveTo>
                  <a:pt x="0" y="0"/>
                </a:moveTo>
                <a:lnTo>
                  <a:pt x="4740" y="0"/>
                </a:lnTo>
                <a:lnTo>
                  <a:pt x="6137" y="992"/>
                </a:lnTo>
                <a:lnTo>
                  <a:pt x="7068" y="2645"/>
                </a:lnTo>
                <a:lnTo>
                  <a:pt x="9094" y="8121"/>
                </a:lnTo>
                <a:lnTo>
                  <a:pt x="11024" y="12359"/>
                </a:lnTo>
                <a:lnTo>
                  <a:pt x="18480" y="27805"/>
                </a:lnTo>
                <a:lnTo>
                  <a:pt x="21250" y="33419"/>
                </a:lnTo>
                <a:lnTo>
                  <a:pt x="25081" y="40139"/>
                </a:lnTo>
                <a:lnTo>
                  <a:pt x="29619" y="47595"/>
                </a:lnTo>
                <a:lnTo>
                  <a:pt x="34629" y="55543"/>
                </a:lnTo>
                <a:lnTo>
                  <a:pt x="39953" y="64810"/>
                </a:lnTo>
                <a:lnTo>
                  <a:pt x="51161" y="85690"/>
                </a:lnTo>
                <a:lnTo>
                  <a:pt x="55936" y="97806"/>
                </a:lnTo>
                <a:lnTo>
                  <a:pt x="60111" y="110845"/>
                </a:lnTo>
                <a:lnTo>
                  <a:pt x="63886" y="124498"/>
                </a:lnTo>
                <a:lnTo>
                  <a:pt x="68388" y="138561"/>
                </a:lnTo>
                <a:lnTo>
                  <a:pt x="73373" y="152898"/>
                </a:lnTo>
                <a:lnTo>
                  <a:pt x="87224" y="191485"/>
                </a:lnTo>
                <a:lnTo>
                  <a:pt x="98227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47800" y="19812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44958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3" name="Group 72"/>
          <p:cNvGrpSpPr/>
          <p:nvPr/>
        </p:nvGrpSpPr>
        <p:grpSpPr>
          <a:xfrm>
            <a:off x="714788" y="2303859"/>
            <a:ext cx="6678994" cy="4268392"/>
            <a:chOff x="714788" y="2303859"/>
            <a:chExt cx="6678994" cy="4268392"/>
          </a:xfrm>
        </p:grpSpPr>
        <p:sp>
          <p:nvSpPr>
            <p:cNvPr id="5" name="SMARTInkAnnotation179"/>
            <p:cNvSpPr/>
            <p:nvPr/>
          </p:nvSpPr>
          <p:spPr>
            <a:xfrm>
              <a:off x="5670384" y="2812851"/>
              <a:ext cx="17827" cy="267892"/>
            </a:xfrm>
            <a:custGeom>
              <a:avLst/>
              <a:gdLst/>
              <a:ahLst/>
              <a:cxnLst/>
              <a:rect l="0" t="0" r="0" b="0"/>
              <a:pathLst>
                <a:path w="17827" h="267892">
                  <a:moveTo>
                    <a:pt x="8897" y="0"/>
                  </a:moveTo>
                  <a:lnTo>
                    <a:pt x="16585" y="0"/>
                  </a:lnTo>
                  <a:lnTo>
                    <a:pt x="16999" y="1984"/>
                  </a:lnTo>
                  <a:lnTo>
                    <a:pt x="17459" y="9481"/>
                  </a:lnTo>
                  <a:lnTo>
                    <a:pt x="17663" y="16781"/>
                  </a:lnTo>
                  <a:lnTo>
                    <a:pt x="17804" y="33592"/>
                  </a:lnTo>
                  <a:lnTo>
                    <a:pt x="17826" y="95294"/>
                  </a:lnTo>
                  <a:lnTo>
                    <a:pt x="16834" y="101233"/>
                  </a:lnTo>
                  <a:lnTo>
                    <a:pt x="15180" y="107176"/>
                  </a:lnTo>
                  <a:lnTo>
                    <a:pt x="13086" y="113122"/>
                  </a:lnTo>
                  <a:lnTo>
                    <a:pt x="11689" y="119071"/>
                  </a:lnTo>
                  <a:lnTo>
                    <a:pt x="10759" y="125021"/>
                  </a:lnTo>
                  <a:lnTo>
                    <a:pt x="10138" y="130973"/>
                  </a:lnTo>
                  <a:lnTo>
                    <a:pt x="9724" y="136924"/>
                  </a:lnTo>
                  <a:lnTo>
                    <a:pt x="9448" y="142877"/>
                  </a:lnTo>
                  <a:lnTo>
                    <a:pt x="9265" y="148829"/>
                  </a:lnTo>
                  <a:lnTo>
                    <a:pt x="8150" y="153790"/>
                  </a:lnTo>
                  <a:lnTo>
                    <a:pt x="6414" y="158089"/>
                  </a:lnTo>
                  <a:lnTo>
                    <a:pt x="4265" y="161947"/>
                  </a:lnTo>
                  <a:lnTo>
                    <a:pt x="2832" y="166504"/>
                  </a:lnTo>
                  <a:lnTo>
                    <a:pt x="1877" y="171526"/>
                  </a:lnTo>
                  <a:lnTo>
                    <a:pt x="1241" y="176859"/>
                  </a:lnTo>
                  <a:lnTo>
                    <a:pt x="816" y="181406"/>
                  </a:lnTo>
                  <a:lnTo>
                    <a:pt x="344" y="189104"/>
                  </a:lnTo>
                  <a:lnTo>
                    <a:pt x="135" y="198478"/>
                  </a:lnTo>
                  <a:lnTo>
                    <a:pt x="0" y="215925"/>
                  </a:lnTo>
                  <a:lnTo>
                    <a:pt x="981" y="219356"/>
                  </a:lnTo>
                  <a:lnTo>
                    <a:pt x="2628" y="222636"/>
                  </a:lnTo>
                  <a:lnTo>
                    <a:pt x="4718" y="225815"/>
                  </a:lnTo>
                  <a:lnTo>
                    <a:pt x="6111" y="228926"/>
                  </a:lnTo>
                  <a:lnTo>
                    <a:pt x="7039" y="231992"/>
                  </a:lnTo>
                  <a:lnTo>
                    <a:pt x="7658" y="235029"/>
                  </a:lnTo>
                  <a:lnTo>
                    <a:pt x="8071" y="238045"/>
                  </a:lnTo>
                  <a:lnTo>
                    <a:pt x="8530" y="244043"/>
                  </a:lnTo>
                  <a:lnTo>
                    <a:pt x="8733" y="250015"/>
                  </a:lnTo>
                  <a:lnTo>
                    <a:pt x="8894" y="258806"/>
                  </a:lnTo>
                  <a:lnTo>
                    <a:pt x="8897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80"/>
            <p:cNvSpPr/>
            <p:nvPr/>
          </p:nvSpPr>
          <p:spPr>
            <a:xfrm>
              <a:off x="6840142" y="2812851"/>
              <a:ext cx="26786" cy="223243"/>
            </a:xfrm>
            <a:custGeom>
              <a:avLst/>
              <a:gdLst/>
              <a:ahLst/>
              <a:cxnLst/>
              <a:rect l="0" t="0" r="0" b="0"/>
              <a:pathLst>
                <a:path w="26786" h="223243">
                  <a:moveTo>
                    <a:pt x="17858" y="0"/>
                  </a:moveTo>
                  <a:lnTo>
                    <a:pt x="26678" y="0"/>
                  </a:lnTo>
                  <a:lnTo>
                    <a:pt x="26765" y="6137"/>
                  </a:lnTo>
                  <a:lnTo>
                    <a:pt x="26785" y="13302"/>
                  </a:lnTo>
                  <a:lnTo>
                    <a:pt x="25793" y="15814"/>
                  </a:lnTo>
                  <a:lnTo>
                    <a:pt x="24139" y="18480"/>
                  </a:lnTo>
                  <a:lnTo>
                    <a:pt x="22046" y="21250"/>
                  </a:lnTo>
                  <a:lnTo>
                    <a:pt x="20650" y="24088"/>
                  </a:lnTo>
                  <a:lnTo>
                    <a:pt x="19719" y="26973"/>
                  </a:lnTo>
                  <a:lnTo>
                    <a:pt x="19099" y="29888"/>
                  </a:lnTo>
                  <a:lnTo>
                    <a:pt x="17692" y="32824"/>
                  </a:lnTo>
                  <a:lnTo>
                    <a:pt x="15763" y="35773"/>
                  </a:lnTo>
                  <a:lnTo>
                    <a:pt x="13485" y="38732"/>
                  </a:lnTo>
                  <a:lnTo>
                    <a:pt x="11965" y="42688"/>
                  </a:lnTo>
                  <a:lnTo>
                    <a:pt x="10953" y="47310"/>
                  </a:lnTo>
                  <a:lnTo>
                    <a:pt x="10277" y="52376"/>
                  </a:lnTo>
                  <a:lnTo>
                    <a:pt x="9828" y="56746"/>
                  </a:lnTo>
                  <a:lnTo>
                    <a:pt x="9527" y="60651"/>
                  </a:lnTo>
                  <a:lnTo>
                    <a:pt x="9328" y="64246"/>
                  </a:lnTo>
                  <a:lnTo>
                    <a:pt x="8202" y="68627"/>
                  </a:lnTo>
                  <a:lnTo>
                    <a:pt x="6459" y="73533"/>
                  </a:lnTo>
                  <a:lnTo>
                    <a:pt x="4306" y="78788"/>
                  </a:lnTo>
                  <a:lnTo>
                    <a:pt x="2870" y="84275"/>
                  </a:lnTo>
                  <a:lnTo>
                    <a:pt x="1913" y="89918"/>
                  </a:lnTo>
                  <a:lnTo>
                    <a:pt x="1274" y="95664"/>
                  </a:lnTo>
                  <a:lnTo>
                    <a:pt x="848" y="100487"/>
                  </a:lnTo>
                  <a:lnTo>
                    <a:pt x="566" y="104694"/>
                  </a:lnTo>
                  <a:lnTo>
                    <a:pt x="376" y="108492"/>
                  </a:lnTo>
                  <a:lnTo>
                    <a:pt x="166" y="118002"/>
                  </a:lnTo>
                  <a:lnTo>
                    <a:pt x="0" y="180391"/>
                  </a:lnTo>
                  <a:lnTo>
                    <a:pt x="992" y="187729"/>
                  </a:lnTo>
                  <a:lnTo>
                    <a:pt x="2644" y="194606"/>
                  </a:lnTo>
                  <a:lnTo>
                    <a:pt x="4740" y="201175"/>
                  </a:lnTo>
                  <a:lnTo>
                    <a:pt x="6136" y="206546"/>
                  </a:lnTo>
                  <a:lnTo>
                    <a:pt x="7067" y="211120"/>
                  </a:lnTo>
                  <a:lnTo>
                    <a:pt x="8928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81"/>
            <p:cNvSpPr/>
            <p:nvPr/>
          </p:nvSpPr>
          <p:spPr>
            <a:xfrm>
              <a:off x="3116507" y="2544960"/>
              <a:ext cx="267421" cy="169543"/>
            </a:xfrm>
            <a:custGeom>
              <a:avLst/>
              <a:gdLst/>
              <a:ahLst/>
              <a:cxnLst/>
              <a:rect l="0" t="0" r="0" b="0"/>
              <a:pathLst>
                <a:path w="267421" h="169543">
                  <a:moveTo>
                    <a:pt x="169618" y="0"/>
                  </a:moveTo>
                  <a:lnTo>
                    <a:pt x="157188" y="0"/>
                  </a:lnTo>
                  <a:lnTo>
                    <a:pt x="154386" y="992"/>
                  </a:lnTo>
                  <a:lnTo>
                    <a:pt x="148627" y="4741"/>
                  </a:lnTo>
                  <a:lnTo>
                    <a:pt x="144709" y="6137"/>
                  </a:lnTo>
                  <a:lnTo>
                    <a:pt x="140113" y="7068"/>
                  </a:lnTo>
                  <a:lnTo>
                    <a:pt x="135065" y="7689"/>
                  </a:lnTo>
                  <a:lnTo>
                    <a:pt x="129715" y="9095"/>
                  </a:lnTo>
                  <a:lnTo>
                    <a:pt x="124164" y="11024"/>
                  </a:lnTo>
                  <a:lnTo>
                    <a:pt x="118480" y="13303"/>
                  </a:lnTo>
                  <a:lnTo>
                    <a:pt x="112705" y="14822"/>
                  </a:lnTo>
                  <a:lnTo>
                    <a:pt x="106871" y="15835"/>
                  </a:lnTo>
                  <a:lnTo>
                    <a:pt x="100997" y="16510"/>
                  </a:lnTo>
                  <a:lnTo>
                    <a:pt x="95098" y="17952"/>
                  </a:lnTo>
                  <a:lnTo>
                    <a:pt x="89179" y="19905"/>
                  </a:lnTo>
                  <a:lnTo>
                    <a:pt x="83250" y="22200"/>
                  </a:lnTo>
                  <a:lnTo>
                    <a:pt x="77313" y="24722"/>
                  </a:lnTo>
                  <a:lnTo>
                    <a:pt x="65424" y="30170"/>
                  </a:lnTo>
                  <a:lnTo>
                    <a:pt x="60468" y="33012"/>
                  </a:lnTo>
                  <a:lnTo>
                    <a:pt x="56171" y="35899"/>
                  </a:lnTo>
                  <a:lnTo>
                    <a:pt x="52315" y="38815"/>
                  </a:lnTo>
                  <a:lnTo>
                    <a:pt x="47759" y="41752"/>
                  </a:lnTo>
                  <a:lnTo>
                    <a:pt x="42738" y="44702"/>
                  </a:lnTo>
                  <a:lnTo>
                    <a:pt x="37406" y="47661"/>
                  </a:lnTo>
                  <a:lnTo>
                    <a:pt x="32860" y="51618"/>
                  </a:lnTo>
                  <a:lnTo>
                    <a:pt x="28836" y="56240"/>
                  </a:lnTo>
                  <a:lnTo>
                    <a:pt x="25162" y="61306"/>
                  </a:lnTo>
                  <a:lnTo>
                    <a:pt x="21720" y="65676"/>
                  </a:lnTo>
                  <a:lnTo>
                    <a:pt x="18433" y="69581"/>
                  </a:lnTo>
                  <a:lnTo>
                    <a:pt x="15250" y="73176"/>
                  </a:lnTo>
                  <a:lnTo>
                    <a:pt x="9067" y="79817"/>
                  </a:lnTo>
                  <a:lnTo>
                    <a:pt x="6029" y="82977"/>
                  </a:lnTo>
                  <a:lnTo>
                    <a:pt x="4004" y="86076"/>
                  </a:lnTo>
                  <a:lnTo>
                    <a:pt x="2654" y="89134"/>
                  </a:lnTo>
                  <a:lnTo>
                    <a:pt x="1754" y="92165"/>
                  </a:lnTo>
                  <a:lnTo>
                    <a:pt x="1154" y="95178"/>
                  </a:lnTo>
                  <a:lnTo>
                    <a:pt x="753" y="98179"/>
                  </a:lnTo>
                  <a:lnTo>
                    <a:pt x="487" y="101171"/>
                  </a:lnTo>
                  <a:lnTo>
                    <a:pt x="309" y="105151"/>
                  </a:lnTo>
                  <a:lnTo>
                    <a:pt x="59" y="119240"/>
                  </a:lnTo>
                  <a:lnTo>
                    <a:pt x="0" y="126749"/>
                  </a:lnTo>
                  <a:lnTo>
                    <a:pt x="977" y="130140"/>
                  </a:lnTo>
                  <a:lnTo>
                    <a:pt x="2621" y="133393"/>
                  </a:lnTo>
                  <a:lnTo>
                    <a:pt x="4708" y="136554"/>
                  </a:lnTo>
                  <a:lnTo>
                    <a:pt x="7092" y="139653"/>
                  </a:lnTo>
                  <a:lnTo>
                    <a:pt x="9673" y="142711"/>
                  </a:lnTo>
                  <a:lnTo>
                    <a:pt x="12386" y="145743"/>
                  </a:lnTo>
                  <a:lnTo>
                    <a:pt x="18047" y="151757"/>
                  </a:lnTo>
                  <a:lnTo>
                    <a:pt x="20946" y="154749"/>
                  </a:lnTo>
                  <a:lnTo>
                    <a:pt x="24862" y="156744"/>
                  </a:lnTo>
                  <a:lnTo>
                    <a:pt x="29458" y="158075"/>
                  </a:lnTo>
                  <a:lnTo>
                    <a:pt x="34506" y="158961"/>
                  </a:lnTo>
                  <a:lnTo>
                    <a:pt x="39855" y="160545"/>
                  </a:lnTo>
                  <a:lnTo>
                    <a:pt x="45406" y="162593"/>
                  </a:lnTo>
                  <a:lnTo>
                    <a:pt x="51091" y="164950"/>
                  </a:lnTo>
                  <a:lnTo>
                    <a:pt x="55873" y="166521"/>
                  </a:lnTo>
                  <a:lnTo>
                    <a:pt x="63833" y="168267"/>
                  </a:lnTo>
                  <a:lnTo>
                    <a:pt x="69329" y="168733"/>
                  </a:lnTo>
                  <a:lnTo>
                    <a:pt x="75969" y="169044"/>
                  </a:lnTo>
                  <a:lnTo>
                    <a:pt x="96890" y="169481"/>
                  </a:lnTo>
                  <a:lnTo>
                    <a:pt x="103273" y="169542"/>
                  </a:lnTo>
                  <a:lnTo>
                    <a:pt x="109513" y="168591"/>
                  </a:lnTo>
                  <a:lnTo>
                    <a:pt x="115657" y="166964"/>
                  </a:lnTo>
                  <a:lnTo>
                    <a:pt x="121738" y="164888"/>
                  </a:lnTo>
                  <a:lnTo>
                    <a:pt x="127776" y="163503"/>
                  </a:lnTo>
                  <a:lnTo>
                    <a:pt x="133785" y="162580"/>
                  </a:lnTo>
                  <a:lnTo>
                    <a:pt x="139777" y="161966"/>
                  </a:lnTo>
                  <a:lnTo>
                    <a:pt x="145755" y="160563"/>
                  </a:lnTo>
                  <a:lnTo>
                    <a:pt x="151725" y="158636"/>
                  </a:lnTo>
                  <a:lnTo>
                    <a:pt x="157689" y="156359"/>
                  </a:lnTo>
                  <a:lnTo>
                    <a:pt x="163650" y="153849"/>
                  </a:lnTo>
                  <a:lnTo>
                    <a:pt x="169608" y="151183"/>
                  </a:lnTo>
                  <a:lnTo>
                    <a:pt x="175564" y="148414"/>
                  </a:lnTo>
                  <a:lnTo>
                    <a:pt x="181519" y="146568"/>
                  </a:lnTo>
                  <a:lnTo>
                    <a:pt x="187474" y="145337"/>
                  </a:lnTo>
                  <a:lnTo>
                    <a:pt x="193428" y="144516"/>
                  </a:lnTo>
                  <a:lnTo>
                    <a:pt x="199382" y="142977"/>
                  </a:lnTo>
                  <a:lnTo>
                    <a:pt x="205335" y="140959"/>
                  </a:lnTo>
                  <a:lnTo>
                    <a:pt x="211289" y="138621"/>
                  </a:lnTo>
                  <a:lnTo>
                    <a:pt x="216250" y="136070"/>
                  </a:lnTo>
                  <a:lnTo>
                    <a:pt x="220549" y="133378"/>
                  </a:lnTo>
                  <a:lnTo>
                    <a:pt x="224408" y="130591"/>
                  </a:lnTo>
                  <a:lnTo>
                    <a:pt x="228965" y="127740"/>
                  </a:lnTo>
                  <a:lnTo>
                    <a:pt x="233987" y="124847"/>
                  </a:lnTo>
                  <a:lnTo>
                    <a:pt x="239319" y="121927"/>
                  </a:lnTo>
                  <a:lnTo>
                    <a:pt x="243866" y="118988"/>
                  </a:lnTo>
                  <a:lnTo>
                    <a:pt x="247891" y="116036"/>
                  </a:lnTo>
                  <a:lnTo>
                    <a:pt x="251565" y="113076"/>
                  </a:lnTo>
                  <a:lnTo>
                    <a:pt x="254015" y="110111"/>
                  </a:lnTo>
                  <a:lnTo>
                    <a:pt x="255648" y="107142"/>
                  </a:lnTo>
                  <a:lnTo>
                    <a:pt x="256737" y="104170"/>
                  </a:lnTo>
                  <a:lnTo>
                    <a:pt x="258455" y="101197"/>
                  </a:lnTo>
                  <a:lnTo>
                    <a:pt x="260592" y="98223"/>
                  </a:lnTo>
                  <a:lnTo>
                    <a:pt x="263009" y="95248"/>
                  </a:lnTo>
                  <a:lnTo>
                    <a:pt x="264621" y="92272"/>
                  </a:lnTo>
                  <a:lnTo>
                    <a:pt x="265695" y="89296"/>
                  </a:lnTo>
                  <a:lnTo>
                    <a:pt x="266412" y="86320"/>
                  </a:lnTo>
                  <a:lnTo>
                    <a:pt x="266889" y="83344"/>
                  </a:lnTo>
                  <a:lnTo>
                    <a:pt x="267207" y="80367"/>
                  </a:lnTo>
                  <a:lnTo>
                    <a:pt x="267420" y="77391"/>
                  </a:lnTo>
                  <a:lnTo>
                    <a:pt x="266569" y="74414"/>
                  </a:lnTo>
                  <a:lnTo>
                    <a:pt x="265009" y="71438"/>
                  </a:lnTo>
                  <a:lnTo>
                    <a:pt x="262977" y="68461"/>
                  </a:lnTo>
                  <a:lnTo>
                    <a:pt x="260631" y="65485"/>
                  </a:lnTo>
                  <a:lnTo>
                    <a:pt x="258074" y="62508"/>
                  </a:lnTo>
                  <a:lnTo>
                    <a:pt x="255378" y="59532"/>
                  </a:lnTo>
                  <a:lnTo>
                    <a:pt x="249735" y="53579"/>
                  </a:lnTo>
                  <a:lnTo>
                    <a:pt x="246842" y="50602"/>
                  </a:lnTo>
                  <a:lnTo>
                    <a:pt x="242929" y="47625"/>
                  </a:lnTo>
                  <a:lnTo>
                    <a:pt x="238335" y="44649"/>
                  </a:lnTo>
                  <a:lnTo>
                    <a:pt x="233289" y="41672"/>
                  </a:lnTo>
                  <a:lnTo>
                    <a:pt x="227940" y="38696"/>
                  </a:lnTo>
                  <a:lnTo>
                    <a:pt x="216705" y="32743"/>
                  </a:lnTo>
                  <a:lnTo>
                    <a:pt x="210931" y="30758"/>
                  </a:lnTo>
                  <a:lnTo>
                    <a:pt x="205097" y="29435"/>
                  </a:lnTo>
                  <a:lnTo>
                    <a:pt x="199224" y="28553"/>
                  </a:lnTo>
                  <a:lnTo>
                    <a:pt x="193324" y="26973"/>
                  </a:lnTo>
                  <a:lnTo>
                    <a:pt x="187406" y="24928"/>
                  </a:lnTo>
                  <a:lnTo>
                    <a:pt x="181476" y="22572"/>
                  </a:lnTo>
                  <a:lnTo>
                    <a:pt x="174547" y="21001"/>
                  </a:lnTo>
                  <a:lnTo>
                    <a:pt x="166950" y="19954"/>
                  </a:lnTo>
                  <a:lnTo>
                    <a:pt x="158910" y="19256"/>
                  </a:lnTo>
                  <a:lnTo>
                    <a:pt x="151565" y="18790"/>
                  </a:lnTo>
                  <a:lnTo>
                    <a:pt x="138112" y="18274"/>
                  </a:lnTo>
                  <a:lnTo>
                    <a:pt x="116039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82"/>
            <p:cNvSpPr/>
            <p:nvPr/>
          </p:nvSpPr>
          <p:spPr>
            <a:xfrm>
              <a:off x="6893718" y="2446734"/>
              <a:ext cx="8931" cy="205384"/>
            </a:xfrm>
            <a:custGeom>
              <a:avLst/>
              <a:gdLst/>
              <a:ahLst/>
              <a:cxnLst/>
              <a:rect l="0" t="0" r="0" b="0"/>
              <a:pathLst>
                <a:path w="8931" h="205384">
                  <a:moveTo>
                    <a:pt x="0" y="0"/>
                  </a:moveTo>
                  <a:lnTo>
                    <a:pt x="7688" y="0"/>
                  </a:lnTo>
                  <a:lnTo>
                    <a:pt x="8103" y="992"/>
                  </a:lnTo>
                  <a:lnTo>
                    <a:pt x="8379" y="2646"/>
                  </a:lnTo>
                  <a:lnTo>
                    <a:pt x="8821" y="7688"/>
                  </a:lnTo>
                  <a:lnTo>
                    <a:pt x="8897" y="13302"/>
                  </a:lnTo>
                  <a:lnTo>
                    <a:pt x="8930" y="153398"/>
                  </a:lnTo>
                  <a:lnTo>
                    <a:pt x="7938" y="156835"/>
                  </a:lnTo>
                  <a:lnTo>
                    <a:pt x="6284" y="160119"/>
                  </a:lnTo>
                  <a:lnTo>
                    <a:pt x="4190" y="163301"/>
                  </a:lnTo>
                  <a:lnTo>
                    <a:pt x="3785" y="166414"/>
                  </a:lnTo>
                  <a:lnTo>
                    <a:pt x="4508" y="169482"/>
                  </a:lnTo>
                  <a:lnTo>
                    <a:pt x="5982" y="172519"/>
                  </a:lnTo>
                  <a:lnTo>
                    <a:pt x="6965" y="175536"/>
                  </a:lnTo>
                  <a:lnTo>
                    <a:pt x="7620" y="178540"/>
                  </a:lnTo>
                  <a:lnTo>
                    <a:pt x="8056" y="181534"/>
                  </a:lnTo>
                  <a:lnTo>
                    <a:pt x="8348" y="184523"/>
                  </a:lnTo>
                  <a:lnTo>
                    <a:pt x="8542" y="187507"/>
                  </a:lnTo>
                  <a:lnTo>
                    <a:pt x="8854" y="194686"/>
                  </a:lnTo>
                  <a:lnTo>
                    <a:pt x="8929" y="205107"/>
                  </a:lnTo>
                  <a:lnTo>
                    <a:pt x="893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83"/>
            <p:cNvSpPr/>
            <p:nvPr/>
          </p:nvSpPr>
          <p:spPr>
            <a:xfrm>
              <a:off x="3027164" y="2598574"/>
              <a:ext cx="400574" cy="89137"/>
            </a:xfrm>
            <a:custGeom>
              <a:avLst/>
              <a:gdLst/>
              <a:ahLst/>
              <a:cxnLst/>
              <a:rect l="0" t="0" r="0" b="0"/>
              <a:pathLst>
                <a:path w="400574" h="89137">
                  <a:moveTo>
                    <a:pt x="303609" y="8894"/>
                  </a:moveTo>
                  <a:lnTo>
                    <a:pt x="298868" y="13635"/>
                  </a:lnTo>
                  <a:lnTo>
                    <a:pt x="295488" y="15031"/>
                  </a:lnTo>
                  <a:lnTo>
                    <a:pt x="286439" y="16583"/>
                  </a:lnTo>
                  <a:lnTo>
                    <a:pt x="280256" y="16996"/>
                  </a:lnTo>
                  <a:lnTo>
                    <a:pt x="273157" y="17272"/>
                  </a:lnTo>
                  <a:lnTo>
                    <a:pt x="265448" y="17456"/>
                  </a:lnTo>
                  <a:lnTo>
                    <a:pt x="256341" y="18571"/>
                  </a:lnTo>
                  <a:lnTo>
                    <a:pt x="246300" y="20306"/>
                  </a:lnTo>
                  <a:lnTo>
                    <a:pt x="235637" y="22455"/>
                  </a:lnTo>
                  <a:lnTo>
                    <a:pt x="224560" y="23888"/>
                  </a:lnTo>
                  <a:lnTo>
                    <a:pt x="213206" y="24843"/>
                  </a:lnTo>
                  <a:lnTo>
                    <a:pt x="201669" y="25480"/>
                  </a:lnTo>
                  <a:lnTo>
                    <a:pt x="190008" y="26897"/>
                  </a:lnTo>
                  <a:lnTo>
                    <a:pt x="178266" y="28833"/>
                  </a:lnTo>
                  <a:lnTo>
                    <a:pt x="166468" y="31117"/>
                  </a:lnTo>
                  <a:lnTo>
                    <a:pt x="155627" y="32639"/>
                  </a:lnTo>
                  <a:lnTo>
                    <a:pt x="145423" y="33654"/>
                  </a:lnTo>
                  <a:lnTo>
                    <a:pt x="135644" y="34330"/>
                  </a:lnTo>
                  <a:lnTo>
                    <a:pt x="119486" y="35082"/>
                  </a:lnTo>
                  <a:lnTo>
                    <a:pt x="97685" y="35565"/>
                  </a:lnTo>
                  <a:lnTo>
                    <a:pt x="90033" y="35673"/>
                  </a:lnTo>
                  <a:lnTo>
                    <a:pt x="94915" y="33033"/>
                  </a:lnTo>
                  <a:lnTo>
                    <a:pt x="98996" y="30940"/>
                  </a:lnTo>
                  <a:lnTo>
                    <a:pt x="111467" y="28614"/>
                  </a:lnTo>
                  <a:lnTo>
                    <a:pt x="118959" y="27994"/>
                  </a:lnTo>
                  <a:lnTo>
                    <a:pt x="127923" y="26589"/>
                  </a:lnTo>
                  <a:lnTo>
                    <a:pt x="137868" y="24659"/>
                  </a:lnTo>
                  <a:lnTo>
                    <a:pt x="187085" y="14434"/>
                  </a:lnTo>
                  <a:lnTo>
                    <a:pt x="200129" y="12587"/>
                  </a:lnTo>
                  <a:lnTo>
                    <a:pt x="212794" y="11357"/>
                  </a:lnTo>
                  <a:lnTo>
                    <a:pt x="225206" y="10536"/>
                  </a:lnTo>
                  <a:lnTo>
                    <a:pt x="237450" y="8996"/>
                  </a:lnTo>
                  <a:lnTo>
                    <a:pt x="249581" y="6978"/>
                  </a:lnTo>
                  <a:lnTo>
                    <a:pt x="261637" y="4640"/>
                  </a:lnTo>
                  <a:lnTo>
                    <a:pt x="273643" y="3081"/>
                  </a:lnTo>
                  <a:lnTo>
                    <a:pt x="285616" y="2043"/>
                  </a:lnTo>
                  <a:lnTo>
                    <a:pt x="307518" y="888"/>
                  </a:lnTo>
                  <a:lnTo>
                    <a:pt x="323867" y="375"/>
                  </a:lnTo>
                  <a:lnTo>
                    <a:pt x="353347" y="0"/>
                  </a:lnTo>
                  <a:lnTo>
                    <a:pt x="354627" y="981"/>
                  </a:lnTo>
                  <a:lnTo>
                    <a:pt x="355481" y="2626"/>
                  </a:lnTo>
                  <a:lnTo>
                    <a:pt x="356049" y="4716"/>
                  </a:lnTo>
                  <a:lnTo>
                    <a:pt x="355436" y="6109"/>
                  </a:lnTo>
                  <a:lnTo>
                    <a:pt x="354035" y="7037"/>
                  </a:lnTo>
                  <a:lnTo>
                    <a:pt x="348841" y="9061"/>
                  </a:lnTo>
                  <a:lnTo>
                    <a:pt x="339918" y="13268"/>
                  </a:lnTo>
                  <a:lnTo>
                    <a:pt x="333768" y="15779"/>
                  </a:lnTo>
                  <a:lnTo>
                    <a:pt x="326691" y="18445"/>
                  </a:lnTo>
                  <a:lnTo>
                    <a:pt x="318998" y="21214"/>
                  </a:lnTo>
                  <a:lnTo>
                    <a:pt x="310891" y="23061"/>
                  </a:lnTo>
                  <a:lnTo>
                    <a:pt x="302511" y="24292"/>
                  </a:lnTo>
                  <a:lnTo>
                    <a:pt x="293947" y="25112"/>
                  </a:lnTo>
                  <a:lnTo>
                    <a:pt x="283277" y="26652"/>
                  </a:lnTo>
                  <a:lnTo>
                    <a:pt x="258192" y="31008"/>
                  </a:lnTo>
                  <a:lnTo>
                    <a:pt x="245550" y="33558"/>
                  </a:lnTo>
                  <a:lnTo>
                    <a:pt x="220920" y="39039"/>
                  </a:lnTo>
                  <a:lnTo>
                    <a:pt x="184740" y="47702"/>
                  </a:lnTo>
                  <a:lnTo>
                    <a:pt x="172769" y="51633"/>
                  </a:lnTo>
                  <a:lnTo>
                    <a:pt x="160820" y="56238"/>
                  </a:lnTo>
                  <a:lnTo>
                    <a:pt x="148885" y="61293"/>
                  </a:lnTo>
                  <a:lnTo>
                    <a:pt x="137952" y="65655"/>
                  </a:lnTo>
                  <a:lnTo>
                    <a:pt x="117866" y="73147"/>
                  </a:lnTo>
                  <a:lnTo>
                    <a:pt x="109335" y="75542"/>
                  </a:lnTo>
                  <a:lnTo>
                    <a:pt x="101663" y="77139"/>
                  </a:lnTo>
                  <a:lnTo>
                    <a:pt x="94565" y="78203"/>
                  </a:lnTo>
                  <a:lnTo>
                    <a:pt x="87847" y="79905"/>
                  </a:lnTo>
                  <a:lnTo>
                    <a:pt x="81385" y="82031"/>
                  </a:lnTo>
                  <a:lnTo>
                    <a:pt x="63612" y="88838"/>
                  </a:lnTo>
                  <a:lnTo>
                    <a:pt x="64236" y="88979"/>
                  </a:lnTo>
                  <a:lnTo>
                    <a:pt x="67575" y="89136"/>
                  </a:lnTo>
                  <a:lnTo>
                    <a:pt x="77658" y="86560"/>
                  </a:lnTo>
                  <a:lnTo>
                    <a:pt x="84514" y="84484"/>
                  </a:lnTo>
                  <a:lnTo>
                    <a:pt x="93053" y="83100"/>
                  </a:lnTo>
                  <a:lnTo>
                    <a:pt x="102715" y="82177"/>
                  </a:lnTo>
                  <a:lnTo>
                    <a:pt x="113125" y="81562"/>
                  </a:lnTo>
                  <a:lnTo>
                    <a:pt x="137921" y="80878"/>
                  </a:lnTo>
                  <a:lnTo>
                    <a:pt x="151478" y="80696"/>
                  </a:lnTo>
                  <a:lnTo>
                    <a:pt x="165477" y="79583"/>
                  </a:lnTo>
                  <a:lnTo>
                    <a:pt x="179771" y="77848"/>
                  </a:lnTo>
                  <a:lnTo>
                    <a:pt x="194261" y="75699"/>
                  </a:lnTo>
                  <a:lnTo>
                    <a:pt x="209875" y="74267"/>
                  </a:lnTo>
                  <a:lnTo>
                    <a:pt x="226237" y="73312"/>
                  </a:lnTo>
                  <a:lnTo>
                    <a:pt x="259299" y="72251"/>
                  </a:lnTo>
                  <a:lnTo>
                    <a:pt x="290530" y="71779"/>
                  </a:lnTo>
                  <a:lnTo>
                    <a:pt x="304812" y="70661"/>
                  </a:lnTo>
                  <a:lnTo>
                    <a:pt x="318301" y="68924"/>
                  </a:lnTo>
                  <a:lnTo>
                    <a:pt x="331263" y="66773"/>
                  </a:lnTo>
                  <a:lnTo>
                    <a:pt x="342881" y="64347"/>
                  </a:lnTo>
                  <a:lnTo>
                    <a:pt x="353603" y="61738"/>
                  </a:lnTo>
                  <a:lnTo>
                    <a:pt x="363727" y="59006"/>
                  </a:lnTo>
                  <a:lnTo>
                    <a:pt x="372461" y="57185"/>
                  </a:lnTo>
                  <a:lnTo>
                    <a:pt x="380268" y="55971"/>
                  </a:lnTo>
                  <a:lnTo>
                    <a:pt x="397575" y="54022"/>
                  </a:lnTo>
                  <a:lnTo>
                    <a:pt x="398995" y="52870"/>
                  </a:lnTo>
                  <a:lnTo>
                    <a:pt x="399942" y="51110"/>
                  </a:lnTo>
                  <a:lnTo>
                    <a:pt x="400573" y="48944"/>
                  </a:lnTo>
                  <a:lnTo>
                    <a:pt x="400001" y="47500"/>
                  </a:lnTo>
                  <a:lnTo>
                    <a:pt x="398628" y="46538"/>
                  </a:lnTo>
                  <a:lnTo>
                    <a:pt x="396721" y="45896"/>
                  </a:lnTo>
                  <a:lnTo>
                    <a:pt x="384555" y="44993"/>
                  </a:lnTo>
                  <a:lnTo>
                    <a:pt x="373981" y="44782"/>
                  </a:lnTo>
                  <a:lnTo>
                    <a:pt x="261086" y="44616"/>
                  </a:lnTo>
                  <a:lnTo>
                    <a:pt x="246487" y="45607"/>
                  </a:lnTo>
                  <a:lnTo>
                    <a:pt x="231793" y="47260"/>
                  </a:lnTo>
                  <a:lnTo>
                    <a:pt x="217037" y="49354"/>
                  </a:lnTo>
                  <a:lnTo>
                    <a:pt x="202237" y="50750"/>
                  </a:lnTo>
                  <a:lnTo>
                    <a:pt x="187410" y="51681"/>
                  </a:lnTo>
                  <a:lnTo>
                    <a:pt x="172565" y="52302"/>
                  </a:lnTo>
                  <a:lnTo>
                    <a:pt x="157707" y="53708"/>
                  </a:lnTo>
                  <a:lnTo>
                    <a:pt x="142841" y="55637"/>
                  </a:lnTo>
                  <a:lnTo>
                    <a:pt x="127969" y="57915"/>
                  </a:lnTo>
                  <a:lnTo>
                    <a:pt x="114086" y="59434"/>
                  </a:lnTo>
                  <a:lnTo>
                    <a:pt x="100862" y="60447"/>
                  </a:lnTo>
                  <a:lnTo>
                    <a:pt x="76577" y="61572"/>
                  </a:lnTo>
                  <a:lnTo>
                    <a:pt x="47163" y="62206"/>
                  </a:lnTo>
                  <a:lnTo>
                    <a:pt x="0" y="624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84"/>
            <p:cNvSpPr/>
            <p:nvPr/>
          </p:nvSpPr>
          <p:spPr>
            <a:xfrm>
              <a:off x="3616523" y="2482453"/>
              <a:ext cx="35720" cy="223243"/>
            </a:xfrm>
            <a:custGeom>
              <a:avLst/>
              <a:gdLst/>
              <a:ahLst/>
              <a:cxnLst/>
              <a:rect l="0" t="0" r="0" b="0"/>
              <a:pathLst>
                <a:path w="35720" h="223243">
                  <a:moveTo>
                    <a:pt x="35719" y="0"/>
                  </a:moveTo>
                  <a:lnTo>
                    <a:pt x="35719" y="8562"/>
                  </a:lnTo>
                  <a:lnTo>
                    <a:pt x="34726" y="9676"/>
                  </a:lnTo>
                  <a:lnTo>
                    <a:pt x="30978" y="13561"/>
                  </a:lnTo>
                  <a:lnTo>
                    <a:pt x="29581" y="15986"/>
                  </a:lnTo>
                  <a:lnTo>
                    <a:pt x="28651" y="18594"/>
                  </a:lnTo>
                  <a:lnTo>
                    <a:pt x="28030" y="21326"/>
                  </a:lnTo>
                  <a:lnTo>
                    <a:pt x="26624" y="24139"/>
                  </a:lnTo>
                  <a:lnTo>
                    <a:pt x="24695" y="27007"/>
                  </a:lnTo>
                  <a:lnTo>
                    <a:pt x="22416" y="29911"/>
                  </a:lnTo>
                  <a:lnTo>
                    <a:pt x="20897" y="32839"/>
                  </a:lnTo>
                  <a:lnTo>
                    <a:pt x="19884" y="35783"/>
                  </a:lnTo>
                  <a:lnTo>
                    <a:pt x="19210" y="38738"/>
                  </a:lnTo>
                  <a:lnTo>
                    <a:pt x="18459" y="44667"/>
                  </a:lnTo>
                  <a:lnTo>
                    <a:pt x="18259" y="47637"/>
                  </a:lnTo>
                  <a:lnTo>
                    <a:pt x="17134" y="51602"/>
                  </a:lnTo>
                  <a:lnTo>
                    <a:pt x="15391" y="56229"/>
                  </a:lnTo>
                  <a:lnTo>
                    <a:pt x="13237" y="61299"/>
                  </a:lnTo>
                  <a:lnTo>
                    <a:pt x="11801" y="65670"/>
                  </a:lnTo>
                  <a:lnTo>
                    <a:pt x="10844" y="69577"/>
                  </a:lnTo>
                  <a:lnTo>
                    <a:pt x="10206" y="73173"/>
                  </a:lnTo>
                  <a:lnTo>
                    <a:pt x="9781" y="77556"/>
                  </a:lnTo>
                  <a:lnTo>
                    <a:pt x="9497" y="82461"/>
                  </a:lnTo>
                  <a:lnTo>
                    <a:pt x="9182" y="92212"/>
                  </a:lnTo>
                  <a:lnTo>
                    <a:pt x="9004" y="104271"/>
                  </a:lnTo>
                  <a:lnTo>
                    <a:pt x="8939" y="131372"/>
                  </a:lnTo>
                  <a:lnTo>
                    <a:pt x="7944" y="136199"/>
                  </a:lnTo>
                  <a:lnTo>
                    <a:pt x="6288" y="140408"/>
                  </a:lnTo>
                  <a:lnTo>
                    <a:pt x="4192" y="144207"/>
                  </a:lnTo>
                  <a:lnTo>
                    <a:pt x="2795" y="148724"/>
                  </a:lnTo>
                  <a:lnTo>
                    <a:pt x="1863" y="153720"/>
                  </a:lnTo>
                  <a:lnTo>
                    <a:pt x="1242" y="159034"/>
                  </a:lnTo>
                  <a:lnTo>
                    <a:pt x="828" y="163569"/>
                  </a:lnTo>
                  <a:lnTo>
                    <a:pt x="552" y="167585"/>
                  </a:lnTo>
                  <a:lnTo>
                    <a:pt x="368" y="171255"/>
                  </a:lnTo>
                  <a:lnTo>
                    <a:pt x="163" y="180623"/>
                  </a:lnTo>
                  <a:lnTo>
                    <a:pt x="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85"/>
            <p:cNvSpPr/>
            <p:nvPr/>
          </p:nvSpPr>
          <p:spPr>
            <a:xfrm>
              <a:off x="5161359" y="2696765"/>
              <a:ext cx="2151897" cy="498786"/>
            </a:xfrm>
            <a:custGeom>
              <a:avLst/>
              <a:gdLst/>
              <a:ahLst/>
              <a:cxnLst/>
              <a:rect l="0" t="0" r="0" b="0"/>
              <a:pathLst>
                <a:path w="2151897" h="498786">
                  <a:moveTo>
                    <a:pt x="0" y="294680"/>
                  </a:moveTo>
                  <a:lnTo>
                    <a:pt x="0" y="289939"/>
                  </a:lnTo>
                  <a:lnTo>
                    <a:pt x="992" y="288543"/>
                  </a:lnTo>
                  <a:lnTo>
                    <a:pt x="2645" y="287612"/>
                  </a:lnTo>
                  <a:lnTo>
                    <a:pt x="4740" y="286991"/>
                  </a:lnTo>
                  <a:lnTo>
                    <a:pt x="9713" y="283656"/>
                  </a:lnTo>
                  <a:lnTo>
                    <a:pt x="12429" y="281377"/>
                  </a:lnTo>
                  <a:lnTo>
                    <a:pt x="20990" y="268690"/>
                  </a:lnTo>
                  <a:lnTo>
                    <a:pt x="29811" y="257103"/>
                  </a:lnTo>
                  <a:lnTo>
                    <a:pt x="38385" y="250528"/>
                  </a:lnTo>
                  <a:lnTo>
                    <a:pt x="65835" y="235214"/>
                  </a:lnTo>
                  <a:lnTo>
                    <a:pt x="113123" y="211339"/>
                  </a:lnTo>
                  <a:lnTo>
                    <a:pt x="149945" y="196453"/>
                  </a:lnTo>
                  <a:lnTo>
                    <a:pt x="189446" y="181570"/>
                  </a:lnTo>
                  <a:lnTo>
                    <a:pt x="220725" y="173633"/>
                  </a:lnTo>
                  <a:lnTo>
                    <a:pt x="276599" y="162884"/>
                  </a:lnTo>
                  <a:lnTo>
                    <a:pt x="326180" y="148719"/>
                  </a:lnTo>
                  <a:lnTo>
                    <a:pt x="377137" y="133931"/>
                  </a:lnTo>
                  <a:lnTo>
                    <a:pt x="592347" y="77391"/>
                  </a:lnTo>
                  <a:lnTo>
                    <a:pt x="651869" y="69576"/>
                  </a:lnTo>
                  <a:lnTo>
                    <a:pt x="717536" y="57302"/>
                  </a:lnTo>
                  <a:lnTo>
                    <a:pt x="779491" y="49328"/>
                  </a:lnTo>
                  <a:lnTo>
                    <a:pt x="846410" y="38197"/>
                  </a:lnTo>
                  <a:lnTo>
                    <a:pt x="922236" y="28869"/>
                  </a:lnTo>
                  <a:lnTo>
                    <a:pt x="988360" y="20926"/>
                  </a:lnTo>
                  <a:lnTo>
                    <a:pt x="1045390" y="15819"/>
                  </a:lnTo>
                  <a:lnTo>
                    <a:pt x="1099686" y="10291"/>
                  </a:lnTo>
                  <a:lnTo>
                    <a:pt x="1155758" y="9198"/>
                  </a:lnTo>
                  <a:lnTo>
                    <a:pt x="1211960" y="6337"/>
                  </a:lnTo>
                  <a:lnTo>
                    <a:pt x="1266313" y="1252"/>
                  </a:lnTo>
                  <a:lnTo>
                    <a:pt x="1323830" y="247"/>
                  </a:lnTo>
                  <a:lnTo>
                    <a:pt x="1649384" y="0"/>
                  </a:lnTo>
                  <a:lnTo>
                    <a:pt x="1708620" y="7129"/>
                  </a:lnTo>
                  <a:lnTo>
                    <a:pt x="1768093" y="18092"/>
                  </a:lnTo>
                  <a:lnTo>
                    <a:pt x="1827612" y="29811"/>
                  </a:lnTo>
                  <a:lnTo>
                    <a:pt x="1881004" y="42673"/>
                  </a:lnTo>
                  <a:lnTo>
                    <a:pt x="1922695" y="56741"/>
                  </a:lnTo>
                  <a:lnTo>
                    <a:pt x="1959631" y="68627"/>
                  </a:lnTo>
                  <a:lnTo>
                    <a:pt x="1980213" y="78787"/>
                  </a:lnTo>
                  <a:lnTo>
                    <a:pt x="2013275" y="95664"/>
                  </a:lnTo>
                  <a:lnTo>
                    <a:pt x="2033821" y="107340"/>
                  </a:lnTo>
                  <a:lnTo>
                    <a:pt x="2052873" y="119144"/>
                  </a:lnTo>
                  <a:lnTo>
                    <a:pt x="2071263" y="131005"/>
                  </a:lnTo>
                  <a:lnTo>
                    <a:pt x="2086712" y="142891"/>
                  </a:lnTo>
                  <a:lnTo>
                    <a:pt x="2100193" y="154789"/>
                  </a:lnTo>
                  <a:lnTo>
                    <a:pt x="2112800" y="166691"/>
                  </a:lnTo>
                  <a:lnTo>
                    <a:pt x="2122371" y="178595"/>
                  </a:lnTo>
                  <a:lnTo>
                    <a:pt x="2129933" y="190501"/>
                  </a:lnTo>
                  <a:lnTo>
                    <a:pt x="2136600" y="202407"/>
                  </a:lnTo>
                  <a:lnTo>
                    <a:pt x="2145932" y="220266"/>
                  </a:lnTo>
                  <a:lnTo>
                    <a:pt x="2149333" y="232172"/>
                  </a:lnTo>
                  <a:lnTo>
                    <a:pt x="2150845" y="244078"/>
                  </a:lnTo>
                  <a:lnTo>
                    <a:pt x="2151517" y="255985"/>
                  </a:lnTo>
                  <a:lnTo>
                    <a:pt x="2151816" y="267891"/>
                  </a:lnTo>
                  <a:lnTo>
                    <a:pt x="2151896" y="273844"/>
                  </a:lnTo>
                  <a:lnTo>
                    <a:pt x="2149338" y="285750"/>
                  </a:lnTo>
                  <a:lnTo>
                    <a:pt x="2147267" y="291703"/>
                  </a:lnTo>
                  <a:lnTo>
                    <a:pt x="2139674" y="303610"/>
                  </a:lnTo>
                  <a:lnTo>
                    <a:pt x="2129685" y="315516"/>
                  </a:lnTo>
                  <a:lnTo>
                    <a:pt x="2118631" y="327422"/>
                  </a:lnTo>
                  <a:lnTo>
                    <a:pt x="2104457" y="339328"/>
                  </a:lnTo>
                  <a:lnTo>
                    <a:pt x="2088236" y="350242"/>
                  </a:lnTo>
                  <a:lnTo>
                    <a:pt x="2062369" y="362957"/>
                  </a:lnTo>
                  <a:lnTo>
                    <a:pt x="2034861" y="377859"/>
                  </a:lnTo>
                  <a:lnTo>
                    <a:pt x="2002016" y="389991"/>
                  </a:lnTo>
                  <a:lnTo>
                    <a:pt x="1966157" y="404721"/>
                  </a:lnTo>
                  <a:lnTo>
                    <a:pt x="1910099" y="419089"/>
                  </a:lnTo>
                  <a:lnTo>
                    <a:pt x="1846513" y="431482"/>
                  </a:lnTo>
                  <a:lnTo>
                    <a:pt x="1741120" y="449450"/>
                  </a:lnTo>
                  <a:lnTo>
                    <a:pt x="1687660" y="453647"/>
                  </a:lnTo>
                  <a:lnTo>
                    <a:pt x="1629378" y="459631"/>
                  </a:lnTo>
                  <a:lnTo>
                    <a:pt x="1501243" y="476359"/>
                  </a:lnTo>
                  <a:lnTo>
                    <a:pt x="1454686" y="479606"/>
                  </a:lnTo>
                  <a:lnTo>
                    <a:pt x="1407535" y="482041"/>
                  </a:lnTo>
                  <a:lnTo>
                    <a:pt x="1360121" y="486430"/>
                  </a:lnTo>
                  <a:lnTo>
                    <a:pt x="1312588" y="489043"/>
                  </a:lnTo>
                  <a:lnTo>
                    <a:pt x="1265005" y="490204"/>
                  </a:lnTo>
                  <a:lnTo>
                    <a:pt x="1217398" y="490720"/>
                  </a:lnTo>
                  <a:lnTo>
                    <a:pt x="1167136" y="493595"/>
                  </a:lnTo>
                  <a:lnTo>
                    <a:pt x="1116024" y="497188"/>
                  </a:lnTo>
                  <a:lnTo>
                    <a:pt x="1066849" y="498785"/>
                  </a:lnTo>
                  <a:lnTo>
                    <a:pt x="1015889" y="496849"/>
                  </a:lnTo>
                  <a:lnTo>
                    <a:pt x="964467" y="493673"/>
                  </a:lnTo>
                  <a:lnTo>
                    <a:pt x="915154" y="492262"/>
                  </a:lnTo>
                  <a:lnTo>
                    <a:pt x="842768" y="491468"/>
                  </a:lnTo>
                  <a:lnTo>
                    <a:pt x="794920" y="488636"/>
                  </a:lnTo>
                  <a:lnTo>
                    <a:pt x="748188" y="484070"/>
                  </a:lnTo>
                  <a:lnTo>
                    <a:pt x="682831" y="475921"/>
                  </a:lnTo>
                  <a:lnTo>
                    <a:pt x="514992" y="452425"/>
                  </a:lnTo>
                  <a:lnTo>
                    <a:pt x="457192" y="443504"/>
                  </a:lnTo>
                  <a:lnTo>
                    <a:pt x="402363" y="429837"/>
                  </a:lnTo>
                  <a:lnTo>
                    <a:pt x="330502" y="413577"/>
                  </a:lnTo>
                  <a:lnTo>
                    <a:pt x="294726" y="403416"/>
                  </a:lnTo>
                  <a:lnTo>
                    <a:pt x="261627" y="392286"/>
                  </a:lnTo>
                  <a:lnTo>
                    <a:pt x="231373" y="380724"/>
                  </a:lnTo>
                  <a:lnTo>
                    <a:pt x="204696" y="368971"/>
                  </a:lnTo>
                  <a:lnTo>
                    <a:pt x="182258" y="357133"/>
                  </a:lnTo>
                  <a:lnTo>
                    <a:pt x="155536" y="341958"/>
                  </a:lnTo>
                  <a:lnTo>
                    <a:pt x="133945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86"/>
            <p:cNvSpPr/>
            <p:nvPr/>
          </p:nvSpPr>
          <p:spPr>
            <a:xfrm>
              <a:off x="6608496" y="2357447"/>
              <a:ext cx="749567" cy="375033"/>
            </a:xfrm>
            <a:custGeom>
              <a:avLst/>
              <a:gdLst/>
              <a:ahLst/>
              <a:cxnLst/>
              <a:rect l="0" t="0" r="0" b="0"/>
              <a:pathLst>
                <a:path w="749567" h="375033">
                  <a:moveTo>
                    <a:pt x="687058" y="98216"/>
                  </a:moveTo>
                  <a:lnTo>
                    <a:pt x="687058" y="93476"/>
                  </a:lnTo>
                  <a:lnTo>
                    <a:pt x="686066" y="92080"/>
                  </a:lnTo>
                  <a:lnTo>
                    <a:pt x="684412" y="91148"/>
                  </a:lnTo>
                  <a:lnTo>
                    <a:pt x="682317" y="90528"/>
                  </a:lnTo>
                  <a:lnTo>
                    <a:pt x="677345" y="87193"/>
                  </a:lnTo>
                  <a:lnTo>
                    <a:pt x="666067" y="76967"/>
                  </a:lnTo>
                  <a:lnTo>
                    <a:pt x="660200" y="68598"/>
                  </a:lnTo>
                  <a:lnTo>
                    <a:pt x="657247" y="63588"/>
                  </a:lnTo>
                  <a:lnTo>
                    <a:pt x="648673" y="55376"/>
                  </a:lnTo>
                  <a:lnTo>
                    <a:pt x="632689" y="45174"/>
                  </a:lnTo>
                  <a:lnTo>
                    <a:pt x="612740" y="35867"/>
                  </a:lnTo>
                  <a:lnTo>
                    <a:pt x="597474" y="30818"/>
                  </a:lnTo>
                  <a:lnTo>
                    <a:pt x="576730" y="26984"/>
                  </a:lnTo>
                  <a:lnTo>
                    <a:pt x="560633" y="22570"/>
                  </a:lnTo>
                  <a:lnTo>
                    <a:pt x="543556" y="17302"/>
                  </a:lnTo>
                  <a:lnTo>
                    <a:pt x="526046" y="12645"/>
                  </a:lnTo>
                  <a:lnTo>
                    <a:pt x="508341" y="10575"/>
                  </a:lnTo>
                  <a:lnTo>
                    <a:pt x="487904" y="7010"/>
                  </a:lnTo>
                  <a:lnTo>
                    <a:pt x="466584" y="3110"/>
                  </a:lnTo>
                  <a:lnTo>
                    <a:pt x="447187" y="1376"/>
                  </a:lnTo>
                  <a:lnTo>
                    <a:pt x="425997" y="606"/>
                  </a:lnTo>
                  <a:lnTo>
                    <a:pt x="380058" y="112"/>
                  </a:lnTo>
                  <a:lnTo>
                    <a:pt x="321427" y="0"/>
                  </a:lnTo>
                  <a:lnTo>
                    <a:pt x="300652" y="2640"/>
                  </a:lnTo>
                  <a:lnTo>
                    <a:pt x="279182" y="7121"/>
                  </a:lnTo>
                  <a:lnTo>
                    <a:pt x="227284" y="20981"/>
                  </a:lnTo>
                  <a:lnTo>
                    <a:pt x="206886" y="26848"/>
                  </a:lnTo>
                  <a:lnTo>
                    <a:pt x="178668" y="35729"/>
                  </a:lnTo>
                  <a:lnTo>
                    <a:pt x="160475" y="42663"/>
                  </a:lnTo>
                  <a:lnTo>
                    <a:pt x="142467" y="52359"/>
                  </a:lnTo>
                  <a:lnTo>
                    <a:pt x="124541" y="63284"/>
                  </a:lnTo>
                  <a:lnTo>
                    <a:pt x="107644" y="74753"/>
                  </a:lnTo>
                  <a:lnTo>
                    <a:pt x="85983" y="92367"/>
                  </a:lnTo>
                  <a:lnTo>
                    <a:pt x="77982" y="98285"/>
                  </a:lnTo>
                  <a:lnTo>
                    <a:pt x="69672" y="104215"/>
                  </a:lnTo>
                  <a:lnTo>
                    <a:pt x="62147" y="110153"/>
                  </a:lnTo>
                  <a:lnTo>
                    <a:pt x="55146" y="116096"/>
                  </a:lnTo>
                  <a:lnTo>
                    <a:pt x="48494" y="122042"/>
                  </a:lnTo>
                  <a:lnTo>
                    <a:pt x="43068" y="127991"/>
                  </a:lnTo>
                  <a:lnTo>
                    <a:pt x="38457" y="133941"/>
                  </a:lnTo>
                  <a:lnTo>
                    <a:pt x="34393" y="139892"/>
                  </a:lnTo>
                  <a:lnTo>
                    <a:pt x="30690" y="145844"/>
                  </a:lnTo>
                  <a:lnTo>
                    <a:pt x="27229" y="151796"/>
                  </a:lnTo>
                  <a:lnTo>
                    <a:pt x="20738" y="163701"/>
                  </a:lnTo>
                  <a:lnTo>
                    <a:pt x="14546" y="175607"/>
                  </a:lnTo>
                  <a:lnTo>
                    <a:pt x="11506" y="182552"/>
                  </a:lnTo>
                  <a:lnTo>
                    <a:pt x="8487" y="190159"/>
                  </a:lnTo>
                  <a:lnTo>
                    <a:pt x="5482" y="198207"/>
                  </a:lnTo>
                  <a:lnTo>
                    <a:pt x="3479" y="205556"/>
                  </a:lnTo>
                  <a:lnTo>
                    <a:pt x="2143" y="212440"/>
                  </a:lnTo>
                  <a:lnTo>
                    <a:pt x="1253" y="219014"/>
                  </a:lnTo>
                  <a:lnTo>
                    <a:pt x="659" y="225381"/>
                  </a:lnTo>
                  <a:lnTo>
                    <a:pt x="264" y="231610"/>
                  </a:lnTo>
                  <a:lnTo>
                    <a:pt x="0" y="237747"/>
                  </a:lnTo>
                  <a:lnTo>
                    <a:pt x="816" y="243823"/>
                  </a:lnTo>
                  <a:lnTo>
                    <a:pt x="2352" y="249857"/>
                  </a:lnTo>
                  <a:lnTo>
                    <a:pt x="4369" y="255865"/>
                  </a:lnTo>
                  <a:lnTo>
                    <a:pt x="6705" y="261854"/>
                  </a:lnTo>
                  <a:lnTo>
                    <a:pt x="9255" y="267832"/>
                  </a:lnTo>
                  <a:lnTo>
                    <a:pt x="11947" y="273801"/>
                  </a:lnTo>
                  <a:lnTo>
                    <a:pt x="15726" y="279765"/>
                  </a:lnTo>
                  <a:lnTo>
                    <a:pt x="20230" y="285726"/>
                  </a:lnTo>
                  <a:lnTo>
                    <a:pt x="25217" y="291683"/>
                  </a:lnTo>
                  <a:lnTo>
                    <a:pt x="29534" y="297639"/>
                  </a:lnTo>
                  <a:lnTo>
                    <a:pt x="33404" y="303595"/>
                  </a:lnTo>
                  <a:lnTo>
                    <a:pt x="36976" y="309549"/>
                  </a:lnTo>
                  <a:lnTo>
                    <a:pt x="46237" y="318811"/>
                  </a:lnTo>
                  <a:lnTo>
                    <a:pt x="57959" y="327227"/>
                  </a:lnTo>
                  <a:lnTo>
                    <a:pt x="73092" y="337582"/>
                  </a:lnTo>
                  <a:lnTo>
                    <a:pt x="87093" y="346153"/>
                  </a:lnTo>
                  <a:lnTo>
                    <a:pt x="108777" y="356557"/>
                  </a:lnTo>
                  <a:lnTo>
                    <a:pt x="125442" y="362854"/>
                  </a:lnTo>
                  <a:lnTo>
                    <a:pt x="142771" y="368961"/>
                  </a:lnTo>
                  <a:lnTo>
                    <a:pt x="163041" y="372336"/>
                  </a:lnTo>
                  <a:lnTo>
                    <a:pt x="184287" y="373836"/>
                  </a:lnTo>
                  <a:lnTo>
                    <a:pt x="203650" y="374503"/>
                  </a:lnTo>
                  <a:lnTo>
                    <a:pt x="278444" y="374990"/>
                  </a:lnTo>
                  <a:lnTo>
                    <a:pt x="355375" y="375032"/>
                  </a:lnTo>
                  <a:lnTo>
                    <a:pt x="369693" y="374042"/>
                  </a:lnTo>
                  <a:lnTo>
                    <a:pt x="384201" y="372389"/>
                  </a:lnTo>
                  <a:lnTo>
                    <a:pt x="430965" y="365322"/>
                  </a:lnTo>
                  <a:lnTo>
                    <a:pt x="447869" y="362607"/>
                  </a:lnTo>
                  <a:lnTo>
                    <a:pt x="464099" y="360797"/>
                  </a:lnTo>
                  <a:lnTo>
                    <a:pt x="479879" y="359590"/>
                  </a:lnTo>
                  <a:lnTo>
                    <a:pt x="495361" y="358786"/>
                  </a:lnTo>
                  <a:lnTo>
                    <a:pt x="511635" y="357258"/>
                  </a:lnTo>
                  <a:lnTo>
                    <a:pt x="528438" y="355246"/>
                  </a:lnTo>
                  <a:lnTo>
                    <a:pt x="545592" y="352913"/>
                  </a:lnTo>
                  <a:lnTo>
                    <a:pt x="562982" y="351358"/>
                  </a:lnTo>
                  <a:lnTo>
                    <a:pt x="580528" y="350321"/>
                  </a:lnTo>
                  <a:lnTo>
                    <a:pt x="614907" y="349169"/>
                  </a:lnTo>
                  <a:lnTo>
                    <a:pt x="646722" y="348657"/>
                  </a:lnTo>
                  <a:lnTo>
                    <a:pt x="662152" y="347528"/>
                  </a:lnTo>
                  <a:lnTo>
                    <a:pt x="677399" y="345784"/>
                  </a:lnTo>
                  <a:lnTo>
                    <a:pt x="692525" y="343628"/>
                  </a:lnTo>
                  <a:lnTo>
                    <a:pt x="705586" y="342191"/>
                  </a:lnTo>
                  <a:lnTo>
                    <a:pt x="717269" y="341234"/>
                  </a:lnTo>
                  <a:lnTo>
                    <a:pt x="749566" y="3393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87"/>
            <p:cNvSpPr/>
            <p:nvPr/>
          </p:nvSpPr>
          <p:spPr>
            <a:xfrm>
              <a:off x="2830710" y="2348541"/>
              <a:ext cx="1067327" cy="508960"/>
            </a:xfrm>
            <a:custGeom>
              <a:avLst/>
              <a:gdLst/>
              <a:ahLst/>
              <a:cxnLst/>
              <a:rect l="0" t="0" r="0" b="0"/>
              <a:pathLst>
                <a:path w="1067327" h="508960">
                  <a:moveTo>
                    <a:pt x="0" y="205349"/>
                  </a:moveTo>
                  <a:lnTo>
                    <a:pt x="0" y="184358"/>
                  </a:lnTo>
                  <a:lnTo>
                    <a:pt x="993" y="181433"/>
                  </a:lnTo>
                  <a:lnTo>
                    <a:pt x="9714" y="166964"/>
                  </a:lnTo>
                  <a:lnTo>
                    <a:pt x="18092" y="153627"/>
                  </a:lnTo>
                  <a:lnTo>
                    <a:pt x="20991" y="150032"/>
                  </a:lnTo>
                  <a:lnTo>
                    <a:pt x="29504" y="143391"/>
                  </a:lnTo>
                  <a:lnTo>
                    <a:pt x="45453" y="131429"/>
                  </a:lnTo>
                  <a:lnTo>
                    <a:pt x="62747" y="117962"/>
                  </a:lnTo>
                  <a:lnTo>
                    <a:pt x="83084" y="105042"/>
                  </a:lnTo>
                  <a:lnTo>
                    <a:pt x="107962" y="91293"/>
                  </a:lnTo>
                  <a:lnTo>
                    <a:pt x="134184" y="80935"/>
                  </a:lnTo>
                  <a:lnTo>
                    <a:pt x="160806" y="71582"/>
                  </a:lnTo>
                  <a:lnTo>
                    <a:pt x="190190" y="59881"/>
                  </a:lnTo>
                  <a:lnTo>
                    <a:pt x="221387" y="46492"/>
                  </a:lnTo>
                  <a:lnTo>
                    <a:pt x="252128" y="36241"/>
                  </a:lnTo>
                  <a:lnTo>
                    <a:pt x="274776" y="29979"/>
                  </a:lnTo>
                  <a:lnTo>
                    <a:pt x="298071" y="23889"/>
                  </a:lnTo>
                  <a:lnTo>
                    <a:pt x="324299" y="17875"/>
                  </a:lnTo>
                  <a:lnTo>
                    <a:pt x="351500" y="12886"/>
                  </a:lnTo>
                  <a:lnTo>
                    <a:pt x="376819" y="10669"/>
                  </a:lnTo>
                  <a:lnTo>
                    <a:pt x="401301" y="9684"/>
                  </a:lnTo>
                  <a:lnTo>
                    <a:pt x="426403" y="8254"/>
                  </a:lnTo>
                  <a:lnTo>
                    <a:pt x="454096" y="4311"/>
                  </a:lnTo>
                  <a:lnTo>
                    <a:pt x="482940" y="1897"/>
                  </a:lnTo>
                  <a:lnTo>
                    <a:pt x="511304" y="824"/>
                  </a:lnTo>
                  <a:lnTo>
                    <a:pt x="550578" y="220"/>
                  </a:lnTo>
                  <a:lnTo>
                    <a:pt x="617742" y="0"/>
                  </a:lnTo>
                  <a:lnTo>
                    <a:pt x="644969" y="2627"/>
                  </a:lnTo>
                  <a:lnTo>
                    <a:pt x="672614" y="6110"/>
                  </a:lnTo>
                  <a:lnTo>
                    <a:pt x="698130" y="7658"/>
                  </a:lnTo>
                  <a:lnTo>
                    <a:pt x="725346" y="10991"/>
                  </a:lnTo>
                  <a:lnTo>
                    <a:pt x="752985" y="15780"/>
                  </a:lnTo>
                  <a:lnTo>
                    <a:pt x="778499" y="21216"/>
                  </a:lnTo>
                  <a:lnTo>
                    <a:pt x="815175" y="29854"/>
                  </a:lnTo>
                  <a:lnTo>
                    <a:pt x="839212" y="38385"/>
                  </a:lnTo>
                  <a:lnTo>
                    <a:pt x="872411" y="51699"/>
                  </a:lnTo>
                  <a:lnTo>
                    <a:pt x="903745" y="64573"/>
                  </a:lnTo>
                  <a:lnTo>
                    <a:pt x="935519" y="78309"/>
                  </a:lnTo>
                  <a:lnTo>
                    <a:pt x="953552" y="86379"/>
                  </a:lnTo>
                  <a:lnTo>
                    <a:pt x="974861" y="102079"/>
                  </a:lnTo>
                  <a:lnTo>
                    <a:pt x="987574" y="113480"/>
                  </a:lnTo>
                  <a:lnTo>
                    <a:pt x="999839" y="125162"/>
                  </a:lnTo>
                  <a:lnTo>
                    <a:pt x="1011904" y="135976"/>
                  </a:lnTo>
                  <a:lnTo>
                    <a:pt x="1029853" y="148634"/>
                  </a:lnTo>
                  <a:lnTo>
                    <a:pt x="1046747" y="164512"/>
                  </a:lnTo>
                  <a:lnTo>
                    <a:pt x="1054912" y="175954"/>
                  </a:lnTo>
                  <a:lnTo>
                    <a:pt x="1059201" y="187655"/>
                  </a:lnTo>
                  <a:lnTo>
                    <a:pt x="1062100" y="199469"/>
                  </a:lnTo>
                  <a:lnTo>
                    <a:pt x="1066696" y="211335"/>
                  </a:lnTo>
                  <a:lnTo>
                    <a:pt x="1067326" y="217277"/>
                  </a:lnTo>
                  <a:lnTo>
                    <a:pt x="1065381" y="229171"/>
                  </a:lnTo>
                  <a:lnTo>
                    <a:pt x="1063854" y="243718"/>
                  </a:lnTo>
                  <a:lnTo>
                    <a:pt x="1063176" y="258121"/>
                  </a:lnTo>
                  <a:lnTo>
                    <a:pt x="1061802" y="273791"/>
                  </a:lnTo>
                  <a:lnTo>
                    <a:pt x="1057965" y="288354"/>
                  </a:lnTo>
                  <a:lnTo>
                    <a:pt x="1050306" y="302102"/>
                  </a:lnTo>
                  <a:lnTo>
                    <a:pt x="1041279" y="314827"/>
                  </a:lnTo>
                  <a:lnTo>
                    <a:pt x="1033960" y="327097"/>
                  </a:lnTo>
                  <a:lnTo>
                    <a:pt x="1024754" y="339165"/>
                  </a:lnTo>
                  <a:lnTo>
                    <a:pt x="1014048" y="350151"/>
                  </a:lnTo>
                  <a:lnTo>
                    <a:pt x="995872" y="362906"/>
                  </a:lnTo>
                  <a:lnTo>
                    <a:pt x="980376" y="373270"/>
                  </a:lnTo>
                  <a:lnTo>
                    <a:pt x="966213" y="384491"/>
                  </a:lnTo>
                  <a:lnTo>
                    <a:pt x="952311" y="396093"/>
                  </a:lnTo>
                  <a:lnTo>
                    <a:pt x="936210" y="407864"/>
                  </a:lnTo>
                  <a:lnTo>
                    <a:pt x="905671" y="420906"/>
                  </a:lnTo>
                  <a:lnTo>
                    <a:pt x="876227" y="431055"/>
                  </a:lnTo>
                  <a:lnTo>
                    <a:pt x="843912" y="445086"/>
                  </a:lnTo>
                  <a:lnTo>
                    <a:pt x="818249" y="453451"/>
                  </a:lnTo>
                  <a:lnTo>
                    <a:pt x="790307" y="459484"/>
                  </a:lnTo>
                  <a:lnTo>
                    <a:pt x="746685" y="463872"/>
                  </a:lnTo>
                  <a:lnTo>
                    <a:pt x="717159" y="468415"/>
                  </a:lnTo>
                  <a:lnTo>
                    <a:pt x="672647" y="476550"/>
                  </a:lnTo>
                  <a:lnTo>
                    <a:pt x="640266" y="479672"/>
                  </a:lnTo>
                  <a:lnTo>
                    <a:pt x="607024" y="482052"/>
                  </a:lnTo>
                  <a:lnTo>
                    <a:pt x="575713" y="486416"/>
                  </a:lnTo>
                  <a:lnTo>
                    <a:pt x="542615" y="489018"/>
                  </a:lnTo>
                  <a:lnTo>
                    <a:pt x="525454" y="489712"/>
                  </a:lnTo>
                  <a:lnTo>
                    <a:pt x="487866" y="490483"/>
                  </a:lnTo>
                  <a:lnTo>
                    <a:pt x="468120" y="490688"/>
                  </a:lnTo>
                  <a:lnTo>
                    <a:pt x="448010" y="491817"/>
                  </a:lnTo>
                  <a:lnTo>
                    <a:pt x="427658" y="493562"/>
                  </a:lnTo>
                  <a:lnTo>
                    <a:pt x="407144" y="495718"/>
                  </a:lnTo>
                  <a:lnTo>
                    <a:pt x="388508" y="498147"/>
                  </a:lnTo>
                  <a:lnTo>
                    <a:pt x="371122" y="500758"/>
                  </a:lnTo>
                  <a:lnTo>
                    <a:pt x="340560" y="505314"/>
                  </a:lnTo>
                  <a:lnTo>
                    <a:pt x="328244" y="506529"/>
                  </a:lnTo>
                  <a:lnTo>
                    <a:pt x="294680" y="5089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88"/>
            <p:cNvSpPr/>
            <p:nvPr/>
          </p:nvSpPr>
          <p:spPr>
            <a:xfrm>
              <a:off x="1366242" y="3437929"/>
              <a:ext cx="241102" cy="464345"/>
            </a:xfrm>
            <a:custGeom>
              <a:avLst/>
              <a:gdLst/>
              <a:ahLst/>
              <a:cxnLst/>
              <a:rect l="0" t="0" r="0" b="0"/>
              <a:pathLst>
                <a:path w="241102" h="464345">
                  <a:moveTo>
                    <a:pt x="0" y="464344"/>
                  </a:moveTo>
                  <a:lnTo>
                    <a:pt x="0" y="373601"/>
                  </a:lnTo>
                  <a:lnTo>
                    <a:pt x="992" y="365153"/>
                  </a:lnTo>
                  <a:lnTo>
                    <a:pt x="2646" y="356545"/>
                  </a:lnTo>
                  <a:lnTo>
                    <a:pt x="4740" y="347830"/>
                  </a:lnTo>
                  <a:lnTo>
                    <a:pt x="6137" y="339042"/>
                  </a:lnTo>
                  <a:lnTo>
                    <a:pt x="7067" y="330208"/>
                  </a:lnTo>
                  <a:lnTo>
                    <a:pt x="7688" y="321342"/>
                  </a:lnTo>
                  <a:lnTo>
                    <a:pt x="8102" y="312455"/>
                  </a:lnTo>
                  <a:lnTo>
                    <a:pt x="8561" y="294642"/>
                  </a:lnTo>
                  <a:lnTo>
                    <a:pt x="7692" y="285725"/>
                  </a:lnTo>
                  <a:lnTo>
                    <a:pt x="6120" y="276804"/>
                  </a:lnTo>
                  <a:lnTo>
                    <a:pt x="4080" y="267880"/>
                  </a:lnTo>
                  <a:lnTo>
                    <a:pt x="2720" y="258954"/>
                  </a:lnTo>
                  <a:lnTo>
                    <a:pt x="1813" y="250026"/>
                  </a:lnTo>
                  <a:lnTo>
                    <a:pt x="1209" y="241098"/>
                  </a:lnTo>
                  <a:lnTo>
                    <a:pt x="1798" y="232170"/>
                  </a:lnTo>
                  <a:lnTo>
                    <a:pt x="3183" y="223241"/>
                  </a:lnTo>
                  <a:lnTo>
                    <a:pt x="5098" y="214312"/>
                  </a:lnTo>
                  <a:lnTo>
                    <a:pt x="6375" y="205383"/>
                  </a:lnTo>
                  <a:lnTo>
                    <a:pt x="7227" y="196453"/>
                  </a:lnTo>
                  <a:lnTo>
                    <a:pt x="7794" y="187523"/>
                  </a:lnTo>
                  <a:lnTo>
                    <a:pt x="8425" y="172310"/>
                  </a:lnTo>
                  <a:lnTo>
                    <a:pt x="9697" y="157941"/>
                  </a:lnTo>
                  <a:lnTo>
                    <a:pt x="11426" y="149943"/>
                  </a:lnTo>
                  <a:lnTo>
                    <a:pt x="13570" y="141634"/>
                  </a:lnTo>
                  <a:lnTo>
                    <a:pt x="15992" y="134110"/>
                  </a:lnTo>
                  <a:lnTo>
                    <a:pt x="27008" y="105131"/>
                  </a:lnTo>
                  <a:lnTo>
                    <a:pt x="29911" y="96876"/>
                  </a:lnTo>
                  <a:lnTo>
                    <a:pt x="35783" y="82413"/>
                  </a:lnTo>
                  <a:lnTo>
                    <a:pt x="42693" y="69370"/>
                  </a:lnTo>
                  <a:lnTo>
                    <a:pt x="47313" y="63114"/>
                  </a:lnTo>
                  <a:lnTo>
                    <a:pt x="52378" y="56959"/>
                  </a:lnTo>
                  <a:lnTo>
                    <a:pt x="57739" y="51863"/>
                  </a:lnTo>
                  <a:lnTo>
                    <a:pt x="63297" y="47474"/>
                  </a:lnTo>
                  <a:lnTo>
                    <a:pt x="68987" y="43556"/>
                  </a:lnTo>
                  <a:lnTo>
                    <a:pt x="74765" y="38959"/>
                  </a:lnTo>
                  <a:lnTo>
                    <a:pt x="80601" y="33910"/>
                  </a:lnTo>
                  <a:lnTo>
                    <a:pt x="86476" y="28560"/>
                  </a:lnTo>
                  <a:lnTo>
                    <a:pt x="93369" y="24001"/>
                  </a:lnTo>
                  <a:lnTo>
                    <a:pt x="100941" y="19969"/>
                  </a:lnTo>
                  <a:lnTo>
                    <a:pt x="108966" y="16290"/>
                  </a:lnTo>
                  <a:lnTo>
                    <a:pt x="117292" y="13837"/>
                  </a:lnTo>
                  <a:lnTo>
                    <a:pt x="125820" y="12201"/>
                  </a:lnTo>
                  <a:lnTo>
                    <a:pt x="134481" y="11111"/>
                  </a:lnTo>
                  <a:lnTo>
                    <a:pt x="143232" y="9391"/>
                  </a:lnTo>
                  <a:lnTo>
                    <a:pt x="152043" y="7253"/>
                  </a:lnTo>
                  <a:lnTo>
                    <a:pt x="160893" y="4835"/>
                  </a:lnTo>
                  <a:lnTo>
                    <a:pt x="169770" y="3224"/>
                  </a:lnTo>
                  <a:lnTo>
                    <a:pt x="178664" y="2149"/>
                  </a:lnTo>
                  <a:lnTo>
                    <a:pt x="187570" y="1433"/>
                  </a:lnTo>
                  <a:lnTo>
                    <a:pt x="195492" y="955"/>
                  </a:lnTo>
                  <a:lnTo>
                    <a:pt x="209586" y="425"/>
                  </a:lnTo>
                  <a:lnTo>
                    <a:pt x="2411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89"/>
            <p:cNvSpPr/>
            <p:nvPr/>
          </p:nvSpPr>
          <p:spPr>
            <a:xfrm>
              <a:off x="1375171" y="3661171"/>
              <a:ext cx="339330" cy="35720"/>
            </a:xfrm>
            <a:custGeom>
              <a:avLst/>
              <a:gdLst/>
              <a:ahLst/>
              <a:cxnLst/>
              <a:rect l="0" t="0" r="0" b="0"/>
              <a:pathLst>
                <a:path w="339330" h="35720">
                  <a:moveTo>
                    <a:pt x="0" y="35719"/>
                  </a:moveTo>
                  <a:lnTo>
                    <a:pt x="9481" y="30979"/>
                  </a:lnTo>
                  <a:lnTo>
                    <a:pt x="14258" y="29582"/>
                  </a:lnTo>
                  <a:lnTo>
                    <a:pt x="19428" y="28651"/>
                  </a:lnTo>
                  <a:lnTo>
                    <a:pt x="24858" y="28031"/>
                  </a:lnTo>
                  <a:lnTo>
                    <a:pt x="32447" y="26625"/>
                  </a:lnTo>
                  <a:lnTo>
                    <a:pt x="89222" y="14470"/>
                  </a:lnTo>
                  <a:lnTo>
                    <a:pt x="103137" y="12623"/>
                  </a:lnTo>
                  <a:lnTo>
                    <a:pt x="117376" y="11392"/>
                  </a:lnTo>
                  <a:lnTo>
                    <a:pt x="131829" y="10571"/>
                  </a:lnTo>
                  <a:lnTo>
                    <a:pt x="147417" y="9032"/>
                  </a:lnTo>
                  <a:lnTo>
                    <a:pt x="163762" y="7014"/>
                  </a:lnTo>
                  <a:lnTo>
                    <a:pt x="180613" y="4676"/>
                  </a:lnTo>
                  <a:lnTo>
                    <a:pt x="197799" y="3117"/>
                  </a:lnTo>
                  <a:lnTo>
                    <a:pt x="215210" y="2079"/>
                  </a:lnTo>
                  <a:lnTo>
                    <a:pt x="249438" y="924"/>
                  </a:lnTo>
                  <a:lnTo>
                    <a:pt x="33932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90"/>
            <p:cNvSpPr/>
            <p:nvPr/>
          </p:nvSpPr>
          <p:spPr>
            <a:xfrm>
              <a:off x="1759148" y="3679031"/>
              <a:ext cx="223243" cy="8930"/>
            </a:xfrm>
            <a:custGeom>
              <a:avLst/>
              <a:gdLst/>
              <a:ahLst/>
              <a:cxnLst/>
              <a:rect l="0" t="0" r="0" b="0"/>
              <a:pathLst>
                <a:path w="223243" h="8930">
                  <a:moveTo>
                    <a:pt x="0" y="8929"/>
                  </a:moveTo>
                  <a:lnTo>
                    <a:pt x="4740" y="8929"/>
                  </a:lnTo>
                  <a:lnTo>
                    <a:pt x="7129" y="7937"/>
                  </a:lnTo>
                  <a:lnTo>
                    <a:pt x="9714" y="6283"/>
                  </a:lnTo>
                  <a:lnTo>
                    <a:pt x="12429" y="4189"/>
                  </a:lnTo>
                  <a:lnTo>
                    <a:pt x="15231" y="2792"/>
                  </a:lnTo>
                  <a:lnTo>
                    <a:pt x="18092" y="1861"/>
                  </a:lnTo>
                  <a:lnTo>
                    <a:pt x="20991" y="1241"/>
                  </a:lnTo>
                  <a:lnTo>
                    <a:pt x="24908" y="827"/>
                  </a:lnTo>
                  <a:lnTo>
                    <a:pt x="29504" y="551"/>
                  </a:lnTo>
                  <a:lnTo>
                    <a:pt x="39902" y="245"/>
                  </a:lnTo>
                  <a:lnTo>
                    <a:pt x="90151" y="14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91"/>
            <p:cNvSpPr/>
            <p:nvPr/>
          </p:nvSpPr>
          <p:spPr>
            <a:xfrm>
              <a:off x="1884164" y="3804046"/>
              <a:ext cx="187524" cy="1"/>
            </a:xfrm>
            <a:custGeom>
              <a:avLst/>
              <a:gdLst/>
              <a:ahLst/>
              <a:cxnLst/>
              <a:rect l="0" t="0" r="0" b="0"/>
              <a:pathLst>
                <a:path w="187524" h="1">
                  <a:moveTo>
                    <a:pt x="0" y="0"/>
                  </a:moveTo>
                  <a:lnTo>
                    <a:pt x="18752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92"/>
            <p:cNvSpPr/>
            <p:nvPr/>
          </p:nvSpPr>
          <p:spPr>
            <a:xfrm>
              <a:off x="2455664" y="3634382"/>
              <a:ext cx="241102" cy="312540"/>
            </a:xfrm>
            <a:custGeom>
              <a:avLst/>
              <a:gdLst/>
              <a:ahLst/>
              <a:cxnLst/>
              <a:rect l="0" t="0" r="0" b="0"/>
              <a:pathLst>
                <a:path w="241102" h="312540">
                  <a:moveTo>
                    <a:pt x="241101" y="0"/>
                  </a:moveTo>
                  <a:lnTo>
                    <a:pt x="236361" y="0"/>
                  </a:lnTo>
                  <a:lnTo>
                    <a:pt x="234964" y="993"/>
                  </a:lnTo>
                  <a:lnTo>
                    <a:pt x="234033" y="2646"/>
                  </a:lnTo>
                  <a:lnTo>
                    <a:pt x="232539" y="7689"/>
                  </a:lnTo>
                  <a:lnTo>
                    <a:pt x="225115" y="16806"/>
                  </a:lnTo>
                  <a:lnTo>
                    <a:pt x="219775" y="25990"/>
                  </a:lnTo>
                  <a:lnTo>
                    <a:pt x="215969" y="31218"/>
                  </a:lnTo>
                  <a:lnTo>
                    <a:pt x="211448" y="36687"/>
                  </a:lnTo>
                  <a:lnTo>
                    <a:pt x="206450" y="42317"/>
                  </a:lnTo>
                  <a:lnTo>
                    <a:pt x="202125" y="48055"/>
                  </a:lnTo>
                  <a:lnTo>
                    <a:pt x="198250" y="53865"/>
                  </a:lnTo>
                  <a:lnTo>
                    <a:pt x="194674" y="59723"/>
                  </a:lnTo>
                  <a:lnTo>
                    <a:pt x="180161" y="82188"/>
                  </a:lnTo>
                  <a:lnTo>
                    <a:pt x="173685" y="89518"/>
                  </a:lnTo>
                  <a:lnTo>
                    <a:pt x="166392" y="96390"/>
                  </a:lnTo>
                  <a:lnTo>
                    <a:pt x="158553" y="102956"/>
                  </a:lnTo>
                  <a:lnTo>
                    <a:pt x="151342" y="110309"/>
                  </a:lnTo>
                  <a:lnTo>
                    <a:pt x="144550" y="118188"/>
                  </a:lnTo>
                  <a:lnTo>
                    <a:pt x="138039" y="126417"/>
                  </a:lnTo>
                  <a:lnTo>
                    <a:pt x="130721" y="134880"/>
                  </a:lnTo>
                  <a:lnTo>
                    <a:pt x="122866" y="143498"/>
                  </a:lnTo>
                  <a:lnTo>
                    <a:pt x="114653" y="152220"/>
                  </a:lnTo>
                  <a:lnTo>
                    <a:pt x="107193" y="161011"/>
                  </a:lnTo>
                  <a:lnTo>
                    <a:pt x="100235" y="169848"/>
                  </a:lnTo>
                  <a:lnTo>
                    <a:pt x="93612" y="178717"/>
                  </a:lnTo>
                  <a:lnTo>
                    <a:pt x="86220" y="187606"/>
                  </a:lnTo>
                  <a:lnTo>
                    <a:pt x="78316" y="196508"/>
                  </a:lnTo>
                  <a:lnTo>
                    <a:pt x="62588" y="213345"/>
                  </a:lnTo>
                  <a:lnTo>
                    <a:pt x="48983" y="227443"/>
                  </a:lnTo>
                  <a:lnTo>
                    <a:pt x="43570" y="234972"/>
                  </a:lnTo>
                  <a:lnTo>
                    <a:pt x="38968" y="242968"/>
                  </a:lnTo>
                  <a:lnTo>
                    <a:pt x="24454" y="272449"/>
                  </a:lnTo>
                  <a:lnTo>
                    <a:pt x="21263" y="277875"/>
                  </a:lnTo>
                  <a:lnTo>
                    <a:pt x="15073" y="286549"/>
                  </a:lnTo>
                  <a:lnTo>
                    <a:pt x="9014" y="293712"/>
                  </a:lnTo>
                  <a:lnTo>
                    <a:pt x="6009" y="297011"/>
                  </a:lnTo>
                  <a:lnTo>
                    <a:pt x="4006" y="300203"/>
                  </a:lnTo>
                  <a:lnTo>
                    <a:pt x="2670" y="303323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93"/>
            <p:cNvSpPr/>
            <p:nvPr/>
          </p:nvSpPr>
          <p:spPr>
            <a:xfrm>
              <a:off x="2455664" y="3652242"/>
              <a:ext cx="348258" cy="366118"/>
            </a:xfrm>
            <a:custGeom>
              <a:avLst/>
              <a:gdLst/>
              <a:ahLst/>
              <a:cxnLst/>
              <a:rect l="0" t="0" r="0" b="0"/>
              <a:pathLst>
                <a:path w="348258" h="366118">
                  <a:moveTo>
                    <a:pt x="0" y="0"/>
                  </a:moveTo>
                  <a:lnTo>
                    <a:pt x="4740" y="4740"/>
                  </a:lnTo>
                  <a:lnTo>
                    <a:pt x="7129" y="6137"/>
                  </a:lnTo>
                  <a:lnTo>
                    <a:pt x="12428" y="7688"/>
                  </a:lnTo>
                  <a:lnTo>
                    <a:pt x="15231" y="10086"/>
                  </a:lnTo>
                  <a:lnTo>
                    <a:pt x="24908" y="22942"/>
                  </a:lnTo>
                  <a:lnTo>
                    <a:pt x="34552" y="33678"/>
                  </a:lnTo>
                  <a:lnTo>
                    <a:pt x="40893" y="39319"/>
                  </a:lnTo>
                  <a:lnTo>
                    <a:pt x="48098" y="45064"/>
                  </a:lnTo>
                  <a:lnTo>
                    <a:pt x="55878" y="50878"/>
                  </a:lnTo>
                  <a:lnTo>
                    <a:pt x="63048" y="57731"/>
                  </a:lnTo>
                  <a:lnTo>
                    <a:pt x="69814" y="65277"/>
                  </a:lnTo>
                  <a:lnTo>
                    <a:pt x="76308" y="73284"/>
                  </a:lnTo>
                  <a:lnTo>
                    <a:pt x="84606" y="81597"/>
                  </a:lnTo>
                  <a:lnTo>
                    <a:pt x="94107" y="90117"/>
                  </a:lnTo>
                  <a:lnTo>
                    <a:pt x="104410" y="98773"/>
                  </a:lnTo>
                  <a:lnTo>
                    <a:pt x="114255" y="108513"/>
                  </a:lnTo>
                  <a:lnTo>
                    <a:pt x="123795" y="118975"/>
                  </a:lnTo>
                  <a:lnTo>
                    <a:pt x="133131" y="129918"/>
                  </a:lnTo>
                  <a:lnTo>
                    <a:pt x="142332" y="140190"/>
                  </a:lnTo>
                  <a:lnTo>
                    <a:pt x="160493" y="159541"/>
                  </a:lnTo>
                  <a:lnTo>
                    <a:pt x="169503" y="169860"/>
                  </a:lnTo>
                  <a:lnTo>
                    <a:pt x="178486" y="180709"/>
                  </a:lnTo>
                  <a:lnTo>
                    <a:pt x="187451" y="191910"/>
                  </a:lnTo>
                  <a:lnTo>
                    <a:pt x="197397" y="203346"/>
                  </a:lnTo>
                  <a:lnTo>
                    <a:pt x="207997" y="214939"/>
                  </a:lnTo>
                  <a:lnTo>
                    <a:pt x="219031" y="226636"/>
                  </a:lnTo>
                  <a:lnTo>
                    <a:pt x="228372" y="237411"/>
                  </a:lnTo>
                  <a:lnTo>
                    <a:pt x="236584" y="247571"/>
                  </a:lnTo>
                  <a:lnTo>
                    <a:pt x="244043" y="257320"/>
                  </a:lnTo>
                  <a:lnTo>
                    <a:pt x="251992" y="266797"/>
                  </a:lnTo>
                  <a:lnTo>
                    <a:pt x="260268" y="276091"/>
                  </a:lnTo>
                  <a:lnTo>
                    <a:pt x="277401" y="294355"/>
                  </a:lnTo>
                  <a:lnTo>
                    <a:pt x="327002" y="344808"/>
                  </a:lnTo>
                  <a:lnTo>
                    <a:pt x="348257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94"/>
            <p:cNvSpPr/>
            <p:nvPr/>
          </p:nvSpPr>
          <p:spPr>
            <a:xfrm>
              <a:off x="2821781" y="3464718"/>
              <a:ext cx="133946" cy="160736"/>
            </a:xfrm>
            <a:custGeom>
              <a:avLst/>
              <a:gdLst/>
              <a:ahLst/>
              <a:cxnLst/>
              <a:rect l="0" t="0" r="0" b="0"/>
              <a:pathLst>
                <a:path w="133946" h="160736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1"/>
                  </a:lnTo>
                  <a:lnTo>
                    <a:pt x="10086" y="8121"/>
                  </a:lnTo>
                  <a:lnTo>
                    <a:pt x="13669" y="12360"/>
                  </a:lnTo>
                  <a:lnTo>
                    <a:pt x="18043" y="17169"/>
                  </a:lnTo>
                  <a:lnTo>
                    <a:pt x="21950" y="22361"/>
                  </a:lnTo>
                  <a:lnTo>
                    <a:pt x="25547" y="27805"/>
                  </a:lnTo>
                  <a:lnTo>
                    <a:pt x="28938" y="33420"/>
                  </a:lnTo>
                  <a:lnTo>
                    <a:pt x="37996" y="47595"/>
                  </a:lnTo>
                  <a:lnTo>
                    <a:pt x="43190" y="55543"/>
                  </a:lnTo>
                  <a:lnTo>
                    <a:pt x="49629" y="63818"/>
                  </a:lnTo>
                  <a:lnTo>
                    <a:pt x="56899" y="72311"/>
                  </a:lnTo>
                  <a:lnTo>
                    <a:pt x="64721" y="80950"/>
                  </a:lnTo>
                  <a:lnTo>
                    <a:pt x="71921" y="89685"/>
                  </a:lnTo>
                  <a:lnTo>
                    <a:pt x="78705" y="98485"/>
                  </a:lnTo>
                  <a:lnTo>
                    <a:pt x="85212" y="107329"/>
                  </a:lnTo>
                  <a:lnTo>
                    <a:pt x="97734" y="125092"/>
                  </a:lnTo>
                  <a:lnTo>
                    <a:pt x="103851" y="133997"/>
                  </a:lnTo>
                  <a:lnTo>
                    <a:pt x="109914" y="140925"/>
                  </a:lnTo>
                  <a:lnTo>
                    <a:pt x="115940" y="146536"/>
                  </a:lnTo>
                  <a:lnTo>
                    <a:pt x="133945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95"/>
            <p:cNvSpPr/>
            <p:nvPr/>
          </p:nvSpPr>
          <p:spPr>
            <a:xfrm>
              <a:off x="3143445" y="3714785"/>
              <a:ext cx="330035" cy="294609"/>
            </a:xfrm>
            <a:custGeom>
              <a:avLst/>
              <a:gdLst/>
              <a:ahLst/>
              <a:cxnLst/>
              <a:rect l="0" t="0" r="0" b="0"/>
              <a:pathLst>
                <a:path w="330035" h="294609">
                  <a:moveTo>
                    <a:pt x="17664" y="44613"/>
                  </a:moveTo>
                  <a:lnTo>
                    <a:pt x="17664" y="39873"/>
                  </a:lnTo>
                  <a:lnTo>
                    <a:pt x="18656" y="38476"/>
                  </a:lnTo>
                  <a:lnTo>
                    <a:pt x="20310" y="37545"/>
                  </a:lnTo>
                  <a:lnTo>
                    <a:pt x="30024" y="33590"/>
                  </a:lnTo>
                  <a:lnTo>
                    <a:pt x="45469" y="26133"/>
                  </a:lnTo>
                  <a:lnTo>
                    <a:pt x="51084" y="23363"/>
                  </a:lnTo>
                  <a:lnTo>
                    <a:pt x="56811" y="21517"/>
                  </a:lnTo>
                  <a:lnTo>
                    <a:pt x="62614" y="20286"/>
                  </a:lnTo>
                  <a:lnTo>
                    <a:pt x="68466" y="19465"/>
                  </a:lnTo>
                  <a:lnTo>
                    <a:pt x="74352" y="17926"/>
                  </a:lnTo>
                  <a:lnTo>
                    <a:pt x="80261" y="15908"/>
                  </a:lnTo>
                  <a:lnTo>
                    <a:pt x="86184" y="13569"/>
                  </a:lnTo>
                  <a:lnTo>
                    <a:pt x="93110" y="12011"/>
                  </a:lnTo>
                  <a:lnTo>
                    <a:pt x="100704" y="10972"/>
                  </a:lnTo>
                  <a:lnTo>
                    <a:pt x="108742" y="10280"/>
                  </a:lnTo>
                  <a:lnTo>
                    <a:pt x="117078" y="8826"/>
                  </a:lnTo>
                  <a:lnTo>
                    <a:pt x="125612" y="6864"/>
                  </a:lnTo>
                  <a:lnTo>
                    <a:pt x="134278" y="4564"/>
                  </a:lnTo>
                  <a:lnTo>
                    <a:pt x="143031" y="3031"/>
                  </a:lnTo>
                  <a:lnTo>
                    <a:pt x="151844" y="2009"/>
                  </a:lnTo>
                  <a:lnTo>
                    <a:pt x="160695" y="1328"/>
                  </a:lnTo>
                  <a:lnTo>
                    <a:pt x="169573" y="873"/>
                  </a:lnTo>
                  <a:lnTo>
                    <a:pt x="187374" y="368"/>
                  </a:lnTo>
                  <a:lnTo>
                    <a:pt x="240910" y="0"/>
                  </a:lnTo>
                  <a:lnTo>
                    <a:pt x="248846" y="980"/>
                  </a:lnTo>
                  <a:lnTo>
                    <a:pt x="256121" y="2626"/>
                  </a:lnTo>
                  <a:lnTo>
                    <a:pt x="262956" y="4715"/>
                  </a:lnTo>
                  <a:lnTo>
                    <a:pt x="269497" y="6108"/>
                  </a:lnTo>
                  <a:lnTo>
                    <a:pt x="275841" y="7037"/>
                  </a:lnTo>
                  <a:lnTo>
                    <a:pt x="282056" y="7656"/>
                  </a:lnTo>
                  <a:lnTo>
                    <a:pt x="288183" y="8069"/>
                  </a:lnTo>
                  <a:lnTo>
                    <a:pt x="294252" y="8343"/>
                  </a:lnTo>
                  <a:lnTo>
                    <a:pt x="309629" y="8731"/>
                  </a:lnTo>
                  <a:lnTo>
                    <a:pt x="313510" y="8785"/>
                  </a:lnTo>
                  <a:lnTo>
                    <a:pt x="317090" y="9814"/>
                  </a:lnTo>
                  <a:lnTo>
                    <a:pt x="327319" y="15948"/>
                  </a:lnTo>
                  <a:lnTo>
                    <a:pt x="328280" y="16573"/>
                  </a:lnTo>
                  <a:lnTo>
                    <a:pt x="328921" y="17982"/>
                  </a:lnTo>
                  <a:lnTo>
                    <a:pt x="330034" y="25402"/>
                  </a:lnTo>
                  <a:lnTo>
                    <a:pt x="327482" y="28799"/>
                  </a:lnTo>
                  <a:lnTo>
                    <a:pt x="320467" y="36289"/>
                  </a:lnTo>
                  <a:lnTo>
                    <a:pt x="317759" y="39064"/>
                  </a:lnTo>
                  <a:lnTo>
                    <a:pt x="309459" y="44792"/>
                  </a:lnTo>
                  <a:lnTo>
                    <a:pt x="299155" y="51638"/>
                  </a:lnTo>
                  <a:lnTo>
                    <a:pt x="293629" y="56242"/>
                  </a:lnTo>
                  <a:lnTo>
                    <a:pt x="287961" y="61295"/>
                  </a:lnTo>
                  <a:lnTo>
                    <a:pt x="281206" y="65656"/>
                  </a:lnTo>
                  <a:lnTo>
                    <a:pt x="273726" y="69556"/>
                  </a:lnTo>
                  <a:lnTo>
                    <a:pt x="265762" y="73148"/>
                  </a:lnTo>
                  <a:lnTo>
                    <a:pt x="257477" y="76535"/>
                  </a:lnTo>
                  <a:lnTo>
                    <a:pt x="248977" y="79784"/>
                  </a:lnTo>
                  <a:lnTo>
                    <a:pt x="240334" y="82944"/>
                  </a:lnTo>
                  <a:lnTo>
                    <a:pt x="231595" y="87034"/>
                  </a:lnTo>
                  <a:lnTo>
                    <a:pt x="222792" y="91745"/>
                  </a:lnTo>
                  <a:lnTo>
                    <a:pt x="213947" y="96871"/>
                  </a:lnTo>
                  <a:lnTo>
                    <a:pt x="196182" y="107856"/>
                  </a:lnTo>
                  <a:lnTo>
                    <a:pt x="187278" y="113565"/>
                  </a:lnTo>
                  <a:lnTo>
                    <a:pt x="178365" y="118362"/>
                  </a:lnTo>
                  <a:lnTo>
                    <a:pt x="169446" y="122552"/>
                  </a:lnTo>
                  <a:lnTo>
                    <a:pt x="160524" y="126338"/>
                  </a:lnTo>
                  <a:lnTo>
                    <a:pt x="151599" y="130846"/>
                  </a:lnTo>
                  <a:lnTo>
                    <a:pt x="142673" y="135836"/>
                  </a:lnTo>
                  <a:lnTo>
                    <a:pt x="133746" y="141147"/>
                  </a:lnTo>
                  <a:lnTo>
                    <a:pt x="115888" y="152340"/>
                  </a:lnTo>
                  <a:lnTo>
                    <a:pt x="53383" y="193474"/>
                  </a:lnTo>
                  <a:lnTo>
                    <a:pt x="46437" y="199416"/>
                  </a:lnTo>
                  <a:lnTo>
                    <a:pt x="40815" y="205362"/>
                  </a:lnTo>
                  <a:lnTo>
                    <a:pt x="36075" y="211310"/>
                  </a:lnTo>
                  <a:lnTo>
                    <a:pt x="30930" y="217260"/>
                  </a:lnTo>
                  <a:lnTo>
                    <a:pt x="25516" y="223211"/>
                  </a:lnTo>
                  <a:lnTo>
                    <a:pt x="11061" y="238421"/>
                  </a:lnTo>
                  <a:lnTo>
                    <a:pt x="7309" y="242280"/>
                  </a:lnTo>
                  <a:lnTo>
                    <a:pt x="4807" y="245844"/>
                  </a:lnTo>
                  <a:lnTo>
                    <a:pt x="2028" y="252449"/>
                  </a:lnTo>
                  <a:lnTo>
                    <a:pt x="793" y="258693"/>
                  </a:lnTo>
                  <a:lnTo>
                    <a:pt x="98" y="267786"/>
                  </a:lnTo>
                  <a:lnTo>
                    <a:pt x="0" y="270786"/>
                  </a:lnTo>
                  <a:lnTo>
                    <a:pt x="927" y="273777"/>
                  </a:lnTo>
                  <a:lnTo>
                    <a:pt x="4603" y="279748"/>
                  </a:lnTo>
                  <a:lnTo>
                    <a:pt x="7965" y="281737"/>
                  </a:lnTo>
                  <a:lnTo>
                    <a:pt x="22176" y="285528"/>
                  </a:lnTo>
                  <a:lnTo>
                    <a:pt x="27618" y="287574"/>
                  </a:lnTo>
                  <a:lnTo>
                    <a:pt x="33229" y="289931"/>
                  </a:lnTo>
                  <a:lnTo>
                    <a:pt x="39947" y="291502"/>
                  </a:lnTo>
                  <a:lnTo>
                    <a:pt x="47402" y="292549"/>
                  </a:lnTo>
                  <a:lnTo>
                    <a:pt x="55349" y="293248"/>
                  </a:lnTo>
                  <a:lnTo>
                    <a:pt x="63623" y="293713"/>
                  </a:lnTo>
                  <a:lnTo>
                    <a:pt x="80754" y="294230"/>
                  </a:lnTo>
                  <a:lnTo>
                    <a:pt x="138541" y="294608"/>
                  </a:lnTo>
                  <a:lnTo>
                    <a:pt x="148851" y="293628"/>
                  </a:lnTo>
                  <a:lnTo>
                    <a:pt x="158699" y="291982"/>
                  </a:lnTo>
                  <a:lnTo>
                    <a:pt x="168242" y="289893"/>
                  </a:lnTo>
                  <a:lnTo>
                    <a:pt x="177581" y="288500"/>
                  </a:lnTo>
                  <a:lnTo>
                    <a:pt x="186783" y="287571"/>
                  </a:lnTo>
                  <a:lnTo>
                    <a:pt x="195894" y="286952"/>
                  </a:lnTo>
                  <a:lnTo>
                    <a:pt x="211310" y="286265"/>
                  </a:lnTo>
                  <a:lnTo>
                    <a:pt x="231145" y="285877"/>
                  </a:lnTo>
                  <a:lnTo>
                    <a:pt x="249836" y="2857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96"/>
            <p:cNvSpPr/>
            <p:nvPr/>
          </p:nvSpPr>
          <p:spPr>
            <a:xfrm>
              <a:off x="3214687" y="3875493"/>
              <a:ext cx="285751" cy="8922"/>
            </a:xfrm>
            <a:custGeom>
              <a:avLst/>
              <a:gdLst/>
              <a:ahLst/>
              <a:cxnLst/>
              <a:rect l="0" t="0" r="0" b="0"/>
              <a:pathLst>
                <a:path w="285751" h="8922">
                  <a:moveTo>
                    <a:pt x="0" y="8921"/>
                  </a:moveTo>
                  <a:lnTo>
                    <a:pt x="4740" y="4179"/>
                  </a:lnTo>
                  <a:lnTo>
                    <a:pt x="8121" y="2783"/>
                  </a:lnTo>
                  <a:lnTo>
                    <a:pt x="12360" y="1852"/>
                  </a:lnTo>
                  <a:lnTo>
                    <a:pt x="17169" y="1232"/>
                  </a:lnTo>
                  <a:lnTo>
                    <a:pt x="22360" y="818"/>
                  </a:lnTo>
                  <a:lnTo>
                    <a:pt x="27805" y="542"/>
                  </a:lnTo>
                  <a:lnTo>
                    <a:pt x="33419" y="358"/>
                  </a:lnTo>
                  <a:lnTo>
                    <a:pt x="55542" y="99"/>
                  </a:lnTo>
                  <a:lnTo>
                    <a:pt x="124498" y="0"/>
                  </a:lnTo>
                  <a:lnTo>
                    <a:pt x="137569" y="989"/>
                  </a:lnTo>
                  <a:lnTo>
                    <a:pt x="150252" y="2641"/>
                  </a:lnTo>
                  <a:lnTo>
                    <a:pt x="162676" y="4734"/>
                  </a:lnTo>
                  <a:lnTo>
                    <a:pt x="175919" y="6129"/>
                  </a:lnTo>
                  <a:lnTo>
                    <a:pt x="189709" y="7060"/>
                  </a:lnTo>
                  <a:lnTo>
                    <a:pt x="216276" y="8093"/>
                  </a:lnTo>
                  <a:lnTo>
                    <a:pt x="247967" y="8675"/>
                  </a:lnTo>
                  <a:lnTo>
                    <a:pt x="285750" y="89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7"/>
            <p:cNvSpPr/>
            <p:nvPr/>
          </p:nvSpPr>
          <p:spPr>
            <a:xfrm>
              <a:off x="3625453" y="3545085"/>
              <a:ext cx="62508" cy="241103"/>
            </a:xfrm>
            <a:custGeom>
              <a:avLst/>
              <a:gdLst/>
              <a:ahLst/>
              <a:cxnLst/>
              <a:rect l="0" t="0" r="0" b="0"/>
              <a:pathLst>
                <a:path w="62508" h="241103">
                  <a:moveTo>
                    <a:pt x="0" y="0"/>
                  </a:moveTo>
                  <a:lnTo>
                    <a:pt x="0" y="12429"/>
                  </a:lnTo>
                  <a:lnTo>
                    <a:pt x="992" y="15232"/>
                  </a:lnTo>
                  <a:lnTo>
                    <a:pt x="2646" y="18092"/>
                  </a:lnTo>
                  <a:lnTo>
                    <a:pt x="4740" y="20991"/>
                  </a:lnTo>
                  <a:lnTo>
                    <a:pt x="7129" y="24908"/>
                  </a:lnTo>
                  <a:lnTo>
                    <a:pt x="9713" y="29504"/>
                  </a:lnTo>
                  <a:lnTo>
                    <a:pt x="12428" y="34553"/>
                  </a:lnTo>
                  <a:lnTo>
                    <a:pt x="14238" y="39902"/>
                  </a:lnTo>
                  <a:lnTo>
                    <a:pt x="15445" y="45453"/>
                  </a:lnTo>
                  <a:lnTo>
                    <a:pt x="16250" y="51138"/>
                  </a:lnTo>
                  <a:lnTo>
                    <a:pt x="17778" y="56913"/>
                  </a:lnTo>
                  <a:lnTo>
                    <a:pt x="19790" y="62747"/>
                  </a:lnTo>
                  <a:lnTo>
                    <a:pt x="22123" y="68620"/>
                  </a:lnTo>
                  <a:lnTo>
                    <a:pt x="23678" y="75512"/>
                  </a:lnTo>
                  <a:lnTo>
                    <a:pt x="24715" y="83084"/>
                  </a:lnTo>
                  <a:lnTo>
                    <a:pt x="25406" y="91108"/>
                  </a:lnTo>
                  <a:lnTo>
                    <a:pt x="26859" y="99434"/>
                  </a:lnTo>
                  <a:lnTo>
                    <a:pt x="28820" y="107962"/>
                  </a:lnTo>
                  <a:lnTo>
                    <a:pt x="31119" y="116623"/>
                  </a:lnTo>
                  <a:lnTo>
                    <a:pt x="32652" y="124382"/>
                  </a:lnTo>
                  <a:lnTo>
                    <a:pt x="33674" y="131538"/>
                  </a:lnTo>
                  <a:lnTo>
                    <a:pt x="34356" y="138294"/>
                  </a:lnTo>
                  <a:lnTo>
                    <a:pt x="35802" y="145774"/>
                  </a:lnTo>
                  <a:lnTo>
                    <a:pt x="37759" y="153738"/>
                  </a:lnTo>
                  <a:lnTo>
                    <a:pt x="40055" y="162023"/>
                  </a:lnTo>
                  <a:lnTo>
                    <a:pt x="45253" y="179167"/>
                  </a:lnTo>
                  <a:lnTo>
                    <a:pt x="48027" y="187906"/>
                  </a:lnTo>
                  <a:lnTo>
                    <a:pt x="50870" y="195716"/>
                  </a:lnTo>
                  <a:lnTo>
                    <a:pt x="53757" y="202907"/>
                  </a:lnTo>
                  <a:lnTo>
                    <a:pt x="56674" y="209686"/>
                  </a:lnTo>
                  <a:lnTo>
                    <a:pt x="58619" y="216189"/>
                  </a:lnTo>
                  <a:lnTo>
                    <a:pt x="59915" y="222509"/>
                  </a:lnTo>
                  <a:lnTo>
                    <a:pt x="62507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98"/>
            <p:cNvSpPr/>
            <p:nvPr/>
          </p:nvSpPr>
          <p:spPr>
            <a:xfrm>
              <a:off x="3964781" y="3732609"/>
              <a:ext cx="8930" cy="250032"/>
            </a:xfrm>
            <a:custGeom>
              <a:avLst/>
              <a:gdLst/>
              <a:ahLst/>
              <a:cxnLst/>
              <a:rect l="0" t="0" r="0" b="0"/>
              <a:pathLst>
                <a:path w="8930" h="250032">
                  <a:moveTo>
                    <a:pt x="0" y="0"/>
                  </a:moveTo>
                  <a:lnTo>
                    <a:pt x="0" y="28679"/>
                  </a:lnTo>
                  <a:lnTo>
                    <a:pt x="992" y="33010"/>
                  </a:lnTo>
                  <a:lnTo>
                    <a:pt x="2646" y="37882"/>
                  </a:lnTo>
                  <a:lnTo>
                    <a:pt x="4740" y="43114"/>
                  </a:lnTo>
                  <a:lnTo>
                    <a:pt x="6137" y="48586"/>
                  </a:lnTo>
                  <a:lnTo>
                    <a:pt x="7068" y="54219"/>
                  </a:lnTo>
                  <a:lnTo>
                    <a:pt x="7688" y="59958"/>
                  </a:lnTo>
                  <a:lnTo>
                    <a:pt x="8102" y="66761"/>
                  </a:lnTo>
                  <a:lnTo>
                    <a:pt x="8562" y="82257"/>
                  </a:lnTo>
                  <a:lnTo>
                    <a:pt x="8897" y="121682"/>
                  </a:lnTo>
                  <a:lnTo>
                    <a:pt x="7916" y="128746"/>
                  </a:lnTo>
                  <a:lnTo>
                    <a:pt x="6269" y="136433"/>
                  </a:lnTo>
                  <a:lnTo>
                    <a:pt x="4179" y="144533"/>
                  </a:lnTo>
                  <a:lnTo>
                    <a:pt x="2786" y="151918"/>
                  </a:lnTo>
                  <a:lnTo>
                    <a:pt x="1857" y="158825"/>
                  </a:lnTo>
                  <a:lnTo>
                    <a:pt x="1238" y="165415"/>
                  </a:lnTo>
                  <a:lnTo>
                    <a:pt x="825" y="172784"/>
                  </a:lnTo>
                  <a:lnTo>
                    <a:pt x="367" y="188910"/>
                  </a:lnTo>
                  <a:lnTo>
                    <a:pt x="1236" y="196385"/>
                  </a:lnTo>
                  <a:lnTo>
                    <a:pt x="2809" y="203353"/>
                  </a:lnTo>
                  <a:lnTo>
                    <a:pt x="4849" y="209983"/>
                  </a:lnTo>
                  <a:lnTo>
                    <a:pt x="6209" y="216387"/>
                  </a:lnTo>
                  <a:lnTo>
                    <a:pt x="7116" y="222641"/>
                  </a:lnTo>
                  <a:lnTo>
                    <a:pt x="7720" y="228794"/>
                  </a:lnTo>
                  <a:lnTo>
                    <a:pt x="8123" y="233889"/>
                  </a:lnTo>
                  <a:lnTo>
                    <a:pt x="8392" y="238278"/>
                  </a:lnTo>
                  <a:lnTo>
                    <a:pt x="8929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99"/>
            <p:cNvSpPr/>
            <p:nvPr/>
          </p:nvSpPr>
          <p:spPr>
            <a:xfrm>
              <a:off x="3884414" y="3830835"/>
              <a:ext cx="321469" cy="26791"/>
            </a:xfrm>
            <a:custGeom>
              <a:avLst/>
              <a:gdLst/>
              <a:ahLst/>
              <a:cxnLst/>
              <a:rect l="0" t="0" r="0" b="0"/>
              <a:pathLst>
                <a:path w="321469" h="26791">
                  <a:moveTo>
                    <a:pt x="0" y="26790"/>
                  </a:moveTo>
                  <a:lnTo>
                    <a:pt x="7688" y="26790"/>
                  </a:lnTo>
                  <a:lnTo>
                    <a:pt x="10086" y="25797"/>
                  </a:lnTo>
                  <a:lnTo>
                    <a:pt x="13669" y="24144"/>
                  </a:lnTo>
                  <a:lnTo>
                    <a:pt x="18042" y="22049"/>
                  </a:lnTo>
                  <a:lnTo>
                    <a:pt x="22942" y="20652"/>
                  </a:lnTo>
                  <a:lnTo>
                    <a:pt x="28193" y="19721"/>
                  </a:lnTo>
                  <a:lnTo>
                    <a:pt x="33678" y="19101"/>
                  </a:lnTo>
                  <a:lnTo>
                    <a:pt x="40311" y="17695"/>
                  </a:lnTo>
                  <a:lnTo>
                    <a:pt x="47710" y="15766"/>
                  </a:lnTo>
                  <a:lnTo>
                    <a:pt x="55619" y="13487"/>
                  </a:lnTo>
                  <a:lnTo>
                    <a:pt x="63868" y="11968"/>
                  </a:lnTo>
                  <a:lnTo>
                    <a:pt x="72344" y="10955"/>
                  </a:lnTo>
                  <a:lnTo>
                    <a:pt x="80971" y="10280"/>
                  </a:lnTo>
                  <a:lnTo>
                    <a:pt x="89700" y="9830"/>
                  </a:lnTo>
                  <a:lnTo>
                    <a:pt x="107335" y="9330"/>
                  </a:lnTo>
                  <a:lnTo>
                    <a:pt x="266508" y="8931"/>
                  </a:lnTo>
                  <a:lnTo>
                    <a:pt x="275899" y="7939"/>
                  </a:lnTo>
                  <a:lnTo>
                    <a:pt x="285135" y="6285"/>
                  </a:lnTo>
                  <a:lnTo>
                    <a:pt x="294270" y="4190"/>
                  </a:lnTo>
                  <a:lnTo>
                    <a:pt x="301351" y="2793"/>
                  </a:lnTo>
                  <a:lnTo>
                    <a:pt x="307065" y="1862"/>
                  </a:lnTo>
                  <a:lnTo>
                    <a:pt x="32146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00"/>
            <p:cNvSpPr/>
            <p:nvPr/>
          </p:nvSpPr>
          <p:spPr>
            <a:xfrm>
              <a:off x="4393406" y="3679031"/>
              <a:ext cx="125016" cy="357188"/>
            </a:xfrm>
            <a:custGeom>
              <a:avLst/>
              <a:gdLst/>
              <a:ahLst/>
              <a:cxnLst/>
              <a:rect l="0" t="0" r="0" b="0"/>
              <a:pathLst>
                <a:path w="125016" h="357188">
                  <a:moveTo>
                    <a:pt x="125015" y="0"/>
                  </a:moveTo>
                  <a:lnTo>
                    <a:pt x="125015" y="12428"/>
                  </a:lnTo>
                  <a:lnTo>
                    <a:pt x="124023" y="15231"/>
                  </a:lnTo>
                  <a:lnTo>
                    <a:pt x="120275" y="20990"/>
                  </a:lnTo>
                  <a:lnTo>
                    <a:pt x="117947" y="26857"/>
                  </a:lnTo>
                  <a:lnTo>
                    <a:pt x="115921" y="33765"/>
                  </a:lnTo>
                  <a:lnTo>
                    <a:pt x="113991" y="38385"/>
                  </a:lnTo>
                  <a:lnTo>
                    <a:pt x="111713" y="43449"/>
                  </a:lnTo>
                  <a:lnTo>
                    <a:pt x="106535" y="54368"/>
                  </a:lnTo>
                  <a:lnTo>
                    <a:pt x="103766" y="60058"/>
                  </a:lnTo>
                  <a:lnTo>
                    <a:pt x="101919" y="65835"/>
                  </a:lnTo>
                  <a:lnTo>
                    <a:pt x="100688" y="71671"/>
                  </a:lnTo>
                  <a:lnTo>
                    <a:pt x="99868" y="77546"/>
                  </a:lnTo>
                  <a:lnTo>
                    <a:pt x="98329" y="83447"/>
                  </a:lnTo>
                  <a:lnTo>
                    <a:pt x="96310" y="89366"/>
                  </a:lnTo>
                  <a:lnTo>
                    <a:pt x="93972" y="95296"/>
                  </a:lnTo>
                  <a:lnTo>
                    <a:pt x="91421" y="101233"/>
                  </a:lnTo>
                  <a:lnTo>
                    <a:pt x="85941" y="113123"/>
                  </a:lnTo>
                  <a:lnTo>
                    <a:pt x="83091" y="120063"/>
                  </a:lnTo>
                  <a:lnTo>
                    <a:pt x="80199" y="127668"/>
                  </a:lnTo>
                  <a:lnTo>
                    <a:pt x="77278" y="135713"/>
                  </a:lnTo>
                  <a:lnTo>
                    <a:pt x="74339" y="143061"/>
                  </a:lnTo>
                  <a:lnTo>
                    <a:pt x="71387" y="149944"/>
                  </a:lnTo>
                  <a:lnTo>
                    <a:pt x="68427" y="156517"/>
                  </a:lnTo>
                  <a:lnTo>
                    <a:pt x="65462" y="163876"/>
                  </a:lnTo>
                  <a:lnTo>
                    <a:pt x="59521" y="179990"/>
                  </a:lnTo>
                  <a:lnTo>
                    <a:pt x="56547" y="187462"/>
                  </a:lnTo>
                  <a:lnTo>
                    <a:pt x="53574" y="194427"/>
                  </a:lnTo>
                  <a:lnTo>
                    <a:pt x="50598" y="201056"/>
                  </a:lnTo>
                  <a:lnTo>
                    <a:pt x="47623" y="208451"/>
                  </a:lnTo>
                  <a:lnTo>
                    <a:pt x="41671" y="224605"/>
                  </a:lnTo>
                  <a:lnTo>
                    <a:pt x="38694" y="232088"/>
                  </a:lnTo>
                  <a:lnTo>
                    <a:pt x="35718" y="239062"/>
                  </a:lnTo>
                  <a:lnTo>
                    <a:pt x="32742" y="245694"/>
                  </a:lnTo>
                  <a:lnTo>
                    <a:pt x="29765" y="253093"/>
                  </a:lnTo>
                  <a:lnTo>
                    <a:pt x="23812" y="269251"/>
                  </a:lnTo>
                  <a:lnTo>
                    <a:pt x="21828" y="276736"/>
                  </a:lnTo>
                  <a:lnTo>
                    <a:pt x="20505" y="283709"/>
                  </a:lnTo>
                  <a:lnTo>
                    <a:pt x="19623" y="290342"/>
                  </a:lnTo>
                  <a:lnTo>
                    <a:pt x="18042" y="296749"/>
                  </a:lnTo>
                  <a:lnTo>
                    <a:pt x="15997" y="303005"/>
                  </a:lnTo>
                  <a:lnTo>
                    <a:pt x="13642" y="309159"/>
                  </a:lnTo>
                  <a:lnTo>
                    <a:pt x="12071" y="315247"/>
                  </a:lnTo>
                  <a:lnTo>
                    <a:pt x="11023" y="321289"/>
                  </a:lnTo>
                  <a:lnTo>
                    <a:pt x="10326" y="327302"/>
                  </a:lnTo>
                  <a:lnTo>
                    <a:pt x="6904" y="336629"/>
                  </a:lnTo>
                  <a:lnTo>
                    <a:pt x="3069" y="344081"/>
                  </a:lnTo>
                  <a:lnTo>
                    <a:pt x="606" y="354304"/>
                  </a:lnTo>
                  <a:lnTo>
                    <a:pt x="0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01"/>
            <p:cNvSpPr/>
            <p:nvPr/>
          </p:nvSpPr>
          <p:spPr>
            <a:xfrm>
              <a:off x="4366617" y="3732609"/>
              <a:ext cx="205384" cy="241102"/>
            </a:xfrm>
            <a:custGeom>
              <a:avLst/>
              <a:gdLst/>
              <a:ahLst/>
              <a:cxnLst/>
              <a:rect l="0" t="0" r="0" b="0"/>
              <a:pathLst>
                <a:path w="205384" h="241102">
                  <a:moveTo>
                    <a:pt x="0" y="0"/>
                  </a:moveTo>
                  <a:lnTo>
                    <a:pt x="0" y="12429"/>
                  </a:lnTo>
                  <a:lnTo>
                    <a:pt x="992" y="15231"/>
                  </a:lnTo>
                  <a:lnTo>
                    <a:pt x="4740" y="20990"/>
                  </a:lnTo>
                  <a:lnTo>
                    <a:pt x="9713" y="26858"/>
                  </a:lnTo>
                  <a:lnTo>
                    <a:pt x="15231" y="33765"/>
                  </a:lnTo>
                  <a:lnTo>
                    <a:pt x="18091" y="38385"/>
                  </a:lnTo>
                  <a:lnTo>
                    <a:pt x="20990" y="43449"/>
                  </a:lnTo>
                  <a:lnTo>
                    <a:pt x="24907" y="48810"/>
                  </a:lnTo>
                  <a:lnTo>
                    <a:pt x="29503" y="54368"/>
                  </a:lnTo>
                  <a:lnTo>
                    <a:pt x="34551" y="60058"/>
                  </a:lnTo>
                  <a:lnTo>
                    <a:pt x="45452" y="71671"/>
                  </a:lnTo>
                  <a:lnTo>
                    <a:pt x="68620" y="95296"/>
                  </a:lnTo>
                  <a:lnTo>
                    <a:pt x="74519" y="102226"/>
                  </a:lnTo>
                  <a:lnTo>
                    <a:pt x="80438" y="109822"/>
                  </a:lnTo>
                  <a:lnTo>
                    <a:pt x="86367" y="117863"/>
                  </a:lnTo>
                  <a:lnTo>
                    <a:pt x="93297" y="126200"/>
                  </a:lnTo>
                  <a:lnTo>
                    <a:pt x="100893" y="134735"/>
                  </a:lnTo>
                  <a:lnTo>
                    <a:pt x="116279" y="151163"/>
                  </a:lnTo>
                  <a:lnTo>
                    <a:pt x="137089" y="172561"/>
                  </a:lnTo>
                  <a:lnTo>
                    <a:pt x="205383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02"/>
            <p:cNvSpPr/>
            <p:nvPr/>
          </p:nvSpPr>
          <p:spPr>
            <a:xfrm>
              <a:off x="794753" y="2466026"/>
              <a:ext cx="392896" cy="453982"/>
            </a:xfrm>
            <a:custGeom>
              <a:avLst/>
              <a:gdLst/>
              <a:ahLst/>
              <a:cxnLst/>
              <a:rect l="0" t="0" r="0" b="0"/>
              <a:pathLst>
                <a:path w="392896" h="453982">
                  <a:moveTo>
                    <a:pt x="232161" y="168232"/>
                  </a:moveTo>
                  <a:lnTo>
                    <a:pt x="188711" y="211681"/>
                  </a:lnTo>
                  <a:lnTo>
                    <a:pt x="177792" y="219954"/>
                  </a:lnTo>
                  <a:lnTo>
                    <a:pt x="166325" y="226938"/>
                  </a:lnTo>
                  <a:lnTo>
                    <a:pt x="154614" y="233349"/>
                  </a:lnTo>
                  <a:lnTo>
                    <a:pt x="130927" y="245550"/>
                  </a:lnTo>
                  <a:lnTo>
                    <a:pt x="101188" y="260495"/>
                  </a:lnTo>
                  <a:lnTo>
                    <a:pt x="91930" y="263808"/>
                  </a:lnTo>
                  <a:lnTo>
                    <a:pt x="83515" y="265280"/>
                  </a:lnTo>
                  <a:lnTo>
                    <a:pt x="73161" y="265934"/>
                  </a:lnTo>
                  <a:lnTo>
                    <a:pt x="61944" y="263579"/>
                  </a:lnTo>
                  <a:lnTo>
                    <a:pt x="51337" y="259226"/>
                  </a:lnTo>
                  <a:lnTo>
                    <a:pt x="38795" y="251196"/>
                  </a:lnTo>
                  <a:lnTo>
                    <a:pt x="28481" y="245454"/>
                  </a:lnTo>
                  <a:lnTo>
                    <a:pt x="16258" y="236642"/>
                  </a:lnTo>
                  <a:lnTo>
                    <a:pt x="13811" y="232690"/>
                  </a:lnTo>
                  <a:lnTo>
                    <a:pt x="9376" y="218639"/>
                  </a:lnTo>
                  <a:lnTo>
                    <a:pt x="4822" y="211140"/>
                  </a:lnTo>
                  <a:lnTo>
                    <a:pt x="2137" y="201854"/>
                  </a:lnTo>
                  <a:lnTo>
                    <a:pt x="943" y="191112"/>
                  </a:lnTo>
                  <a:lnTo>
                    <a:pt x="413" y="179724"/>
                  </a:lnTo>
                  <a:lnTo>
                    <a:pt x="114" y="162156"/>
                  </a:lnTo>
                  <a:lnTo>
                    <a:pt x="0" y="121809"/>
                  </a:lnTo>
                  <a:lnTo>
                    <a:pt x="988" y="115454"/>
                  </a:lnTo>
                  <a:lnTo>
                    <a:pt x="4732" y="105749"/>
                  </a:lnTo>
                  <a:lnTo>
                    <a:pt x="12419" y="89967"/>
                  </a:lnTo>
                  <a:lnTo>
                    <a:pt x="15435" y="78546"/>
                  </a:lnTo>
                  <a:lnTo>
                    <a:pt x="17768" y="66856"/>
                  </a:lnTo>
                  <a:lnTo>
                    <a:pt x="22112" y="55045"/>
                  </a:lnTo>
                  <a:lnTo>
                    <a:pt x="25651" y="50110"/>
                  </a:lnTo>
                  <a:lnTo>
                    <a:pt x="34876" y="41981"/>
                  </a:lnTo>
                  <a:lnTo>
                    <a:pt x="42945" y="32414"/>
                  </a:lnTo>
                  <a:lnTo>
                    <a:pt x="46485" y="27085"/>
                  </a:lnTo>
                  <a:lnTo>
                    <a:pt x="55711" y="18518"/>
                  </a:lnTo>
                  <a:lnTo>
                    <a:pt x="60949" y="14844"/>
                  </a:lnTo>
                  <a:lnTo>
                    <a:pt x="72061" y="10763"/>
                  </a:lnTo>
                  <a:lnTo>
                    <a:pt x="83615" y="7956"/>
                  </a:lnTo>
                  <a:lnTo>
                    <a:pt x="95364" y="3402"/>
                  </a:lnTo>
                  <a:lnTo>
                    <a:pt x="107201" y="716"/>
                  </a:lnTo>
                  <a:lnTo>
                    <a:pt x="113135" y="0"/>
                  </a:lnTo>
                  <a:lnTo>
                    <a:pt x="125021" y="1850"/>
                  </a:lnTo>
                  <a:lnTo>
                    <a:pt x="136918" y="5980"/>
                  </a:lnTo>
                  <a:lnTo>
                    <a:pt x="148820" y="11122"/>
                  </a:lnTo>
                  <a:lnTo>
                    <a:pt x="160725" y="16715"/>
                  </a:lnTo>
                  <a:lnTo>
                    <a:pt x="184536" y="28390"/>
                  </a:lnTo>
                  <a:lnTo>
                    <a:pt x="196442" y="39603"/>
                  </a:lnTo>
                  <a:lnTo>
                    <a:pt x="208348" y="53517"/>
                  </a:lnTo>
                  <a:lnTo>
                    <a:pt x="220254" y="66315"/>
                  </a:lnTo>
                  <a:lnTo>
                    <a:pt x="229515" y="78617"/>
                  </a:lnTo>
                  <a:lnTo>
                    <a:pt x="237930" y="92684"/>
                  </a:lnTo>
                  <a:lnTo>
                    <a:pt x="248285" y="112165"/>
                  </a:lnTo>
                  <a:lnTo>
                    <a:pt x="252832" y="121924"/>
                  </a:lnTo>
                  <a:lnTo>
                    <a:pt x="256855" y="131407"/>
                  </a:lnTo>
                  <a:lnTo>
                    <a:pt x="260530" y="140705"/>
                  </a:lnTo>
                  <a:lnTo>
                    <a:pt x="264964" y="149881"/>
                  </a:lnTo>
                  <a:lnTo>
                    <a:pt x="269905" y="158974"/>
                  </a:lnTo>
                  <a:lnTo>
                    <a:pt x="275183" y="168013"/>
                  </a:lnTo>
                  <a:lnTo>
                    <a:pt x="279694" y="178008"/>
                  </a:lnTo>
                  <a:lnTo>
                    <a:pt x="283693" y="188640"/>
                  </a:lnTo>
                  <a:lnTo>
                    <a:pt x="287351" y="199696"/>
                  </a:lnTo>
                  <a:lnTo>
                    <a:pt x="291775" y="210044"/>
                  </a:lnTo>
                  <a:lnTo>
                    <a:pt x="296708" y="219919"/>
                  </a:lnTo>
                  <a:lnTo>
                    <a:pt x="301981" y="229479"/>
                  </a:lnTo>
                  <a:lnTo>
                    <a:pt x="306489" y="239821"/>
                  </a:lnTo>
                  <a:lnTo>
                    <a:pt x="310486" y="250684"/>
                  </a:lnTo>
                  <a:lnTo>
                    <a:pt x="324031" y="291895"/>
                  </a:lnTo>
                  <a:lnTo>
                    <a:pt x="327142" y="302268"/>
                  </a:lnTo>
                  <a:lnTo>
                    <a:pt x="333244" y="324376"/>
                  </a:lnTo>
                  <a:lnTo>
                    <a:pt x="337253" y="334836"/>
                  </a:lnTo>
                  <a:lnTo>
                    <a:pt x="341909" y="344785"/>
                  </a:lnTo>
                  <a:lnTo>
                    <a:pt x="358901" y="377400"/>
                  </a:lnTo>
                  <a:lnTo>
                    <a:pt x="362295" y="385068"/>
                  </a:lnTo>
                  <a:lnTo>
                    <a:pt x="365549" y="393156"/>
                  </a:lnTo>
                  <a:lnTo>
                    <a:pt x="368712" y="401525"/>
                  </a:lnTo>
                  <a:lnTo>
                    <a:pt x="371812" y="409089"/>
                  </a:lnTo>
                  <a:lnTo>
                    <a:pt x="377902" y="422784"/>
                  </a:lnTo>
                  <a:lnTo>
                    <a:pt x="382169" y="436911"/>
                  </a:lnTo>
                  <a:lnTo>
                    <a:pt x="385812" y="444079"/>
                  </a:lnTo>
                  <a:lnTo>
                    <a:pt x="392895" y="4539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03"/>
            <p:cNvSpPr/>
            <p:nvPr/>
          </p:nvSpPr>
          <p:spPr>
            <a:xfrm>
              <a:off x="1164644" y="2303859"/>
              <a:ext cx="183213" cy="696517"/>
            </a:xfrm>
            <a:custGeom>
              <a:avLst/>
              <a:gdLst/>
              <a:ahLst/>
              <a:cxnLst/>
              <a:rect l="0" t="0" r="0" b="0"/>
              <a:pathLst>
                <a:path w="183213" h="696517">
                  <a:moveTo>
                    <a:pt x="5145" y="0"/>
                  </a:moveTo>
                  <a:lnTo>
                    <a:pt x="404" y="0"/>
                  </a:lnTo>
                  <a:lnTo>
                    <a:pt x="0" y="992"/>
                  </a:lnTo>
                  <a:lnTo>
                    <a:pt x="723" y="2646"/>
                  </a:lnTo>
                  <a:lnTo>
                    <a:pt x="4171" y="7129"/>
                  </a:lnTo>
                  <a:lnTo>
                    <a:pt x="9012" y="12429"/>
                  </a:lnTo>
                  <a:lnTo>
                    <a:pt x="14470" y="20737"/>
                  </a:lnTo>
                  <a:lnTo>
                    <a:pt x="17315" y="25731"/>
                  </a:lnTo>
                  <a:lnTo>
                    <a:pt x="21196" y="31044"/>
                  </a:lnTo>
                  <a:lnTo>
                    <a:pt x="25767" y="36571"/>
                  </a:lnTo>
                  <a:lnTo>
                    <a:pt x="30799" y="42240"/>
                  </a:lnTo>
                  <a:lnTo>
                    <a:pt x="41682" y="53831"/>
                  </a:lnTo>
                  <a:lnTo>
                    <a:pt x="47362" y="59699"/>
                  </a:lnTo>
                  <a:lnTo>
                    <a:pt x="52141" y="65597"/>
                  </a:lnTo>
                  <a:lnTo>
                    <a:pt x="56320" y="71512"/>
                  </a:lnTo>
                  <a:lnTo>
                    <a:pt x="69586" y="91965"/>
                  </a:lnTo>
                  <a:lnTo>
                    <a:pt x="74895" y="100005"/>
                  </a:lnTo>
                  <a:lnTo>
                    <a:pt x="80418" y="107350"/>
                  </a:lnTo>
                  <a:lnTo>
                    <a:pt x="86085" y="114230"/>
                  </a:lnTo>
                  <a:lnTo>
                    <a:pt x="91847" y="120802"/>
                  </a:lnTo>
                  <a:lnTo>
                    <a:pt x="97673" y="128160"/>
                  </a:lnTo>
                  <a:lnTo>
                    <a:pt x="103541" y="136041"/>
                  </a:lnTo>
                  <a:lnTo>
                    <a:pt x="109437" y="144272"/>
                  </a:lnTo>
                  <a:lnTo>
                    <a:pt x="114360" y="153728"/>
                  </a:lnTo>
                  <a:lnTo>
                    <a:pt x="118635" y="164001"/>
                  </a:lnTo>
                  <a:lnTo>
                    <a:pt x="122477" y="174818"/>
                  </a:lnTo>
                  <a:lnTo>
                    <a:pt x="127022" y="185007"/>
                  </a:lnTo>
                  <a:lnTo>
                    <a:pt x="132037" y="194775"/>
                  </a:lnTo>
                  <a:lnTo>
                    <a:pt x="137364" y="204264"/>
                  </a:lnTo>
                  <a:lnTo>
                    <a:pt x="141908" y="214559"/>
                  </a:lnTo>
                  <a:lnTo>
                    <a:pt x="145930" y="225391"/>
                  </a:lnTo>
                  <a:lnTo>
                    <a:pt x="149603" y="236581"/>
                  </a:lnTo>
                  <a:lnTo>
                    <a:pt x="153044" y="248010"/>
                  </a:lnTo>
                  <a:lnTo>
                    <a:pt x="159513" y="271291"/>
                  </a:lnTo>
                  <a:lnTo>
                    <a:pt x="162627" y="284048"/>
                  </a:lnTo>
                  <a:lnTo>
                    <a:pt x="177749" y="350030"/>
                  </a:lnTo>
                  <a:lnTo>
                    <a:pt x="179745" y="363330"/>
                  </a:lnTo>
                  <a:lnTo>
                    <a:pt x="181076" y="377157"/>
                  </a:lnTo>
                  <a:lnTo>
                    <a:pt x="181964" y="391337"/>
                  </a:lnTo>
                  <a:lnTo>
                    <a:pt x="182950" y="417675"/>
                  </a:lnTo>
                  <a:lnTo>
                    <a:pt x="183212" y="430255"/>
                  </a:lnTo>
                  <a:lnTo>
                    <a:pt x="182395" y="443602"/>
                  </a:lnTo>
                  <a:lnTo>
                    <a:pt x="180859" y="457461"/>
                  </a:lnTo>
                  <a:lnTo>
                    <a:pt x="178842" y="471661"/>
                  </a:lnTo>
                  <a:lnTo>
                    <a:pt x="176505" y="485097"/>
                  </a:lnTo>
                  <a:lnTo>
                    <a:pt x="173955" y="498023"/>
                  </a:lnTo>
                  <a:lnTo>
                    <a:pt x="168476" y="522968"/>
                  </a:lnTo>
                  <a:lnTo>
                    <a:pt x="162734" y="547284"/>
                  </a:lnTo>
                  <a:lnTo>
                    <a:pt x="158821" y="559325"/>
                  </a:lnTo>
                  <a:lnTo>
                    <a:pt x="154228" y="571321"/>
                  </a:lnTo>
                  <a:lnTo>
                    <a:pt x="149182" y="583287"/>
                  </a:lnTo>
                  <a:lnTo>
                    <a:pt x="143834" y="595233"/>
                  </a:lnTo>
                  <a:lnTo>
                    <a:pt x="132599" y="619089"/>
                  </a:lnTo>
                  <a:lnTo>
                    <a:pt x="126825" y="630015"/>
                  </a:lnTo>
                  <a:lnTo>
                    <a:pt x="120992" y="640276"/>
                  </a:lnTo>
                  <a:lnTo>
                    <a:pt x="115118" y="650093"/>
                  </a:lnTo>
                  <a:lnTo>
                    <a:pt x="110210" y="658621"/>
                  </a:lnTo>
                  <a:lnTo>
                    <a:pt x="102111" y="673390"/>
                  </a:lnTo>
                  <a:lnTo>
                    <a:pt x="97570" y="679114"/>
                  </a:lnTo>
                  <a:lnTo>
                    <a:pt x="92558" y="683922"/>
                  </a:lnTo>
                  <a:lnTo>
                    <a:pt x="76582" y="6965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04"/>
            <p:cNvSpPr/>
            <p:nvPr/>
          </p:nvSpPr>
          <p:spPr>
            <a:xfrm>
              <a:off x="723336" y="2419945"/>
              <a:ext cx="214282" cy="723306"/>
            </a:xfrm>
            <a:custGeom>
              <a:avLst/>
              <a:gdLst/>
              <a:ahLst/>
              <a:cxnLst/>
              <a:rect l="0" t="0" r="0" b="0"/>
              <a:pathLst>
                <a:path w="214282" h="723306">
                  <a:moveTo>
                    <a:pt x="8898" y="0"/>
                  </a:moveTo>
                  <a:lnTo>
                    <a:pt x="8898" y="12429"/>
                  </a:lnTo>
                  <a:lnTo>
                    <a:pt x="2761" y="37181"/>
                  </a:lnTo>
                  <a:lnTo>
                    <a:pt x="795" y="57098"/>
                  </a:lnTo>
                  <a:lnTo>
                    <a:pt x="336" y="73002"/>
                  </a:lnTo>
                  <a:lnTo>
                    <a:pt x="0" y="132841"/>
                  </a:lnTo>
                  <a:lnTo>
                    <a:pt x="2628" y="153959"/>
                  </a:lnTo>
                  <a:lnTo>
                    <a:pt x="4718" y="165147"/>
                  </a:lnTo>
                  <a:lnTo>
                    <a:pt x="6111" y="176575"/>
                  </a:lnTo>
                  <a:lnTo>
                    <a:pt x="7040" y="188162"/>
                  </a:lnTo>
                  <a:lnTo>
                    <a:pt x="7659" y="199855"/>
                  </a:lnTo>
                  <a:lnTo>
                    <a:pt x="9064" y="212612"/>
                  </a:lnTo>
                  <a:lnTo>
                    <a:pt x="10993" y="226077"/>
                  </a:lnTo>
                  <a:lnTo>
                    <a:pt x="15782" y="254268"/>
                  </a:lnTo>
                  <a:lnTo>
                    <a:pt x="29856" y="327588"/>
                  </a:lnTo>
                  <a:lnTo>
                    <a:pt x="33784" y="342415"/>
                  </a:lnTo>
                  <a:lnTo>
                    <a:pt x="38387" y="357261"/>
                  </a:lnTo>
                  <a:lnTo>
                    <a:pt x="43440" y="372119"/>
                  </a:lnTo>
                  <a:lnTo>
                    <a:pt x="47801" y="386986"/>
                  </a:lnTo>
                  <a:lnTo>
                    <a:pt x="51701" y="401857"/>
                  </a:lnTo>
                  <a:lnTo>
                    <a:pt x="55292" y="416733"/>
                  </a:lnTo>
                  <a:lnTo>
                    <a:pt x="59671" y="432603"/>
                  </a:lnTo>
                  <a:lnTo>
                    <a:pt x="69828" y="466112"/>
                  </a:lnTo>
                  <a:lnTo>
                    <a:pt x="76307" y="483382"/>
                  </a:lnTo>
                  <a:lnTo>
                    <a:pt x="83603" y="500848"/>
                  </a:lnTo>
                  <a:lnTo>
                    <a:pt x="91443" y="518445"/>
                  </a:lnTo>
                  <a:lnTo>
                    <a:pt x="99647" y="535138"/>
                  </a:lnTo>
                  <a:lnTo>
                    <a:pt x="108093" y="551228"/>
                  </a:lnTo>
                  <a:lnTo>
                    <a:pt x="116700" y="566915"/>
                  </a:lnTo>
                  <a:lnTo>
                    <a:pt x="126406" y="583326"/>
                  </a:lnTo>
                  <a:lnTo>
                    <a:pt x="193249" y="690609"/>
                  </a:lnTo>
                  <a:lnTo>
                    <a:pt x="214281" y="7233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05"/>
            <p:cNvSpPr/>
            <p:nvPr/>
          </p:nvSpPr>
          <p:spPr>
            <a:xfrm>
              <a:off x="884039" y="4795242"/>
              <a:ext cx="321356" cy="615934"/>
            </a:xfrm>
            <a:custGeom>
              <a:avLst/>
              <a:gdLst/>
              <a:ahLst/>
              <a:cxnLst/>
              <a:rect l="0" t="0" r="0" b="0"/>
              <a:pathLst>
                <a:path w="321356" h="615934">
                  <a:moveTo>
                    <a:pt x="8929" y="0"/>
                  </a:moveTo>
                  <a:lnTo>
                    <a:pt x="8929" y="29811"/>
                  </a:lnTo>
                  <a:lnTo>
                    <a:pt x="15066" y="48809"/>
                  </a:lnTo>
                  <a:lnTo>
                    <a:pt x="17031" y="65835"/>
                  </a:lnTo>
                  <a:lnTo>
                    <a:pt x="17614" y="83447"/>
                  </a:lnTo>
                  <a:lnTo>
                    <a:pt x="17827" y="117863"/>
                  </a:lnTo>
                  <a:lnTo>
                    <a:pt x="16845" y="127193"/>
                  </a:lnTo>
                  <a:lnTo>
                    <a:pt x="15199" y="137380"/>
                  </a:lnTo>
                  <a:lnTo>
                    <a:pt x="13109" y="148141"/>
                  </a:lnTo>
                  <a:lnTo>
                    <a:pt x="11716" y="159284"/>
                  </a:lnTo>
                  <a:lnTo>
                    <a:pt x="10787" y="170682"/>
                  </a:lnTo>
                  <a:lnTo>
                    <a:pt x="10168" y="182248"/>
                  </a:lnTo>
                  <a:lnTo>
                    <a:pt x="9480" y="205684"/>
                  </a:lnTo>
                  <a:lnTo>
                    <a:pt x="8978" y="276846"/>
                  </a:lnTo>
                  <a:lnTo>
                    <a:pt x="8962" y="288744"/>
                  </a:lnTo>
                  <a:lnTo>
                    <a:pt x="9943" y="301637"/>
                  </a:lnTo>
                  <a:lnTo>
                    <a:pt x="11589" y="315192"/>
                  </a:lnTo>
                  <a:lnTo>
                    <a:pt x="13679" y="329191"/>
                  </a:lnTo>
                  <a:lnTo>
                    <a:pt x="14080" y="342492"/>
                  </a:lnTo>
                  <a:lnTo>
                    <a:pt x="13355" y="355328"/>
                  </a:lnTo>
                  <a:lnTo>
                    <a:pt x="11880" y="367854"/>
                  </a:lnTo>
                  <a:lnTo>
                    <a:pt x="10897" y="381165"/>
                  </a:lnTo>
                  <a:lnTo>
                    <a:pt x="10241" y="395001"/>
                  </a:lnTo>
                  <a:lnTo>
                    <a:pt x="9512" y="422610"/>
                  </a:lnTo>
                  <a:lnTo>
                    <a:pt x="8952" y="516039"/>
                  </a:lnTo>
                  <a:lnTo>
                    <a:pt x="6293" y="534944"/>
                  </a:lnTo>
                  <a:lnTo>
                    <a:pt x="2797" y="553269"/>
                  </a:lnTo>
                  <a:lnTo>
                    <a:pt x="1243" y="571334"/>
                  </a:lnTo>
                  <a:lnTo>
                    <a:pt x="552" y="586640"/>
                  </a:lnTo>
                  <a:lnTo>
                    <a:pt x="2" y="615933"/>
                  </a:lnTo>
                  <a:lnTo>
                    <a:pt x="0" y="611344"/>
                  </a:lnTo>
                  <a:lnTo>
                    <a:pt x="6137" y="593775"/>
                  </a:lnTo>
                  <a:lnTo>
                    <a:pt x="9094" y="576006"/>
                  </a:lnTo>
                  <a:lnTo>
                    <a:pt x="13302" y="560603"/>
                  </a:lnTo>
                  <a:lnTo>
                    <a:pt x="21125" y="546483"/>
                  </a:lnTo>
                  <a:lnTo>
                    <a:pt x="25990" y="539938"/>
                  </a:lnTo>
                  <a:lnTo>
                    <a:pt x="29232" y="532600"/>
                  </a:lnTo>
                  <a:lnTo>
                    <a:pt x="32836" y="516508"/>
                  </a:lnTo>
                  <a:lnTo>
                    <a:pt x="39729" y="499434"/>
                  </a:lnTo>
                  <a:lnTo>
                    <a:pt x="48415" y="480931"/>
                  </a:lnTo>
                  <a:lnTo>
                    <a:pt x="52120" y="470441"/>
                  </a:lnTo>
                  <a:lnTo>
                    <a:pt x="55583" y="459479"/>
                  </a:lnTo>
                  <a:lnTo>
                    <a:pt x="59875" y="449194"/>
                  </a:lnTo>
                  <a:lnTo>
                    <a:pt x="64721" y="439361"/>
                  </a:lnTo>
                  <a:lnTo>
                    <a:pt x="69936" y="429829"/>
                  </a:lnTo>
                  <a:lnTo>
                    <a:pt x="75398" y="420498"/>
                  </a:lnTo>
                  <a:lnTo>
                    <a:pt x="86757" y="402192"/>
                  </a:lnTo>
                  <a:lnTo>
                    <a:pt x="93557" y="394136"/>
                  </a:lnTo>
                  <a:lnTo>
                    <a:pt x="101066" y="386781"/>
                  </a:lnTo>
                  <a:lnTo>
                    <a:pt x="109049" y="379893"/>
                  </a:lnTo>
                  <a:lnTo>
                    <a:pt x="116356" y="372324"/>
                  </a:lnTo>
                  <a:lnTo>
                    <a:pt x="123211" y="364301"/>
                  </a:lnTo>
                  <a:lnTo>
                    <a:pt x="129765" y="355977"/>
                  </a:lnTo>
                  <a:lnTo>
                    <a:pt x="137112" y="348444"/>
                  </a:lnTo>
                  <a:lnTo>
                    <a:pt x="144986" y="341436"/>
                  </a:lnTo>
                  <a:lnTo>
                    <a:pt x="153212" y="334780"/>
                  </a:lnTo>
                  <a:lnTo>
                    <a:pt x="161672" y="329350"/>
                  </a:lnTo>
                  <a:lnTo>
                    <a:pt x="170289" y="324739"/>
                  </a:lnTo>
                  <a:lnTo>
                    <a:pt x="179010" y="320672"/>
                  </a:lnTo>
                  <a:lnTo>
                    <a:pt x="187801" y="316968"/>
                  </a:lnTo>
                  <a:lnTo>
                    <a:pt x="196638" y="313508"/>
                  </a:lnTo>
                  <a:lnTo>
                    <a:pt x="214395" y="307016"/>
                  </a:lnTo>
                  <a:lnTo>
                    <a:pt x="232208" y="300824"/>
                  </a:lnTo>
                  <a:lnTo>
                    <a:pt x="240133" y="297783"/>
                  </a:lnTo>
                  <a:lnTo>
                    <a:pt x="247401" y="294764"/>
                  </a:lnTo>
                  <a:lnTo>
                    <a:pt x="254231" y="291759"/>
                  </a:lnTo>
                  <a:lnTo>
                    <a:pt x="260768" y="289756"/>
                  </a:lnTo>
                  <a:lnTo>
                    <a:pt x="267111" y="288420"/>
                  </a:lnTo>
                  <a:lnTo>
                    <a:pt x="273324" y="287530"/>
                  </a:lnTo>
                  <a:lnTo>
                    <a:pt x="282873" y="286541"/>
                  </a:lnTo>
                  <a:lnTo>
                    <a:pt x="286808" y="286277"/>
                  </a:lnTo>
                  <a:lnTo>
                    <a:pt x="290424" y="287094"/>
                  </a:lnTo>
                  <a:lnTo>
                    <a:pt x="300254" y="291991"/>
                  </a:lnTo>
                  <a:lnTo>
                    <a:pt x="306417" y="293484"/>
                  </a:lnTo>
                  <a:lnTo>
                    <a:pt x="308458" y="294875"/>
                  </a:lnTo>
                  <a:lnTo>
                    <a:pt x="309818" y="296794"/>
                  </a:lnTo>
                  <a:lnTo>
                    <a:pt x="310725" y="299066"/>
                  </a:lnTo>
                  <a:lnTo>
                    <a:pt x="313172" y="316969"/>
                  </a:lnTo>
                  <a:lnTo>
                    <a:pt x="318569" y="334797"/>
                  </a:lnTo>
                  <a:lnTo>
                    <a:pt x="320180" y="350213"/>
                  </a:lnTo>
                  <a:lnTo>
                    <a:pt x="320896" y="364340"/>
                  </a:lnTo>
                  <a:lnTo>
                    <a:pt x="321214" y="378225"/>
                  </a:lnTo>
                  <a:lnTo>
                    <a:pt x="321355" y="394319"/>
                  </a:lnTo>
                  <a:lnTo>
                    <a:pt x="318772" y="411393"/>
                  </a:lnTo>
                  <a:lnTo>
                    <a:pt x="314317" y="428904"/>
                  </a:lnTo>
                  <a:lnTo>
                    <a:pt x="309030" y="446608"/>
                  </a:lnTo>
                  <a:lnTo>
                    <a:pt x="300726" y="461753"/>
                  </a:lnTo>
                  <a:lnTo>
                    <a:pt x="291414" y="476090"/>
                  </a:lnTo>
                  <a:lnTo>
                    <a:pt x="283967" y="492384"/>
                  </a:lnTo>
                  <a:lnTo>
                    <a:pt x="274705" y="506902"/>
                  </a:lnTo>
                  <a:lnTo>
                    <a:pt x="269457" y="513552"/>
                  </a:lnTo>
                  <a:lnTo>
                    <a:pt x="262981" y="519969"/>
                  </a:lnTo>
                  <a:lnTo>
                    <a:pt x="255688" y="526232"/>
                  </a:lnTo>
                  <a:lnTo>
                    <a:pt x="247849" y="532391"/>
                  </a:lnTo>
                  <a:lnTo>
                    <a:pt x="240639" y="537490"/>
                  </a:lnTo>
                  <a:lnTo>
                    <a:pt x="233848" y="541881"/>
                  </a:lnTo>
                  <a:lnTo>
                    <a:pt x="227336" y="545801"/>
                  </a:lnTo>
                  <a:lnTo>
                    <a:pt x="220018" y="549406"/>
                  </a:lnTo>
                  <a:lnTo>
                    <a:pt x="212163" y="552802"/>
                  </a:lnTo>
                  <a:lnTo>
                    <a:pt x="203949" y="556058"/>
                  </a:lnTo>
                  <a:lnTo>
                    <a:pt x="196490" y="559221"/>
                  </a:lnTo>
                  <a:lnTo>
                    <a:pt x="182909" y="565381"/>
                  </a:lnTo>
                  <a:lnTo>
                    <a:pt x="175517" y="567420"/>
                  </a:lnTo>
                  <a:lnTo>
                    <a:pt x="167613" y="568780"/>
                  </a:lnTo>
                  <a:lnTo>
                    <a:pt x="159367" y="569687"/>
                  </a:lnTo>
                  <a:lnTo>
                    <a:pt x="152877" y="570291"/>
                  </a:lnTo>
                  <a:lnTo>
                    <a:pt x="143021" y="570963"/>
                  </a:lnTo>
                  <a:lnTo>
                    <a:pt x="132687" y="571261"/>
                  </a:lnTo>
                  <a:lnTo>
                    <a:pt x="116086" y="571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06"/>
            <p:cNvSpPr/>
            <p:nvPr/>
          </p:nvSpPr>
          <p:spPr>
            <a:xfrm>
              <a:off x="1151929" y="4741664"/>
              <a:ext cx="237131" cy="910829"/>
            </a:xfrm>
            <a:custGeom>
              <a:avLst/>
              <a:gdLst/>
              <a:ahLst/>
              <a:cxnLst/>
              <a:rect l="0" t="0" r="0" b="0"/>
              <a:pathLst>
                <a:path w="237131" h="910829">
                  <a:moveTo>
                    <a:pt x="26789" y="0"/>
                  </a:moveTo>
                  <a:lnTo>
                    <a:pt x="47780" y="0"/>
                  </a:lnTo>
                  <a:lnTo>
                    <a:pt x="51697" y="991"/>
                  </a:lnTo>
                  <a:lnTo>
                    <a:pt x="56293" y="2645"/>
                  </a:lnTo>
                  <a:lnTo>
                    <a:pt x="61341" y="4740"/>
                  </a:lnTo>
                  <a:lnTo>
                    <a:pt x="67683" y="7129"/>
                  </a:lnTo>
                  <a:lnTo>
                    <a:pt x="82667" y="12428"/>
                  </a:lnTo>
                  <a:lnTo>
                    <a:pt x="89838" y="16223"/>
                  </a:lnTo>
                  <a:lnTo>
                    <a:pt x="96603" y="20737"/>
                  </a:lnTo>
                  <a:lnTo>
                    <a:pt x="103097" y="25731"/>
                  </a:lnTo>
                  <a:lnTo>
                    <a:pt x="110404" y="31044"/>
                  </a:lnTo>
                  <a:lnTo>
                    <a:pt x="126459" y="42240"/>
                  </a:lnTo>
                  <a:lnTo>
                    <a:pt x="133915" y="48996"/>
                  </a:lnTo>
                  <a:lnTo>
                    <a:pt x="140871" y="56476"/>
                  </a:lnTo>
                  <a:lnTo>
                    <a:pt x="147492" y="64439"/>
                  </a:lnTo>
                  <a:lnTo>
                    <a:pt x="154883" y="72725"/>
                  </a:lnTo>
                  <a:lnTo>
                    <a:pt x="171032" y="89869"/>
                  </a:lnTo>
                  <a:lnTo>
                    <a:pt x="178514" y="99600"/>
                  </a:lnTo>
                  <a:lnTo>
                    <a:pt x="185486" y="110056"/>
                  </a:lnTo>
                  <a:lnTo>
                    <a:pt x="192118" y="120995"/>
                  </a:lnTo>
                  <a:lnTo>
                    <a:pt x="197532" y="132257"/>
                  </a:lnTo>
                  <a:lnTo>
                    <a:pt x="202133" y="143734"/>
                  </a:lnTo>
                  <a:lnTo>
                    <a:pt x="206193" y="155354"/>
                  </a:lnTo>
                  <a:lnTo>
                    <a:pt x="210884" y="167069"/>
                  </a:lnTo>
                  <a:lnTo>
                    <a:pt x="215995" y="178848"/>
                  </a:lnTo>
                  <a:lnTo>
                    <a:pt x="221388" y="190669"/>
                  </a:lnTo>
                  <a:lnTo>
                    <a:pt x="227379" y="217033"/>
                  </a:lnTo>
                  <a:lnTo>
                    <a:pt x="230042" y="244295"/>
                  </a:lnTo>
                  <a:lnTo>
                    <a:pt x="231225" y="269640"/>
                  </a:lnTo>
                  <a:lnTo>
                    <a:pt x="232533" y="283940"/>
                  </a:lnTo>
                  <a:lnTo>
                    <a:pt x="234397" y="299425"/>
                  </a:lnTo>
                  <a:lnTo>
                    <a:pt x="236632" y="315703"/>
                  </a:lnTo>
                  <a:lnTo>
                    <a:pt x="237130" y="332508"/>
                  </a:lnTo>
                  <a:lnTo>
                    <a:pt x="236469" y="349663"/>
                  </a:lnTo>
                  <a:lnTo>
                    <a:pt x="235037" y="367054"/>
                  </a:lnTo>
                  <a:lnTo>
                    <a:pt x="234082" y="384601"/>
                  </a:lnTo>
                  <a:lnTo>
                    <a:pt x="233021" y="419972"/>
                  </a:lnTo>
                  <a:lnTo>
                    <a:pt x="231746" y="437740"/>
                  </a:lnTo>
                  <a:lnTo>
                    <a:pt x="229903" y="455537"/>
                  </a:lnTo>
                  <a:lnTo>
                    <a:pt x="225211" y="491187"/>
                  </a:lnTo>
                  <a:lnTo>
                    <a:pt x="219818" y="526876"/>
                  </a:lnTo>
                  <a:lnTo>
                    <a:pt x="214113" y="559934"/>
                  </a:lnTo>
                  <a:lnTo>
                    <a:pt x="211203" y="575696"/>
                  </a:lnTo>
                  <a:lnTo>
                    <a:pt x="207279" y="592156"/>
                  </a:lnTo>
                  <a:lnTo>
                    <a:pt x="202678" y="609083"/>
                  </a:lnTo>
                  <a:lnTo>
                    <a:pt x="197627" y="626321"/>
                  </a:lnTo>
                  <a:lnTo>
                    <a:pt x="191282" y="642774"/>
                  </a:lnTo>
                  <a:lnTo>
                    <a:pt x="184076" y="658703"/>
                  </a:lnTo>
                  <a:lnTo>
                    <a:pt x="176296" y="674284"/>
                  </a:lnTo>
                  <a:lnTo>
                    <a:pt x="168132" y="689631"/>
                  </a:lnTo>
                  <a:lnTo>
                    <a:pt x="151124" y="719914"/>
                  </a:lnTo>
                  <a:lnTo>
                    <a:pt x="124814" y="764853"/>
                  </a:lnTo>
                  <a:lnTo>
                    <a:pt x="115952" y="778785"/>
                  </a:lnTo>
                  <a:lnTo>
                    <a:pt x="107067" y="792041"/>
                  </a:lnTo>
                  <a:lnTo>
                    <a:pt x="98167" y="804848"/>
                  </a:lnTo>
                  <a:lnTo>
                    <a:pt x="88265" y="817354"/>
                  </a:lnTo>
                  <a:lnTo>
                    <a:pt x="77695" y="829661"/>
                  </a:lnTo>
                  <a:lnTo>
                    <a:pt x="56359" y="852925"/>
                  </a:lnTo>
                  <a:lnTo>
                    <a:pt x="28605" y="881765"/>
                  </a:lnTo>
                  <a:lnTo>
                    <a:pt x="0" y="9108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07"/>
            <p:cNvSpPr/>
            <p:nvPr/>
          </p:nvSpPr>
          <p:spPr>
            <a:xfrm>
              <a:off x="714788" y="4822031"/>
              <a:ext cx="79955" cy="803673"/>
            </a:xfrm>
            <a:custGeom>
              <a:avLst/>
              <a:gdLst/>
              <a:ahLst/>
              <a:cxnLst/>
              <a:rect l="0" t="0" r="0" b="0"/>
              <a:pathLst>
                <a:path w="79955" h="803673">
                  <a:moveTo>
                    <a:pt x="79954" y="0"/>
                  </a:moveTo>
                  <a:lnTo>
                    <a:pt x="75213" y="0"/>
                  </a:lnTo>
                  <a:lnTo>
                    <a:pt x="73817" y="992"/>
                  </a:lnTo>
                  <a:lnTo>
                    <a:pt x="72886" y="2645"/>
                  </a:lnTo>
                  <a:lnTo>
                    <a:pt x="70859" y="8121"/>
                  </a:lnTo>
                  <a:lnTo>
                    <a:pt x="68930" y="12359"/>
                  </a:lnTo>
                  <a:lnTo>
                    <a:pt x="61474" y="27805"/>
                  </a:lnTo>
                  <a:lnTo>
                    <a:pt x="58704" y="33419"/>
                  </a:lnTo>
                  <a:lnTo>
                    <a:pt x="55865" y="40138"/>
                  </a:lnTo>
                  <a:lnTo>
                    <a:pt x="52981" y="47595"/>
                  </a:lnTo>
                  <a:lnTo>
                    <a:pt x="47130" y="63817"/>
                  </a:lnTo>
                  <a:lnTo>
                    <a:pt x="41222" y="80949"/>
                  </a:lnTo>
                  <a:lnTo>
                    <a:pt x="38257" y="90676"/>
                  </a:lnTo>
                  <a:lnTo>
                    <a:pt x="32318" y="112069"/>
                  </a:lnTo>
                  <a:lnTo>
                    <a:pt x="23396" y="146425"/>
                  </a:lnTo>
                  <a:lnTo>
                    <a:pt x="17444" y="172565"/>
                  </a:lnTo>
                  <a:lnTo>
                    <a:pt x="14468" y="186481"/>
                  </a:lnTo>
                  <a:lnTo>
                    <a:pt x="12484" y="201711"/>
                  </a:lnTo>
                  <a:lnTo>
                    <a:pt x="11161" y="217817"/>
                  </a:lnTo>
                  <a:lnTo>
                    <a:pt x="10280" y="234509"/>
                  </a:lnTo>
                  <a:lnTo>
                    <a:pt x="8699" y="251589"/>
                  </a:lnTo>
                  <a:lnTo>
                    <a:pt x="6654" y="268929"/>
                  </a:lnTo>
                  <a:lnTo>
                    <a:pt x="4298" y="286442"/>
                  </a:lnTo>
                  <a:lnTo>
                    <a:pt x="2728" y="305063"/>
                  </a:lnTo>
                  <a:lnTo>
                    <a:pt x="1680" y="324423"/>
                  </a:lnTo>
                  <a:lnTo>
                    <a:pt x="517" y="364453"/>
                  </a:lnTo>
                  <a:lnTo>
                    <a:pt x="0" y="405396"/>
                  </a:lnTo>
                  <a:lnTo>
                    <a:pt x="854" y="427029"/>
                  </a:lnTo>
                  <a:lnTo>
                    <a:pt x="2416" y="449389"/>
                  </a:lnTo>
                  <a:lnTo>
                    <a:pt x="4449" y="472233"/>
                  </a:lnTo>
                  <a:lnTo>
                    <a:pt x="7789" y="496393"/>
                  </a:lnTo>
                  <a:lnTo>
                    <a:pt x="12000" y="521428"/>
                  </a:lnTo>
                  <a:lnTo>
                    <a:pt x="37748" y="657474"/>
                  </a:lnTo>
                  <a:lnTo>
                    <a:pt x="52471" y="749841"/>
                  </a:lnTo>
                  <a:lnTo>
                    <a:pt x="62094" y="8036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08"/>
            <p:cNvSpPr/>
            <p:nvPr/>
          </p:nvSpPr>
          <p:spPr>
            <a:xfrm>
              <a:off x="4832236" y="3714750"/>
              <a:ext cx="329122" cy="386203"/>
            </a:xfrm>
            <a:custGeom>
              <a:avLst/>
              <a:gdLst/>
              <a:ahLst/>
              <a:cxnLst/>
              <a:rect l="0" t="0" r="0" b="0"/>
              <a:pathLst>
                <a:path w="329122" h="386203">
                  <a:moveTo>
                    <a:pt x="25513" y="0"/>
                  </a:moveTo>
                  <a:lnTo>
                    <a:pt x="25513" y="13302"/>
                  </a:lnTo>
                  <a:lnTo>
                    <a:pt x="24521" y="15813"/>
                  </a:lnTo>
                  <a:lnTo>
                    <a:pt x="19376" y="24088"/>
                  </a:lnTo>
                  <a:lnTo>
                    <a:pt x="14489" y="38418"/>
                  </a:lnTo>
                  <a:lnTo>
                    <a:pt x="10692" y="48825"/>
                  </a:lnTo>
                  <a:lnTo>
                    <a:pt x="9004" y="60064"/>
                  </a:lnTo>
                  <a:lnTo>
                    <a:pt x="8254" y="71674"/>
                  </a:lnTo>
                  <a:lnTo>
                    <a:pt x="6928" y="84441"/>
                  </a:lnTo>
                  <a:lnTo>
                    <a:pt x="5186" y="92012"/>
                  </a:lnTo>
                  <a:lnTo>
                    <a:pt x="3032" y="100037"/>
                  </a:lnTo>
                  <a:lnTo>
                    <a:pt x="638" y="114244"/>
                  </a:lnTo>
                  <a:lnTo>
                    <a:pt x="0" y="120812"/>
                  </a:lnTo>
                  <a:lnTo>
                    <a:pt x="1937" y="133399"/>
                  </a:lnTo>
                  <a:lnTo>
                    <a:pt x="5112" y="145609"/>
                  </a:lnTo>
                  <a:lnTo>
                    <a:pt x="6524" y="157650"/>
                  </a:lnTo>
                  <a:lnTo>
                    <a:pt x="9797" y="169616"/>
                  </a:lnTo>
                  <a:lnTo>
                    <a:pt x="14560" y="180556"/>
                  </a:lnTo>
                  <a:lnTo>
                    <a:pt x="23811" y="193286"/>
                  </a:lnTo>
                  <a:lnTo>
                    <a:pt x="33355" y="203644"/>
                  </a:lnTo>
                  <a:lnTo>
                    <a:pt x="38679" y="208192"/>
                  </a:lnTo>
                  <a:lnTo>
                    <a:pt x="44212" y="212216"/>
                  </a:lnTo>
                  <a:lnTo>
                    <a:pt x="49885" y="215891"/>
                  </a:lnTo>
                  <a:lnTo>
                    <a:pt x="55652" y="218342"/>
                  </a:lnTo>
                  <a:lnTo>
                    <a:pt x="61480" y="219974"/>
                  </a:lnTo>
                  <a:lnTo>
                    <a:pt x="67350" y="221064"/>
                  </a:lnTo>
                  <a:lnTo>
                    <a:pt x="73248" y="221790"/>
                  </a:lnTo>
                  <a:lnTo>
                    <a:pt x="79164" y="222274"/>
                  </a:lnTo>
                  <a:lnTo>
                    <a:pt x="85093" y="222596"/>
                  </a:lnTo>
                  <a:lnTo>
                    <a:pt x="96972" y="222955"/>
                  </a:lnTo>
                  <a:lnTo>
                    <a:pt x="132671" y="223216"/>
                  </a:lnTo>
                  <a:lnTo>
                    <a:pt x="138624" y="223225"/>
                  </a:lnTo>
                  <a:lnTo>
                    <a:pt x="145568" y="222238"/>
                  </a:lnTo>
                  <a:lnTo>
                    <a:pt x="153175" y="220588"/>
                  </a:lnTo>
                  <a:lnTo>
                    <a:pt x="161223" y="218497"/>
                  </a:lnTo>
                  <a:lnTo>
                    <a:pt x="168572" y="215117"/>
                  </a:lnTo>
                  <a:lnTo>
                    <a:pt x="175456" y="210880"/>
                  </a:lnTo>
                  <a:lnTo>
                    <a:pt x="182030" y="206071"/>
                  </a:lnTo>
                  <a:lnTo>
                    <a:pt x="188397" y="201872"/>
                  </a:lnTo>
                  <a:lnTo>
                    <a:pt x="194625" y="198082"/>
                  </a:lnTo>
                  <a:lnTo>
                    <a:pt x="200762" y="194562"/>
                  </a:lnTo>
                  <a:lnTo>
                    <a:pt x="212873" y="188006"/>
                  </a:lnTo>
                  <a:lnTo>
                    <a:pt x="218880" y="184868"/>
                  </a:lnTo>
                  <a:lnTo>
                    <a:pt x="224870" y="180792"/>
                  </a:lnTo>
                  <a:lnTo>
                    <a:pt x="230847" y="176091"/>
                  </a:lnTo>
                  <a:lnTo>
                    <a:pt x="236816" y="170972"/>
                  </a:lnTo>
                  <a:lnTo>
                    <a:pt x="246095" y="159992"/>
                  </a:lnTo>
                  <a:lnTo>
                    <a:pt x="249958" y="154287"/>
                  </a:lnTo>
                  <a:lnTo>
                    <a:pt x="259542" y="145300"/>
                  </a:lnTo>
                  <a:lnTo>
                    <a:pt x="264876" y="141516"/>
                  </a:lnTo>
                  <a:lnTo>
                    <a:pt x="273449" y="132018"/>
                  </a:lnTo>
                  <a:lnTo>
                    <a:pt x="280566" y="122174"/>
                  </a:lnTo>
                  <a:lnTo>
                    <a:pt x="290151" y="111054"/>
                  </a:lnTo>
                  <a:lnTo>
                    <a:pt x="299275" y="101476"/>
                  </a:lnTo>
                  <a:lnTo>
                    <a:pt x="305273" y="95371"/>
                  </a:lnTo>
                  <a:lnTo>
                    <a:pt x="308262" y="93346"/>
                  </a:lnTo>
                  <a:lnTo>
                    <a:pt x="318425" y="89829"/>
                  </a:lnTo>
                  <a:lnTo>
                    <a:pt x="324409" y="84714"/>
                  </a:lnTo>
                  <a:lnTo>
                    <a:pt x="325980" y="84257"/>
                  </a:lnTo>
                  <a:lnTo>
                    <a:pt x="327027" y="84945"/>
                  </a:lnTo>
                  <a:lnTo>
                    <a:pt x="328709" y="88437"/>
                  </a:lnTo>
                  <a:lnTo>
                    <a:pt x="329086" y="101650"/>
                  </a:lnTo>
                  <a:lnTo>
                    <a:pt x="329121" y="153734"/>
                  </a:lnTo>
                  <a:lnTo>
                    <a:pt x="326476" y="167875"/>
                  </a:lnTo>
                  <a:lnTo>
                    <a:pt x="322985" y="181767"/>
                  </a:lnTo>
                  <a:lnTo>
                    <a:pt x="322054" y="189639"/>
                  </a:lnTo>
                  <a:lnTo>
                    <a:pt x="321433" y="197863"/>
                  </a:lnTo>
                  <a:lnTo>
                    <a:pt x="320028" y="206323"/>
                  </a:lnTo>
                  <a:lnTo>
                    <a:pt x="318098" y="214939"/>
                  </a:lnTo>
                  <a:lnTo>
                    <a:pt x="315819" y="223660"/>
                  </a:lnTo>
                  <a:lnTo>
                    <a:pt x="310642" y="238641"/>
                  </a:lnTo>
                  <a:lnTo>
                    <a:pt x="305034" y="252906"/>
                  </a:lnTo>
                  <a:lnTo>
                    <a:pt x="299234" y="269168"/>
                  </a:lnTo>
                  <a:lnTo>
                    <a:pt x="290391" y="295058"/>
                  </a:lnTo>
                  <a:lnTo>
                    <a:pt x="286434" y="303861"/>
                  </a:lnTo>
                  <a:lnTo>
                    <a:pt x="281812" y="312707"/>
                  </a:lnTo>
                  <a:lnTo>
                    <a:pt x="276746" y="321581"/>
                  </a:lnTo>
                  <a:lnTo>
                    <a:pt x="271384" y="330473"/>
                  </a:lnTo>
                  <a:lnTo>
                    <a:pt x="260136" y="348291"/>
                  </a:lnTo>
                  <a:lnTo>
                    <a:pt x="235187" y="3862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09"/>
            <p:cNvSpPr/>
            <p:nvPr/>
          </p:nvSpPr>
          <p:spPr>
            <a:xfrm>
              <a:off x="4891711" y="3982640"/>
              <a:ext cx="162492" cy="132278"/>
            </a:xfrm>
            <a:custGeom>
              <a:avLst/>
              <a:gdLst/>
              <a:ahLst/>
              <a:cxnLst/>
              <a:rect l="0" t="0" r="0" b="0"/>
              <a:pathLst>
                <a:path w="162492" h="132278">
                  <a:moveTo>
                    <a:pt x="0" y="132277"/>
                  </a:moveTo>
                  <a:lnTo>
                    <a:pt x="551" y="127946"/>
                  </a:lnTo>
                  <a:lnTo>
                    <a:pt x="3867" y="116066"/>
                  </a:lnTo>
                  <a:lnTo>
                    <a:pt x="8648" y="104171"/>
                  </a:lnTo>
                  <a:lnTo>
                    <a:pt x="14080" y="92270"/>
                  </a:lnTo>
                  <a:lnTo>
                    <a:pt x="22447" y="80365"/>
                  </a:lnTo>
                  <a:lnTo>
                    <a:pt x="27456" y="74413"/>
                  </a:lnTo>
                  <a:lnTo>
                    <a:pt x="32781" y="68461"/>
                  </a:lnTo>
                  <a:lnTo>
                    <a:pt x="43988" y="56554"/>
                  </a:lnTo>
                  <a:lnTo>
                    <a:pt x="50747" y="50602"/>
                  </a:lnTo>
                  <a:lnTo>
                    <a:pt x="58229" y="44649"/>
                  </a:lnTo>
                  <a:lnTo>
                    <a:pt x="66194" y="38695"/>
                  </a:lnTo>
                  <a:lnTo>
                    <a:pt x="75473" y="33735"/>
                  </a:lnTo>
                  <a:lnTo>
                    <a:pt x="85627" y="29435"/>
                  </a:lnTo>
                  <a:lnTo>
                    <a:pt x="116234" y="18643"/>
                  </a:lnTo>
                  <a:lnTo>
                    <a:pt x="125700" y="15405"/>
                  </a:lnTo>
                  <a:lnTo>
                    <a:pt x="133994" y="12255"/>
                  </a:lnTo>
                  <a:lnTo>
                    <a:pt x="141509" y="9162"/>
                  </a:lnTo>
                  <a:lnTo>
                    <a:pt x="1624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10"/>
            <p:cNvSpPr/>
            <p:nvPr/>
          </p:nvSpPr>
          <p:spPr>
            <a:xfrm>
              <a:off x="3205757" y="5009554"/>
              <a:ext cx="8931" cy="205384"/>
            </a:xfrm>
            <a:custGeom>
              <a:avLst/>
              <a:gdLst/>
              <a:ahLst/>
              <a:cxnLst/>
              <a:rect l="0" t="0" r="0" b="0"/>
              <a:pathLst>
                <a:path w="8931" h="205384">
                  <a:moveTo>
                    <a:pt x="8930" y="0"/>
                  </a:moveTo>
                  <a:lnTo>
                    <a:pt x="8930" y="7689"/>
                  </a:lnTo>
                  <a:lnTo>
                    <a:pt x="7938" y="9094"/>
                  </a:lnTo>
                  <a:lnTo>
                    <a:pt x="6284" y="11024"/>
                  </a:lnTo>
                  <a:lnTo>
                    <a:pt x="4189" y="13302"/>
                  </a:lnTo>
                  <a:lnTo>
                    <a:pt x="2793" y="15814"/>
                  </a:lnTo>
                  <a:lnTo>
                    <a:pt x="1862" y="18480"/>
                  </a:lnTo>
                  <a:lnTo>
                    <a:pt x="1242" y="21250"/>
                  </a:lnTo>
                  <a:lnTo>
                    <a:pt x="828" y="24089"/>
                  </a:lnTo>
                  <a:lnTo>
                    <a:pt x="552" y="26973"/>
                  </a:lnTo>
                  <a:lnTo>
                    <a:pt x="368" y="29889"/>
                  </a:lnTo>
                  <a:lnTo>
                    <a:pt x="164" y="38419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11"/>
            <p:cNvSpPr/>
            <p:nvPr/>
          </p:nvSpPr>
          <p:spPr>
            <a:xfrm>
              <a:off x="3241476" y="5366742"/>
              <a:ext cx="44650" cy="205384"/>
            </a:xfrm>
            <a:custGeom>
              <a:avLst/>
              <a:gdLst/>
              <a:ahLst/>
              <a:cxnLst/>
              <a:rect l="0" t="0" r="0" b="0"/>
              <a:pathLst>
                <a:path w="44650" h="205384">
                  <a:moveTo>
                    <a:pt x="0" y="0"/>
                  </a:moveTo>
                  <a:lnTo>
                    <a:pt x="0" y="4740"/>
                  </a:lnTo>
                  <a:lnTo>
                    <a:pt x="992" y="8121"/>
                  </a:lnTo>
                  <a:lnTo>
                    <a:pt x="2646" y="12359"/>
                  </a:lnTo>
                  <a:lnTo>
                    <a:pt x="4740" y="17169"/>
                  </a:lnTo>
                  <a:lnTo>
                    <a:pt x="6137" y="22360"/>
                  </a:lnTo>
                  <a:lnTo>
                    <a:pt x="7068" y="27805"/>
                  </a:lnTo>
                  <a:lnTo>
                    <a:pt x="7688" y="33419"/>
                  </a:lnTo>
                  <a:lnTo>
                    <a:pt x="9094" y="39147"/>
                  </a:lnTo>
                  <a:lnTo>
                    <a:pt x="11024" y="44949"/>
                  </a:lnTo>
                  <a:lnTo>
                    <a:pt x="13302" y="50802"/>
                  </a:lnTo>
                  <a:lnTo>
                    <a:pt x="14822" y="57680"/>
                  </a:lnTo>
                  <a:lnTo>
                    <a:pt x="15834" y="65243"/>
                  </a:lnTo>
                  <a:lnTo>
                    <a:pt x="16509" y="73260"/>
                  </a:lnTo>
                  <a:lnTo>
                    <a:pt x="17952" y="82574"/>
                  </a:lnTo>
                  <a:lnTo>
                    <a:pt x="19905" y="92753"/>
                  </a:lnTo>
                  <a:lnTo>
                    <a:pt x="22199" y="103507"/>
                  </a:lnTo>
                  <a:lnTo>
                    <a:pt x="24722" y="113653"/>
                  </a:lnTo>
                  <a:lnTo>
                    <a:pt x="27395" y="123393"/>
                  </a:lnTo>
                  <a:lnTo>
                    <a:pt x="33012" y="142154"/>
                  </a:lnTo>
                  <a:lnTo>
                    <a:pt x="38815" y="160414"/>
                  </a:lnTo>
                  <a:lnTo>
                    <a:pt x="40760" y="169450"/>
                  </a:lnTo>
                  <a:lnTo>
                    <a:pt x="42056" y="178451"/>
                  </a:lnTo>
                  <a:lnTo>
                    <a:pt x="44649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12"/>
            <p:cNvSpPr/>
            <p:nvPr/>
          </p:nvSpPr>
          <p:spPr>
            <a:xfrm>
              <a:off x="6795492" y="4982765"/>
              <a:ext cx="17860" cy="187525"/>
            </a:xfrm>
            <a:custGeom>
              <a:avLst/>
              <a:gdLst/>
              <a:ahLst/>
              <a:cxnLst/>
              <a:rect l="0" t="0" r="0" b="0"/>
              <a:pathLst>
                <a:path w="17860" h="187525">
                  <a:moveTo>
                    <a:pt x="0" y="0"/>
                  </a:moveTo>
                  <a:lnTo>
                    <a:pt x="0" y="25731"/>
                  </a:lnTo>
                  <a:lnTo>
                    <a:pt x="991" y="31045"/>
                  </a:lnTo>
                  <a:lnTo>
                    <a:pt x="2645" y="36571"/>
                  </a:lnTo>
                  <a:lnTo>
                    <a:pt x="4739" y="42241"/>
                  </a:lnTo>
                  <a:lnTo>
                    <a:pt x="6137" y="48004"/>
                  </a:lnTo>
                  <a:lnTo>
                    <a:pt x="7067" y="53831"/>
                  </a:lnTo>
                  <a:lnTo>
                    <a:pt x="7688" y="59699"/>
                  </a:lnTo>
                  <a:lnTo>
                    <a:pt x="8102" y="67581"/>
                  </a:lnTo>
                  <a:lnTo>
                    <a:pt x="8561" y="86921"/>
                  </a:lnTo>
                  <a:lnTo>
                    <a:pt x="9676" y="97635"/>
                  </a:lnTo>
                  <a:lnTo>
                    <a:pt x="11412" y="108746"/>
                  </a:lnTo>
                  <a:lnTo>
                    <a:pt x="13561" y="120123"/>
                  </a:lnTo>
                  <a:lnTo>
                    <a:pt x="14994" y="130683"/>
                  </a:lnTo>
                  <a:lnTo>
                    <a:pt x="15948" y="140700"/>
                  </a:lnTo>
                  <a:lnTo>
                    <a:pt x="16585" y="150355"/>
                  </a:lnTo>
                  <a:lnTo>
                    <a:pt x="17293" y="166374"/>
                  </a:lnTo>
                  <a:lnTo>
                    <a:pt x="17859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13"/>
            <p:cNvSpPr/>
            <p:nvPr/>
          </p:nvSpPr>
          <p:spPr>
            <a:xfrm>
              <a:off x="4420195" y="4955976"/>
              <a:ext cx="1" cy="276821"/>
            </a:xfrm>
            <a:custGeom>
              <a:avLst/>
              <a:gdLst/>
              <a:ahLst/>
              <a:cxnLst/>
              <a:rect l="0" t="0" r="0" b="0"/>
              <a:pathLst>
                <a:path w="1" h="276821">
                  <a:moveTo>
                    <a:pt x="0" y="8930"/>
                  </a:moveTo>
                  <a:lnTo>
                    <a:pt x="0" y="0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14"/>
            <p:cNvSpPr/>
            <p:nvPr/>
          </p:nvSpPr>
          <p:spPr>
            <a:xfrm>
              <a:off x="2794992" y="4759688"/>
              <a:ext cx="1981977" cy="526688"/>
            </a:xfrm>
            <a:custGeom>
              <a:avLst/>
              <a:gdLst/>
              <a:ahLst/>
              <a:cxnLst/>
              <a:rect l="0" t="0" r="0" b="0"/>
              <a:pathLst>
                <a:path w="1981977" h="526688">
                  <a:moveTo>
                    <a:pt x="0" y="205218"/>
                  </a:moveTo>
                  <a:lnTo>
                    <a:pt x="4740" y="205218"/>
                  </a:lnTo>
                  <a:lnTo>
                    <a:pt x="7129" y="204226"/>
                  </a:lnTo>
                  <a:lnTo>
                    <a:pt x="15231" y="199081"/>
                  </a:lnTo>
                  <a:lnTo>
                    <a:pt x="23915" y="196123"/>
                  </a:lnTo>
                  <a:lnTo>
                    <a:pt x="32773" y="189404"/>
                  </a:lnTo>
                  <a:lnTo>
                    <a:pt x="42673" y="181129"/>
                  </a:lnTo>
                  <a:lnTo>
                    <a:pt x="56741" y="173386"/>
                  </a:lnTo>
                  <a:lnTo>
                    <a:pt x="95664" y="157221"/>
                  </a:lnTo>
                  <a:lnTo>
                    <a:pt x="109986" y="154120"/>
                  </a:lnTo>
                  <a:lnTo>
                    <a:pt x="125281" y="151750"/>
                  </a:lnTo>
                  <a:lnTo>
                    <a:pt x="176573" y="136258"/>
                  </a:lnTo>
                  <a:lnTo>
                    <a:pt x="198500" y="131868"/>
                  </a:lnTo>
                  <a:lnTo>
                    <a:pt x="250211" y="115753"/>
                  </a:lnTo>
                  <a:lnTo>
                    <a:pt x="274227" y="109588"/>
                  </a:lnTo>
                  <a:lnTo>
                    <a:pt x="296557" y="105114"/>
                  </a:lnTo>
                  <a:lnTo>
                    <a:pt x="345776" y="88967"/>
                  </a:lnTo>
                  <a:lnTo>
                    <a:pt x="390962" y="74227"/>
                  </a:lnTo>
                  <a:lnTo>
                    <a:pt x="437299" y="59363"/>
                  </a:lnTo>
                  <a:lnTo>
                    <a:pt x="473222" y="48451"/>
                  </a:lnTo>
                  <a:lnTo>
                    <a:pt x="532983" y="37702"/>
                  </a:lnTo>
                  <a:lnTo>
                    <a:pt x="562733" y="30347"/>
                  </a:lnTo>
                  <a:lnTo>
                    <a:pt x="614797" y="22374"/>
                  </a:lnTo>
                  <a:lnTo>
                    <a:pt x="667686" y="11243"/>
                  </a:lnTo>
                  <a:lnTo>
                    <a:pt x="720243" y="9091"/>
                  </a:lnTo>
                  <a:lnTo>
                    <a:pt x="761064" y="6183"/>
                  </a:lnTo>
                  <a:lnTo>
                    <a:pt x="807051" y="1089"/>
                  </a:lnTo>
                  <a:lnTo>
                    <a:pt x="866232" y="0"/>
                  </a:lnTo>
                  <a:lnTo>
                    <a:pt x="901914" y="2529"/>
                  </a:lnTo>
                  <a:lnTo>
                    <a:pt x="955294" y="7943"/>
                  </a:lnTo>
                  <a:lnTo>
                    <a:pt x="1012399" y="8656"/>
                  </a:lnTo>
                  <a:lnTo>
                    <a:pt x="1071610" y="11395"/>
                  </a:lnTo>
                  <a:lnTo>
                    <a:pt x="1124963" y="16865"/>
                  </a:lnTo>
                  <a:lnTo>
                    <a:pt x="1182064" y="17585"/>
                  </a:lnTo>
                  <a:lnTo>
                    <a:pt x="1234207" y="24747"/>
                  </a:lnTo>
                  <a:lnTo>
                    <a:pt x="1285942" y="27369"/>
                  </a:lnTo>
                  <a:lnTo>
                    <a:pt x="1338090" y="34280"/>
                  </a:lnTo>
                  <a:lnTo>
                    <a:pt x="1390989" y="38032"/>
                  </a:lnTo>
                  <a:lnTo>
                    <a:pt x="1419215" y="42571"/>
                  </a:lnTo>
                  <a:lnTo>
                    <a:pt x="1473345" y="46962"/>
                  </a:lnTo>
                  <a:lnTo>
                    <a:pt x="1526971" y="59915"/>
                  </a:lnTo>
                  <a:lnTo>
                    <a:pt x="1553763" y="64269"/>
                  </a:lnTo>
                  <a:lnTo>
                    <a:pt x="1607343" y="80371"/>
                  </a:lnTo>
                  <a:lnTo>
                    <a:pt x="1650999" y="95107"/>
                  </a:lnTo>
                  <a:lnTo>
                    <a:pt x="1688952" y="109970"/>
                  </a:lnTo>
                  <a:lnTo>
                    <a:pt x="1729877" y="124851"/>
                  </a:lnTo>
                  <a:lnTo>
                    <a:pt x="1752128" y="136426"/>
                  </a:lnTo>
                  <a:lnTo>
                    <a:pt x="1774927" y="149777"/>
                  </a:lnTo>
                  <a:lnTo>
                    <a:pt x="1787989" y="157757"/>
                  </a:lnTo>
                  <a:lnTo>
                    <a:pt x="1807491" y="172414"/>
                  </a:lnTo>
                  <a:lnTo>
                    <a:pt x="1830688" y="184474"/>
                  </a:lnTo>
                  <a:lnTo>
                    <a:pt x="1850570" y="200174"/>
                  </a:lnTo>
                  <a:lnTo>
                    <a:pt x="1869028" y="216401"/>
                  </a:lnTo>
                  <a:lnTo>
                    <a:pt x="1887065" y="228926"/>
                  </a:lnTo>
                  <a:lnTo>
                    <a:pt x="1903985" y="244764"/>
                  </a:lnTo>
                  <a:lnTo>
                    <a:pt x="1916715" y="261033"/>
                  </a:lnTo>
                  <a:lnTo>
                    <a:pt x="1931622" y="273569"/>
                  </a:lnTo>
                  <a:lnTo>
                    <a:pt x="1946051" y="292435"/>
                  </a:lnTo>
                  <a:lnTo>
                    <a:pt x="1952349" y="300536"/>
                  </a:lnTo>
                  <a:lnTo>
                    <a:pt x="1961473" y="315260"/>
                  </a:lnTo>
                  <a:lnTo>
                    <a:pt x="1969467" y="326348"/>
                  </a:lnTo>
                  <a:lnTo>
                    <a:pt x="1975317" y="341629"/>
                  </a:lnTo>
                  <a:lnTo>
                    <a:pt x="1979246" y="351173"/>
                  </a:lnTo>
                  <a:lnTo>
                    <a:pt x="1981458" y="362124"/>
                  </a:lnTo>
                  <a:lnTo>
                    <a:pt x="1981976" y="368550"/>
                  </a:lnTo>
                  <a:lnTo>
                    <a:pt x="1981122" y="371653"/>
                  </a:lnTo>
                  <a:lnTo>
                    <a:pt x="1976172" y="380761"/>
                  </a:lnTo>
                  <a:lnTo>
                    <a:pt x="1974666" y="386755"/>
                  </a:lnTo>
                  <a:lnTo>
                    <a:pt x="1973817" y="395708"/>
                  </a:lnTo>
                  <a:lnTo>
                    <a:pt x="1972706" y="398687"/>
                  </a:lnTo>
                  <a:lnTo>
                    <a:pt x="1965803" y="408836"/>
                  </a:lnTo>
                  <a:lnTo>
                    <a:pt x="1952213" y="422875"/>
                  </a:lnTo>
                  <a:lnTo>
                    <a:pt x="1943573" y="431545"/>
                  </a:lnTo>
                  <a:lnTo>
                    <a:pt x="1941629" y="434486"/>
                  </a:lnTo>
                  <a:lnTo>
                    <a:pt x="1939469" y="440399"/>
                  </a:lnTo>
                  <a:lnTo>
                    <a:pt x="1936910" y="442372"/>
                  </a:lnTo>
                  <a:lnTo>
                    <a:pt x="1933218" y="443688"/>
                  </a:lnTo>
                  <a:lnTo>
                    <a:pt x="1928773" y="444564"/>
                  </a:lnTo>
                  <a:lnTo>
                    <a:pt x="1921188" y="448185"/>
                  </a:lnTo>
                  <a:lnTo>
                    <a:pt x="1905171" y="461447"/>
                  </a:lnTo>
                  <a:lnTo>
                    <a:pt x="1899123" y="467265"/>
                  </a:lnTo>
                  <a:lnTo>
                    <a:pt x="1896121" y="469212"/>
                  </a:lnTo>
                  <a:lnTo>
                    <a:pt x="1872078" y="479896"/>
                  </a:lnTo>
                  <a:lnTo>
                    <a:pt x="1861180" y="487246"/>
                  </a:lnTo>
                  <a:lnTo>
                    <a:pt x="1840837" y="495218"/>
                  </a:lnTo>
                  <a:lnTo>
                    <a:pt x="1824489" y="505110"/>
                  </a:lnTo>
                  <a:lnTo>
                    <a:pt x="1809817" y="508718"/>
                  </a:lnTo>
                  <a:lnTo>
                    <a:pt x="1797753" y="514638"/>
                  </a:lnTo>
                  <a:lnTo>
                    <a:pt x="1782052" y="516832"/>
                  </a:lnTo>
                  <a:lnTo>
                    <a:pt x="1770651" y="517346"/>
                  </a:lnTo>
                  <a:lnTo>
                    <a:pt x="1765824" y="518475"/>
                  </a:lnTo>
                  <a:lnTo>
                    <a:pt x="1753299" y="523813"/>
                  </a:lnTo>
                  <a:lnTo>
                    <a:pt x="1730768" y="526307"/>
                  </a:lnTo>
                  <a:lnTo>
                    <a:pt x="1672444" y="526682"/>
                  </a:lnTo>
                  <a:lnTo>
                    <a:pt x="1556373" y="526687"/>
                  </a:lnTo>
                  <a:lnTo>
                    <a:pt x="1544671" y="524041"/>
                  </a:lnTo>
                  <a:lnTo>
                    <a:pt x="1532857" y="520549"/>
                  </a:lnTo>
                  <a:lnTo>
                    <a:pt x="1485301" y="517866"/>
                  </a:lnTo>
                  <a:lnTo>
                    <a:pt x="1421555" y="517758"/>
                  </a:lnTo>
                  <a:lnTo>
                    <a:pt x="1410338" y="515112"/>
                  </a:lnTo>
                  <a:lnTo>
                    <a:pt x="1398739" y="511620"/>
                  </a:lnTo>
                  <a:lnTo>
                    <a:pt x="1386969" y="510069"/>
                  </a:lnTo>
                  <a:lnTo>
                    <a:pt x="1375123" y="512025"/>
                  </a:lnTo>
                  <a:lnTo>
                    <a:pt x="1363244" y="515209"/>
                  </a:lnTo>
                  <a:lnTo>
                    <a:pt x="1303733" y="517713"/>
                  </a:lnTo>
                  <a:lnTo>
                    <a:pt x="994171" y="517757"/>
                  </a:lnTo>
                  <a:lnTo>
                    <a:pt x="982265" y="515111"/>
                  </a:lnTo>
                  <a:lnTo>
                    <a:pt x="970359" y="511620"/>
                  </a:lnTo>
                  <a:lnTo>
                    <a:pt x="922734" y="508936"/>
                  </a:lnTo>
                  <a:lnTo>
                    <a:pt x="608842" y="508827"/>
                  </a:lnTo>
                  <a:lnTo>
                    <a:pt x="597687" y="511473"/>
                  </a:lnTo>
                  <a:lnTo>
                    <a:pt x="582897" y="515895"/>
                  </a:lnTo>
                  <a:lnTo>
                    <a:pt x="552049" y="517648"/>
                  </a:lnTo>
                  <a:lnTo>
                    <a:pt x="465967" y="517757"/>
                  </a:lnTo>
                  <a:lnTo>
                    <a:pt x="461457" y="516765"/>
                  </a:lnTo>
                  <a:lnTo>
                    <a:pt x="453800" y="513017"/>
                  </a:lnTo>
                  <a:lnTo>
                    <a:pt x="449377" y="512612"/>
                  </a:lnTo>
                  <a:lnTo>
                    <a:pt x="439171" y="514809"/>
                  </a:lnTo>
                  <a:lnTo>
                    <a:pt x="434663" y="514800"/>
                  </a:lnTo>
                  <a:lnTo>
                    <a:pt x="430666" y="513800"/>
                  </a:lnTo>
                  <a:lnTo>
                    <a:pt x="427009" y="512143"/>
                  </a:lnTo>
                  <a:lnTo>
                    <a:pt x="417654" y="510301"/>
                  </a:lnTo>
                  <a:lnTo>
                    <a:pt x="358803" y="508834"/>
                  </a:lnTo>
                  <a:lnTo>
                    <a:pt x="354296" y="507840"/>
                  </a:lnTo>
                  <a:lnTo>
                    <a:pt x="339933" y="501760"/>
                  </a:lnTo>
                  <a:lnTo>
                    <a:pt x="327931" y="500449"/>
                  </a:lnTo>
                  <a:lnTo>
                    <a:pt x="322800" y="500265"/>
                  </a:lnTo>
                  <a:lnTo>
                    <a:pt x="318388" y="499151"/>
                  </a:lnTo>
                  <a:lnTo>
                    <a:pt x="304176" y="492878"/>
                  </a:lnTo>
                  <a:lnTo>
                    <a:pt x="292202" y="491533"/>
                  </a:lnTo>
                  <a:lnTo>
                    <a:pt x="287074" y="491345"/>
                  </a:lnTo>
                  <a:lnTo>
                    <a:pt x="282664" y="490227"/>
                  </a:lnTo>
                  <a:lnTo>
                    <a:pt x="270724" y="484905"/>
                  </a:lnTo>
                  <a:lnTo>
                    <a:pt x="256052" y="481895"/>
                  </a:lnTo>
                  <a:lnTo>
                    <a:pt x="248407" y="477675"/>
                  </a:lnTo>
                  <a:lnTo>
                    <a:pt x="235415" y="467873"/>
                  </a:lnTo>
                  <a:lnTo>
                    <a:pt x="211175" y="457374"/>
                  </a:lnTo>
                  <a:lnTo>
                    <a:pt x="193847" y="443231"/>
                  </a:lnTo>
                  <a:lnTo>
                    <a:pt x="171574" y="428444"/>
                  </a:lnTo>
                  <a:lnTo>
                    <a:pt x="155032" y="413575"/>
                  </a:lnTo>
                  <a:lnTo>
                    <a:pt x="122042" y="380835"/>
                  </a:lnTo>
                  <a:lnTo>
                    <a:pt x="120056" y="377858"/>
                  </a:lnTo>
                  <a:lnTo>
                    <a:pt x="116270" y="368928"/>
                  </a:lnTo>
                  <a:lnTo>
                    <a:pt x="110297" y="359999"/>
                  </a:lnTo>
                  <a:lnTo>
                    <a:pt x="108552" y="354046"/>
                  </a:lnTo>
                  <a:lnTo>
                    <a:pt x="107340" y="339163"/>
                  </a:lnTo>
                  <a:lnTo>
                    <a:pt x="107180" y="324280"/>
                  </a:lnTo>
                  <a:lnTo>
                    <a:pt x="107157" y="295727"/>
                  </a:lnTo>
                  <a:lnTo>
                    <a:pt x="108149" y="291354"/>
                  </a:lnTo>
                  <a:lnTo>
                    <a:pt x="114224" y="277206"/>
                  </a:lnTo>
                  <a:lnTo>
                    <a:pt x="114844" y="274046"/>
                  </a:lnTo>
                  <a:lnTo>
                    <a:pt x="118180" y="267889"/>
                  </a:lnTo>
                  <a:lnTo>
                    <a:pt x="120458" y="264858"/>
                  </a:lnTo>
                  <a:lnTo>
                    <a:pt x="122990" y="258844"/>
                  </a:lnTo>
                  <a:lnTo>
                    <a:pt x="123665" y="255851"/>
                  </a:lnTo>
                  <a:lnTo>
                    <a:pt x="127061" y="249881"/>
                  </a:lnTo>
                  <a:lnTo>
                    <a:pt x="129355" y="246899"/>
                  </a:lnTo>
                  <a:lnTo>
                    <a:pt x="130885" y="242927"/>
                  </a:lnTo>
                  <a:lnTo>
                    <a:pt x="134030" y="228848"/>
                  </a:lnTo>
                  <a:lnTo>
                    <a:pt x="138283" y="221343"/>
                  </a:lnTo>
                  <a:lnTo>
                    <a:pt x="148104" y="208440"/>
                  </a:lnTo>
                  <a:lnTo>
                    <a:pt x="151700" y="199337"/>
                  </a:lnTo>
                  <a:lnTo>
                    <a:pt x="157616" y="190356"/>
                  </a:lnTo>
                  <a:lnTo>
                    <a:pt x="160802" y="181411"/>
                  </a:lnTo>
                  <a:lnTo>
                    <a:pt x="169664" y="1694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15"/>
            <p:cNvSpPr/>
            <p:nvPr/>
          </p:nvSpPr>
          <p:spPr>
            <a:xfrm>
              <a:off x="1839516" y="5938242"/>
              <a:ext cx="312539" cy="455415"/>
            </a:xfrm>
            <a:custGeom>
              <a:avLst/>
              <a:gdLst/>
              <a:ahLst/>
              <a:cxnLst/>
              <a:rect l="0" t="0" r="0" b="0"/>
              <a:pathLst>
                <a:path w="312539" h="455415">
                  <a:moveTo>
                    <a:pt x="8929" y="455414"/>
                  </a:moveTo>
                  <a:lnTo>
                    <a:pt x="8929" y="295793"/>
                  </a:lnTo>
                  <a:lnTo>
                    <a:pt x="7937" y="286492"/>
                  </a:lnTo>
                  <a:lnTo>
                    <a:pt x="6283" y="277315"/>
                  </a:lnTo>
                  <a:lnTo>
                    <a:pt x="4188" y="268221"/>
                  </a:lnTo>
                  <a:lnTo>
                    <a:pt x="2792" y="259181"/>
                  </a:lnTo>
                  <a:lnTo>
                    <a:pt x="1861" y="250177"/>
                  </a:lnTo>
                  <a:lnTo>
                    <a:pt x="1241" y="241199"/>
                  </a:lnTo>
                  <a:lnTo>
                    <a:pt x="827" y="232237"/>
                  </a:lnTo>
                  <a:lnTo>
                    <a:pt x="367" y="214341"/>
                  </a:lnTo>
                  <a:lnTo>
                    <a:pt x="0" y="85108"/>
                  </a:lnTo>
                  <a:lnTo>
                    <a:pt x="2645" y="72221"/>
                  </a:lnTo>
                  <a:lnTo>
                    <a:pt x="6136" y="60872"/>
                  </a:lnTo>
                  <a:lnTo>
                    <a:pt x="8101" y="48904"/>
                  </a:lnTo>
                  <a:lnTo>
                    <a:pt x="8561" y="42241"/>
                  </a:lnTo>
                  <a:lnTo>
                    <a:pt x="9676" y="39074"/>
                  </a:lnTo>
                  <a:lnTo>
                    <a:pt x="13560" y="32910"/>
                  </a:lnTo>
                  <a:lnTo>
                    <a:pt x="23146" y="20869"/>
                  </a:lnTo>
                  <a:lnTo>
                    <a:pt x="25170" y="14898"/>
                  </a:lnTo>
                  <a:lnTo>
                    <a:pt x="26701" y="12908"/>
                  </a:lnTo>
                  <a:lnTo>
                    <a:pt x="28715" y="11582"/>
                  </a:lnTo>
                  <a:lnTo>
                    <a:pt x="31049" y="10697"/>
                  </a:lnTo>
                  <a:lnTo>
                    <a:pt x="39075" y="4713"/>
                  </a:lnTo>
                  <a:lnTo>
                    <a:pt x="41925" y="3142"/>
                  </a:lnTo>
                  <a:lnTo>
                    <a:pt x="47737" y="1396"/>
                  </a:lnTo>
                  <a:lnTo>
                    <a:pt x="56587" y="414"/>
                  </a:lnTo>
                  <a:lnTo>
                    <a:pt x="65493" y="123"/>
                  </a:lnTo>
                  <a:lnTo>
                    <a:pt x="148841" y="0"/>
                  </a:lnTo>
                  <a:lnTo>
                    <a:pt x="155781" y="992"/>
                  </a:lnTo>
                  <a:lnTo>
                    <a:pt x="163385" y="2646"/>
                  </a:lnTo>
                  <a:lnTo>
                    <a:pt x="171431" y="4740"/>
                  </a:lnTo>
                  <a:lnTo>
                    <a:pt x="178779" y="6137"/>
                  </a:lnTo>
                  <a:lnTo>
                    <a:pt x="185662" y="7067"/>
                  </a:lnTo>
                  <a:lnTo>
                    <a:pt x="192236" y="7689"/>
                  </a:lnTo>
                  <a:lnTo>
                    <a:pt x="198602" y="8102"/>
                  </a:lnTo>
                  <a:lnTo>
                    <a:pt x="204831" y="8378"/>
                  </a:lnTo>
                  <a:lnTo>
                    <a:pt x="218035" y="8684"/>
                  </a:lnTo>
                  <a:lnTo>
                    <a:pt x="31253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16"/>
            <p:cNvSpPr/>
            <p:nvPr/>
          </p:nvSpPr>
          <p:spPr>
            <a:xfrm>
              <a:off x="1857375" y="6170414"/>
              <a:ext cx="258961" cy="26790"/>
            </a:xfrm>
            <a:custGeom>
              <a:avLst/>
              <a:gdLst/>
              <a:ahLst/>
              <a:cxnLst/>
              <a:rect l="0" t="0" r="0" b="0"/>
              <a:pathLst>
                <a:path w="258961" h="26790">
                  <a:moveTo>
                    <a:pt x="0" y="0"/>
                  </a:moveTo>
                  <a:lnTo>
                    <a:pt x="100029" y="0"/>
                  </a:lnTo>
                  <a:lnTo>
                    <a:pt x="107366" y="991"/>
                  </a:lnTo>
                  <a:lnTo>
                    <a:pt x="114241" y="2645"/>
                  </a:lnTo>
                  <a:lnTo>
                    <a:pt x="120809" y="4740"/>
                  </a:lnTo>
                  <a:lnTo>
                    <a:pt x="128164" y="6136"/>
                  </a:lnTo>
                  <a:lnTo>
                    <a:pt x="136044" y="7067"/>
                  </a:lnTo>
                  <a:lnTo>
                    <a:pt x="144274" y="7688"/>
                  </a:lnTo>
                  <a:lnTo>
                    <a:pt x="151745" y="8102"/>
                  </a:lnTo>
                  <a:lnTo>
                    <a:pt x="165338" y="8561"/>
                  </a:lnTo>
                  <a:lnTo>
                    <a:pt x="188887" y="8820"/>
                  </a:lnTo>
                  <a:lnTo>
                    <a:pt x="197362" y="9849"/>
                  </a:lnTo>
                  <a:lnTo>
                    <a:pt x="205988" y="11526"/>
                  </a:lnTo>
                  <a:lnTo>
                    <a:pt x="214716" y="13637"/>
                  </a:lnTo>
                  <a:lnTo>
                    <a:pt x="222519" y="15044"/>
                  </a:lnTo>
                  <a:lnTo>
                    <a:pt x="229705" y="15982"/>
                  </a:lnTo>
                  <a:lnTo>
                    <a:pt x="236480" y="16608"/>
                  </a:lnTo>
                  <a:lnTo>
                    <a:pt x="241989" y="18017"/>
                  </a:lnTo>
                  <a:lnTo>
                    <a:pt x="246654" y="19949"/>
                  </a:lnTo>
                  <a:lnTo>
                    <a:pt x="25896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17"/>
            <p:cNvSpPr/>
            <p:nvPr/>
          </p:nvSpPr>
          <p:spPr>
            <a:xfrm>
              <a:off x="2330648" y="6198453"/>
              <a:ext cx="178595" cy="16610"/>
            </a:xfrm>
            <a:custGeom>
              <a:avLst/>
              <a:gdLst/>
              <a:ahLst/>
              <a:cxnLst/>
              <a:rect l="0" t="0" r="0" b="0"/>
              <a:pathLst>
                <a:path w="178595" h="16610">
                  <a:moveTo>
                    <a:pt x="0" y="16609"/>
                  </a:moveTo>
                  <a:lnTo>
                    <a:pt x="50802" y="16609"/>
                  </a:lnTo>
                  <a:lnTo>
                    <a:pt x="56689" y="15617"/>
                  </a:lnTo>
                  <a:lnTo>
                    <a:pt x="62597" y="13963"/>
                  </a:lnTo>
                  <a:lnTo>
                    <a:pt x="68520" y="11869"/>
                  </a:lnTo>
                  <a:lnTo>
                    <a:pt x="74454" y="10472"/>
                  </a:lnTo>
                  <a:lnTo>
                    <a:pt x="80394" y="9541"/>
                  </a:lnTo>
                  <a:lnTo>
                    <a:pt x="86338" y="8920"/>
                  </a:lnTo>
                  <a:lnTo>
                    <a:pt x="92285" y="8507"/>
                  </a:lnTo>
                  <a:lnTo>
                    <a:pt x="98234" y="8230"/>
                  </a:lnTo>
                  <a:lnTo>
                    <a:pt x="110136" y="7924"/>
                  </a:lnTo>
                  <a:lnTo>
                    <a:pt x="122041" y="7788"/>
                  </a:lnTo>
                  <a:lnTo>
                    <a:pt x="127001" y="6760"/>
                  </a:lnTo>
                  <a:lnTo>
                    <a:pt x="131300" y="5082"/>
                  </a:lnTo>
                  <a:lnTo>
                    <a:pt x="135158" y="2971"/>
                  </a:lnTo>
                  <a:lnTo>
                    <a:pt x="139715" y="1564"/>
                  </a:lnTo>
                  <a:lnTo>
                    <a:pt x="144737" y="626"/>
                  </a:lnTo>
                  <a:lnTo>
                    <a:pt x="150069" y="0"/>
                  </a:lnTo>
                  <a:lnTo>
                    <a:pt x="154617" y="575"/>
                  </a:lnTo>
                  <a:lnTo>
                    <a:pt x="158640" y="1951"/>
                  </a:lnTo>
                  <a:lnTo>
                    <a:pt x="162315" y="3861"/>
                  </a:lnTo>
                  <a:lnTo>
                    <a:pt x="165757" y="5133"/>
                  </a:lnTo>
                  <a:lnTo>
                    <a:pt x="169044" y="5982"/>
                  </a:lnTo>
                  <a:lnTo>
                    <a:pt x="178594" y="7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18"/>
            <p:cNvSpPr/>
            <p:nvPr/>
          </p:nvSpPr>
          <p:spPr>
            <a:xfrm>
              <a:off x="2384226" y="6420445"/>
              <a:ext cx="133946" cy="35720"/>
            </a:xfrm>
            <a:custGeom>
              <a:avLst/>
              <a:gdLst/>
              <a:ahLst/>
              <a:cxnLst/>
              <a:rect l="0" t="0" r="0" b="0"/>
              <a:pathLst>
                <a:path w="133946" h="35720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9714" y="2645"/>
                  </a:lnTo>
                  <a:lnTo>
                    <a:pt x="12429" y="4740"/>
                  </a:lnTo>
                  <a:lnTo>
                    <a:pt x="15231" y="6137"/>
                  </a:lnTo>
                  <a:lnTo>
                    <a:pt x="18092" y="7068"/>
                  </a:lnTo>
                  <a:lnTo>
                    <a:pt x="20991" y="7688"/>
                  </a:lnTo>
                  <a:lnTo>
                    <a:pt x="24908" y="9094"/>
                  </a:lnTo>
                  <a:lnTo>
                    <a:pt x="29504" y="11024"/>
                  </a:lnTo>
                  <a:lnTo>
                    <a:pt x="34552" y="13302"/>
                  </a:lnTo>
                  <a:lnTo>
                    <a:pt x="39902" y="14821"/>
                  </a:lnTo>
                  <a:lnTo>
                    <a:pt x="45453" y="15834"/>
                  </a:lnTo>
                  <a:lnTo>
                    <a:pt x="51138" y="16509"/>
                  </a:lnTo>
                  <a:lnTo>
                    <a:pt x="57905" y="17951"/>
                  </a:lnTo>
                  <a:lnTo>
                    <a:pt x="65392" y="19905"/>
                  </a:lnTo>
                  <a:lnTo>
                    <a:pt x="73361" y="22200"/>
                  </a:lnTo>
                  <a:lnTo>
                    <a:pt x="80657" y="24722"/>
                  </a:lnTo>
                  <a:lnTo>
                    <a:pt x="87506" y="27395"/>
                  </a:lnTo>
                  <a:lnTo>
                    <a:pt x="94056" y="30170"/>
                  </a:lnTo>
                  <a:lnTo>
                    <a:pt x="100407" y="32019"/>
                  </a:lnTo>
                  <a:lnTo>
                    <a:pt x="106625" y="33252"/>
                  </a:lnTo>
                  <a:lnTo>
                    <a:pt x="112756" y="34074"/>
                  </a:lnTo>
                  <a:lnTo>
                    <a:pt x="117834" y="34623"/>
                  </a:lnTo>
                  <a:lnTo>
                    <a:pt x="122212" y="34988"/>
                  </a:lnTo>
                  <a:lnTo>
                    <a:pt x="133945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19"/>
            <p:cNvSpPr/>
            <p:nvPr/>
          </p:nvSpPr>
          <p:spPr>
            <a:xfrm>
              <a:off x="2714625" y="6134695"/>
              <a:ext cx="96976" cy="276821"/>
            </a:xfrm>
            <a:custGeom>
              <a:avLst/>
              <a:gdLst/>
              <a:ahLst/>
              <a:cxnLst/>
              <a:rect l="0" t="0" r="0" b="0"/>
              <a:pathLst>
                <a:path w="96976" h="276821">
                  <a:moveTo>
                    <a:pt x="80367" y="0"/>
                  </a:moveTo>
                  <a:lnTo>
                    <a:pt x="85107" y="0"/>
                  </a:lnTo>
                  <a:lnTo>
                    <a:pt x="86504" y="992"/>
                  </a:lnTo>
                  <a:lnTo>
                    <a:pt x="87435" y="2645"/>
                  </a:lnTo>
                  <a:lnTo>
                    <a:pt x="89188" y="8562"/>
                  </a:lnTo>
                  <a:lnTo>
                    <a:pt x="91894" y="11412"/>
                  </a:lnTo>
                  <a:lnTo>
                    <a:pt x="96975" y="16585"/>
                  </a:lnTo>
                  <a:lnTo>
                    <a:pt x="96400" y="18002"/>
                  </a:lnTo>
                  <a:lnTo>
                    <a:pt x="95025" y="19939"/>
                  </a:lnTo>
                  <a:lnTo>
                    <a:pt x="93115" y="22222"/>
                  </a:lnTo>
                  <a:lnTo>
                    <a:pt x="91843" y="24737"/>
                  </a:lnTo>
                  <a:lnTo>
                    <a:pt x="90428" y="30176"/>
                  </a:lnTo>
                  <a:lnTo>
                    <a:pt x="89632" y="38817"/>
                  </a:lnTo>
                  <a:lnTo>
                    <a:pt x="88528" y="41753"/>
                  </a:lnTo>
                  <a:lnTo>
                    <a:pt x="86800" y="44703"/>
                  </a:lnTo>
                  <a:lnTo>
                    <a:pt x="84655" y="47661"/>
                  </a:lnTo>
                  <a:lnTo>
                    <a:pt x="82273" y="56240"/>
                  </a:lnTo>
                  <a:lnTo>
                    <a:pt x="81638" y="61306"/>
                  </a:lnTo>
                  <a:lnTo>
                    <a:pt x="80222" y="66667"/>
                  </a:lnTo>
                  <a:lnTo>
                    <a:pt x="78286" y="72226"/>
                  </a:lnTo>
                  <a:lnTo>
                    <a:pt x="76003" y="77916"/>
                  </a:lnTo>
                  <a:lnTo>
                    <a:pt x="73489" y="83694"/>
                  </a:lnTo>
                  <a:lnTo>
                    <a:pt x="68049" y="95405"/>
                  </a:lnTo>
                  <a:lnTo>
                    <a:pt x="65210" y="102299"/>
                  </a:lnTo>
                  <a:lnTo>
                    <a:pt x="62325" y="109871"/>
                  </a:lnTo>
                  <a:lnTo>
                    <a:pt x="59409" y="117896"/>
                  </a:lnTo>
                  <a:lnTo>
                    <a:pt x="56473" y="125230"/>
                  </a:lnTo>
                  <a:lnTo>
                    <a:pt x="53524" y="132103"/>
                  </a:lnTo>
                  <a:lnTo>
                    <a:pt x="50565" y="138670"/>
                  </a:lnTo>
                  <a:lnTo>
                    <a:pt x="47601" y="146025"/>
                  </a:lnTo>
                  <a:lnTo>
                    <a:pt x="41661" y="162134"/>
                  </a:lnTo>
                  <a:lnTo>
                    <a:pt x="38688" y="169605"/>
                  </a:lnTo>
                  <a:lnTo>
                    <a:pt x="35714" y="176570"/>
                  </a:lnTo>
                  <a:lnTo>
                    <a:pt x="32738" y="183198"/>
                  </a:lnTo>
                  <a:lnTo>
                    <a:pt x="30755" y="190593"/>
                  </a:lnTo>
                  <a:lnTo>
                    <a:pt x="29433" y="198499"/>
                  </a:lnTo>
                  <a:lnTo>
                    <a:pt x="28552" y="206747"/>
                  </a:lnTo>
                  <a:lnTo>
                    <a:pt x="26971" y="214229"/>
                  </a:lnTo>
                  <a:lnTo>
                    <a:pt x="24926" y="221202"/>
                  </a:lnTo>
                  <a:lnTo>
                    <a:pt x="22570" y="227835"/>
                  </a:lnTo>
                  <a:lnTo>
                    <a:pt x="20008" y="234242"/>
                  </a:lnTo>
                  <a:lnTo>
                    <a:pt x="17307" y="240498"/>
                  </a:lnTo>
                  <a:lnTo>
                    <a:pt x="14515" y="246652"/>
                  </a:lnTo>
                  <a:lnTo>
                    <a:pt x="11660" y="251747"/>
                  </a:lnTo>
                  <a:lnTo>
                    <a:pt x="8765" y="256136"/>
                  </a:lnTo>
                  <a:lnTo>
                    <a:pt x="5844" y="260054"/>
                  </a:lnTo>
                  <a:lnTo>
                    <a:pt x="3896" y="263658"/>
                  </a:lnTo>
                  <a:lnTo>
                    <a:pt x="2597" y="267053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20"/>
            <p:cNvSpPr/>
            <p:nvPr/>
          </p:nvSpPr>
          <p:spPr>
            <a:xfrm>
              <a:off x="2732484" y="6161484"/>
              <a:ext cx="116087" cy="232173"/>
            </a:xfrm>
            <a:custGeom>
              <a:avLst/>
              <a:gdLst/>
              <a:ahLst/>
              <a:cxnLst/>
              <a:rect l="0" t="0" r="0" b="0"/>
              <a:pathLst>
                <a:path w="116087" h="232173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7688" y="4740"/>
                  </a:lnTo>
                  <a:lnTo>
                    <a:pt x="9094" y="6137"/>
                  </a:lnTo>
                  <a:lnTo>
                    <a:pt x="11024" y="7068"/>
                  </a:lnTo>
                  <a:lnTo>
                    <a:pt x="13302" y="7689"/>
                  </a:lnTo>
                  <a:lnTo>
                    <a:pt x="15814" y="9094"/>
                  </a:lnTo>
                  <a:lnTo>
                    <a:pt x="18479" y="11024"/>
                  </a:lnTo>
                  <a:lnTo>
                    <a:pt x="21249" y="13302"/>
                  </a:lnTo>
                  <a:lnTo>
                    <a:pt x="23096" y="15814"/>
                  </a:lnTo>
                  <a:lnTo>
                    <a:pt x="25148" y="21249"/>
                  </a:lnTo>
                  <a:lnTo>
                    <a:pt x="28705" y="26973"/>
                  </a:lnTo>
                  <a:lnTo>
                    <a:pt x="31043" y="29888"/>
                  </a:lnTo>
                  <a:lnTo>
                    <a:pt x="33594" y="32824"/>
                  </a:lnTo>
                  <a:lnTo>
                    <a:pt x="36286" y="35773"/>
                  </a:lnTo>
                  <a:lnTo>
                    <a:pt x="39073" y="38731"/>
                  </a:lnTo>
                  <a:lnTo>
                    <a:pt x="41924" y="42688"/>
                  </a:lnTo>
                  <a:lnTo>
                    <a:pt x="44817" y="47310"/>
                  </a:lnTo>
                  <a:lnTo>
                    <a:pt x="47737" y="52376"/>
                  </a:lnTo>
                  <a:lnTo>
                    <a:pt x="50676" y="58730"/>
                  </a:lnTo>
                  <a:lnTo>
                    <a:pt x="53628" y="65942"/>
                  </a:lnTo>
                  <a:lnTo>
                    <a:pt x="56588" y="73727"/>
                  </a:lnTo>
                  <a:lnTo>
                    <a:pt x="59553" y="80901"/>
                  </a:lnTo>
                  <a:lnTo>
                    <a:pt x="62522" y="87668"/>
                  </a:lnTo>
                  <a:lnTo>
                    <a:pt x="65494" y="94164"/>
                  </a:lnTo>
                  <a:lnTo>
                    <a:pt x="68467" y="101471"/>
                  </a:lnTo>
                  <a:lnTo>
                    <a:pt x="71442" y="109319"/>
                  </a:lnTo>
                  <a:lnTo>
                    <a:pt x="74417" y="117528"/>
                  </a:lnTo>
                  <a:lnTo>
                    <a:pt x="78384" y="125977"/>
                  </a:lnTo>
                  <a:lnTo>
                    <a:pt x="83014" y="134586"/>
                  </a:lnTo>
                  <a:lnTo>
                    <a:pt x="88085" y="143302"/>
                  </a:lnTo>
                  <a:lnTo>
                    <a:pt x="92458" y="153081"/>
                  </a:lnTo>
                  <a:lnTo>
                    <a:pt x="96365" y="163570"/>
                  </a:lnTo>
                  <a:lnTo>
                    <a:pt x="99962" y="174531"/>
                  </a:lnTo>
                  <a:lnTo>
                    <a:pt x="103352" y="183822"/>
                  </a:lnTo>
                  <a:lnTo>
                    <a:pt x="106604" y="192002"/>
                  </a:lnTo>
                  <a:lnTo>
                    <a:pt x="109765" y="199439"/>
                  </a:lnTo>
                  <a:lnTo>
                    <a:pt x="111872" y="206381"/>
                  </a:lnTo>
                  <a:lnTo>
                    <a:pt x="113277" y="212993"/>
                  </a:lnTo>
                  <a:lnTo>
                    <a:pt x="116086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21"/>
            <p:cNvSpPr/>
            <p:nvPr/>
          </p:nvSpPr>
          <p:spPr>
            <a:xfrm>
              <a:off x="3053953" y="6179343"/>
              <a:ext cx="187520" cy="338793"/>
            </a:xfrm>
            <a:custGeom>
              <a:avLst/>
              <a:gdLst/>
              <a:ahLst/>
              <a:cxnLst/>
              <a:rect l="0" t="0" r="0" b="0"/>
              <a:pathLst>
                <a:path w="187520" h="338793">
                  <a:moveTo>
                    <a:pt x="0" y="0"/>
                  </a:moveTo>
                  <a:lnTo>
                    <a:pt x="0" y="123317"/>
                  </a:lnTo>
                  <a:lnTo>
                    <a:pt x="992" y="127852"/>
                  </a:lnTo>
                  <a:lnTo>
                    <a:pt x="4740" y="135537"/>
                  </a:lnTo>
                  <a:lnTo>
                    <a:pt x="9713" y="142259"/>
                  </a:lnTo>
                  <a:lnTo>
                    <a:pt x="12428" y="145441"/>
                  </a:lnTo>
                  <a:lnTo>
                    <a:pt x="14238" y="148555"/>
                  </a:lnTo>
                  <a:lnTo>
                    <a:pt x="16250" y="154659"/>
                  </a:lnTo>
                  <a:lnTo>
                    <a:pt x="18771" y="156684"/>
                  </a:lnTo>
                  <a:lnTo>
                    <a:pt x="22435" y="158034"/>
                  </a:lnTo>
                  <a:lnTo>
                    <a:pt x="26863" y="158934"/>
                  </a:lnTo>
                  <a:lnTo>
                    <a:pt x="30807" y="160527"/>
                  </a:lnTo>
                  <a:lnTo>
                    <a:pt x="34428" y="162581"/>
                  </a:lnTo>
                  <a:lnTo>
                    <a:pt x="37835" y="164941"/>
                  </a:lnTo>
                  <a:lnTo>
                    <a:pt x="41098" y="166516"/>
                  </a:lnTo>
                  <a:lnTo>
                    <a:pt x="44266" y="167565"/>
                  </a:lnTo>
                  <a:lnTo>
                    <a:pt x="47370" y="168265"/>
                  </a:lnTo>
                  <a:lnTo>
                    <a:pt x="50431" y="168732"/>
                  </a:lnTo>
                  <a:lnTo>
                    <a:pt x="53464" y="169042"/>
                  </a:lnTo>
                  <a:lnTo>
                    <a:pt x="56479" y="169249"/>
                  </a:lnTo>
                  <a:lnTo>
                    <a:pt x="60472" y="169388"/>
                  </a:lnTo>
                  <a:lnTo>
                    <a:pt x="70202" y="169541"/>
                  </a:lnTo>
                  <a:lnTo>
                    <a:pt x="74582" y="168590"/>
                  </a:lnTo>
                  <a:lnTo>
                    <a:pt x="78495" y="166964"/>
                  </a:lnTo>
                  <a:lnTo>
                    <a:pt x="82096" y="164888"/>
                  </a:lnTo>
                  <a:lnTo>
                    <a:pt x="86480" y="163503"/>
                  </a:lnTo>
                  <a:lnTo>
                    <a:pt x="91388" y="162581"/>
                  </a:lnTo>
                  <a:lnTo>
                    <a:pt x="96644" y="161965"/>
                  </a:lnTo>
                  <a:lnTo>
                    <a:pt x="101140" y="160563"/>
                  </a:lnTo>
                  <a:lnTo>
                    <a:pt x="105129" y="158636"/>
                  </a:lnTo>
                  <a:lnTo>
                    <a:pt x="108782" y="156359"/>
                  </a:lnTo>
                  <a:lnTo>
                    <a:pt x="113201" y="153849"/>
                  </a:lnTo>
                  <a:lnTo>
                    <a:pt x="123402" y="148414"/>
                  </a:lnTo>
                  <a:lnTo>
                    <a:pt x="127908" y="146568"/>
                  </a:lnTo>
                  <a:lnTo>
                    <a:pt x="131905" y="145337"/>
                  </a:lnTo>
                  <a:lnTo>
                    <a:pt x="135561" y="144517"/>
                  </a:lnTo>
                  <a:lnTo>
                    <a:pt x="138992" y="142977"/>
                  </a:lnTo>
                  <a:lnTo>
                    <a:pt x="142270" y="140959"/>
                  </a:lnTo>
                  <a:lnTo>
                    <a:pt x="145448" y="138621"/>
                  </a:lnTo>
                  <a:lnTo>
                    <a:pt x="148559" y="136070"/>
                  </a:lnTo>
                  <a:lnTo>
                    <a:pt x="151625" y="133378"/>
                  </a:lnTo>
                  <a:lnTo>
                    <a:pt x="154662" y="130590"/>
                  </a:lnTo>
                  <a:lnTo>
                    <a:pt x="160681" y="124848"/>
                  </a:lnTo>
                  <a:lnTo>
                    <a:pt x="163675" y="121927"/>
                  </a:lnTo>
                  <a:lnTo>
                    <a:pt x="166663" y="119980"/>
                  </a:lnTo>
                  <a:lnTo>
                    <a:pt x="169648" y="118683"/>
                  </a:lnTo>
                  <a:lnTo>
                    <a:pt x="172630" y="117817"/>
                  </a:lnTo>
                  <a:lnTo>
                    <a:pt x="175610" y="117240"/>
                  </a:lnTo>
                  <a:lnTo>
                    <a:pt x="178589" y="116856"/>
                  </a:lnTo>
                  <a:lnTo>
                    <a:pt x="187477" y="116090"/>
                  </a:lnTo>
                  <a:lnTo>
                    <a:pt x="187509" y="116087"/>
                  </a:lnTo>
                  <a:lnTo>
                    <a:pt x="187519" y="120827"/>
                  </a:lnTo>
                  <a:lnTo>
                    <a:pt x="186528" y="123216"/>
                  </a:lnTo>
                  <a:lnTo>
                    <a:pt x="182781" y="128515"/>
                  </a:lnTo>
                  <a:lnTo>
                    <a:pt x="181385" y="132310"/>
                  </a:lnTo>
                  <a:lnTo>
                    <a:pt x="179834" y="141817"/>
                  </a:lnTo>
                  <a:lnTo>
                    <a:pt x="178428" y="147131"/>
                  </a:lnTo>
                  <a:lnTo>
                    <a:pt x="176499" y="152657"/>
                  </a:lnTo>
                  <a:lnTo>
                    <a:pt x="174221" y="158327"/>
                  </a:lnTo>
                  <a:lnTo>
                    <a:pt x="171709" y="164090"/>
                  </a:lnTo>
                  <a:lnTo>
                    <a:pt x="166273" y="175786"/>
                  </a:lnTo>
                  <a:lnTo>
                    <a:pt x="164427" y="181683"/>
                  </a:lnTo>
                  <a:lnTo>
                    <a:pt x="163196" y="187598"/>
                  </a:lnTo>
                  <a:lnTo>
                    <a:pt x="162375" y="193526"/>
                  </a:lnTo>
                  <a:lnTo>
                    <a:pt x="160836" y="199463"/>
                  </a:lnTo>
                  <a:lnTo>
                    <a:pt x="158817" y="205405"/>
                  </a:lnTo>
                  <a:lnTo>
                    <a:pt x="156480" y="211351"/>
                  </a:lnTo>
                  <a:lnTo>
                    <a:pt x="153929" y="217299"/>
                  </a:lnTo>
                  <a:lnTo>
                    <a:pt x="148449" y="229200"/>
                  </a:lnTo>
                  <a:lnTo>
                    <a:pt x="139785" y="247056"/>
                  </a:lnTo>
                  <a:lnTo>
                    <a:pt x="135854" y="253009"/>
                  </a:lnTo>
                  <a:lnTo>
                    <a:pt x="131249" y="258962"/>
                  </a:lnTo>
                  <a:lnTo>
                    <a:pt x="126194" y="264915"/>
                  </a:lnTo>
                  <a:lnTo>
                    <a:pt x="121833" y="270868"/>
                  </a:lnTo>
                  <a:lnTo>
                    <a:pt x="117932" y="276821"/>
                  </a:lnTo>
                  <a:lnTo>
                    <a:pt x="114340" y="282774"/>
                  </a:lnTo>
                  <a:lnTo>
                    <a:pt x="110953" y="288727"/>
                  </a:lnTo>
                  <a:lnTo>
                    <a:pt x="104544" y="300633"/>
                  </a:lnTo>
                  <a:lnTo>
                    <a:pt x="101446" y="305594"/>
                  </a:lnTo>
                  <a:lnTo>
                    <a:pt x="98388" y="309894"/>
                  </a:lnTo>
                  <a:lnTo>
                    <a:pt x="95358" y="313752"/>
                  </a:lnTo>
                  <a:lnTo>
                    <a:pt x="91353" y="317317"/>
                  </a:lnTo>
                  <a:lnTo>
                    <a:pt x="86699" y="320685"/>
                  </a:lnTo>
                  <a:lnTo>
                    <a:pt x="81612" y="323923"/>
                  </a:lnTo>
                  <a:lnTo>
                    <a:pt x="77228" y="327073"/>
                  </a:lnTo>
                  <a:lnTo>
                    <a:pt x="73313" y="330166"/>
                  </a:lnTo>
                  <a:lnTo>
                    <a:pt x="69711" y="333220"/>
                  </a:lnTo>
                  <a:lnTo>
                    <a:pt x="65326" y="335257"/>
                  </a:lnTo>
                  <a:lnTo>
                    <a:pt x="60417" y="336615"/>
                  </a:lnTo>
                  <a:lnTo>
                    <a:pt x="55161" y="337519"/>
                  </a:lnTo>
                  <a:lnTo>
                    <a:pt x="50665" y="338121"/>
                  </a:lnTo>
                  <a:lnTo>
                    <a:pt x="46674" y="338524"/>
                  </a:lnTo>
                  <a:lnTo>
                    <a:pt x="43022" y="338792"/>
                  </a:lnTo>
                  <a:lnTo>
                    <a:pt x="38603" y="337979"/>
                  </a:lnTo>
                  <a:lnTo>
                    <a:pt x="33673" y="336444"/>
                  </a:lnTo>
                  <a:lnTo>
                    <a:pt x="28402" y="334429"/>
                  </a:lnTo>
                  <a:lnTo>
                    <a:pt x="23895" y="332094"/>
                  </a:lnTo>
                  <a:lnTo>
                    <a:pt x="19899" y="329544"/>
                  </a:lnTo>
                  <a:lnTo>
                    <a:pt x="16243" y="326852"/>
                  </a:lnTo>
                  <a:lnTo>
                    <a:pt x="12812" y="325058"/>
                  </a:lnTo>
                  <a:lnTo>
                    <a:pt x="9534" y="323862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22"/>
            <p:cNvSpPr/>
            <p:nvPr/>
          </p:nvSpPr>
          <p:spPr>
            <a:xfrm>
              <a:off x="2884289" y="5947171"/>
              <a:ext cx="80368" cy="178595"/>
            </a:xfrm>
            <a:custGeom>
              <a:avLst/>
              <a:gdLst/>
              <a:ahLst/>
              <a:cxnLst/>
              <a:rect l="0" t="0" r="0" b="0"/>
              <a:pathLst>
                <a:path w="80368" h="178595">
                  <a:moveTo>
                    <a:pt x="0" y="0"/>
                  </a:moveTo>
                  <a:lnTo>
                    <a:pt x="4740" y="4740"/>
                  </a:lnTo>
                  <a:lnTo>
                    <a:pt x="7129" y="8122"/>
                  </a:lnTo>
                  <a:lnTo>
                    <a:pt x="9713" y="12359"/>
                  </a:lnTo>
                  <a:lnTo>
                    <a:pt x="12428" y="17169"/>
                  </a:lnTo>
                  <a:lnTo>
                    <a:pt x="15231" y="21368"/>
                  </a:lnTo>
                  <a:lnTo>
                    <a:pt x="18091" y="25160"/>
                  </a:lnTo>
                  <a:lnTo>
                    <a:pt x="20990" y="28679"/>
                  </a:lnTo>
                  <a:lnTo>
                    <a:pt x="23915" y="34003"/>
                  </a:lnTo>
                  <a:lnTo>
                    <a:pt x="26857" y="40528"/>
                  </a:lnTo>
                  <a:lnTo>
                    <a:pt x="29811" y="47854"/>
                  </a:lnTo>
                  <a:lnTo>
                    <a:pt x="32773" y="54723"/>
                  </a:lnTo>
                  <a:lnTo>
                    <a:pt x="38708" y="67647"/>
                  </a:lnTo>
                  <a:lnTo>
                    <a:pt x="42673" y="74864"/>
                  </a:lnTo>
                  <a:lnTo>
                    <a:pt x="47300" y="82652"/>
                  </a:lnTo>
                  <a:lnTo>
                    <a:pt x="52369" y="90820"/>
                  </a:lnTo>
                  <a:lnTo>
                    <a:pt x="56741" y="100234"/>
                  </a:lnTo>
                  <a:lnTo>
                    <a:pt x="60647" y="110479"/>
                  </a:lnTo>
                  <a:lnTo>
                    <a:pt x="64244" y="121277"/>
                  </a:lnTo>
                  <a:lnTo>
                    <a:pt x="67634" y="130461"/>
                  </a:lnTo>
                  <a:lnTo>
                    <a:pt x="70886" y="138568"/>
                  </a:lnTo>
                  <a:lnTo>
                    <a:pt x="74046" y="145957"/>
                  </a:lnTo>
                  <a:lnTo>
                    <a:pt x="76153" y="152867"/>
                  </a:lnTo>
                  <a:lnTo>
                    <a:pt x="77558" y="159458"/>
                  </a:lnTo>
                  <a:lnTo>
                    <a:pt x="80367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223"/>
            <p:cNvSpPr/>
            <p:nvPr/>
          </p:nvSpPr>
          <p:spPr>
            <a:xfrm>
              <a:off x="3321843" y="6081117"/>
              <a:ext cx="71439" cy="133946"/>
            </a:xfrm>
            <a:custGeom>
              <a:avLst/>
              <a:gdLst/>
              <a:ahLst/>
              <a:cxnLst/>
              <a:rect l="0" t="0" r="0" b="0"/>
              <a:pathLst>
                <a:path w="71439" h="133946">
                  <a:moveTo>
                    <a:pt x="0" y="0"/>
                  </a:moveTo>
                  <a:lnTo>
                    <a:pt x="4741" y="0"/>
                  </a:lnTo>
                  <a:lnTo>
                    <a:pt x="7130" y="1984"/>
                  </a:lnTo>
                  <a:lnTo>
                    <a:pt x="9714" y="5291"/>
                  </a:lnTo>
                  <a:lnTo>
                    <a:pt x="12429" y="9481"/>
                  </a:lnTo>
                  <a:lnTo>
                    <a:pt x="15231" y="14258"/>
                  </a:lnTo>
                  <a:lnTo>
                    <a:pt x="18092" y="19426"/>
                  </a:lnTo>
                  <a:lnTo>
                    <a:pt x="20991" y="24857"/>
                  </a:lnTo>
                  <a:lnTo>
                    <a:pt x="24908" y="31454"/>
                  </a:lnTo>
                  <a:lnTo>
                    <a:pt x="34552" y="46721"/>
                  </a:lnTo>
                  <a:lnTo>
                    <a:pt x="38910" y="54960"/>
                  </a:lnTo>
                  <a:lnTo>
                    <a:pt x="42807" y="63429"/>
                  </a:lnTo>
                  <a:lnTo>
                    <a:pt x="46398" y="72051"/>
                  </a:lnTo>
                  <a:lnTo>
                    <a:pt x="49783" y="80776"/>
                  </a:lnTo>
                  <a:lnTo>
                    <a:pt x="56191" y="98408"/>
                  </a:lnTo>
                  <a:lnTo>
                    <a:pt x="59289" y="106285"/>
                  </a:lnTo>
                  <a:lnTo>
                    <a:pt x="62346" y="113521"/>
                  </a:lnTo>
                  <a:lnTo>
                    <a:pt x="71438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224"/>
            <p:cNvSpPr/>
            <p:nvPr/>
          </p:nvSpPr>
          <p:spPr>
            <a:xfrm>
              <a:off x="3554015" y="6197203"/>
              <a:ext cx="26790" cy="267891"/>
            </a:xfrm>
            <a:custGeom>
              <a:avLst/>
              <a:gdLst/>
              <a:ahLst/>
              <a:cxnLst/>
              <a:rect l="0" t="0" r="0" b="0"/>
              <a:pathLst>
                <a:path w="26790" h="267891">
                  <a:moveTo>
                    <a:pt x="0" y="0"/>
                  </a:moveTo>
                  <a:lnTo>
                    <a:pt x="4741" y="0"/>
                  </a:lnTo>
                  <a:lnTo>
                    <a:pt x="6137" y="991"/>
                  </a:lnTo>
                  <a:lnTo>
                    <a:pt x="7068" y="2645"/>
                  </a:lnTo>
                  <a:lnTo>
                    <a:pt x="8821" y="8562"/>
                  </a:lnTo>
                  <a:lnTo>
                    <a:pt x="9850" y="8684"/>
                  </a:lnTo>
                  <a:lnTo>
                    <a:pt x="11527" y="8765"/>
                  </a:lnTo>
                  <a:lnTo>
                    <a:pt x="13638" y="8820"/>
                  </a:lnTo>
                  <a:lnTo>
                    <a:pt x="15045" y="9849"/>
                  </a:lnTo>
                  <a:lnTo>
                    <a:pt x="15983" y="11526"/>
                  </a:lnTo>
                  <a:lnTo>
                    <a:pt x="17489" y="16608"/>
                  </a:lnTo>
                  <a:lnTo>
                    <a:pt x="17749" y="22229"/>
                  </a:lnTo>
                  <a:lnTo>
                    <a:pt x="17860" y="211336"/>
                  </a:lnTo>
                  <a:lnTo>
                    <a:pt x="18852" y="216296"/>
                  </a:lnTo>
                  <a:lnTo>
                    <a:pt x="20505" y="220596"/>
                  </a:lnTo>
                  <a:lnTo>
                    <a:pt x="22600" y="224454"/>
                  </a:lnTo>
                  <a:lnTo>
                    <a:pt x="23996" y="229011"/>
                  </a:lnTo>
                  <a:lnTo>
                    <a:pt x="24928" y="234033"/>
                  </a:lnTo>
                  <a:lnTo>
                    <a:pt x="25548" y="239366"/>
                  </a:lnTo>
                  <a:lnTo>
                    <a:pt x="25962" y="243913"/>
                  </a:lnTo>
                  <a:lnTo>
                    <a:pt x="26422" y="251611"/>
                  </a:lnTo>
                  <a:lnTo>
                    <a:pt x="26626" y="258340"/>
                  </a:lnTo>
                  <a:lnTo>
                    <a:pt x="26789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225"/>
            <p:cNvSpPr/>
            <p:nvPr/>
          </p:nvSpPr>
          <p:spPr>
            <a:xfrm>
              <a:off x="3473648" y="6304369"/>
              <a:ext cx="267782" cy="35710"/>
            </a:xfrm>
            <a:custGeom>
              <a:avLst/>
              <a:gdLst/>
              <a:ahLst/>
              <a:cxnLst/>
              <a:rect l="0" t="0" r="0" b="0"/>
              <a:pathLst>
                <a:path w="267782" h="35710">
                  <a:moveTo>
                    <a:pt x="258961" y="26779"/>
                  </a:moveTo>
                  <a:lnTo>
                    <a:pt x="267781" y="26779"/>
                  </a:lnTo>
                  <a:lnTo>
                    <a:pt x="265197" y="24133"/>
                  </a:lnTo>
                  <a:lnTo>
                    <a:pt x="260193" y="19090"/>
                  </a:lnTo>
                  <a:lnTo>
                    <a:pt x="256863" y="18400"/>
                  </a:lnTo>
                  <a:lnTo>
                    <a:pt x="249409" y="18013"/>
                  </a:lnTo>
                  <a:lnTo>
                    <a:pt x="246640" y="17958"/>
                  </a:lnTo>
                  <a:lnTo>
                    <a:pt x="243802" y="16930"/>
                  </a:lnTo>
                  <a:lnTo>
                    <a:pt x="240917" y="15252"/>
                  </a:lnTo>
                  <a:lnTo>
                    <a:pt x="238002" y="13141"/>
                  </a:lnTo>
                  <a:lnTo>
                    <a:pt x="235066" y="11734"/>
                  </a:lnTo>
                  <a:lnTo>
                    <a:pt x="232117" y="10796"/>
                  </a:lnTo>
                  <a:lnTo>
                    <a:pt x="226195" y="9753"/>
                  </a:lnTo>
                  <a:lnTo>
                    <a:pt x="220255" y="9290"/>
                  </a:lnTo>
                  <a:lnTo>
                    <a:pt x="217282" y="8174"/>
                  </a:lnTo>
                  <a:lnTo>
                    <a:pt x="214307" y="6438"/>
                  </a:lnTo>
                  <a:lnTo>
                    <a:pt x="211332" y="4289"/>
                  </a:lnTo>
                  <a:lnTo>
                    <a:pt x="208357" y="2856"/>
                  </a:lnTo>
                  <a:lnTo>
                    <a:pt x="205382" y="1900"/>
                  </a:lnTo>
                  <a:lnTo>
                    <a:pt x="198437" y="839"/>
                  </a:lnTo>
                  <a:lnTo>
                    <a:pt x="193807" y="556"/>
                  </a:lnTo>
                  <a:lnTo>
                    <a:pt x="184363" y="241"/>
                  </a:lnTo>
                  <a:lnTo>
                    <a:pt x="172475" y="64"/>
                  </a:lnTo>
                  <a:lnTo>
                    <a:pt x="150178" y="0"/>
                  </a:lnTo>
                  <a:lnTo>
                    <a:pt x="145759" y="989"/>
                  </a:lnTo>
                  <a:lnTo>
                    <a:pt x="140829" y="2640"/>
                  </a:lnTo>
                  <a:lnTo>
                    <a:pt x="135558" y="4733"/>
                  </a:lnTo>
                  <a:lnTo>
                    <a:pt x="130059" y="6129"/>
                  </a:lnTo>
                  <a:lnTo>
                    <a:pt x="124410" y="7059"/>
                  </a:lnTo>
                  <a:lnTo>
                    <a:pt x="118658" y="7679"/>
                  </a:lnTo>
                  <a:lnTo>
                    <a:pt x="112840" y="8092"/>
                  </a:lnTo>
                  <a:lnTo>
                    <a:pt x="106976" y="8368"/>
                  </a:lnTo>
                  <a:lnTo>
                    <a:pt x="91889" y="8756"/>
                  </a:lnTo>
                  <a:lnTo>
                    <a:pt x="88048" y="8810"/>
                  </a:lnTo>
                  <a:lnTo>
                    <a:pt x="83504" y="9839"/>
                  </a:lnTo>
                  <a:lnTo>
                    <a:pt x="78489" y="11516"/>
                  </a:lnTo>
                  <a:lnTo>
                    <a:pt x="73162" y="13627"/>
                  </a:lnTo>
                  <a:lnTo>
                    <a:pt x="68619" y="15034"/>
                  </a:lnTo>
                  <a:lnTo>
                    <a:pt x="64597" y="15973"/>
                  </a:lnTo>
                  <a:lnTo>
                    <a:pt x="57483" y="17015"/>
                  </a:lnTo>
                  <a:lnTo>
                    <a:pt x="51014" y="17478"/>
                  </a:lnTo>
                  <a:lnTo>
                    <a:pt x="47900" y="18594"/>
                  </a:lnTo>
                  <a:lnTo>
                    <a:pt x="44832" y="20330"/>
                  </a:lnTo>
                  <a:lnTo>
                    <a:pt x="41794" y="22480"/>
                  </a:lnTo>
                  <a:lnTo>
                    <a:pt x="38777" y="23912"/>
                  </a:lnTo>
                  <a:lnTo>
                    <a:pt x="35773" y="24868"/>
                  </a:lnTo>
                  <a:lnTo>
                    <a:pt x="29790" y="25930"/>
                  </a:lnTo>
                  <a:lnTo>
                    <a:pt x="23823" y="26401"/>
                  </a:lnTo>
                  <a:lnTo>
                    <a:pt x="17864" y="26611"/>
                  </a:lnTo>
                  <a:lnTo>
                    <a:pt x="10694" y="26745"/>
                  </a:lnTo>
                  <a:lnTo>
                    <a:pt x="10106" y="27749"/>
                  </a:lnTo>
                  <a:lnTo>
                    <a:pt x="9714" y="29410"/>
                  </a:lnTo>
                  <a:lnTo>
                    <a:pt x="9452" y="31510"/>
                  </a:lnTo>
                  <a:lnTo>
                    <a:pt x="8286" y="32909"/>
                  </a:lnTo>
                  <a:lnTo>
                    <a:pt x="6516" y="33842"/>
                  </a:lnTo>
                  <a:lnTo>
                    <a:pt x="15" y="35704"/>
                  </a:lnTo>
                  <a:lnTo>
                    <a:pt x="10" y="35706"/>
                  </a:lnTo>
                  <a:lnTo>
                    <a:pt x="0" y="26779"/>
                  </a:lnTo>
                  <a:lnTo>
                    <a:pt x="0" y="35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226"/>
            <p:cNvSpPr/>
            <p:nvPr/>
          </p:nvSpPr>
          <p:spPr>
            <a:xfrm>
              <a:off x="3045023" y="4491648"/>
              <a:ext cx="642938" cy="1268000"/>
            </a:xfrm>
            <a:custGeom>
              <a:avLst/>
              <a:gdLst/>
              <a:ahLst/>
              <a:cxnLst/>
              <a:rect l="0" t="0" r="0" b="0"/>
              <a:pathLst>
                <a:path w="642938" h="1268000">
                  <a:moveTo>
                    <a:pt x="464344" y="80352"/>
                  </a:moveTo>
                  <a:lnTo>
                    <a:pt x="472032" y="80352"/>
                  </a:lnTo>
                  <a:lnTo>
                    <a:pt x="480852" y="88040"/>
                  </a:lnTo>
                  <a:lnTo>
                    <a:pt x="481303" y="89446"/>
                  </a:lnTo>
                  <a:lnTo>
                    <a:pt x="482151" y="107325"/>
                  </a:lnTo>
                  <a:lnTo>
                    <a:pt x="482168" y="110240"/>
                  </a:lnTo>
                  <a:lnTo>
                    <a:pt x="483172" y="113175"/>
                  </a:lnTo>
                  <a:lnTo>
                    <a:pt x="488333" y="122047"/>
                  </a:lnTo>
                  <a:lnTo>
                    <a:pt x="489888" y="127987"/>
                  </a:lnTo>
                  <a:lnTo>
                    <a:pt x="492104" y="166837"/>
                  </a:lnTo>
                  <a:lnTo>
                    <a:pt x="498196" y="185482"/>
                  </a:lnTo>
                  <a:lnTo>
                    <a:pt x="500225" y="193553"/>
                  </a:lnTo>
                  <a:lnTo>
                    <a:pt x="505954" y="209253"/>
                  </a:lnTo>
                  <a:lnTo>
                    <a:pt x="509718" y="244142"/>
                  </a:lnTo>
                  <a:lnTo>
                    <a:pt x="516007" y="267890"/>
                  </a:lnTo>
                  <a:lnTo>
                    <a:pt x="520400" y="306241"/>
                  </a:lnTo>
                  <a:lnTo>
                    <a:pt x="524940" y="328522"/>
                  </a:lnTo>
                  <a:lnTo>
                    <a:pt x="526600" y="366039"/>
                  </a:lnTo>
                  <a:lnTo>
                    <a:pt x="526851" y="473661"/>
                  </a:lnTo>
                  <a:lnTo>
                    <a:pt x="529497" y="488651"/>
                  </a:lnTo>
                  <a:lnTo>
                    <a:pt x="532988" y="502920"/>
                  </a:lnTo>
                  <a:lnTo>
                    <a:pt x="534540" y="519183"/>
                  </a:lnTo>
                  <a:lnTo>
                    <a:pt x="532584" y="536333"/>
                  </a:lnTo>
                  <a:lnTo>
                    <a:pt x="527984" y="566856"/>
                  </a:lnTo>
                  <a:lnTo>
                    <a:pt x="527075" y="599123"/>
                  </a:lnTo>
                  <a:lnTo>
                    <a:pt x="526881" y="643033"/>
                  </a:lnTo>
                  <a:lnTo>
                    <a:pt x="519788" y="687585"/>
                  </a:lnTo>
                  <a:lnTo>
                    <a:pt x="518168" y="726084"/>
                  </a:lnTo>
                  <a:lnTo>
                    <a:pt x="517954" y="768306"/>
                  </a:lnTo>
                  <a:lnTo>
                    <a:pt x="510858" y="812634"/>
                  </a:lnTo>
                  <a:lnTo>
                    <a:pt x="509361" y="848315"/>
                  </a:lnTo>
                  <a:lnTo>
                    <a:pt x="502928" y="884026"/>
                  </a:lnTo>
                  <a:lnTo>
                    <a:pt x="499919" y="909821"/>
                  </a:lnTo>
                  <a:lnTo>
                    <a:pt x="493162" y="939464"/>
                  </a:lnTo>
                  <a:lnTo>
                    <a:pt x="491534" y="973688"/>
                  </a:lnTo>
                  <a:lnTo>
                    <a:pt x="488665" y="988697"/>
                  </a:lnTo>
                  <a:lnTo>
                    <a:pt x="485075" y="1002975"/>
                  </a:lnTo>
                  <a:lnTo>
                    <a:pt x="482581" y="1040395"/>
                  </a:lnTo>
                  <a:lnTo>
                    <a:pt x="475185" y="1078432"/>
                  </a:lnTo>
                  <a:lnTo>
                    <a:pt x="473131" y="1091474"/>
                  </a:lnTo>
                  <a:lnTo>
                    <a:pt x="466373" y="1116016"/>
                  </a:lnTo>
                  <a:lnTo>
                    <a:pt x="464253" y="1128022"/>
                  </a:lnTo>
                  <a:lnTo>
                    <a:pt x="449192" y="1163813"/>
                  </a:lnTo>
                  <a:lnTo>
                    <a:pt x="441444" y="1180685"/>
                  </a:lnTo>
                  <a:lnTo>
                    <a:pt x="433326" y="1203756"/>
                  </a:lnTo>
                  <a:lnTo>
                    <a:pt x="425277" y="1216003"/>
                  </a:lnTo>
                  <a:lnTo>
                    <a:pt x="416609" y="1225915"/>
                  </a:lnTo>
                  <a:lnTo>
                    <a:pt x="413669" y="1228036"/>
                  </a:lnTo>
                  <a:lnTo>
                    <a:pt x="404791" y="1232016"/>
                  </a:lnTo>
                  <a:lnTo>
                    <a:pt x="389927" y="1244544"/>
                  </a:lnTo>
                  <a:lnTo>
                    <a:pt x="380999" y="1253223"/>
                  </a:lnTo>
                  <a:lnTo>
                    <a:pt x="378023" y="1255172"/>
                  </a:lnTo>
                  <a:lnTo>
                    <a:pt x="369094" y="1258907"/>
                  </a:lnTo>
                  <a:lnTo>
                    <a:pt x="363141" y="1263298"/>
                  </a:lnTo>
                  <a:lnTo>
                    <a:pt x="359172" y="1264865"/>
                  </a:lnTo>
                  <a:lnTo>
                    <a:pt x="341190" y="1267381"/>
                  </a:lnTo>
                  <a:lnTo>
                    <a:pt x="321632" y="1267946"/>
                  </a:lnTo>
                  <a:lnTo>
                    <a:pt x="286965" y="1267999"/>
                  </a:lnTo>
                  <a:lnTo>
                    <a:pt x="282592" y="1267007"/>
                  </a:lnTo>
                  <a:lnTo>
                    <a:pt x="268443" y="1260932"/>
                  </a:lnTo>
                  <a:lnTo>
                    <a:pt x="265282" y="1260312"/>
                  </a:lnTo>
                  <a:lnTo>
                    <a:pt x="259124" y="1256976"/>
                  </a:lnTo>
                  <a:lnTo>
                    <a:pt x="256093" y="1254697"/>
                  </a:lnTo>
                  <a:lnTo>
                    <a:pt x="250080" y="1252166"/>
                  </a:lnTo>
                  <a:lnTo>
                    <a:pt x="243107" y="1250049"/>
                  </a:lnTo>
                  <a:lnTo>
                    <a:pt x="225108" y="1243250"/>
                  </a:lnTo>
                  <a:lnTo>
                    <a:pt x="221510" y="1242571"/>
                  </a:lnTo>
                  <a:lnTo>
                    <a:pt x="214866" y="1239170"/>
                  </a:lnTo>
                  <a:lnTo>
                    <a:pt x="196502" y="1223172"/>
                  </a:lnTo>
                  <a:lnTo>
                    <a:pt x="157758" y="1184655"/>
                  </a:lnTo>
                  <a:lnTo>
                    <a:pt x="139898" y="1159109"/>
                  </a:lnTo>
                  <a:lnTo>
                    <a:pt x="122039" y="1140117"/>
                  </a:lnTo>
                  <a:lnTo>
                    <a:pt x="104180" y="1114470"/>
                  </a:lnTo>
                  <a:lnTo>
                    <a:pt x="95250" y="1099919"/>
                  </a:lnTo>
                  <a:lnTo>
                    <a:pt x="91943" y="1091432"/>
                  </a:lnTo>
                  <a:lnTo>
                    <a:pt x="89480" y="1083362"/>
                  </a:lnTo>
                  <a:lnTo>
                    <a:pt x="71274" y="1044578"/>
                  </a:lnTo>
                  <a:lnTo>
                    <a:pt x="57525" y="1015961"/>
                  </a:lnTo>
                  <a:lnTo>
                    <a:pt x="44095" y="981697"/>
                  </a:lnTo>
                  <a:lnTo>
                    <a:pt x="39442" y="970098"/>
                  </a:lnTo>
                  <a:lnTo>
                    <a:pt x="33808" y="946483"/>
                  </a:lnTo>
                  <a:lnTo>
                    <a:pt x="29909" y="934603"/>
                  </a:lnTo>
                  <a:lnTo>
                    <a:pt x="24759" y="910808"/>
                  </a:lnTo>
                  <a:lnTo>
                    <a:pt x="22459" y="904857"/>
                  </a:lnTo>
                  <a:lnTo>
                    <a:pt x="19222" y="882258"/>
                  </a:lnTo>
                  <a:lnTo>
                    <a:pt x="17136" y="855085"/>
                  </a:lnTo>
                  <a:lnTo>
                    <a:pt x="10845" y="830609"/>
                  </a:lnTo>
                  <a:lnTo>
                    <a:pt x="8190" y="794565"/>
                  </a:lnTo>
                  <a:lnTo>
                    <a:pt x="1274" y="762356"/>
                  </a:lnTo>
                  <a:lnTo>
                    <a:pt x="168" y="729622"/>
                  </a:lnTo>
                  <a:lnTo>
                    <a:pt x="0" y="433230"/>
                  </a:lnTo>
                  <a:lnTo>
                    <a:pt x="2646" y="420411"/>
                  </a:lnTo>
                  <a:lnTo>
                    <a:pt x="6137" y="407106"/>
                  </a:lnTo>
                  <a:lnTo>
                    <a:pt x="8562" y="370362"/>
                  </a:lnTo>
                  <a:lnTo>
                    <a:pt x="15949" y="332413"/>
                  </a:lnTo>
                  <a:lnTo>
                    <a:pt x="18002" y="319379"/>
                  </a:lnTo>
                  <a:lnTo>
                    <a:pt x="24759" y="294842"/>
                  </a:lnTo>
                  <a:lnTo>
                    <a:pt x="26879" y="282837"/>
                  </a:lnTo>
                  <a:lnTo>
                    <a:pt x="33679" y="258960"/>
                  </a:lnTo>
                  <a:lnTo>
                    <a:pt x="35804" y="247046"/>
                  </a:lnTo>
                  <a:lnTo>
                    <a:pt x="50870" y="211321"/>
                  </a:lnTo>
                  <a:lnTo>
                    <a:pt x="68485" y="176593"/>
                  </a:lnTo>
                  <a:lnTo>
                    <a:pt x="86322" y="147985"/>
                  </a:lnTo>
                  <a:lnTo>
                    <a:pt x="92274" y="136538"/>
                  </a:lnTo>
                  <a:lnTo>
                    <a:pt x="100872" y="127483"/>
                  </a:lnTo>
                  <a:lnTo>
                    <a:pt x="105943" y="123678"/>
                  </a:lnTo>
                  <a:lnTo>
                    <a:pt x="114224" y="114160"/>
                  </a:lnTo>
                  <a:lnTo>
                    <a:pt x="130723" y="93182"/>
                  </a:lnTo>
                  <a:lnTo>
                    <a:pt x="150560" y="72756"/>
                  </a:lnTo>
                  <a:lnTo>
                    <a:pt x="166846" y="57390"/>
                  </a:lnTo>
                  <a:lnTo>
                    <a:pt x="185497" y="44801"/>
                  </a:lnTo>
                  <a:lnTo>
                    <a:pt x="189149" y="41768"/>
                  </a:lnTo>
                  <a:lnTo>
                    <a:pt x="193568" y="39746"/>
                  </a:lnTo>
                  <a:lnTo>
                    <a:pt x="209268" y="35909"/>
                  </a:lnTo>
                  <a:lnTo>
                    <a:pt x="225495" y="28929"/>
                  </a:lnTo>
                  <a:lnTo>
                    <a:pt x="233504" y="23432"/>
                  </a:lnTo>
                  <a:lnTo>
                    <a:pt x="238021" y="21569"/>
                  </a:lnTo>
                  <a:lnTo>
                    <a:pt x="253859" y="17955"/>
                  </a:lnTo>
                  <a:lnTo>
                    <a:pt x="270127" y="12034"/>
                  </a:lnTo>
                  <a:lnTo>
                    <a:pt x="287661" y="6884"/>
                  </a:lnTo>
                  <a:lnTo>
                    <a:pt x="298505" y="3051"/>
                  </a:lnTo>
                  <a:lnTo>
                    <a:pt x="315767" y="893"/>
                  </a:lnTo>
                  <a:lnTo>
                    <a:pt x="333449" y="254"/>
                  </a:lnTo>
                  <a:lnTo>
                    <a:pt x="375051" y="0"/>
                  </a:lnTo>
                  <a:lnTo>
                    <a:pt x="387947" y="983"/>
                  </a:lnTo>
                  <a:lnTo>
                    <a:pt x="403600" y="4728"/>
                  </a:lnTo>
                  <a:lnTo>
                    <a:pt x="417834" y="7054"/>
                  </a:lnTo>
                  <a:lnTo>
                    <a:pt x="437003" y="8362"/>
                  </a:lnTo>
                  <a:lnTo>
                    <a:pt x="443140" y="8546"/>
                  </a:lnTo>
                  <a:lnTo>
                    <a:pt x="455250" y="11396"/>
                  </a:lnTo>
                  <a:lnTo>
                    <a:pt x="468240" y="15970"/>
                  </a:lnTo>
                  <a:lnTo>
                    <a:pt x="483934" y="21311"/>
                  </a:lnTo>
                  <a:lnTo>
                    <a:pt x="498186" y="26992"/>
                  </a:lnTo>
                  <a:lnTo>
                    <a:pt x="517366" y="35767"/>
                  </a:lnTo>
                  <a:lnTo>
                    <a:pt x="530573" y="41684"/>
                  </a:lnTo>
                  <a:lnTo>
                    <a:pt x="546365" y="47622"/>
                  </a:lnTo>
                  <a:lnTo>
                    <a:pt x="560659" y="53568"/>
                  </a:lnTo>
                  <a:lnTo>
                    <a:pt x="573627" y="60510"/>
                  </a:lnTo>
                  <a:lnTo>
                    <a:pt x="593076" y="74582"/>
                  </a:lnTo>
                  <a:lnTo>
                    <a:pt x="608871" y="82087"/>
                  </a:lnTo>
                  <a:lnTo>
                    <a:pt x="615265" y="86469"/>
                  </a:lnTo>
                  <a:lnTo>
                    <a:pt x="632657" y="105115"/>
                  </a:lnTo>
                  <a:lnTo>
                    <a:pt x="642937" y="1160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227"/>
            <p:cNvSpPr/>
            <p:nvPr/>
          </p:nvSpPr>
          <p:spPr>
            <a:xfrm>
              <a:off x="3929065" y="6107906"/>
              <a:ext cx="214275" cy="455256"/>
            </a:xfrm>
            <a:custGeom>
              <a:avLst/>
              <a:gdLst/>
              <a:ahLst/>
              <a:cxnLst/>
              <a:rect l="0" t="0" r="0" b="0"/>
              <a:pathLst>
                <a:path w="214275" h="455256">
                  <a:moveTo>
                    <a:pt x="17856" y="0"/>
                  </a:moveTo>
                  <a:lnTo>
                    <a:pt x="17856" y="7688"/>
                  </a:lnTo>
                  <a:lnTo>
                    <a:pt x="13116" y="18042"/>
                  </a:lnTo>
                  <a:lnTo>
                    <a:pt x="10788" y="25548"/>
                  </a:lnTo>
                  <a:lnTo>
                    <a:pt x="9478" y="37996"/>
                  </a:lnTo>
                  <a:lnTo>
                    <a:pt x="9172" y="48637"/>
                  </a:lnTo>
                  <a:lnTo>
                    <a:pt x="9036" y="59981"/>
                  </a:lnTo>
                  <a:lnTo>
                    <a:pt x="6329" y="71637"/>
                  </a:lnTo>
                  <a:lnTo>
                    <a:pt x="2811" y="83432"/>
                  </a:lnTo>
                  <a:lnTo>
                    <a:pt x="1248" y="95289"/>
                  </a:lnTo>
                  <a:lnTo>
                    <a:pt x="553" y="107173"/>
                  </a:lnTo>
                  <a:lnTo>
                    <a:pt x="244" y="119070"/>
                  </a:lnTo>
                  <a:lnTo>
                    <a:pt x="0" y="179806"/>
                  </a:lnTo>
                  <a:lnTo>
                    <a:pt x="2644" y="189385"/>
                  </a:lnTo>
                  <a:lnTo>
                    <a:pt x="7065" y="203288"/>
                  </a:lnTo>
                  <a:lnTo>
                    <a:pt x="7686" y="206963"/>
                  </a:lnTo>
                  <a:lnTo>
                    <a:pt x="11021" y="213691"/>
                  </a:lnTo>
                  <a:lnTo>
                    <a:pt x="15810" y="219989"/>
                  </a:lnTo>
                  <a:lnTo>
                    <a:pt x="21247" y="226096"/>
                  </a:lnTo>
                  <a:lnTo>
                    <a:pt x="24085" y="228121"/>
                  </a:lnTo>
                  <a:lnTo>
                    <a:pt x="29885" y="230371"/>
                  </a:lnTo>
                  <a:lnTo>
                    <a:pt x="35770" y="231372"/>
                  </a:lnTo>
                  <a:lnTo>
                    <a:pt x="41693" y="231815"/>
                  </a:lnTo>
                  <a:lnTo>
                    <a:pt x="47632" y="232013"/>
                  </a:lnTo>
                  <a:lnTo>
                    <a:pt x="73171" y="232158"/>
                  </a:lnTo>
                  <a:lnTo>
                    <a:pt x="77553" y="231170"/>
                  </a:lnTo>
                  <a:lnTo>
                    <a:pt x="82459" y="229519"/>
                  </a:lnTo>
                  <a:lnTo>
                    <a:pt x="87713" y="227427"/>
                  </a:lnTo>
                  <a:lnTo>
                    <a:pt x="92209" y="225040"/>
                  </a:lnTo>
                  <a:lnTo>
                    <a:pt x="96198" y="222456"/>
                  </a:lnTo>
                  <a:lnTo>
                    <a:pt x="99849" y="219741"/>
                  </a:lnTo>
                  <a:lnTo>
                    <a:pt x="104269" y="217932"/>
                  </a:lnTo>
                  <a:lnTo>
                    <a:pt x="109199" y="216726"/>
                  </a:lnTo>
                  <a:lnTo>
                    <a:pt x="114470" y="215921"/>
                  </a:lnTo>
                  <a:lnTo>
                    <a:pt x="118976" y="214392"/>
                  </a:lnTo>
                  <a:lnTo>
                    <a:pt x="122973" y="212382"/>
                  </a:lnTo>
                  <a:lnTo>
                    <a:pt x="126629" y="210049"/>
                  </a:lnTo>
                  <a:lnTo>
                    <a:pt x="131051" y="207501"/>
                  </a:lnTo>
                  <a:lnTo>
                    <a:pt x="141256" y="202025"/>
                  </a:lnTo>
                  <a:lnTo>
                    <a:pt x="145763" y="199175"/>
                  </a:lnTo>
                  <a:lnTo>
                    <a:pt x="149760" y="196283"/>
                  </a:lnTo>
                  <a:lnTo>
                    <a:pt x="153417" y="193363"/>
                  </a:lnTo>
                  <a:lnTo>
                    <a:pt x="156848" y="190424"/>
                  </a:lnTo>
                  <a:lnTo>
                    <a:pt x="163305" y="184513"/>
                  </a:lnTo>
                  <a:lnTo>
                    <a:pt x="167408" y="181548"/>
                  </a:lnTo>
                  <a:lnTo>
                    <a:pt x="172128" y="178578"/>
                  </a:lnTo>
                  <a:lnTo>
                    <a:pt x="177258" y="175606"/>
                  </a:lnTo>
                  <a:lnTo>
                    <a:pt x="181671" y="172633"/>
                  </a:lnTo>
                  <a:lnTo>
                    <a:pt x="185605" y="169660"/>
                  </a:lnTo>
                  <a:lnTo>
                    <a:pt x="194308" y="162497"/>
                  </a:lnTo>
                  <a:lnTo>
                    <a:pt x="196014" y="161910"/>
                  </a:lnTo>
                  <a:lnTo>
                    <a:pt x="202164" y="161083"/>
                  </a:lnTo>
                  <a:lnTo>
                    <a:pt x="207390" y="160803"/>
                  </a:lnTo>
                  <a:lnTo>
                    <a:pt x="214274" y="160735"/>
                  </a:lnTo>
                  <a:lnTo>
                    <a:pt x="209558" y="165475"/>
                  </a:lnTo>
                  <a:lnTo>
                    <a:pt x="208166" y="168855"/>
                  </a:lnTo>
                  <a:lnTo>
                    <a:pt x="206618" y="177903"/>
                  </a:lnTo>
                  <a:lnTo>
                    <a:pt x="205930" y="188539"/>
                  </a:lnTo>
                  <a:lnTo>
                    <a:pt x="205746" y="194154"/>
                  </a:lnTo>
                  <a:lnTo>
                    <a:pt x="202897" y="205684"/>
                  </a:lnTo>
                  <a:lnTo>
                    <a:pt x="198323" y="218415"/>
                  </a:lnTo>
                  <a:lnTo>
                    <a:pt x="184398" y="259501"/>
                  </a:lnTo>
                  <a:lnTo>
                    <a:pt x="181470" y="269242"/>
                  </a:lnTo>
                  <a:lnTo>
                    <a:pt x="175571" y="290650"/>
                  </a:lnTo>
                  <a:lnTo>
                    <a:pt x="172609" y="299931"/>
                  </a:lnTo>
                  <a:lnTo>
                    <a:pt x="169642" y="308102"/>
                  </a:lnTo>
                  <a:lnTo>
                    <a:pt x="166672" y="315534"/>
                  </a:lnTo>
                  <a:lnTo>
                    <a:pt x="160725" y="331730"/>
                  </a:lnTo>
                  <a:lnTo>
                    <a:pt x="157751" y="340215"/>
                  </a:lnTo>
                  <a:lnTo>
                    <a:pt x="154776" y="347857"/>
                  </a:lnTo>
                  <a:lnTo>
                    <a:pt x="148824" y="361640"/>
                  </a:lnTo>
                  <a:lnTo>
                    <a:pt x="142872" y="374379"/>
                  </a:lnTo>
                  <a:lnTo>
                    <a:pt x="130966" y="398727"/>
                  </a:lnTo>
                  <a:lnTo>
                    <a:pt x="126997" y="404724"/>
                  </a:lnTo>
                  <a:lnTo>
                    <a:pt x="122367" y="410706"/>
                  </a:lnTo>
                  <a:lnTo>
                    <a:pt x="117296" y="416680"/>
                  </a:lnTo>
                  <a:lnTo>
                    <a:pt x="112922" y="421653"/>
                  </a:lnTo>
                  <a:lnTo>
                    <a:pt x="105418" y="429826"/>
                  </a:lnTo>
                  <a:lnTo>
                    <a:pt x="95615" y="440005"/>
                  </a:lnTo>
                  <a:lnTo>
                    <a:pt x="91523" y="443157"/>
                  </a:lnTo>
                  <a:lnTo>
                    <a:pt x="86811" y="446250"/>
                  </a:lnTo>
                  <a:lnTo>
                    <a:pt x="81686" y="449305"/>
                  </a:lnTo>
                  <a:lnTo>
                    <a:pt x="77276" y="451340"/>
                  </a:lnTo>
                  <a:lnTo>
                    <a:pt x="73345" y="452699"/>
                  </a:lnTo>
                  <a:lnTo>
                    <a:pt x="69732" y="453604"/>
                  </a:lnTo>
                  <a:lnTo>
                    <a:pt x="63071" y="454609"/>
                  </a:lnTo>
                  <a:lnTo>
                    <a:pt x="56803" y="455056"/>
                  </a:lnTo>
                  <a:lnTo>
                    <a:pt x="50710" y="455255"/>
                  </a:lnTo>
                  <a:lnTo>
                    <a:pt x="46704" y="454315"/>
                  </a:lnTo>
                  <a:lnTo>
                    <a:pt x="42049" y="452698"/>
                  </a:lnTo>
                  <a:lnTo>
                    <a:pt x="36961" y="450627"/>
                  </a:lnTo>
                  <a:lnTo>
                    <a:pt x="33569" y="448254"/>
                  </a:lnTo>
                  <a:lnTo>
                    <a:pt x="31309" y="445680"/>
                  </a:lnTo>
                  <a:lnTo>
                    <a:pt x="27804" y="440173"/>
                  </a:lnTo>
                  <a:lnTo>
                    <a:pt x="25480" y="437316"/>
                  </a:lnTo>
                  <a:lnTo>
                    <a:pt x="17856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228"/>
            <p:cNvSpPr/>
            <p:nvPr/>
          </p:nvSpPr>
          <p:spPr>
            <a:xfrm>
              <a:off x="4205882" y="6000750"/>
              <a:ext cx="44650" cy="205383"/>
            </a:xfrm>
            <a:custGeom>
              <a:avLst/>
              <a:gdLst/>
              <a:ahLst/>
              <a:cxnLst/>
              <a:rect l="0" t="0" r="0" b="0"/>
              <a:pathLst>
                <a:path w="44650" h="205383">
                  <a:moveTo>
                    <a:pt x="0" y="0"/>
                  </a:moveTo>
                  <a:lnTo>
                    <a:pt x="0" y="13302"/>
                  </a:lnTo>
                  <a:lnTo>
                    <a:pt x="993" y="15813"/>
                  </a:lnTo>
                  <a:lnTo>
                    <a:pt x="2646" y="18479"/>
                  </a:lnTo>
                  <a:lnTo>
                    <a:pt x="4741" y="21249"/>
                  </a:lnTo>
                  <a:lnTo>
                    <a:pt x="6137" y="25080"/>
                  </a:lnTo>
                  <a:lnTo>
                    <a:pt x="7068" y="29618"/>
                  </a:lnTo>
                  <a:lnTo>
                    <a:pt x="7689" y="34628"/>
                  </a:lnTo>
                  <a:lnTo>
                    <a:pt x="9094" y="39952"/>
                  </a:lnTo>
                  <a:lnTo>
                    <a:pt x="11024" y="45487"/>
                  </a:lnTo>
                  <a:lnTo>
                    <a:pt x="13303" y="51160"/>
                  </a:lnTo>
                  <a:lnTo>
                    <a:pt x="14822" y="57919"/>
                  </a:lnTo>
                  <a:lnTo>
                    <a:pt x="15834" y="65401"/>
                  </a:lnTo>
                  <a:lnTo>
                    <a:pt x="16509" y="73366"/>
                  </a:lnTo>
                  <a:lnTo>
                    <a:pt x="17952" y="81653"/>
                  </a:lnTo>
                  <a:lnTo>
                    <a:pt x="19906" y="90154"/>
                  </a:lnTo>
                  <a:lnTo>
                    <a:pt x="22200" y="98798"/>
                  </a:lnTo>
                  <a:lnTo>
                    <a:pt x="23730" y="107537"/>
                  </a:lnTo>
                  <a:lnTo>
                    <a:pt x="24750" y="116339"/>
                  </a:lnTo>
                  <a:lnTo>
                    <a:pt x="25429" y="125184"/>
                  </a:lnTo>
                  <a:lnTo>
                    <a:pt x="26875" y="134058"/>
                  </a:lnTo>
                  <a:lnTo>
                    <a:pt x="28831" y="142950"/>
                  </a:lnTo>
                  <a:lnTo>
                    <a:pt x="31127" y="151854"/>
                  </a:lnTo>
                  <a:lnTo>
                    <a:pt x="33650" y="159775"/>
                  </a:lnTo>
                  <a:lnTo>
                    <a:pt x="36324" y="167040"/>
                  </a:lnTo>
                  <a:lnTo>
                    <a:pt x="39099" y="173868"/>
                  </a:lnTo>
                  <a:lnTo>
                    <a:pt x="40949" y="180404"/>
                  </a:lnTo>
                  <a:lnTo>
                    <a:pt x="42182" y="186746"/>
                  </a:lnTo>
                  <a:lnTo>
                    <a:pt x="44649" y="205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229"/>
            <p:cNvSpPr/>
            <p:nvPr/>
          </p:nvSpPr>
          <p:spPr>
            <a:xfrm>
              <a:off x="4358138" y="6232921"/>
              <a:ext cx="248182" cy="339330"/>
            </a:xfrm>
            <a:custGeom>
              <a:avLst/>
              <a:gdLst/>
              <a:ahLst/>
              <a:cxnLst/>
              <a:rect l="0" t="0" r="0" b="0"/>
              <a:pathLst>
                <a:path w="248182" h="339330">
                  <a:moveTo>
                    <a:pt x="62057" y="0"/>
                  </a:moveTo>
                  <a:lnTo>
                    <a:pt x="66797" y="0"/>
                  </a:lnTo>
                  <a:lnTo>
                    <a:pt x="74416" y="2646"/>
                  </a:lnTo>
                  <a:lnTo>
                    <a:pt x="79226" y="4740"/>
                  </a:lnTo>
                  <a:lnTo>
                    <a:pt x="84417" y="6137"/>
                  </a:lnTo>
                  <a:lnTo>
                    <a:pt x="89862" y="7068"/>
                  </a:lnTo>
                  <a:lnTo>
                    <a:pt x="95476" y="7689"/>
                  </a:lnTo>
                  <a:lnTo>
                    <a:pt x="101204" y="8103"/>
                  </a:lnTo>
                  <a:lnTo>
                    <a:pt x="107006" y="8378"/>
                  </a:lnTo>
                  <a:lnTo>
                    <a:pt x="122008" y="8766"/>
                  </a:lnTo>
                  <a:lnTo>
                    <a:pt x="140706" y="8898"/>
                  </a:lnTo>
                  <a:lnTo>
                    <a:pt x="146240" y="9901"/>
                  </a:lnTo>
                  <a:lnTo>
                    <a:pt x="151913" y="11561"/>
                  </a:lnTo>
                  <a:lnTo>
                    <a:pt x="157680" y="13661"/>
                  </a:lnTo>
                  <a:lnTo>
                    <a:pt x="163508" y="15060"/>
                  </a:lnTo>
                  <a:lnTo>
                    <a:pt x="169379" y="15993"/>
                  </a:lnTo>
                  <a:lnTo>
                    <a:pt x="175277" y="16615"/>
                  </a:lnTo>
                  <a:lnTo>
                    <a:pt x="180201" y="17030"/>
                  </a:lnTo>
                  <a:lnTo>
                    <a:pt x="184475" y="17307"/>
                  </a:lnTo>
                  <a:lnTo>
                    <a:pt x="188318" y="17491"/>
                  </a:lnTo>
                  <a:lnTo>
                    <a:pt x="192864" y="18606"/>
                  </a:lnTo>
                  <a:lnTo>
                    <a:pt x="197878" y="20341"/>
                  </a:lnTo>
                  <a:lnTo>
                    <a:pt x="203206" y="22490"/>
                  </a:lnTo>
                  <a:lnTo>
                    <a:pt x="207750" y="23923"/>
                  </a:lnTo>
                  <a:lnTo>
                    <a:pt x="215445" y="25515"/>
                  </a:lnTo>
                  <a:lnTo>
                    <a:pt x="222172" y="28869"/>
                  </a:lnTo>
                  <a:lnTo>
                    <a:pt x="225355" y="31152"/>
                  </a:lnTo>
                  <a:lnTo>
                    <a:pt x="231537" y="33689"/>
                  </a:lnTo>
                  <a:lnTo>
                    <a:pt x="234575" y="34366"/>
                  </a:lnTo>
                  <a:lnTo>
                    <a:pt x="236600" y="35809"/>
                  </a:lnTo>
                  <a:lnTo>
                    <a:pt x="237950" y="37763"/>
                  </a:lnTo>
                  <a:lnTo>
                    <a:pt x="238850" y="40059"/>
                  </a:lnTo>
                  <a:lnTo>
                    <a:pt x="246432" y="49879"/>
                  </a:lnTo>
                  <a:lnTo>
                    <a:pt x="248181" y="51934"/>
                  </a:lnTo>
                  <a:lnTo>
                    <a:pt x="247655" y="53474"/>
                  </a:lnTo>
                  <a:lnTo>
                    <a:pt x="242175" y="60383"/>
                  </a:lnTo>
                  <a:lnTo>
                    <a:pt x="237028" y="65863"/>
                  </a:lnTo>
                  <a:lnTo>
                    <a:pt x="231434" y="74252"/>
                  </a:lnTo>
                  <a:lnTo>
                    <a:pt x="225640" y="83602"/>
                  </a:lnTo>
                  <a:lnTo>
                    <a:pt x="219758" y="91066"/>
                  </a:lnTo>
                  <a:lnTo>
                    <a:pt x="215808" y="95438"/>
                  </a:lnTo>
                  <a:lnTo>
                    <a:pt x="206128" y="105586"/>
                  </a:lnTo>
                  <a:lnTo>
                    <a:pt x="200768" y="110079"/>
                  </a:lnTo>
                  <a:lnTo>
                    <a:pt x="195211" y="114065"/>
                  </a:lnTo>
                  <a:lnTo>
                    <a:pt x="189521" y="117715"/>
                  </a:lnTo>
                  <a:lnTo>
                    <a:pt x="183744" y="121141"/>
                  </a:lnTo>
                  <a:lnTo>
                    <a:pt x="177908" y="124417"/>
                  </a:lnTo>
                  <a:lnTo>
                    <a:pt x="172033" y="127593"/>
                  </a:lnTo>
                  <a:lnTo>
                    <a:pt x="165140" y="130702"/>
                  </a:lnTo>
                  <a:lnTo>
                    <a:pt x="157568" y="133769"/>
                  </a:lnTo>
                  <a:lnTo>
                    <a:pt x="149543" y="136804"/>
                  </a:lnTo>
                  <a:lnTo>
                    <a:pt x="142209" y="139820"/>
                  </a:lnTo>
                  <a:lnTo>
                    <a:pt x="135336" y="142823"/>
                  </a:lnTo>
                  <a:lnTo>
                    <a:pt x="128769" y="145817"/>
                  </a:lnTo>
                  <a:lnTo>
                    <a:pt x="122407" y="149797"/>
                  </a:lnTo>
                  <a:lnTo>
                    <a:pt x="116181" y="154435"/>
                  </a:lnTo>
                  <a:lnTo>
                    <a:pt x="110045" y="159512"/>
                  </a:lnTo>
                  <a:lnTo>
                    <a:pt x="103971" y="162895"/>
                  </a:lnTo>
                  <a:lnTo>
                    <a:pt x="97938" y="165152"/>
                  </a:lnTo>
                  <a:lnTo>
                    <a:pt x="91931" y="166656"/>
                  </a:lnTo>
                  <a:lnTo>
                    <a:pt x="84949" y="168651"/>
                  </a:lnTo>
                  <a:lnTo>
                    <a:pt x="69254" y="173514"/>
                  </a:lnTo>
                  <a:lnTo>
                    <a:pt x="61894" y="177191"/>
                  </a:lnTo>
                  <a:lnTo>
                    <a:pt x="55003" y="181628"/>
                  </a:lnTo>
                  <a:lnTo>
                    <a:pt x="48425" y="186569"/>
                  </a:lnTo>
                  <a:lnTo>
                    <a:pt x="43047" y="189864"/>
                  </a:lnTo>
                  <a:lnTo>
                    <a:pt x="38469" y="192060"/>
                  </a:lnTo>
                  <a:lnTo>
                    <a:pt x="34426" y="193525"/>
                  </a:lnTo>
                  <a:lnTo>
                    <a:pt x="29745" y="196486"/>
                  </a:lnTo>
                  <a:lnTo>
                    <a:pt x="24641" y="200444"/>
                  </a:lnTo>
                  <a:lnTo>
                    <a:pt x="11672" y="211574"/>
                  </a:lnTo>
                  <a:lnTo>
                    <a:pt x="4684" y="218241"/>
                  </a:lnTo>
                  <a:lnTo>
                    <a:pt x="1071" y="221760"/>
                  </a:lnTo>
                  <a:lnTo>
                    <a:pt x="563" y="223247"/>
                  </a:lnTo>
                  <a:lnTo>
                    <a:pt x="0" y="227543"/>
                  </a:lnTo>
                  <a:lnTo>
                    <a:pt x="842" y="230079"/>
                  </a:lnTo>
                  <a:lnTo>
                    <a:pt x="4423" y="235541"/>
                  </a:lnTo>
                  <a:lnTo>
                    <a:pt x="12018" y="244195"/>
                  </a:lnTo>
                  <a:lnTo>
                    <a:pt x="17658" y="250083"/>
                  </a:lnTo>
                  <a:lnTo>
                    <a:pt x="45947" y="278559"/>
                  </a:lnTo>
                  <a:lnTo>
                    <a:pt x="50325" y="281948"/>
                  </a:lnTo>
                  <a:lnTo>
                    <a:pt x="55227" y="285200"/>
                  </a:lnTo>
                  <a:lnTo>
                    <a:pt x="60481" y="288360"/>
                  </a:lnTo>
                  <a:lnTo>
                    <a:pt x="65967" y="291459"/>
                  </a:lnTo>
                  <a:lnTo>
                    <a:pt x="77355" y="297548"/>
                  </a:lnTo>
                  <a:lnTo>
                    <a:pt x="83169" y="299568"/>
                  </a:lnTo>
                  <a:lnTo>
                    <a:pt x="89030" y="300915"/>
                  </a:lnTo>
                  <a:lnTo>
                    <a:pt x="94922" y="301814"/>
                  </a:lnTo>
                  <a:lnTo>
                    <a:pt x="100834" y="303404"/>
                  </a:lnTo>
                  <a:lnTo>
                    <a:pt x="106760" y="305457"/>
                  </a:lnTo>
                  <a:lnTo>
                    <a:pt x="112695" y="307818"/>
                  </a:lnTo>
                  <a:lnTo>
                    <a:pt x="117644" y="310384"/>
                  </a:lnTo>
                  <a:lnTo>
                    <a:pt x="121935" y="313087"/>
                  </a:lnTo>
                  <a:lnTo>
                    <a:pt x="125788" y="315881"/>
                  </a:lnTo>
                  <a:lnTo>
                    <a:pt x="130341" y="318735"/>
                  </a:lnTo>
                  <a:lnTo>
                    <a:pt x="135361" y="321631"/>
                  </a:lnTo>
                  <a:lnTo>
                    <a:pt x="140692" y="324553"/>
                  </a:lnTo>
                  <a:lnTo>
                    <a:pt x="145238" y="326502"/>
                  </a:lnTo>
                  <a:lnTo>
                    <a:pt x="152935" y="328667"/>
                  </a:lnTo>
                  <a:lnTo>
                    <a:pt x="157369" y="329245"/>
                  </a:lnTo>
                  <a:lnTo>
                    <a:pt x="162309" y="329629"/>
                  </a:lnTo>
                  <a:lnTo>
                    <a:pt x="172097" y="330056"/>
                  </a:lnTo>
                  <a:lnTo>
                    <a:pt x="179755" y="330246"/>
                  </a:lnTo>
                  <a:lnTo>
                    <a:pt x="182194" y="331289"/>
                  </a:lnTo>
                  <a:lnTo>
                    <a:pt x="183820" y="332978"/>
                  </a:lnTo>
                  <a:lnTo>
                    <a:pt x="187072" y="3393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230"/>
            <p:cNvSpPr/>
            <p:nvPr/>
          </p:nvSpPr>
          <p:spPr>
            <a:xfrm>
              <a:off x="4366617" y="6331148"/>
              <a:ext cx="187524" cy="53579"/>
            </a:xfrm>
            <a:custGeom>
              <a:avLst/>
              <a:gdLst/>
              <a:ahLst/>
              <a:cxnLst/>
              <a:rect l="0" t="0" r="0" b="0"/>
              <a:pathLst>
                <a:path w="187524" h="53579">
                  <a:moveTo>
                    <a:pt x="0" y="0"/>
                  </a:moveTo>
                  <a:lnTo>
                    <a:pt x="12428" y="0"/>
                  </a:lnTo>
                  <a:lnTo>
                    <a:pt x="15231" y="992"/>
                  </a:lnTo>
                  <a:lnTo>
                    <a:pt x="18091" y="2645"/>
                  </a:lnTo>
                  <a:lnTo>
                    <a:pt x="20990" y="4740"/>
                  </a:lnTo>
                  <a:lnTo>
                    <a:pt x="24907" y="6137"/>
                  </a:lnTo>
                  <a:lnTo>
                    <a:pt x="29503" y="7068"/>
                  </a:lnTo>
                  <a:lnTo>
                    <a:pt x="34551" y="7689"/>
                  </a:lnTo>
                  <a:lnTo>
                    <a:pt x="39902" y="9094"/>
                  </a:lnTo>
                  <a:lnTo>
                    <a:pt x="45452" y="11024"/>
                  </a:lnTo>
                  <a:lnTo>
                    <a:pt x="51137" y="13302"/>
                  </a:lnTo>
                  <a:lnTo>
                    <a:pt x="56912" y="15814"/>
                  </a:lnTo>
                  <a:lnTo>
                    <a:pt x="68620" y="21249"/>
                  </a:lnTo>
                  <a:lnTo>
                    <a:pt x="74519" y="23096"/>
                  </a:lnTo>
                  <a:lnTo>
                    <a:pt x="80438" y="24327"/>
                  </a:lnTo>
                  <a:lnTo>
                    <a:pt x="86367" y="25147"/>
                  </a:lnTo>
                  <a:lnTo>
                    <a:pt x="92304" y="26687"/>
                  </a:lnTo>
                  <a:lnTo>
                    <a:pt x="98247" y="28705"/>
                  </a:lnTo>
                  <a:lnTo>
                    <a:pt x="104193" y="31043"/>
                  </a:lnTo>
                  <a:lnTo>
                    <a:pt x="118738" y="36286"/>
                  </a:lnTo>
                  <a:lnTo>
                    <a:pt x="126783" y="39074"/>
                  </a:lnTo>
                  <a:lnTo>
                    <a:pt x="134131" y="40932"/>
                  </a:lnTo>
                  <a:lnTo>
                    <a:pt x="141015" y="42171"/>
                  </a:lnTo>
                  <a:lnTo>
                    <a:pt x="147588" y="42996"/>
                  </a:lnTo>
                  <a:lnTo>
                    <a:pt x="153954" y="44539"/>
                  </a:lnTo>
                  <a:lnTo>
                    <a:pt x="160183" y="46560"/>
                  </a:lnTo>
                  <a:lnTo>
                    <a:pt x="166320" y="48900"/>
                  </a:lnTo>
                  <a:lnTo>
                    <a:pt x="171403" y="50459"/>
                  </a:lnTo>
                  <a:lnTo>
                    <a:pt x="175784" y="51499"/>
                  </a:lnTo>
                  <a:lnTo>
                    <a:pt x="187523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231"/>
            <p:cNvSpPr/>
            <p:nvPr/>
          </p:nvSpPr>
          <p:spPr>
            <a:xfrm>
              <a:off x="4777382" y="6081117"/>
              <a:ext cx="17861" cy="187524"/>
            </a:xfrm>
            <a:custGeom>
              <a:avLst/>
              <a:gdLst/>
              <a:ahLst/>
              <a:cxnLst/>
              <a:rect l="0" t="0" r="0" b="0"/>
              <a:pathLst>
                <a:path w="17861" h="187524">
                  <a:moveTo>
                    <a:pt x="0" y="0"/>
                  </a:moveTo>
                  <a:lnTo>
                    <a:pt x="4740" y="4740"/>
                  </a:lnTo>
                  <a:lnTo>
                    <a:pt x="6137" y="7128"/>
                  </a:lnTo>
                  <a:lnTo>
                    <a:pt x="7068" y="9713"/>
                  </a:lnTo>
                  <a:lnTo>
                    <a:pt x="7689" y="12428"/>
                  </a:lnTo>
                  <a:lnTo>
                    <a:pt x="8103" y="16223"/>
                  </a:lnTo>
                  <a:lnTo>
                    <a:pt x="8378" y="20738"/>
                  </a:lnTo>
                  <a:lnTo>
                    <a:pt x="8685" y="31044"/>
                  </a:lnTo>
                  <a:lnTo>
                    <a:pt x="8898" y="69180"/>
                  </a:lnTo>
                  <a:lnTo>
                    <a:pt x="9900" y="80846"/>
                  </a:lnTo>
                  <a:lnTo>
                    <a:pt x="11562" y="93585"/>
                  </a:lnTo>
                  <a:lnTo>
                    <a:pt x="13661" y="107038"/>
                  </a:lnTo>
                  <a:lnTo>
                    <a:pt x="15060" y="118984"/>
                  </a:lnTo>
                  <a:lnTo>
                    <a:pt x="15993" y="129924"/>
                  </a:lnTo>
                  <a:lnTo>
                    <a:pt x="16615" y="140193"/>
                  </a:lnTo>
                  <a:lnTo>
                    <a:pt x="17307" y="159542"/>
                  </a:lnTo>
                  <a:lnTo>
                    <a:pt x="1786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232"/>
            <p:cNvSpPr/>
            <p:nvPr/>
          </p:nvSpPr>
          <p:spPr>
            <a:xfrm>
              <a:off x="6500967" y="4804582"/>
              <a:ext cx="892815" cy="472831"/>
            </a:xfrm>
            <a:custGeom>
              <a:avLst/>
              <a:gdLst/>
              <a:ahLst/>
              <a:cxnLst/>
              <a:rect l="0" t="0" r="0" b="0"/>
              <a:pathLst>
                <a:path w="892815" h="472831">
                  <a:moveTo>
                    <a:pt x="562415" y="88886"/>
                  </a:moveTo>
                  <a:lnTo>
                    <a:pt x="567155" y="84146"/>
                  </a:lnTo>
                  <a:lnTo>
                    <a:pt x="568553" y="81757"/>
                  </a:lnTo>
                  <a:lnTo>
                    <a:pt x="570103" y="76457"/>
                  </a:lnTo>
                  <a:lnTo>
                    <a:pt x="571181" y="62029"/>
                  </a:lnTo>
                  <a:lnTo>
                    <a:pt x="571236" y="59075"/>
                  </a:lnTo>
                  <a:lnTo>
                    <a:pt x="570280" y="56113"/>
                  </a:lnTo>
                  <a:lnTo>
                    <a:pt x="566572" y="50177"/>
                  </a:lnTo>
                  <a:lnTo>
                    <a:pt x="556107" y="38282"/>
                  </a:lnTo>
                  <a:lnTo>
                    <a:pt x="550351" y="32330"/>
                  </a:lnTo>
                  <a:lnTo>
                    <a:pt x="547428" y="30346"/>
                  </a:lnTo>
                  <a:lnTo>
                    <a:pt x="522534" y="19598"/>
                  </a:lnTo>
                  <a:lnTo>
                    <a:pt x="505509" y="12242"/>
                  </a:lnTo>
                  <a:lnTo>
                    <a:pt x="481978" y="6609"/>
                  </a:lnTo>
                  <a:lnTo>
                    <a:pt x="476049" y="4269"/>
                  </a:lnTo>
                  <a:lnTo>
                    <a:pt x="453482" y="976"/>
                  </a:lnTo>
                  <a:lnTo>
                    <a:pt x="432684" y="0"/>
                  </a:lnTo>
                  <a:lnTo>
                    <a:pt x="409214" y="4451"/>
                  </a:lnTo>
                  <a:lnTo>
                    <a:pt x="374616" y="8707"/>
                  </a:lnTo>
                  <a:lnTo>
                    <a:pt x="347028" y="15410"/>
                  </a:lnTo>
                  <a:lnTo>
                    <a:pt x="325467" y="20842"/>
                  </a:lnTo>
                  <a:lnTo>
                    <a:pt x="305300" y="26564"/>
                  </a:lnTo>
                  <a:lnTo>
                    <a:pt x="277213" y="35362"/>
                  </a:lnTo>
                  <a:lnTo>
                    <a:pt x="259049" y="42278"/>
                  </a:lnTo>
                  <a:lnTo>
                    <a:pt x="232089" y="56335"/>
                  </a:lnTo>
                  <a:lnTo>
                    <a:pt x="205249" y="68217"/>
                  </a:lnTo>
                  <a:lnTo>
                    <a:pt x="187378" y="78377"/>
                  </a:lnTo>
                  <a:lnTo>
                    <a:pt x="169513" y="89508"/>
                  </a:lnTo>
                  <a:lnTo>
                    <a:pt x="152644" y="101068"/>
                  </a:lnTo>
                  <a:lnTo>
                    <a:pt x="130998" y="118733"/>
                  </a:lnTo>
                  <a:lnTo>
                    <a:pt x="114690" y="130595"/>
                  </a:lnTo>
                  <a:lnTo>
                    <a:pt x="100166" y="142480"/>
                  </a:lnTo>
                  <a:lnTo>
                    <a:pt x="87096" y="154378"/>
                  </a:lnTo>
                  <a:lnTo>
                    <a:pt x="68583" y="172232"/>
                  </a:lnTo>
                  <a:lnTo>
                    <a:pt x="56523" y="184137"/>
                  </a:lnTo>
                  <a:lnTo>
                    <a:pt x="47194" y="196043"/>
                  </a:lnTo>
                  <a:lnTo>
                    <a:pt x="39740" y="207949"/>
                  </a:lnTo>
                  <a:lnTo>
                    <a:pt x="33121" y="219855"/>
                  </a:lnTo>
                  <a:lnTo>
                    <a:pt x="23816" y="237715"/>
                  </a:lnTo>
                  <a:lnTo>
                    <a:pt x="5812" y="273434"/>
                  </a:lnTo>
                  <a:lnTo>
                    <a:pt x="2498" y="285339"/>
                  </a:lnTo>
                  <a:lnTo>
                    <a:pt x="1024" y="296253"/>
                  </a:lnTo>
                  <a:lnTo>
                    <a:pt x="194" y="308968"/>
                  </a:lnTo>
                  <a:lnTo>
                    <a:pt x="0" y="319323"/>
                  </a:lnTo>
                  <a:lnTo>
                    <a:pt x="941" y="323870"/>
                  </a:lnTo>
                  <a:lnTo>
                    <a:pt x="7006" y="336002"/>
                  </a:lnTo>
                  <a:lnTo>
                    <a:pt x="15085" y="350732"/>
                  </a:lnTo>
                  <a:lnTo>
                    <a:pt x="26705" y="365100"/>
                  </a:lnTo>
                  <a:lnTo>
                    <a:pt x="29658" y="368279"/>
                  </a:lnTo>
                  <a:lnTo>
                    <a:pt x="43295" y="377493"/>
                  </a:lnTo>
                  <a:lnTo>
                    <a:pt x="65681" y="389495"/>
                  </a:lnTo>
                  <a:lnTo>
                    <a:pt x="112968" y="413331"/>
                  </a:lnTo>
                  <a:lnTo>
                    <a:pt x="135558" y="422261"/>
                  </a:lnTo>
                  <a:lnTo>
                    <a:pt x="161103" y="431191"/>
                  </a:lnTo>
                  <a:lnTo>
                    <a:pt x="214204" y="449050"/>
                  </a:lnTo>
                  <a:lnTo>
                    <a:pt x="240960" y="453240"/>
                  </a:lnTo>
                  <a:lnTo>
                    <a:pt x="276668" y="460791"/>
                  </a:lnTo>
                  <a:lnTo>
                    <a:pt x="304448" y="463003"/>
                  </a:lnTo>
                  <a:lnTo>
                    <a:pt x="326055" y="463520"/>
                  </a:lnTo>
                  <a:lnTo>
                    <a:pt x="348887" y="466395"/>
                  </a:lnTo>
                  <a:lnTo>
                    <a:pt x="371272" y="469989"/>
                  </a:lnTo>
                  <a:lnTo>
                    <a:pt x="391143" y="471585"/>
                  </a:lnTo>
                  <a:lnTo>
                    <a:pt x="412541" y="472295"/>
                  </a:lnTo>
                  <a:lnTo>
                    <a:pt x="470396" y="472788"/>
                  </a:lnTo>
                  <a:lnTo>
                    <a:pt x="494068" y="472830"/>
                  </a:lnTo>
                  <a:lnTo>
                    <a:pt x="517816" y="470202"/>
                  </a:lnTo>
                  <a:lnTo>
                    <a:pt x="541602" y="466719"/>
                  </a:lnTo>
                  <a:lnTo>
                    <a:pt x="565402" y="465171"/>
                  </a:lnTo>
                  <a:lnTo>
                    <a:pt x="589208" y="464484"/>
                  </a:lnTo>
                  <a:lnTo>
                    <a:pt x="636830" y="464042"/>
                  </a:lnTo>
                  <a:lnTo>
                    <a:pt x="657996" y="461336"/>
                  </a:lnTo>
                  <a:lnTo>
                    <a:pt x="678318" y="457818"/>
                  </a:lnTo>
                  <a:lnTo>
                    <a:pt x="700578" y="456255"/>
                  </a:lnTo>
                  <a:lnTo>
                    <a:pt x="721056" y="452913"/>
                  </a:lnTo>
                  <a:lnTo>
                    <a:pt x="740079" y="449113"/>
                  </a:lnTo>
                  <a:lnTo>
                    <a:pt x="766529" y="446974"/>
                  </a:lnTo>
                  <a:lnTo>
                    <a:pt x="787377" y="445349"/>
                  </a:lnTo>
                  <a:lnTo>
                    <a:pt x="814844" y="439059"/>
                  </a:lnTo>
                  <a:lnTo>
                    <a:pt x="839157" y="437522"/>
                  </a:lnTo>
                  <a:lnTo>
                    <a:pt x="863760" y="437194"/>
                  </a:lnTo>
                  <a:lnTo>
                    <a:pt x="892814" y="4371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233"/>
            <p:cNvSpPr/>
            <p:nvPr/>
          </p:nvSpPr>
          <p:spPr>
            <a:xfrm>
              <a:off x="2687835" y="4795242"/>
              <a:ext cx="857215" cy="446485"/>
            </a:xfrm>
            <a:custGeom>
              <a:avLst/>
              <a:gdLst/>
              <a:ahLst/>
              <a:cxnLst/>
              <a:rect l="0" t="0" r="0" b="0"/>
              <a:pathLst>
                <a:path w="857215" h="446485">
                  <a:moveTo>
                    <a:pt x="0" y="89297"/>
                  </a:moveTo>
                  <a:lnTo>
                    <a:pt x="0" y="75659"/>
                  </a:lnTo>
                  <a:lnTo>
                    <a:pt x="993" y="74252"/>
                  </a:lnTo>
                  <a:lnTo>
                    <a:pt x="2646" y="73313"/>
                  </a:lnTo>
                  <a:lnTo>
                    <a:pt x="7130" y="72271"/>
                  </a:lnTo>
                  <a:lnTo>
                    <a:pt x="12429" y="71808"/>
                  </a:lnTo>
                  <a:lnTo>
                    <a:pt x="14239" y="70692"/>
                  </a:lnTo>
                  <a:lnTo>
                    <a:pt x="15446" y="68956"/>
                  </a:lnTo>
                  <a:lnTo>
                    <a:pt x="16251" y="66806"/>
                  </a:lnTo>
                  <a:lnTo>
                    <a:pt x="17779" y="65374"/>
                  </a:lnTo>
                  <a:lnTo>
                    <a:pt x="19790" y="64418"/>
                  </a:lnTo>
                  <a:lnTo>
                    <a:pt x="22123" y="63781"/>
                  </a:lnTo>
                  <a:lnTo>
                    <a:pt x="27362" y="60428"/>
                  </a:lnTo>
                  <a:lnTo>
                    <a:pt x="30147" y="58145"/>
                  </a:lnTo>
                  <a:lnTo>
                    <a:pt x="32997" y="56622"/>
                  </a:lnTo>
                  <a:lnTo>
                    <a:pt x="41748" y="53487"/>
                  </a:lnTo>
                  <a:lnTo>
                    <a:pt x="47659" y="49238"/>
                  </a:lnTo>
                  <a:lnTo>
                    <a:pt x="51616" y="47708"/>
                  </a:lnTo>
                  <a:lnTo>
                    <a:pt x="65675" y="44562"/>
                  </a:lnTo>
                  <a:lnTo>
                    <a:pt x="76565" y="38780"/>
                  </a:lnTo>
                  <a:lnTo>
                    <a:pt x="101315" y="29850"/>
                  </a:lnTo>
                  <a:lnTo>
                    <a:pt x="118166" y="24747"/>
                  </a:lnTo>
                  <a:lnTo>
                    <a:pt x="128917" y="20921"/>
                  </a:lnTo>
                  <a:lnTo>
                    <a:pt x="151988" y="15818"/>
                  </a:lnTo>
                  <a:lnTo>
                    <a:pt x="163793" y="11991"/>
                  </a:lnTo>
                  <a:lnTo>
                    <a:pt x="181595" y="8844"/>
                  </a:lnTo>
                  <a:lnTo>
                    <a:pt x="200429" y="3061"/>
                  </a:lnTo>
                  <a:lnTo>
                    <a:pt x="223429" y="907"/>
                  </a:lnTo>
                  <a:lnTo>
                    <a:pt x="244244" y="269"/>
                  </a:lnTo>
                  <a:lnTo>
                    <a:pt x="412129" y="0"/>
                  </a:lnTo>
                  <a:lnTo>
                    <a:pt x="437959" y="4740"/>
                  </a:lnTo>
                  <a:lnTo>
                    <a:pt x="464464" y="12428"/>
                  </a:lnTo>
                  <a:lnTo>
                    <a:pt x="491169" y="20990"/>
                  </a:lnTo>
                  <a:lnTo>
                    <a:pt x="511654" y="26857"/>
                  </a:lnTo>
                  <a:lnTo>
                    <a:pt x="532996" y="32772"/>
                  </a:lnTo>
                  <a:lnTo>
                    <a:pt x="552403" y="38709"/>
                  </a:lnTo>
                  <a:lnTo>
                    <a:pt x="580063" y="47629"/>
                  </a:lnTo>
                  <a:lnTo>
                    <a:pt x="602370" y="56556"/>
                  </a:lnTo>
                  <a:lnTo>
                    <a:pt x="634814" y="74597"/>
                  </a:lnTo>
                  <a:lnTo>
                    <a:pt x="660044" y="86485"/>
                  </a:lnTo>
                  <a:lnTo>
                    <a:pt x="680528" y="101142"/>
                  </a:lnTo>
                  <a:lnTo>
                    <a:pt x="715994" y="123403"/>
                  </a:lnTo>
                  <a:lnTo>
                    <a:pt x="736904" y="135562"/>
                  </a:lnTo>
                  <a:lnTo>
                    <a:pt x="749523" y="144916"/>
                  </a:lnTo>
                  <a:lnTo>
                    <a:pt x="765139" y="158693"/>
                  </a:lnTo>
                  <a:lnTo>
                    <a:pt x="778695" y="171705"/>
                  </a:lnTo>
                  <a:lnTo>
                    <a:pt x="788602" y="182477"/>
                  </a:lnTo>
                  <a:lnTo>
                    <a:pt x="796313" y="193879"/>
                  </a:lnTo>
                  <a:lnTo>
                    <a:pt x="805693" y="205562"/>
                  </a:lnTo>
                  <a:lnTo>
                    <a:pt x="815485" y="217369"/>
                  </a:lnTo>
                  <a:lnTo>
                    <a:pt x="823143" y="229230"/>
                  </a:lnTo>
                  <a:lnTo>
                    <a:pt x="829854" y="241117"/>
                  </a:lnTo>
                  <a:lnTo>
                    <a:pt x="836145" y="252022"/>
                  </a:lnTo>
                  <a:lnTo>
                    <a:pt x="842247" y="260176"/>
                  </a:lnTo>
                  <a:lnTo>
                    <a:pt x="844272" y="264732"/>
                  </a:lnTo>
                  <a:lnTo>
                    <a:pt x="846521" y="275086"/>
                  </a:lnTo>
                  <a:lnTo>
                    <a:pt x="850167" y="286302"/>
                  </a:lnTo>
                  <a:lnTo>
                    <a:pt x="854102" y="296909"/>
                  </a:lnTo>
                  <a:lnTo>
                    <a:pt x="856318" y="309451"/>
                  </a:lnTo>
                  <a:lnTo>
                    <a:pt x="856836" y="319765"/>
                  </a:lnTo>
                  <a:lnTo>
                    <a:pt x="857127" y="331988"/>
                  </a:lnTo>
                  <a:lnTo>
                    <a:pt x="857214" y="346634"/>
                  </a:lnTo>
                  <a:lnTo>
                    <a:pt x="856234" y="351144"/>
                  </a:lnTo>
                  <a:lnTo>
                    <a:pt x="851106" y="362232"/>
                  </a:lnTo>
                  <a:lnTo>
                    <a:pt x="849559" y="368690"/>
                  </a:lnTo>
                  <a:lnTo>
                    <a:pt x="846225" y="374867"/>
                  </a:lnTo>
                  <a:lnTo>
                    <a:pt x="836001" y="386917"/>
                  </a:lnTo>
                  <a:lnTo>
                    <a:pt x="827362" y="395872"/>
                  </a:lnTo>
                  <a:lnTo>
                    <a:pt x="824426" y="397860"/>
                  </a:lnTo>
                  <a:lnTo>
                    <a:pt x="815555" y="401650"/>
                  </a:lnTo>
                  <a:lnTo>
                    <a:pt x="806641" y="407623"/>
                  </a:lnTo>
                  <a:lnTo>
                    <a:pt x="781660" y="416627"/>
                  </a:lnTo>
                  <a:lnTo>
                    <a:pt x="758792" y="419089"/>
                  </a:lnTo>
                  <a:lnTo>
                    <a:pt x="735165" y="419575"/>
                  </a:lnTo>
                  <a:lnTo>
                    <a:pt x="562083" y="419695"/>
                  </a:lnTo>
                  <a:lnTo>
                    <a:pt x="547140" y="417049"/>
                  </a:lnTo>
                  <a:lnTo>
                    <a:pt x="532892" y="413558"/>
                  </a:lnTo>
                  <a:lnTo>
                    <a:pt x="508136" y="411593"/>
                  </a:lnTo>
                  <a:lnTo>
                    <a:pt x="482942" y="411010"/>
                  </a:lnTo>
                  <a:lnTo>
                    <a:pt x="204173" y="410765"/>
                  </a:lnTo>
                  <a:lnTo>
                    <a:pt x="200608" y="411757"/>
                  </a:lnTo>
                  <a:lnTo>
                    <a:pt x="189857" y="416902"/>
                  </a:lnTo>
                  <a:lnTo>
                    <a:pt x="167975" y="419327"/>
                  </a:lnTo>
                  <a:lnTo>
                    <a:pt x="143081" y="419688"/>
                  </a:lnTo>
                  <a:lnTo>
                    <a:pt x="125016" y="419695"/>
                  </a:lnTo>
                  <a:lnTo>
                    <a:pt x="125016" y="4464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234"/>
            <p:cNvSpPr/>
            <p:nvPr/>
          </p:nvSpPr>
          <p:spPr>
            <a:xfrm>
              <a:off x="4973835" y="6277570"/>
              <a:ext cx="17861" cy="223243"/>
            </a:xfrm>
            <a:custGeom>
              <a:avLst/>
              <a:gdLst/>
              <a:ahLst/>
              <a:cxnLst/>
              <a:rect l="0" t="0" r="0" b="0"/>
              <a:pathLst>
                <a:path w="17861" h="223243">
                  <a:moveTo>
                    <a:pt x="17860" y="0"/>
                  </a:moveTo>
                  <a:lnTo>
                    <a:pt x="17860" y="64440"/>
                  </a:lnTo>
                  <a:lnTo>
                    <a:pt x="16868" y="72726"/>
                  </a:lnTo>
                  <a:lnTo>
                    <a:pt x="15214" y="81226"/>
                  </a:lnTo>
                  <a:lnTo>
                    <a:pt x="13120" y="89870"/>
                  </a:lnTo>
                  <a:lnTo>
                    <a:pt x="11723" y="98608"/>
                  </a:lnTo>
                  <a:lnTo>
                    <a:pt x="10792" y="107410"/>
                  </a:lnTo>
                  <a:lnTo>
                    <a:pt x="10171" y="116255"/>
                  </a:lnTo>
                  <a:lnTo>
                    <a:pt x="8765" y="125128"/>
                  </a:lnTo>
                  <a:lnTo>
                    <a:pt x="6835" y="134021"/>
                  </a:lnTo>
                  <a:lnTo>
                    <a:pt x="4558" y="142925"/>
                  </a:lnTo>
                  <a:lnTo>
                    <a:pt x="3038" y="150846"/>
                  </a:lnTo>
                  <a:lnTo>
                    <a:pt x="2026" y="158111"/>
                  </a:lnTo>
                  <a:lnTo>
                    <a:pt x="1350" y="164939"/>
                  </a:lnTo>
                  <a:lnTo>
                    <a:pt x="900" y="172467"/>
                  </a:lnTo>
                  <a:lnTo>
                    <a:pt x="400" y="188769"/>
                  </a:lnTo>
                  <a:lnTo>
                    <a:pt x="53" y="212908"/>
                  </a:lnTo>
                  <a:lnTo>
                    <a:pt x="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235"/>
            <p:cNvSpPr/>
            <p:nvPr/>
          </p:nvSpPr>
          <p:spPr>
            <a:xfrm>
              <a:off x="4866679" y="6411515"/>
              <a:ext cx="276822" cy="35720"/>
            </a:xfrm>
            <a:custGeom>
              <a:avLst/>
              <a:gdLst/>
              <a:ahLst/>
              <a:cxnLst/>
              <a:rect l="0" t="0" r="0" b="0"/>
              <a:pathLst>
                <a:path w="276822" h="35720">
                  <a:moveTo>
                    <a:pt x="276821" y="0"/>
                  </a:moveTo>
                  <a:lnTo>
                    <a:pt x="242269" y="0"/>
                  </a:lnTo>
                  <a:lnTo>
                    <a:pt x="236918" y="992"/>
                  </a:lnTo>
                  <a:lnTo>
                    <a:pt x="231367" y="2645"/>
                  </a:lnTo>
                  <a:lnTo>
                    <a:pt x="225683" y="4740"/>
                  </a:lnTo>
                  <a:lnTo>
                    <a:pt x="218916" y="6137"/>
                  </a:lnTo>
                  <a:lnTo>
                    <a:pt x="211428" y="7068"/>
                  </a:lnTo>
                  <a:lnTo>
                    <a:pt x="203460" y="7689"/>
                  </a:lnTo>
                  <a:lnTo>
                    <a:pt x="195171" y="9094"/>
                  </a:lnTo>
                  <a:lnTo>
                    <a:pt x="186669" y="11024"/>
                  </a:lnTo>
                  <a:lnTo>
                    <a:pt x="178024" y="13302"/>
                  </a:lnTo>
                  <a:lnTo>
                    <a:pt x="169284" y="14821"/>
                  </a:lnTo>
                  <a:lnTo>
                    <a:pt x="160481" y="15834"/>
                  </a:lnTo>
                  <a:lnTo>
                    <a:pt x="151636" y="16509"/>
                  </a:lnTo>
                  <a:lnTo>
                    <a:pt x="142762" y="16960"/>
                  </a:lnTo>
                  <a:lnTo>
                    <a:pt x="124965" y="17460"/>
                  </a:lnTo>
                  <a:lnTo>
                    <a:pt x="116053" y="18585"/>
                  </a:lnTo>
                  <a:lnTo>
                    <a:pt x="107134" y="20327"/>
                  </a:lnTo>
                  <a:lnTo>
                    <a:pt x="98212" y="22481"/>
                  </a:lnTo>
                  <a:lnTo>
                    <a:pt x="89287" y="23917"/>
                  </a:lnTo>
                  <a:lnTo>
                    <a:pt x="80361" y="24875"/>
                  </a:lnTo>
                  <a:lnTo>
                    <a:pt x="71433" y="25513"/>
                  </a:lnTo>
                  <a:lnTo>
                    <a:pt x="62505" y="25938"/>
                  </a:lnTo>
                  <a:lnTo>
                    <a:pt x="44647" y="26411"/>
                  </a:lnTo>
                  <a:lnTo>
                    <a:pt x="22600" y="26676"/>
                  </a:lnTo>
                  <a:lnTo>
                    <a:pt x="17051" y="27706"/>
                  </a:lnTo>
                  <a:lnTo>
                    <a:pt x="12359" y="29386"/>
                  </a:lnTo>
                  <a:lnTo>
                    <a:pt x="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236"/>
            <p:cNvSpPr/>
            <p:nvPr/>
          </p:nvSpPr>
          <p:spPr>
            <a:xfrm>
              <a:off x="5134570" y="6197203"/>
              <a:ext cx="250032" cy="285751"/>
            </a:xfrm>
            <a:custGeom>
              <a:avLst/>
              <a:gdLst/>
              <a:ahLst/>
              <a:cxnLst/>
              <a:rect l="0" t="0" r="0" b="0"/>
              <a:pathLst>
                <a:path w="250032" h="285751">
                  <a:moveTo>
                    <a:pt x="250031" y="0"/>
                  </a:moveTo>
                  <a:lnTo>
                    <a:pt x="250031" y="12428"/>
                  </a:lnTo>
                  <a:lnTo>
                    <a:pt x="249039" y="15231"/>
                  </a:lnTo>
                  <a:lnTo>
                    <a:pt x="245291" y="20990"/>
                  </a:lnTo>
                  <a:lnTo>
                    <a:pt x="237672" y="29503"/>
                  </a:lnTo>
                  <a:lnTo>
                    <a:pt x="232862" y="34551"/>
                  </a:lnTo>
                  <a:lnTo>
                    <a:pt x="228663" y="39901"/>
                  </a:lnTo>
                  <a:lnTo>
                    <a:pt x="224871" y="45453"/>
                  </a:lnTo>
                  <a:lnTo>
                    <a:pt x="221352" y="51137"/>
                  </a:lnTo>
                  <a:lnTo>
                    <a:pt x="217021" y="56911"/>
                  </a:lnTo>
                  <a:lnTo>
                    <a:pt x="212149" y="62745"/>
                  </a:lnTo>
                  <a:lnTo>
                    <a:pt x="206917" y="68619"/>
                  </a:lnTo>
                  <a:lnTo>
                    <a:pt x="195812" y="80438"/>
                  </a:lnTo>
                  <a:lnTo>
                    <a:pt x="190072" y="86367"/>
                  </a:lnTo>
                  <a:lnTo>
                    <a:pt x="184261" y="93296"/>
                  </a:lnTo>
                  <a:lnTo>
                    <a:pt x="178404" y="100893"/>
                  </a:lnTo>
                  <a:lnTo>
                    <a:pt x="172513" y="108934"/>
                  </a:lnTo>
                  <a:lnTo>
                    <a:pt x="165610" y="117271"/>
                  </a:lnTo>
                  <a:lnTo>
                    <a:pt x="158032" y="125806"/>
                  </a:lnTo>
                  <a:lnTo>
                    <a:pt x="142666" y="142234"/>
                  </a:lnTo>
                  <a:lnTo>
                    <a:pt x="121867" y="163630"/>
                  </a:lnTo>
                  <a:lnTo>
                    <a:pt x="105757" y="179881"/>
                  </a:lnTo>
                  <a:lnTo>
                    <a:pt x="98285" y="188381"/>
                  </a:lnTo>
                  <a:lnTo>
                    <a:pt x="91320" y="197025"/>
                  </a:lnTo>
                  <a:lnTo>
                    <a:pt x="84693" y="205764"/>
                  </a:lnTo>
                  <a:lnTo>
                    <a:pt x="77297" y="213574"/>
                  </a:lnTo>
                  <a:lnTo>
                    <a:pt x="69391" y="220766"/>
                  </a:lnTo>
                  <a:lnTo>
                    <a:pt x="61143" y="227544"/>
                  </a:lnTo>
                  <a:lnTo>
                    <a:pt x="53661" y="234047"/>
                  </a:lnTo>
                  <a:lnTo>
                    <a:pt x="46688" y="240368"/>
                  </a:lnTo>
                  <a:lnTo>
                    <a:pt x="33649" y="252681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237"/>
            <p:cNvSpPr/>
            <p:nvPr/>
          </p:nvSpPr>
          <p:spPr>
            <a:xfrm>
              <a:off x="5152429" y="6259710"/>
              <a:ext cx="232173" cy="250033"/>
            </a:xfrm>
            <a:custGeom>
              <a:avLst/>
              <a:gdLst/>
              <a:ahLst/>
              <a:cxnLst/>
              <a:rect l="0" t="0" r="0" b="0"/>
              <a:pathLst>
                <a:path w="232173" h="250033">
                  <a:moveTo>
                    <a:pt x="0" y="0"/>
                  </a:moveTo>
                  <a:lnTo>
                    <a:pt x="29889" y="0"/>
                  </a:lnTo>
                  <a:lnTo>
                    <a:pt x="32824" y="992"/>
                  </a:lnTo>
                  <a:lnTo>
                    <a:pt x="38732" y="4740"/>
                  </a:lnTo>
                  <a:lnTo>
                    <a:pt x="44664" y="9714"/>
                  </a:lnTo>
                  <a:lnTo>
                    <a:pt x="50609" y="15232"/>
                  </a:lnTo>
                  <a:lnTo>
                    <a:pt x="62510" y="26858"/>
                  </a:lnTo>
                  <a:lnTo>
                    <a:pt x="79155" y="43450"/>
                  </a:lnTo>
                  <a:lnTo>
                    <a:pt x="83528" y="48810"/>
                  </a:lnTo>
                  <a:lnTo>
                    <a:pt x="87435" y="54369"/>
                  </a:lnTo>
                  <a:lnTo>
                    <a:pt x="91032" y="60058"/>
                  </a:lnTo>
                  <a:lnTo>
                    <a:pt x="94422" y="65836"/>
                  </a:lnTo>
                  <a:lnTo>
                    <a:pt x="97675" y="71672"/>
                  </a:lnTo>
                  <a:lnTo>
                    <a:pt x="100835" y="77547"/>
                  </a:lnTo>
                  <a:lnTo>
                    <a:pt x="104926" y="83448"/>
                  </a:lnTo>
                  <a:lnTo>
                    <a:pt x="109639" y="89367"/>
                  </a:lnTo>
                  <a:lnTo>
                    <a:pt x="114765" y="95297"/>
                  </a:lnTo>
                  <a:lnTo>
                    <a:pt x="119174" y="101234"/>
                  </a:lnTo>
                  <a:lnTo>
                    <a:pt x="123105" y="107177"/>
                  </a:lnTo>
                  <a:lnTo>
                    <a:pt x="126719" y="113124"/>
                  </a:lnTo>
                  <a:lnTo>
                    <a:pt x="136025" y="127668"/>
                  </a:lnTo>
                  <a:lnTo>
                    <a:pt x="141285" y="135714"/>
                  </a:lnTo>
                  <a:lnTo>
                    <a:pt x="146776" y="143062"/>
                  </a:lnTo>
                  <a:lnTo>
                    <a:pt x="152421" y="149946"/>
                  </a:lnTo>
                  <a:lnTo>
                    <a:pt x="158168" y="156518"/>
                  </a:lnTo>
                  <a:lnTo>
                    <a:pt x="162993" y="162885"/>
                  </a:lnTo>
                  <a:lnTo>
                    <a:pt x="167201" y="169113"/>
                  </a:lnTo>
                  <a:lnTo>
                    <a:pt x="170999" y="175251"/>
                  </a:lnTo>
                  <a:lnTo>
                    <a:pt x="175515" y="181326"/>
                  </a:lnTo>
                  <a:lnTo>
                    <a:pt x="180510" y="187360"/>
                  </a:lnTo>
                  <a:lnTo>
                    <a:pt x="185824" y="193368"/>
                  </a:lnTo>
                  <a:lnTo>
                    <a:pt x="190359" y="199357"/>
                  </a:lnTo>
                  <a:lnTo>
                    <a:pt x="194376" y="205334"/>
                  </a:lnTo>
                  <a:lnTo>
                    <a:pt x="198045" y="211304"/>
                  </a:lnTo>
                  <a:lnTo>
                    <a:pt x="201482" y="216276"/>
                  </a:lnTo>
                  <a:lnTo>
                    <a:pt x="204767" y="220582"/>
                  </a:lnTo>
                  <a:lnTo>
                    <a:pt x="211062" y="228013"/>
                  </a:lnTo>
                  <a:lnTo>
                    <a:pt x="217168" y="234623"/>
                  </a:lnTo>
                  <a:lnTo>
                    <a:pt x="232172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238"/>
            <p:cNvSpPr/>
            <p:nvPr/>
          </p:nvSpPr>
          <p:spPr>
            <a:xfrm>
              <a:off x="5447109" y="6018609"/>
              <a:ext cx="107157" cy="205384"/>
            </a:xfrm>
            <a:custGeom>
              <a:avLst/>
              <a:gdLst/>
              <a:ahLst/>
              <a:cxnLst/>
              <a:rect l="0" t="0" r="0" b="0"/>
              <a:pathLst>
                <a:path w="107157" h="205384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5" y="7068"/>
                  </a:lnTo>
                  <a:lnTo>
                    <a:pt x="4740" y="7689"/>
                  </a:lnTo>
                  <a:lnTo>
                    <a:pt x="7129" y="10086"/>
                  </a:lnTo>
                  <a:lnTo>
                    <a:pt x="9713" y="13670"/>
                  </a:lnTo>
                  <a:lnTo>
                    <a:pt x="12429" y="18043"/>
                  </a:lnTo>
                  <a:lnTo>
                    <a:pt x="15231" y="21950"/>
                  </a:lnTo>
                  <a:lnTo>
                    <a:pt x="18091" y="25548"/>
                  </a:lnTo>
                  <a:lnTo>
                    <a:pt x="20990" y="28938"/>
                  </a:lnTo>
                  <a:lnTo>
                    <a:pt x="24907" y="33182"/>
                  </a:lnTo>
                  <a:lnTo>
                    <a:pt x="38909" y="47645"/>
                  </a:lnTo>
                  <a:lnTo>
                    <a:pt x="46397" y="55241"/>
                  </a:lnTo>
                  <a:lnTo>
                    <a:pt x="49783" y="60639"/>
                  </a:lnTo>
                  <a:lnTo>
                    <a:pt x="53032" y="67215"/>
                  </a:lnTo>
                  <a:lnTo>
                    <a:pt x="56191" y="74575"/>
                  </a:lnTo>
                  <a:lnTo>
                    <a:pt x="60281" y="82460"/>
                  </a:lnTo>
                  <a:lnTo>
                    <a:pt x="64992" y="90692"/>
                  </a:lnTo>
                  <a:lnTo>
                    <a:pt x="70117" y="99156"/>
                  </a:lnTo>
                  <a:lnTo>
                    <a:pt x="74526" y="107776"/>
                  </a:lnTo>
                  <a:lnTo>
                    <a:pt x="78457" y="116499"/>
                  </a:lnTo>
                  <a:lnTo>
                    <a:pt x="82070" y="125291"/>
                  </a:lnTo>
                  <a:lnTo>
                    <a:pt x="85471" y="134129"/>
                  </a:lnTo>
                  <a:lnTo>
                    <a:pt x="91896" y="151886"/>
                  </a:lnTo>
                  <a:lnTo>
                    <a:pt x="101091" y="178618"/>
                  </a:lnTo>
                  <a:lnTo>
                    <a:pt x="103113" y="185555"/>
                  </a:lnTo>
                  <a:lnTo>
                    <a:pt x="104460" y="191172"/>
                  </a:lnTo>
                  <a:lnTo>
                    <a:pt x="107156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239"/>
            <p:cNvSpPr/>
            <p:nvPr/>
          </p:nvSpPr>
          <p:spPr>
            <a:xfrm>
              <a:off x="5589984" y="6250782"/>
              <a:ext cx="258807" cy="303609"/>
            </a:xfrm>
            <a:custGeom>
              <a:avLst/>
              <a:gdLst/>
              <a:ahLst/>
              <a:cxnLst/>
              <a:rect l="0" t="0" r="0" b="0"/>
              <a:pathLst>
                <a:path w="258807" h="303609">
                  <a:moveTo>
                    <a:pt x="0" y="71437"/>
                  </a:moveTo>
                  <a:lnTo>
                    <a:pt x="20990" y="71437"/>
                  </a:lnTo>
                  <a:lnTo>
                    <a:pt x="24907" y="70444"/>
                  </a:lnTo>
                  <a:lnTo>
                    <a:pt x="29503" y="68791"/>
                  </a:lnTo>
                  <a:lnTo>
                    <a:pt x="34552" y="66697"/>
                  </a:lnTo>
                  <a:lnTo>
                    <a:pt x="39902" y="64308"/>
                  </a:lnTo>
                  <a:lnTo>
                    <a:pt x="51137" y="59008"/>
                  </a:lnTo>
                  <a:lnTo>
                    <a:pt x="55920" y="57198"/>
                  </a:lnTo>
                  <a:lnTo>
                    <a:pt x="63880" y="55186"/>
                  </a:lnTo>
                  <a:lnTo>
                    <a:pt x="68383" y="53657"/>
                  </a:lnTo>
                  <a:lnTo>
                    <a:pt x="73370" y="51647"/>
                  </a:lnTo>
                  <a:lnTo>
                    <a:pt x="78679" y="49313"/>
                  </a:lnTo>
                  <a:lnTo>
                    <a:pt x="89870" y="44075"/>
                  </a:lnTo>
                  <a:lnTo>
                    <a:pt x="95632" y="41290"/>
                  </a:lnTo>
                  <a:lnTo>
                    <a:pt x="100465" y="38440"/>
                  </a:lnTo>
                  <a:lnTo>
                    <a:pt x="108482" y="32628"/>
                  </a:lnTo>
                  <a:lnTo>
                    <a:pt x="113001" y="30682"/>
                  </a:lnTo>
                  <a:lnTo>
                    <a:pt x="117998" y="29384"/>
                  </a:lnTo>
                  <a:lnTo>
                    <a:pt x="123314" y="28518"/>
                  </a:lnTo>
                  <a:lnTo>
                    <a:pt x="128842" y="26949"/>
                  </a:lnTo>
                  <a:lnTo>
                    <a:pt x="134511" y="24911"/>
                  </a:lnTo>
                  <a:lnTo>
                    <a:pt x="140275" y="22560"/>
                  </a:lnTo>
                  <a:lnTo>
                    <a:pt x="146103" y="20001"/>
                  </a:lnTo>
                  <a:lnTo>
                    <a:pt x="157870" y="14511"/>
                  </a:lnTo>
                  <a:lnTo>
                    <a:pt x="163785" y="12650"/>
                  </a:lnTo>
                  <a:lnTo>
                    <a:pt x="169714" y="11409"/>
                  </a:lnTo>
                  <a:lnTo>
                    <a:pt x="175650" y="10583"/>
                  </a:lnTo>
                  <a:lnTo>
                    <a:pt x="180600" y="9039"/>
                  </a:lnTo>
                  <a:lnTo>
                    <a:pt x="184892" y="7018"/>
                  </a:lnTo>
                  <a:lnTo>
                    <a:pt x="188745" y="4678"/>
                  </a:lnTo>
                  <a:lnTo>
                    <a:pt x="193300" y="3118"/>
                  </a:lnTo>
                  <a:lnTo>
                    <a:pt x="198319" y="2079"/>
                  </a:lnTo>
                  <a:lnTo>
                    <a:pt x="203650" y="1385"/>
                  </a:lnTo>
                  <a:lnTo>
                    <a:pt x="208197" y="923"/>
                  </a:lnTo>
                  <a:lnTo>
                    <a:pt x="215894" y="410"/>
                  </a:lnTo>
                  <a:lnTo>
                    <a:pt x="222622" y="182"/>
                  </a:lnTo>
                  <a:lnTo>
                    <a:pt x="235025" y="35"/>
                  </a:lnTo>
                  <a:lnTo>
                    <a:pt x="258437" y="0"/>
                  </a:lnTo>
                  <a:lnTo>
                    <a:pt x="258806" y="4740"/>
                  </a:lnTo>
                  <a:lnTo>
                    <a:pt x="257866" y="7128"/>
                  </a:lnTo>
                  <a:lnTo>
                    <a:pt x="251801" y="16222"/>
                  </a:lnTo>
                  <a:lnTo>
                    <a:pt x="249227" y="20737"/>
                  </a:lnTo>
                  <a:lnTo>
                    <a:pt x="243721" y="30052"/>
                  </a:lnTo>
                  <a:lnTo>
                    <a:pt x="237966" y="37499"/>
                  </a:lnTo>
                  <a:lnTo>
                    <a:pt x="232100" y="46762"/>
                  </a:lnTo>
                  <a:lnTo>
                    <a:pt x="229148" y="52010"/>
                  </a:lnTo>
                  <a:lnTo>
                    <a:pt x="225195" y="57494"/>
                  </a:lnTo>
                  <a:lnTo>
                    <a:pt x="220575" y="63133"/>
                  </a:lnTo>
                  <a:lnTo>
                    <a:pt x="215511" y="68877"/>
                  </a:lnTo>
                  <a:lnTo>
                    <a:pt x="211142" y="74691"/>
                  </a:lnTo>
                  <a:lnTo>
                    <a:pt x="207238" y="80552"/>
                  </a:lnTo>
                  <a:lnTo>
                    <a:pt x="203643" y="86443"/>
                  </a:lnTo>
                  <a:lnTo>
                    <a:pt x="199262" y="92355"/>
                  </a:lnTo>
                  <a:lnTo>
                    <a:pt x="194357" y="98280"/>
                  </a:lnTo>
                  <a:lnTo>
                    <a:pt x="189102" y="104215"/>
                  </a:lnTo>
                  <a:lnTo>
                    <a:pt x="177972" y="116101"/>
                  </a:lnTo>
                  <a:lnTo>
                    <a:pt x="154658" y="139901"/>
                  </a:lnTo>
                  <a:lnTo>
                    <a:pt x="147754" y="144860"/>
                  </a:lnTo>
                  <a:lnTo>
                    <a:pt x="140174" y="149159"/>
                  </a:lnTo>
                  <a:lnTo>
                    <a:pt x="132145" y="153017"/>
                  </a:lnTo>
                  <a:lnTo>
                    <a:pt x="124807" y="157574"/>
                  </a:lnTo>
                  <a:lnTo>
                    <a:pt x="117932" y="162595"/>
                  </a:lnTo>
                  <a:lnTo>
                    <a:pt x="111363" y="167928"/>
                  </a:lnTo>
                  <a:lnTo>
                    <a:pt x="105992" y="173467"/>
                  </a:lnTo>
                  <a:lnTo>
                    <a:pt x="101419" y="179144"/>
                  </a:lnTo>
                  <a:lnTo>
                    <a:pt x="97378" y="184914"/>
                  </a:lnTo>
                  <a:lnTo>
                    <a:pt x="92700" y="189752"/>
                  </a:lnTo>
                  <a:lnTo>
                    <a:pt x="87596" y="193969"/>
                  </a:lnTo>
                  <a:lnTo>
                    <a:pt x="82210" y="197773"/>
                  </a:lnTo>
                  <a:lnTo>
                    <a:pt x="77627" y="201301"/>
                  </a:lnTo>
                  <a:lnTo>
                    <a:pt x="69889" y="207868"/>
                  </a:lnTo>
                  <a:lnTo>
                    <a:pt x="63142" y="214093"/>
                  </a:lnTo>
                  <a:lnTo>
                    <a:pt x="53766" y="223177"/>
                  </a:lnTo>
                  <a:lnTo>
                    <a:pt x="46449" y="230394"/>
                  </a:lnTo>
                  <a:lnTo>
                    <a:pt x="44856" y="230986"/>
                  </a:lnTo>
                  <a:lnTo>
                    <a:pt x="40441" y="231644"/>
                  </a:lnTo>
                  <a:lnTo>
                    <a:pt x="39859" y="232811"/>
                  </a:lnTo>
                  <a:lnTo>
                    <a:pt x="40464" y="234582"/>
                  </a:lnTo>
                  <a:lnTo>
                    <a:pt x="43822" y="239813"/>
                  </a:lnTo>
                  <a:lnTo>
                    <a:pt x="51615" y="247975"/>
                  </a:lnTo>
                  <a:lnTo>
                    <a:pt x="65617" y="262057"/>
                  </a:lnTo>
                  <a:lnTo>
                    <a:pt x="69542" y="264001"/>
                  </a:lnTo>
                  <a:lnTo>
                    <a:pt x="74143" y="265297"/>
                  </a:lnTo>
                  <a:lnTo>
                    <a:pt x="79194" y="266162"/>
                  </a:lnTo>
                  <a:lnTo>
                    <a:pt x="83554" y="267730"/>
                  </a:lnTo>
                  <a:lnTo>
                    <a:pt x="91043" y="272118"/>
                  </a:lnTo>
                  <a:lnTo>
                    <a:pt x="95422" y="274677"/>
                  </a:lnTo>
                  <a:lnTo>
                    <a:pt x="100326" y="277375"/>
                  </a:lnTo>
                  <a:lnTo>
                    <a:pt x="105578" y="280167"/>
                  </a:lnTo>
                  <a:lnTo>
                    <a:pt x="111065" y="282027"/>
                  </a:lnTo>
                  <a:lnTo>
                    <a:pt x="116707" y="283268"/>
                  </a:lnTo>
                  <a:lnTo>
                    <a:pt x="122454" y="284095"/>
                  </a:lnTo>
                  <a:lnTo>
                    <a:pt x="128268" y="285638"/>
                  </a:lnTo>
                  <a:lnTo>
                    <a:pt x="134129" y="287659"/>
                  </a:lnTo>
                  <a:lnTo>
                    <a:pt x="140021" y="289999"/>
                  </a:lnTo>
                  <a:lnTo>
                    <a:pt x="145933" y="291558"/>
                  </a:lnTo>
                  <a:lnTo>
                    <a:pt x="151859" y="292599"/>
                  </a:lnTo>
                  <a:lnTo>
                    <a:pt x="157795" y="293292"/>
                  </a:lnTo>
                  <a:lnTo>
                    <a:pt x="163735" y="294746"/>
                  </a:lnTo>
                  <a:lnTo>
                    <a:pt x="169679" y="296708"/>
                  </a:lnTo>
                  <a:lnTo>
                    <a:pt x="175628" y="299008"/>
                  </a:lnTo>
                  <a:lnTo>
                    <a:pt x="180585" y="300541"/>
                  </a:lnTo>
                  <a:lnTo>
                    <a:pt x="184882" y="301564"/>
                  </a:lnTo>
                  <a:lnTo>
                    <a:pt x="188739" y="302245"/>
                  </a:lnTo>
                  <a:lnTo>
                    <a:pt x="193295" y="302700"/>
                  </a:lnTo>
                  <a:lnTo>
                    <a:pt x="198316" y="303003"/>
                  </a:lnTo>
                  <a:lnTo>
                    <a:pt x="208195" y="303338"/>
                  </a:lnTo>
                  <a:lnTo>
                    <a:pt x="219335" y="303528"/>
                  </a:lnTo>
                  <a:lnTo>
                    <a:pt x="232172" y="3036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240"/>
            <p:cNvSpPr/>
            <p:nvPr/>
          </p:nvSpPr>
          <p:spPr>
            <a:xfrm>
              <a:off x="5581054" y="6349007"/>
              <a:ext cx="196454" cy="44650"/>
            </a:xfrm>
            <a:custGeom>
              <a:avLst/>
              <a:gdLst/>
              <a:ahLst/>
              <a:cxnLst/>
              <a:rect l="0" t="0" r="0" b="0"/>
              <a:pathLst>
                <a:path w="196454" h="44650">
                  <a:moveTo>
                    <a:pt x="0" y="0"/>
                  </a:moveTo>
                  <a:lnTo>
                    <a:pt x="13302" y="0"/>
                  </a:lnTo>
                  <a:lnTo>
                    <a:pt x="15814" y="992"/>
                  </a:lnTo>
                  <a:lnTo>
                    <a:pt x="18480" y="2645"/>
                  </a:lnTo>
                  <a:lnTo>
                    <a:pt x="21250" y="4740"/>
                  </a:lnTo>
                  <a:lnTo>
                    <a:pt x="25080" y="6137"/>
                  </a:lnTo>
                  <a:lnTo>
                    <a:pt x="29619" y="7068"/>
                  </a:lnTo>
                  <a:lnTo>
                    <a:pt x="34629" y="7689"/>
                  </a:lnTo>
                  <a:lnTo>
                    <a:pt x="39953" y="8103"/>
                  </a:lnTo>
                  <a:lnTo>
                    <a:pt x="45487" y="8378"/>
                  </a:lnTo>
                  <a:lnTo>
                    <a:pt x="51161" y="8562"/>
                  </a:lnTo>
                  <a:lnTo>
                    <a:pt x="56927" y="9676"/>
                  </a:lnTo>
                  <a:lnTo>
                    <a:pt x="62756" y="11412"/>
                  </a:lnTo>
                  <a:lnTo>
                    <a:pt x="68627" y="13561"/>
                  </a:lnTo>
                  <a:lnTo>
                    <a:pt x="74524" y="14994"/>
                  </a:lnTo>
                  <a:lnTo>
                    <a:pt x="80441" y="15949"/>
                  </a:lnTo>
                  <a:lnTo>
                    <a:pt x="86369" y="16586"/>
                  </a:lnTo>
                  <a:lnTo>
                    <a:pt x="92306" y="18003"/>
                  </a:lnTo>
                  <a:lnTo>
                    <a:pt x="98248" y="19939"/>
                  </a:lnTo>
                  <a:lnTo>
                    <a:pt x="104194" y="22223"/>
                  </a:lnTo>
                  <a:lnTo>
                    <a:pt x="111135" y="23745"/>
                  </a:lnTo>
                  <a:lnTo>
                    <a:pt x="118739" y="24760"/>
                  </a:lnTo>
                  <a:lnTo>
                    <a:pt x="126784" y="25437"/>
                  </a:lnTo>
                  <a:lnTo>
                    <a:pt x="134132" y="26880"/>
                  </a:lnTo>
                  <a:lnTo>
                    <a:pt x="141016" y="28833"/>
                  </a:lnTo>
                  <a:lnTo>
                    <a:pt x="147588" y="31129"/>
                  </a:lnTo>
                  <a:lnTo>
                    <a:pt x="153955" y="32659"/>
                  </a:lnTo>
                  <a:lnTo>
                    <a:pt x="160183" y="33679"/>
                  </a:lnTo>
                  <a:lnTo>
                    <a:pt x="166321" y="34359"/>
                  </a:lnTo>
                  <a:lnTo>
                    <a:pt x="171404" y="35804"/>
                  </a:lnTo>
                  <a:lnTo>
                    <a:pt x="175785" y="37761"/>
                  </a:lnTo>
                  <a:lnTo>
                    <a:pt x="179697" y="40057"/>
                  </a:lnTo>
                  <a:lnTo>
                    <a:pt x="183298" y="41587"/>
                  </a:lnTo>
                  <a:lnTo>
                    <a:pt x="186692" y="42607"/>
                  </a:lnTo>
                  <a:lnTo>
                    <a:pt x="196453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241"/>
            <p:cNvSpPr/>
            <p:nvPr/>
          </p:nvSpPr>
          <p:spPr>
            <a:xfrm>
              <a:off x="5973960" y="6036468"/>
              <a:ext cx="35720" cy="178595"/>
            </a:xfrm>
            <a:custGeom>
              <a:avLst/>
              <a:gdLst/>
              <a:ahLst/>
              <a:cxnLst/>
              <a:rect l="0" t="0" r="0" b="0"/>
              <a:pathLst>
                <a:path w="35720" h="178595">
                  <a:moveTo>
                    <a:pt x="0" y="0"/>
                  </a:moveTo>
                  <a:lnTo>
                    <a:pt x="4740" y="4740"/>
                  </a:lnTo>
                  <a:lnTo>
                    <a:pt x="6137" y="8121"/>
                  </a:lnTo>
                  <a:lnTo>
                    <a:pt x="7068" y="12359"/>
                  </a:lnTo>
                  <a:lnTo>
                    <a:pt x="7689" y="17169"/>
                  </a:lnTo>
                  <a:lnTo>
                    <a:pt x="9095" y="22360"/>
                  </a:lnTo>
                  <a:lnTo>
                    <a:pt x="11025" y="27805"/>
                  </a:lnTo>
                  <a:lnTo>
                    <a:pt x="13303" y="33419"/>
                  </a:lnTo>
                  <a:lnTo>
                    <a:pt x="14821" y="40139"/>
                  </a:lnTo>
                  <a:lnTo>
                    <a:pt x="15834" y="47595"/>
                  </a:lnTo>
                  <a:lnTo>
                    <a:pt x="16509" y="55543"/>
                  </a:lnTo>
                  <a:lnTo>
                    <a:pt x="17952" y="63818"/>
                  </a:lnTo>
                  <a:lnTo>
                    <a:pt x="19906" y="72311"/>
                  </a:lnTo>
                  <a:lnTo>
                    <a:pt x="22200" y="80950"/>
                  </a:lnTo>
                  <a:lnTo>
                    <a:pt x="23730" y="90677"/>
                  </a:lnTo>
                  <a:lnTo>
                    <a:pt x="24750" y="101131"/>
                  </a:lnTo>
                  <a:lnTo>
                    <a:pt x="25430" y="112069"/>
                  </a:lnTo>
                  <a:lnTo>
                    <a:pt x="26875" y="122338"/>
                  </a:lnTo>
                  <a:lnTo>
                    <a:pt x="28831" y="132160"/>
                  </a:lnTo>
                  <a:lnTo>
                    <a:pt x="31127" y="141685"/>
                  </a:lnTo>
                  <a:lnTo>
                    <a:pt x="32658" y="150019"/>
                  </a:lnTo>
                  <a:lnTo>
                    <a:pt x="33678" y="157560"/>
                  </a:lnTo>
                  <a:lnTo>
                    <a:pt x="35719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242"/>
            <p:cNvSpPr/>
            <p:nvPr/>
          </p:nvSpPr>
          <p:spPr>
            <a:xfrm>
              <a:off x="2911078" y="4170164"/>
              <a:ext cx="187519" cy="241102"/>
            </a:xfrm>
            <a:custGeom>
              <a:avLst/>
              <a:gdLst/>
              <a:ahLst/>
              <a:cxnLst/>
              <a:rect l="0" t="0" r="0" b="0"/>
              <a:pathLst>
                <a:path w="187519" h="241102">
                  <a:moveTo>
                    <a:pt x="0" y="0"/>
                  </a:moveTo>
                  <a:lnTo>
                    <a:pt x="0" y="91906"/>
                  </a:lnTo>
                  <a:lnTo>
                    <a:pt x="992" y="95004"/>
                  </a:lnTo>
                  <a:lnTo>
                    <a:pt x="4740" y="101093"/>
                  </a:lnTo>
                  <a:lnTo>
                    <a:pt x="9094" y="106951"/>
                  </a:lnTo>
                  <a:lnTo>
                    <a:pt x="13302" y="111364"/>
                  </a:lnTo>
                  <a:lnTo>
                    <a:pt x="15813" y="112938"/>
                  </a:lnTo>
                  <a:lnTo>
                    <a:pt x="25080" y="116145"/>
                  </a:lnTo>
                  <a:lnTo>
                    <a:pt x="29618" y="118110"/>
                  </a:lnTo>
                  <a:lnTo>
                    <a:pt x="34628" y="120411"/>
                  </a:lnTo>
                  <a:lnTo>
                    <a:pt x="38960" y="121946"/>
                  </a:lnTo>
                  <a:lnTo>
                    <a:pt x="42840" y="122969"/>
                  </a:lnTo>
                  <a:lnTo>
                    <a:pt x="46419" y="123651"/>
                  </a:lnTo>
                  <a:lnTo>
                    <a:pt x="50790" y="124106"/>
                  </a:lnTo>
                  <a:lnTo>
                    <a:pt x="55688" y="124409"/>
                  </a:lnTo>
                  <a:lnTo>
                    <a:pt x="60938" y="124611"/>
                  </a:lnTo>
                  <a:lnTo>
                    <a:pt x="82547" y="124895"/>
                  </a:lnTo>
                  <a:lnTo>
                    <a:pt x="187466" y="125015"/>
                  </a:lnTo>
                  <a:lnTo>
                    <a:pt x="187512" y="132144"/>
                  </a:lnTo>
                  <a:lnTo>
                    <a:pt x="187518" y="137444"/>
                  </a:lnTo>
                  <a:lnTo>
                    <a:pt x="186527" y="139254"/>
                  </a:lnTo>
                  <a:lnTo>
                    <a:pt x="184875" y="140461"/>
                  </a:lnTo>
                  <a:lnTo>
                    <a:pt x="182781" y="141265"/>
                  </a:lnTo>
                  <a:lnTo>
                    <a:pt x="177809" y="147451"/>
                  </a:lnTo>
                  <a:lnTo>
                    <a:pt x="175094" y="151879"/>
                  </a:lnTo>
                  <a:lnTo>
                    <a:pt x="172291" y="155823"/>
                  </a:lnTo>
                  <a:lnTo>
                    <a:pt x="166532" y="162851"/>
                  </a:lnTo>
                  <a:lnTo>
                    <a:pt x="163607" y="166113"/>
                  </a:lnTo>
                  <a:lnTo>
                    <a:pt x="157711" y="172386"/>
                  </a:lnTo>
                  <a:lnTo>
                    <a:pt x="144074" y="186235"/>
                  </a:lnTo>
                  <a:lnTo>
                    <a:pt x="138713" y="190633"/>
                  </a:lnTo>
                  <a:lnTo>
                    <a:pt x="133155" y="194557"/>
                  </a:lnTo>
                  <a:lnTo>
                    <a:pt x="127465" y="198166"/>
                  </a:lnTo>
                  <a:lnTo>
                    <a:pt x="121687" y="201564"/>
                  </a:lnTo>
                  <a:lnTo>
                    <a:pt x="115851" y="204821"/>
                  </a:lnTo>
                  <a:lnTo>
                    <a:pt x="104075" y="211086"/>
                  </a:lnTo>
                  <a:lnTo>
                    <a:pt x="92227" y="217178"/>
                  </a:lnTo>
                  <a:lnTo>
                    <a:pt x="85297" y="220191"/>
                  </a:lnTo>
                  <a:lnTo>
                    <a:pt x="77701" y="223192"/>
                  </a:lnTo>
                  <a:lnTo>
                    <a:pt x="69660" y="226185"/>
                  </a:lnTo>
                  <a:lnTo>
                    <a:pt x="63306" y="229173"/>
                  </a:lnTo>
                  <a:lnTo>
                    <a:pt x="58079" y="232157"/>
                  </a:lnTo>
                  <a:lnTo>
                    <a:pt x="53602" y="235138"/>
                  </a:lnTo>
                  <a:lnTo>
                    <a:pt x="48633" y="237126"/>
                  </a:lnTo>
                  <a:lnTo>
                    <a:pt x="43336" y="238451"/>
                  </a:lnTo>
                  <a:lnTo>
                    <a:pt x="37820" y="239335"/>
                  </a:lnTo>
                  <a:lnTo>
                    <a:pt x="33151" y="239923"/>
                  </a:lnTo>
                  <a:lnTo>
                    <a:pt x="29046" y="240316"/>
                  </a:lnTo>
                  <a:lnTo>
                    <a:pt x="25317" y="240578"/>
                  </a:lnTo>
                  <a:lnTo>
                    <a:pt x="21839" y="240752"/>
                  </a:lnTo>
                  <a:lnTo>
                    <a:pt x="15328" y="240946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243"/>
            <p:cNvSpPr/>
            <p:nvPr/>
          </p:nvSpPr>
          <p:spPr>
            <a:xfrm>
              <a:off x="3125390" y="4143375"/>
              <a:ext cx="107157" cy="133946"/>
            </a:xfrm>
            <a:custGeom>
              <a:avLst/>
              <a:gdLst/>
              <a:ahLst/>
              <a:cxnLst/>
              <a:rect l="0" t="0" r="0" b="0"/>
              <a:pathLst>
                <a:path w="107157" h="133946">
                  <a:moveTo>
                    <a:pt x="0" y="0"/>
                  </a:moveTo>
                  <a:lnTo>
                    <a:pt x="13302" y="13302"/>
                  </a:lnTo>
                  <a:lnTo>
                    <a:pt x="15814" y="16805"/>
                  </a:lnTo>
                  <a:lnTo>
                    <a:pt x="18480" y="21125"/>
                  </a:lnTo>
                  <a:lnTo>
                    <a:pt x="21249" y="25989"/>
                  </a:lnTo>
                  <a:lnTo>
                    <a:pt x="24088" y="30225"/>
                  </a:lnTo>
                  <a:lnTo>
                    <a:pt x="26973" y="34040"/>
                  </a:lnTo>
                  <a:lnTo>
                    <a:pt x="29888" y="37576"/>
                  </a:lnTo>
                  <a:lnTo>
                    <a:pt x="32824" y="41917"/>
                  </a:lnTo>
                  <a:lnTo>
                    <a:pt x="35773" y="46796"/>
                  </a:lnTo>
                  <a:lnTo>
                    <a:pt x="38732" y="52034"/>
                  </a:lnTo>
                  <a:lnTo>
                    <a:pt x="44665" y="63144"/>
                  </a:lnTo>
                  <a:lnTo>
                    <a:pt x="47636" y="68885"/>
                  </a:lnTo>
                  <a:lnTo>
                    <a:pt x="51601" y="74696"/>
                  </a:lnTo>
                  <a:lnTo>
                    <a:pt x="56229" y="80555"/>
                  </a:lnTo>
                  <a:lnTo>
                    <a:pt x="61299" y="86445"/>
                  </a:lnTo>
                  <a:lnTo>
                    <a:pt x="66663" y="92357"/>
                  </a:lnTo>
                  <a:lnTo>
                    <a:pt x="77915" y="104216"/>
                  </a:lnTo>
                  <a:lnTo>
                    <a:pt x="107156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244"/>
            <p:cNvSpPr/>
            <p:nvPr/>
          </p:nvSpPr>
          <p:spPr>
            <a:xfrm>
              <a:off x="3330773" y="4245386"/>
              <a:ext cx="205384" cy="174810"/>
            </a:xfrm>
            <a:custGeom>
              <a:avLst/>
              <a:gdLst/>
              <a:ahLst/>
              <a:cxnLst/>
              <a:rect l="0" t="0" r="0" b="0"/>
              <a:pathLst>
                <a:path w="205384" h="174810">
                  <a:moveTo>
                    <a:pt x="0" y="5144"/>
                  </a:moveTo>
                  <a:lnTo>
                    <a:pt x="25990" y="5144"/>
                  </a:lnTo>
                  <a:lnTo>
                    <a:pt x="30225" y="4152"/>
                  </a:lnTo>
                  <a:lnTo>
                    <a:pt x="34041" y="2499"/>
                  </a:lnTo>
                  <a:lnTo>
                    <a:pt x="37576" y="404"/>
                  </a:lnTo>
                  <a:lnTo>
                    <a:pt x="41918" y="0"/>
                  </a:lnTo>
                  <a:lnTo>
                    <a:pt x="46797" y="723"/>
                  </a:lnTo>
                  <a:lnTo>
                    <a:pt x="52034" y="2197"/>
                  </a:lnTo>
                  <a:lnTo>
                    <a:pt x="57510" y="3179"/>
                  </a:lnTo>
                  <a:lnTo>
                    <a:pt x="63145" y="3834"/>
                  </a:lnTo>
                  <a:lnTo>
                    <a:pt x="68885" y="4271"/>
                  </a:lnTo>
                  <a:lnTo>
                    <a:pt x="75689" y="4563"/>
                  </a:lnTo>
                  <a:lnTo>
                    <a:pt x="91186" y="4886"/>
                  </a:lnTo>
                  <a:lnTo>
                    <a:pt x="98494" y="5964"/>
                  </a:lnTo>
                  <a:lnTo>
                    <a:pt x="105350" y="7675"/>
                  </a:lnTo>
                  <a:lnTo>
                    <a:pt x="111905" y="9808"/>
                  </a:lnTo>
                  <a:lnTo>
                    <a:pt x="117268" y="11230"/>
                  </a:lnTo>
                  <a:lnTo>
                    <a:pt x="121834" y="12178"/>
                  </a:lnTo>
                  <a:lnTo>
                    <a:pt x="125871" y="12810"/>
                  </a:lnTo>
                  <a:lnTo>
                    <a:pt x="130547" y="14224"/>
                  </a:lnTo>
                  <a:lnTo>
                    <a:pt x="135649" y="16158"/>
                  </a:lnTo>
                  <a:lnTo>
                    <a:pt x="141034" y="18440"/>
                  </a:lnTo>
                  <a:lnTo>
                    <a:pt x="145616" y="19962"/>
                  </a:lnTo>
                  <a:lnTo>
                    <a:pt x="149663" y="20976"/>
                  </a:lnTo>
                  <a:lnTo>
                    <a:pt x="153354" y="21651"/>
                  </a:lnTo>
                  <a:lnTo>
                    <a:pt x="156806" y="23094"/>
                  </a:lnTo>
                  <a:lnTo>
                    <a:pt x="160100" y="25049"/>
                  </a:lnTo>
                  <a:lnTo>
                    <a:pt x="167775" y="30573"/>
                  </a:lnTo>
                  <a:lnTo>
                    <a:pt x="168404" y="32019"/>
                  </a:lnTo>
                  <a:lnTo>
                    <a:pt x="169104" y="36271"/>
                  </a:lnTo>
                  <a:lnTo>
                    <a:pt x="168299" y="38794"/>
                  </a:lnTo>
                  <a:lnTo>
                    <a:pt x="164758" y="44243"/>
                  </a:lnTo>
                  <a:lnTo>
                    <a:pt x="162424" y="47086"/>
                  </a:lnTo>
                  <a:lnTo>
                    <a:pt x="159876" y="49972"/>
                  </a:lnTo>
                  <a:lnTo>
                    <a:pt x="154400" y="55826"/>
                  </a:lnTo>
                  <a:lnTo>
                    <a:pt x="139848" y="70640"/>
                  </a:lnTo>
                  <a:lnTo>
                    <a:pt x="135896" y="73612"/>
                  </a:lnTo>
                  <a:lnTo>
                    <a:pt x="131277" y="76587"/>
                  </a:lnTo>
                  <a:lnTo>
                    <a:pt x="126213" y="79562"/>
                  </a:lnTo>
                  <a:lnTo>
                    <a:pt x="121845" y="82537"/>
                  </a:lnTo>
                  <a:lnTo>
                    <a:pt x="117941" y="85513"/>
                  </a:lnTo>
                  <a:lnTo>
                    <a:pt x="114346" y="88489"/>
                  </a:lnTo>
                  <a:lnTo>
                    <a:pt x="110957" y="90474"/>
                  </a:lnTo>
                  <a:lnTo>
                    <a:pt x="104546" y="92678"/>
                  </a:lnTo>
                  <a:lnTo>
                    <a:pt x="98389" y="96304"/>
                  </a:lnTo>
                  <a:lnTo>
                    <a:pt x="92345" y="101223"/>
                  </a:lnTo>
                  <a:lnTo>
                    <a:pt x="89345" y="103923"/>
                  </a:lnTo>
                  <a:lnTo>
                    <a:pt x="83365" y="109569"/>
                  </a:lnTo>
                  <a:lnTo>
                    <a:pt x="73204" y="119499"/>
                  </a:lnTo>
                  <a:lnTo>
                    <a:pt x="72615" y="121068"/>
                  </a:lnTo>
                  <a:lnTo>
                    <a:pt x="71961" y="125458"/>
                  </a:lnTo>
                  <a:lnTo>
                    <a:pt x="72778" y="128017"/>
                  </a:lnTo>
                  <a:lnTo>
                    <a:pt x="74316" y="130716"/>
                  </a:lnTo>
                  <a:lnTo>
                    <a:pt x="79172" y="137436"/>
                  </a:lnTo>
                  <a:lnTo>
                    <a:pt x="85127" y="141001"/>
                  </a:lnTo>
                  <a:lnTo>
                    <a:pt x="94389" y="145892"/>
                  </a:lnTo>
                  <a:lnTo>
                    <a:pt x="105120" y="151374"/>
                  </a:lnTo>
                  <a:lnTo>
                    <a:pt x="110760" y="153233"/>
                  </a:lnTo>
                  <a:lnTo>
                    <a:pt x="116504" y="154471"/>
                  </a:lnTo>
                  <a:lnTo>
                    <a:pt x="122318" y="155298"/>
                  </a:lnTo>
                  <a:lnTo>
                    <a:pt x="129170" y="156840"/>
                  </a:lnTo>
                  <a:lnTo>
                    <a:pt x="136715" y="158861"/>
                  </a:lnTo>
                  <a:lnTo>
                    <a:pt x="144721" y="161200"/>
                  </a:lnTo>
                  <a:lnTo>
                    <a:pt x="153035" y="162760"/>
                  </a:lnTo>
                  <a:lnTo>
                    <a:pt x="161555" y="163800"/>
                  </a:lnTo>
                  <a:lnTo>
                    <a:pt x="170211" y="164493"/>
                  </a:lnTo>
                  <a:lnTo>
                    <a:pt x="177966" y="165947"/>
                  </a:lnTo>
                  <a:lnTo>
                    <a:pt x="185120" y="167909"/>
                  </a:lnTo>
                  <a:lnTo>
                    <a:pt x="205383" y="1748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245"/>
            <p:cNvSpPr/>
            <p:nvPr/>
          </p:nvSpPr>
          <p:spPr>
            <a:xfrm>
              <a:off x="3402210" y="4330898"/>
              <a:ext cx="107158" cy="8931"/>
            </a:xfrm>
            <a:custGeom>
              <a:avLst/>
              <a:gdLst/>
              <a:ahLst/>
              <a:cxnLst/>
              <a:rect l="0" t="0" r="0" b="0"/>
              <a:pathLst>
                <a:path w="107158" h="8931">
                  <a:moveTo>
                    <a:pt x="0" y="0"/>
                  </a:moveTo>
                  <a:lnTo>
                    <a:pt x="42240" y="0"/>
                  </a:lnTo>
                  <a:lnTo>
                    <a:pt x="48997" y="992"/>
                  </a:lnTo>
                  <a:lnTo>
                    <a:pt x="56477" y="2646"/>
                  </a:lnTo>
                  <a:lnTo>
                    <a:pt x="64440" y="4740"/>
                  </a:lnTo>
                  <a:lnTo>
                    <a:pt x="71734" y="6136"/>
                  </a:lnTo>
                  <a:lnTo>
                    <a:pt x="78581" y="7068"/>
                  </a:lnTo>
                  <a:lnTo>
                    <a:pt x="85130" y="7688"/>
                  </a:lnTo>
                  <a:lnTo>
                    <a:pt x="90488" y="8102"/>
                  </a:lnTo>
                  <a:lnTo>
                    <a:pt x="95052" y="8378"/>
                  </a:lnTo>
                  <a:lnTo>
                    <a:pt x="107157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246"/>
            <p:cNvSpPr/>
            <p:nvPr/>
          </p:nvSpPr>
          <p:spPr>
            <a:xfrm>
              <a:off x="3580804" y="4152304"/>
              <a:ext cx="80368" cy="98228"/>
            </a:xfrm>
            <a:custGeom>
              <a:avLst/>
              <a:gdLst/>
              <a:ahLst/>
              <a:cxnLst/>
              <a:rect l="0" t="0" r="0" b="0"/>
              <a:pathLst>
                <a:path w="80368" h="98228">
                  <a:moveTo>
                    <a:pt x="0" y="0"/>
                  </a:moveTo>
                  <a:lnTo>
                    <a:pt x="7688" y="0"/>
                  </a:lnTo>
                  <a:lnTo>
                    <a:pt x="9094" y="992"/>
                  </a:lnTo>
                  <a:lnTo>
                    <a:pt x="11024" y="2646"/>
                  </a:lnTo>
                  <a:lnTo>
                    <a:pt x="13302" y="4741"/>
                  </a:lnTo>
                  <a:lnTo>
                    <a:pt x="15814" y="8121"/>
                  </a:lnTo>
                  <a:lnTo>
                    <a:pt x="18480" y="12359"/>
                  </a:lnTo>
                  <a:lnTo>
                    <a:pt x="21250" y="17169"/>
                  </a:lnTo>
                  <a:lnTo>
                    <a:pt x="25080" y="21368"/>
                  </a:lnTo>
                  <a:lnTo>
                    <a:pt x="29619" y="25160"/>
                  </a:lnTo>
                  <a:lnTo>
                    <a:pt x="34628" y="28679"/>
                  </a:lnTo>
                  <a:lnTo>
                    <a:pt x="38961" y="33010"/>
                  </a:lnTo>
                  <a:lnTo>
                    <a:pt x="42841" y="37882"/>
                  </a:lnTo>
                  <a:lnTo>
                    <a:pt x="46420" y="43114"/>
                  </a:lnTo>
                  <a:lnTo>
                    <a:pt x="49798" y="48586"/>
                  </a:lnTo>
                  <a:lnTo>
                    <a:pt x="53043" y="54219"/>
                  </a:lnTo>
                  <a:lnTo>
                    <a:pt x="59293" y="65769"/>
                  </a:lnTo>
                  <a:lnTo>
                    <a:pt x="65379" y="77518"/>
                  </a:lnTo>
                  <a:lnTo>
                    <a:pt x="68391" y="82436"/>
                  </a:lnTo>
                  <a:lnTo>
                    <a:pt x="71391" y="86708"/>
                  </a:lnTo>
                  <a:lnTo>
                    <a:pt x="80367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8392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52600"/>
            <a:ext cx="566373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" name="Group 38"/>
          <p:cNvGrpSpPr/>
          <p:nvPr/>
        </p:nvGrpSpPr>
        <p:grpSpPr>
          <a:xfrm>
            <a:off x="1053703" y="1410890"/>
            <a:ext cx="6482831" cy="4062630"/>
            <a:chOff x="1053703" y="1410890"/>
            <a:chExt cx="6482831" cy="4062630"/>
          </a:xfrm>
        </p:grpSpPr>
        <p:sp>
          <p:nvSpPr>
            <p:cNvPr id="4" name="SMARTInkAnnotation144"/>
            <p:cNvSpPr/>
            <p:nvPr/>
          </p:nvSpPr>
          <p:spPr>
            <a:xfrm>
              <a:off x="1053703" y="1410890"/>
              <a:ext cx="669727" cy="116087"/>
            </a:xfrm>
            <a:custGeom>
              <a:avLst/>
              <a:gdLst/>
              <a:ahLst/>
              <a:cxnLst/>
              <a:rect l="0" t="0" r="0" b="0"/>
              <a:pathLst>
                <a:path w="669727" h="116087">
                  <a:moveTo>
                    <a:pt x="0" y="116086"/>
                  </a:moveTo>
                  <a:lnTo>
                    <a:pt x="0" y="111346"/>
                  </a:lnTo>
                  <a:lnTo>
                    <a:pt x="1984" y="109949"/>
                  </a:lnTo>
                  <a:lnTo>
                    <a:pt x="14258" y="106992"/>
                  </a:lnTo>
                  <a:lnTo>
                    <a:pt x="19427" y="105062"/>
                  </a:lnTo>
                  <a:lnTo>
                    <a:pt x="24857" y="102784"/>
                  </a:lnTo>
                  <a:lnTo>
                    <a:pt x="30462" y="100272"/>
                  </a:lnTo>
                  <a:lnTo>
                    <a:pt x="41981" y="94836"/>
                  </a:lnTo>
                  <a:lnTo>
                    <a:pt x="48823" y="91998"/>
                  </a:lnTo>
                  <a:lnTo>
                    <a:pt x="56361" y="89113"/>
                  </a:lnTo>
                  <a:lnTo>
                    <a:pt x="72674" y="83262"/>
                  </a:lnTo>
                  <a:lnTo>
                    <a:pt x="89846" y="77354"/>
                  </a:lnTo>
                  <a:lnTo>
                    <a:pt x="100577" y="74390"/>
                  </a:lnTo>
                  <a:lnTo>
                    <a:pt x="112692" y="71422"/>
                  </a:lnTo>
                  <a:lnTo>
                    <a:pt x="150799" y="62503"/>
                  </a:lnTo>
                  <a:lnTo>
                    <a:pt x="163040" y="59528"/>
                  </a:lnTo>
                  <a:lnTo>
                    <a:pt x="189871" y="53577"/>
                  </a:lnTo>
                  <a:lnTo>
                    <a:pt x="247518" y="41672"/>
                  </a:lnTo>
                  <a:lnTo>
                    <a:pt x="262246" y="39687"/>
                  </a:lnTo>
                  <a:lnTo>
                    <a:pt x="277026" y="38365"/>
                  </a:lnTo>
                  <a:lnTo>
                    <a:pt x="291840" y="37483"/>
                  </a:lnTo>
                  <a:lnTo>
                    <a:pt x="306677" y="35903"/>
                  </a:lnTo>
                  <a:lnTo>
                    <a:pt x="321529" y="33857"/>
                  </a:lnTo>
                  <a:lnTo>
                    <a:pt x="385752" y="23445"/>
                  </a:lnTo>
                  <a:lnTo>
                    <a:pt x="402028" y="21583"/>
                  </a:lnTo>
                  <a:lnTo>
                    <a:pt x="417838" y="20342"/>
                  </a:lnTo>
                  <a:lnTo>
                    <a:pt x="433340" y="19514"/>
                  </a:lnTo>
                  <a:lnTo>
                    <a:pt x="448635" y="17971"/>
                  </a:lnTo>
                  <a:lnTo>
                    <a:pt x="463793" y="15949"/>
                  </a:lnTo>
                  <a:lnTo>
                    <a:pt x="478859" y="13609"/>
                  </a:lnTo>
                  <a:lnTo>
                    <a:pt x="492872" y="12049"/>
                  </a:lnTo>
                  <a:lnTo>
                    <a:pt x="506183" y="11010"/>
                  </a:lnTo>
                  <a:lnTo>
                    <a:pt x="519026" y="10316"/>
                  </a:lnTo>
                  <a:lnTo>
                    <a:pt x="543878" y="9546"/>
                  </a:lnTo>
                  <a:lnTo>
                    <a:pt x="603715" y="8984"/>
                  </a:lnTo>
                  <a:lnTo>
                    <a:pt x="669590" y="8930"/>
                  </a:lnTo>
                  <a:lnTo>
                    <a:pt x="669666" y="6284"/>
                  </a:lnTo>
                  <a:lnTo>
                    <a:pt x="66972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45"/>
            <p:cNvSpPr/>
            <p:nvPr/>
          </p:nvSpPr>
          <p:spPr>
            <a:xfrm>
              <a:off x="2946796" y="2884289"/>
              <a:ext cx="17861" cy="357188"/>
            </a:xfrm>
            <a:custGeom>
              <a:avLst/>
              <a:gdLst/>
              <a:ahLst/>
              <a:cxnLst/>
              <a:rect l="0" t="0" r="0" b="0"/>
              <a:pathLst>
                <a:path w="17861" h="357188">
                  <a:moveTo>
                    <a:pt x="17860" y="0"/>
                  </a:moveTo>
                  <a:lnTo>
                    <a:pt x="17860" y="8562"/>
                  </a:lnTo>
                  <a:lnTo>
                    <a:pt x="16867" y="9676"/>
                  </a:lnTo>
                  <a:lnTo>
                    <a:pt x="13119" y="13561"/>
                  </a:lnTo>
                  <a:lnTo>
                    <a:pt x="11723" y="15986"/>
                  </a:lnTo>
                  <a:lnTo>
                    <a:pt x="10792" y="18594"/>
                  </a:lnTo>
                  <a:lnTo>
                    <a:pt x="10171" y="21326"/>
                  </a:lnTo>
                  <a:lnTo>
                    <a:pt x="9757" y="24139"/>
                  </a:lnTo>
                  <a:lnTo>
                    <a:pt x="9297" y="29911"/>
                  </a:lnTo>
                  <a:lnTo>
                    <a:pt x="8979" y="40245"/>
                  </a:lnTo>
                  <a:lnTo>
                    <a:pt x="8963" y="44689"/>
                  </a:lnTo>
                  <a:lnTo>
                    <a:pt x="7959" y="48644"/>
                  </a:lnTo>
                  <a:lnTo>
                    <a:pt x="6298" y="52273"/>
                  </a:lnTo>
                  <a:lnTo>
                    <a:pt x="4199" y="55685"/>
                  </a:lnTo>
                  <a:lnTo>
                    <a:pt x="2800" y="58951"/>
                  </a:lnTo>
                  <a:lnTo>
                    <a:pt x="1867" y="62121"/>
                  </a:lnTo>
                  <a:lnTo>
                    <a:pt x="1244" y="65226"/>
                  </a:lnTo>
                  <a:lnTo>
                    <a:pt x="830" y="69281"/>
                  </a:lnTo>
                  <a:lnTo>
                    <a:pt x="369" y="79078"/>
                  </a:lnTo>
                  <a:lnTo>
                    <a:pt x="109" y="95750"/>
                  </a:lnTo>
                  <a:lnTo>
                    <a:pt x="0" y="295891"/>
                  </a:lnTo>
                  <a:lnTo>
                    <a:pt x="993" y="299456"/>
                  </a:lnTo>
                  <a:lnTo>
                    <a:pt x="2646" y="302824"/>
                  </a:lnTo>
                  <a:lnTo>
                    <a:pt x="4741" y="306063"/>
                  </a:lnTo>
                  <a:lnTo>
                    <a:pt x="6137" y="309213"/>
                  </a:lnTo>
                  <a:lnTo>
                    <a:pt x="7068" y="312306"/>
                  </a:lnTo>
                  <a:lnTo>
                    <a:pt x="7689" y="315360"/>
                  </a:lnTo>
                  <a:lnTo>
                    <a:pt x="8103" y="318388"/>
                  </a:lnTo>
                  <a:lnTo>
                    <a:pt x="8563" y="324399"/>
                  </a:lnTo>
                  <a:lnTo>
                    <a:pt x="8821" y="333361"/>
                  </a:lnTo>
                  <a:lnTo>
                    <a:pt x="8930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46"/>
            <p:cNvSpPr/>
            <p:nvPr/>
          </p:nvSpPr>
          <p:spPr>
            <a:xfrm>
              <a:off x="2018109" y="3687960"/>
              <a:ext cx="44649" cy="312537"/>
            </a:xfrm>
            <a:custGeom>
              <a:avLst/>
              <a:gdLst/>
              <a:ahLst/>
              <a:cxnLst/>
              <a:rect l="0" t="0" r="0" b="0"/>
              <a:pathLst>
                <a:path w="44649" h="312537">
                  <a:moveTo>
                    <a:pt x="0" y="0"/>
                  </a:moveTo>
                  <a:lnTo>
                    <a:pt x="0" y="30177"/>
                  </a:lnTo>
                  <a:lnTo>
                    <a:pt x="992" y="34008"/>
                  </a:lnTo>
                  <a:lnTo>
                    <a:pt x="2646" y="38548"/>
                  </a:lnTo>
                  <a:lnTo>
                    <a:pt x="4740" y="43557"/>
                  </a:lnTo>
                  <a:lnTo>
                    <a:pt x="6137" y="47891"/>
                  </a:lnTo>
                  <a:lnTo>
                    <a:pt x="7067" y="51771"/>
                  </a:lnTo>
                  <a:lnTo>
                    <a:pt x="8102" y="58728"/>
                  </a:lnTo>
                  <a:lnTo>
                    <a:pt x="8562" y="65127"/>
                  </a:lnTo>
                  <a:lnTo>
                    <a:pt x="9676" y="69216"/>
                  </a:lnTo>
                  <a:lnTo>
                    <a:pt x="11412" y="73925"/>
                  </a:lnTo>
                  <a:lnTo>
                    <a:pt x="13561" y="79049"/>
                  </a:lnTo>
                  <a:lnTo>
                    <a:pt x="14994" y="84449"/>
                  </a:lnTo>
                  <a:lnTo>
                    <a:pt x="15949" y="90034"/>
                  </a:lnTo>
                  <a:lnTo>
                    <a:pt x="16586" y="95741"/>
                  </a:lnTo>
                  <a:lnTo>
                    <a:pt x="17010" y="101531"/>
                  </a:lnTo>
                  <a:lnTo>
                    <a:pt x="17293" y="107375"/>
                  </a:lnTo>
                  <a:lnTo>
                    <a:pt x="17608" y="119160"/>
                  </a:lnTo>
                  <a:lnTo>
                    <a:pt x="17747" y="131012"/>
                  </a:lnTo>
                  <a:lnTo>
                    <a:pt x="18777" y="135959"/>
                  </a:lnTo>
                  <a:lnTo>
                    <a:pt x="20455" y="140248"/>
                  </a:lnTo>
                  <a:lnTo>
                    <a:pt x="22567" y="144101"/>
                  </a:lnTo>
                  <a:lnTo>
                    <a:pt x="23974" y="148653"/>
                  </a:lnTo>
                  <a:lnTo>
                    <a:pt x="24913" y="153672"/>
                  </a:lnTo>
                  <a:lnTo>
                    <a:pt x="25538" y="159004"/>
                  </a:lnTo>
                  <a:lnTo>
                    <a:pt x="25955" y="164542"/>
                  </a:lnTo>
                  <a:lnTo>
                    <a:pt x="26233" y="170218"/>
                  </a:lnTo>
                  <a:lnTo>
                    <a:pt x="26542" y="181817"/>
                  </a:lnTo>
                  <a:lnTo>
                    <a:pt x="26757" y="211369"/>
                  </a:lnTo>
                  <a:lnTo>
                    <a:pt x="27759" y="216319"/>
                  </a:lnTo>
                  <a:lnTo>
                    <a:pt x="29420" y="220611"/>
                  </a:lnTo>
                  <a:lnTo>
                    <a:pt x="31520" y="224465"/>
                  </a:lnTo>
                  <a:lnTo>
                    <a:pt x="32919" y="229019"/>
                  </a:lnTo>
                  <a:lnTo>
                    <a:pt x="33852" y="234038"/>
                  </a:lnTo>
                  <a:lnTo>
                    <a:pt x="34475" y="239370"/>
                  </a:lnTo>
                  <a:lnTo>
                    <a:pt x="35166" y="247939"/>
                  </a:lnTo>
                  <a:lnTo>
                    <a:pt x="35473" y="255055"/>
                  </a:lnTo>
                  <a:lnTo>
                    <a:pt x="35646" y="264639"/>
                  </a:lnTo>
                  <a:lnTo>
                    <a:pt x="35716" y="288716"/>
                  </a:lnTo>
                  <a:lnTo>
                    <a:pt x="36709" y="291696"/>
                  </a:lnTo>
                  <a:lnTo>
                    <a:pt x="38363" y="294675"/>
                  </a:lnTo>
                  <a:lnTo>
                    <a:pt x="44281" y="303087"/>
                  </a:lnTo>
                  <a:lnTo>
                    <a:pt x="44648" y="312536"/>
                  </a:lnTo>
                  <a:lnTo>
                    <a:pt x="44648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47"/>
            <p:cNvSpPr/>
            <p:nvPr/>
          </p:nvSpPr>
          <p:spPr>
            <a:xfrm>
              <a:off x="5107781" y="3616523"/>
              <a:ext cx="8930" cy="294681"/>
            </a:xfrm>
            <a:custGeom>
              <a:avLst/>
              <a:gdLst/>
              <a:ahLst/>
              <a:cxnLst/>
              <a:rect l="0" t="0" r="0" b="0"/>
              <a:pathLst>
                <a:path w="8930" h="294681">
                  <a:moveTo>
                    <a:pt x="0" y="0"/>
                  </a:moveTo>
                  <a:lnTo>
                    <a:pt x="7688" y="7688"/>
                  </a:lnTo>
                  <a:lnTo>
                    <a:pt x="8102" y="9094"/>
                  </a:lnTo>
                  <a:lnTo>
                    <a:pt x="8378" y="11024"/>
                  </a:lnTo>
                  <a:lnTo>
                    <a:pt x="8562" y="13302"/>
                  </a:lnTo>
                  <a:lnTo>
                    <a:pt x="8820" y="21249"/>
                  </a:lnTo>
                  <a:lnTo>
                    <a:pt x="8929" y="79154"/>
                  </a:lnTo>
                  <a:lnTo>
                    <a:pt x="7937" y="83527"/>
                  </a:lnTo>
                  <a:lnTo>
                    <a:pt x="6284" y="87435"/>
                  </a:lnTo>
                  <a:lnTo>
                    <a:pt x="4189" y="91032"/>
                  </a:lnTo>
                  <a:lnTo>
                    <a:pt x="2792" y="95415"/>
                  </a:lnTo>
                  <a:lnTo>
                    <a:pt x="1861" y="100321"/>
                  </a:lnTo>
                  <a:lnTo>
                    <a:pt x="1241" y="105576"/>
                  </a:lnTo>
                  <a:lnTo>
                    <a:pt x="827" y="110072"/>
                  </a:lnTo>
                  <a:lnTo>
                    <a:pt x="551" y="114060"/>
                  </a:lnTo>
                  <a:lnTo>
                    <a:pt x="368" y="117713"/>
                  </a:lnTo>
                  <a:lnTo>
                    <a:pt x="163" y="127061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48"/>
            <p:cNvSpPr/>
            <p:nvPr/>
          </p:nvSpPr>
          <p:spPr>
            <a:xfrm>
              <a:off x="1803796" y="4554140"/>
              <a:ext cx="35720" cy="258962"/>
            </a:xfrm>
            <a:custGeom>
              <a:avLst/>
              <a:gdLst/>
              <a:ahLst/>
              <a:cxnLst/>
              <a:rect l="0" t="0" r="0" b="0"/>
              <a:pathLst>
                <a:path w="35720" h="258962">
                  <a:moveTo>
                    <a:pt x="0" y="0"/>
                  </a:moveTo>
                  <a:lnTo>
                    <a:pt x="0" y="8821"/>
                  </a:lnTo>
                  <a:lnTo>
                    <a:pt x="2646" y="11527"/>
                  </a:lnTo>
                  <a:lnTo>
                    <a:pt x="4741" y="13638"/>
                  </a:lnTo>
                  <a:lnTo>
                    <a:pt x="6137" y="16037"/>
                  </a:lnTo>
                  <a:lnTo>
                    <a:pt x="7068" y="18629"/>
                  </a:lnTo>
                  <a:lnTo>
                    <a:pt x="8562" y="25177"/>
                  </a:lnTo>
                  <a:lnTo>
                    <a:pt x="8821" y="31052"/>
                  </a:lnTo>
                  <a:lnTo>
                    <a:pt x="8927" y="56589"/>
                  </a:lnTo>
                  <a:lnTo>
                    <a:pt x="9920" y="59554"/>
                  </a:lnTo>
                  <a:lnTo>
                    <a:pt x="11575" y="62523"/>
                  </a:lnTo>
                  <a:lnTo>
                    <a:pt x="13670" y="65495"/>
                  </a:lnTo>
                  <a:lnTo>
                    <a:pt x="15066" y="69459"/>
                  </a:lnTo>
                  <a:lnTo>
                    <a:pt x="15997" y="74088"/>
                  </a:lnTo>
                  <a:lnTo>
                    <a:pt x="16618" y="79158"/>
                  </a:lnTo>
                  <a:lnTo>
                    <a:pt x="17032" y="83530"/>
                  </a:lnTo>
                  <a:lnTo>
                    <a:pt x="17492" y="91033"/>
                  </a:lnTo>
                  <a:lnTo>
                    <a:pt x="17696" y="100322"/>
                  </a:lnTo>
                  <a:lnTo>
                    <a:pt x="17751" y="105576"/>
                  </a:lnTo>
                  <a:lnTo>
                    <a:pt x="18779" y="110072"/>
                  </a:lnTo>
                  <a:lnTo>
                    <a:pt x="20457" y="114061"/>
                  </a:lnTo>
                  <a:lnTo>
                    <a:pt x="22568" y="117712"/>
                  </a:lnTo>
                  <a:lnTo>
                    <a:pt x="23975" y="122131"/>
                  </a:lnTo>
                  <a:lnTo>
                    <a:pt x="24913" y="127062"/>
                  </a:lnTo>
                  <a:lnTo>
                    <a:pt x="25539" y="132333"/>
                  </a:lnTo>
                  <a:lnTo>
                    <a:pt x="25955" y="137831"/>
                  </a:lnTo>
                  <a:lnTo>
                    <a:pt x="26233" y="143481"/>
                  </a:lnTo>
                  <a:lnTo>
                    <a:pt x="26542" y="155051"/>
                  </a:lnTo>
                  <a:lnTo>
                    <a:pt x="26757" y="179842"/>
                  </a:lnTo>
                  <a:lnTo>
                    <a:pt x="25776" y="183395"/>
                  </a:lnTo>
                  <a:lnTo>
                    <a:pt x="24129" y="186756"/>
                  </a:lnTo>
                  <a:lnTo>
                    <a:pt x="22039" y="189988"/>
                  </a:lnTo>
                  <a:lnTo>
                    <a:pt x="20646" y="194128"/>
                  </a:lnTo>
                  <a:lnTo>
                    <a:pt x="19717" y="198872"/>
                  </a:lnTo>
                  <a:lnTo>
                    <a:pt x="18227" y="211262"/>
                  </a:lnTo>
                  <a:lnTo>
                    <a:pt x="17968" y="218149"/>
                  </a:lnTo>
                  <a:lnTo>
                    <a:pt x="17869" y="235224"/>
                  </a:lnTo>
                  <a:lnTo>
                    <a:pt x="18858" y="237183"/>
                  </a:lnTo>
                  <a:lnTo>
                    <a:pt x="20510" y="238489"/>
                  </a:lnTo>
                  <a:lnTo>
                    <a:pt x="22603" y="239360"/>
                  </a:lnTo>
                  <a:lnTo>
                    <a:pt x="23999" y="240932"/>
                  </a:lnTo>
                  <a:lnTo>
                    <a:pt x="24929" y="242974"/>
                  </a:lnTo>
                  <a:lnTo>
                    <a:pt x="26780" y="249995"/>
                  </a:lnTo>
                  <a:lnTo>
                    <a:pt x="26789" y="258592"/>
                  </a:lnTo>
                  <a:lnTo>
                    <a:pt x="27781" y="258715"/>
                  </a:lnTo>
                  <a:lnTo>
                    <a:pt x="29435" y="258798"/>
                  </a:lnTo>
                  <a:lnTo>
                    <a:pt x="35719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49"/>
            <p:cNvSpPr/>
            <p:nvPr/>
          </p:nvSpPr>
          <p:spPr>
            <a:xfrm>
              <a:off x="5107781" y="4500562"/>
              <a:ext cx="8930" cy="250032"/>
            </a:xfrm>
            <a:custGeom>
              <a:avLst/>
              <a:gdLst/>
              <a:ahLst/>
              <a:cxnLst/>
              <a:rect l="0" t="0" r="0" b="0"/>
              <a:pathLst>
                <a:path w="8930" h="250032">
                  <a:moveTo>
                    <a:pt x="8929" y="0"/>
                  </a:moveTo>
                  <a:lnTo>
                    <a:pt x="8929" y="38738"/>
                  </a:lnTo>
                  <a:lnTo>
                    <a:pt x="7937" y="41700"/>
                  </a:lnTo>
                  <a:lnTo>
                    <a:pt x="6284" y="44667"/>
                  </a:lnTo>
                  <a:lnTo>
                    <a:pt x="4189" y="47637"/>
                  </a:lnTo>
                  <a:lnTo>
                    <a:pt x="2792" y="51602"/>
                  </a:lnTo>
                  <a:lnTo>
                    <a:pt x="1861" y="56230"/>
                  </a:lnTo>
                  <a:lnTo>
                    <a:pt x="1241" y="61299"/>
                  </a:lnTo>
                  <a:lnTo>
                    <a:pt x="827" y="66663"/>
                  </a:lnTo>
                  <a:lnTo>
                    <a:pt x="551" y="72223"/>
                  </a:lnTo>
                  <a:lnTo>
                    <a:pt x="245" y="83693"/>
                  </a:lnTo>
                  <a:lnTo>
                    <a:pt x="9" y="130983"/>
                  </a:lnTo>
                  <a:lnTo>
                    <a:pt x="998" y="136931"/>
                  </a:lnTo>
                  <a:lnTo>
                    <a:pt x="2649" y="142881"/>
                  </a:lnTo>
                  <a:lnTo>
                    <a:pt x="4743" y="148832"/>
                  </a:lnTo>
                  <a:lnTo>
                    <a:pt x="6139" y="154784"/>
                  </a:lnTo>
                  <a:lnTo>
                    <a:pt x="7069" y="160736"/>
                  </a:lnTo>
                  <a:lnTo>
                    <a:pt x="7689" y="166689"/>
                  </a:lnTo>
                  <a:lnTo>
                    <a:pt x="8102" y="172641"/>
                  </a:lnTo>
                  <a:lnTo>
                    <a:pt x="8378" y="178594"/>
                  </a:lnTo>
                  <a:lnTo>
                    <a:pt x="8684" y="190500"/>
                  </a:lnTo>
                  <a:lnTo>
                    <a:pt x="8820" y="202406"/>
                  </a:lnTo>
                  <a:lnTo>
                    <a:pt x="7864" y="208359"/>
                  </a:lnTo>
                  <a:lnTo>
                    <a:pt x="6235" y="214313"/>
                  </a:lnTo>
                  <a:lnTo>
                    <a:pt x="4157" y="220266"/>
                  </a:lnTo>
                  <a:lnTo>
                    <a:pt x="2771" y="225227"/>
                  </a:lnTo>
                  <a:lnTo>
                    <a:pt x="1847" y="229526"/>
                  </a:lnTo>
                  <a:lnTo>
                    <a:pt x="1231" y="233384"/>
                  </a:lnTo>
                  <a:lnTo>
                    <a:pt x="821" y="236949"/>
                  </a:lnTo>
                  <a:lnTo>
                    <a:pt x="547" y="240318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50"/>
            <p:cNvSpPr/>
            <p:nvPr/>
          </p:nvSpPr>
          <p:spPr>
            <a:xfrm>
              <a:off x="3991570" y="4500562"/>
              <a:ext cx="44649" cy="339329"/>
            </a:xfrm>
            <a:custGeom>
              <a:avLst/>
              <a:gdLst/>
              <a:ahLst/>
              <a:cxnLst/>
              <a:rect l="0" t="0" r="0" b="0"/>
              <a:pathLst>
                <a:path w="44649" h="339329">
                  <a:moveTo>
                    <a:pt x="0" y="0"/>
                  </a:moveTo>
                  <a:lnTo>
                    <a:pt x="0" y="102953"/>
                  </a:lnTo>
                  <a:lnTo>
                    <a:pt x="992" y="111299"/>
                  </a:lnTo>
                  <a:lnTo>
                    <a:pt x="2646" y="120832"/>
                  </a:lnTo>
                  <a:lnTo>
                    <a:pt x="4740" y="131157"/>
                  </a:lnTo>
                  <a:lnTo>
                    <a:pt x="6137" y="141016"/>
                  </a:lnTo>
                  <a:lnTo>
                    <a:pt x="7068" y="150565"/>
                  </a:lnTo>
                  <a:lnTo>
                    <a:pt x="7688" y="159908"/>
                  </a:lnTo>
                  <a:lnTo>
                    <a:pt x="9094" y="169113"/>
                  </a:lnTo>
                  <a:lnTo>
                    <a:pt x="11024" y="178226"/>
                  </a:lnTo>
                  <a:lnTo>
                    <a:pt x="13302" y="187278"/>
                  </a:lnTo>
                  <a:lnTo>
                    <a:pt x="14821" y="197282"/>
                  </a:lnTo>
                  <a:lnTo>
                    <a:pt x="15834" y="207920"/>
                  </a:lnTo>
                  <a:lnTo>
                    <a:pt x="16508" y="218980"/>
                  </a:lnTo>
                  <a:lnTo>
                    <a:pt x="17951" y="231315"/>
                  </a:lnTo>
                  <a:lnTo>
                    <a:pt x="19905" y="244499"/>
                  </a:lnTo>
                  <a:lnTo>
                    <a:pt x="22199" y="258250"/>
                  </a:lnTo>
                  <a:lnTo>
                    <a:pt x="24722" y="270393"/>
                  </a:lnTo>
                  <a:lnTo>
                    <a:pt x="27395" y="281465"/>
                  </a:lnTo>
                  <a:lnTo>
                    <a:pt x="30169" y="291823"/>
                  </a:lnTo>
                  <a:lnTo>
                    <a:pt x="35898" y="311269"/>
                  </a:lnTo>
                  <a:lnTo>
                    <a:pt x="44648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1"/>
            <p:cNvSpPr/>
            <p:nvPr/>
          </p:nvSpPr>
          <p:spPr>
            <a:xfrm>
              <a:off x="2946796" y="3607702"/>
              <a:ext cx="8931" cy="330291"/>
            </a:xfrm>
            <a:custGeom>
              <a:avLst/>
              <a:gdLst/>
              <a:ahLst/>
              <a:cxnLst/>
              <a:rect l="0" t="0" r="0" b="0"/>
              <a:pathLst>
                <a:path w="8931" h="330291">
                  <a:moveTo>
                    <a:pt x="8930" y="8821"/>
                  </a:moveTo>
                  <a:lnTo>
                    <a:pt x="8930" y="259"/>
                  </a:lnTo>
                  <a:lnTo>
                    <a:pt x="7938" y="137"/>
                  </a:lnTo>
                  <a:lnTo>
                    <a:pt x="6284" y="55"/>
                  </a:lnTo>
                  <a:lnTo>
                    <a:pt x="4189" y="0"/>
                  </a:lnTo>
                  <a:lnTo>
                    <a:pt x="2793" y="956"/>
                  </a:lnTo>
                  <a:lnTo>
                    <a:pt x="1862" y="2586"/>
                  </a:lnTo>
                  <a:lnTo>
                    <a:pt x="109" y="8456"/>
                  </a:lnTo>
                  <a:lnTo>
                    <a:pt x="7" y="17894"/>
                  </a:lnTo>
                  <a:lnTo>
                    <a:pt x="0" y="316757"/>
                  </a:lnTo>
                  <a:lnTo>
                    <a:pt x="993" y="318291"/>
                  </a:lnTo>
                  <a:lnTo>
                    <a:pt x="2646" y="319314"/>
                  </a:lnTo>
                  <a:lnTo>
                    <a:pt x="7689" y="320956"/>
                  </a:lnTo>
                  <a:lnTo>
                    <a:pt x="8103" y="322082"/>
                  </a:lnTo>
                  <a:lnTo>
                    <a:pt x="8378" y="323826"/>
                  </a:lnTo>
                  <a:lnTo>
                    <a:pt x="8928" y="330268"/>
                  </a:lnTo>
                  <a:lnTo>
                    <a:pt x="8930" y="3302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52"/>
            <p:cNvSpPr/>
            <p:nvPr/>
          </p:nvSpPr>
          <p:spPr>
            <a:xfrm>
              <a:off x="1535906" y="3473917"/>
              <a:ext cx="910818" cy="1473130"/>
            </a:xfrm>
            <a:custGeom>
              <a:avLst/>
              <a:gdLst/>
              <a:ahLst/>
              <a:cxnLst/>
              <a:rect l="0" t="0" r="0" b="0"/>
              <a:pathLst>
                <a:path w="910818" h="1473130">
                  <a:moveTo>
                    <a:pt x="0" y="115817"/>
                  </a:moveTo>
                  <a:lnTo>
                    <a:pt x="13302" y="102515"/>
                  </a:lnTo>
                  <a:lnTo>
                    <a:pt x="36686" y="88844"/>
                  </a:lnTo>
                  <a:lnTo>
                    <a:pt x="47063" y="83985"/>
                  </a:lnTo>
                  <a:lnTo>
                    <a:pt x="74499" y="75870"/>
                  </a:lnTo>
                  <a:lnTo>
                    <a:pt x="85366" y="70612"/>
                  </a:lnTo>
                  <a:lnTo>
                    <a:pt x="95487" y="64968"/>
                  </a:lnTo>
                  <a:lnTo>
                    <a:pt x="116928" y="57205"/>
                  </a:lnTo>
                  <a:lnTo>
                    <a:pt x="142453" y="51432"/>
                  </a:lnTo>
                  <a:lnTo>
                    <a:pt x="163255" y="43823"/>
                  </a:lnTo>
                  <a:lnTo>
                    <a:pt x="185624" y="35285"/>
                  </a:lnTo>
                  <a:lnTo>
                    <a:pt x="192210" y="32363"/>
                  </a:lnTo>
                  <a:lnTo>
                    <a:pt x="207466" y="29117"/>
                  </a:lnTo>
                  <a:lnTo>
                    <a:pt x="232789" y="24643"/>
                  </a:lnTo>
                  <a:lnTo>
                    <a:pt x="259143" y="19680"/>
                  </a:lnTo>
                  <a:lnTo>
                    <a:pt x="275909" y="17527"/>
                  </a:lnTo>
                  <a:lnTo>
                    <a:pt x="297496" y="11728"/>
                  </a:lnTo>
                  <a:lnTo>
                    <a:pt x="322303" y="8577"/>
                  </a:lnTo>
                  <a:lnTo>
                    <a:pt x="348505" y="2793"/>
                  </a:lnTo>
                  <a:lnTo>
                    <a:pt x="375120" y="638"/>
                  </a:lnTo>
                  <a:lnTo>
                    <a:pt x="401857" y="0"/>
                  </a:lnTo>
                  <a:lnTo>
                    <a:pt x="429623" y="803"/>
                  </a:lnTo>
                  <a:lnTo>
                    <a:pt x="451227" y="4507"/>
                  </a:lnTo>
                  <a:lnTo>
                    <a:pt x="471413" y="6815"/>
                  </a:lnTo>
                  <a:lnTo>
                    <a:pt x="499511" y="8113"/>
                  </a:lnTo>
                  <a:lnTo>
                    <a:pt x="518669" y="9410"/>
                  </a:lnTo>
                  <a:lnTo>
                    <a:pt x="540412" y="13293"/>
                  </a:lnTo>
                  <a:lnTo>
                    <a:pt x="560660" y="18326"/>
                  </a:lnTo>
                  <a:lnTo>
                    <a:pt x="588793" y="26738"/>
                  </a:lnTo>
                  <a:lnTo>
                    <a:pt x="605975" y="33562"/>
                  </a:lnTo>
                  <a:lnTo>
                    <a:pt x="627796" y="47568"/>
                  </a:lnTo>
                  <a:lnTo>
                    <a:pt x="651680" y="59435"/>
                  </a:lnTo>
                  <a:lnTo>
                    <a:pt x="672758" y="74086"/>
                  </a:lnTo>
                  <a:lnTo>
                    <a:pt x="696421" y="86144"/>
                  </a:lnTo>
                  <a:lnTo>
                    <a:pt x="722698" y="107493"/>
                  </a:lnTo>
                  <a:lnTo>
                    <a:pt x="746997" y="130819"/>
                  </a:lnTo>
                  <a:lnTo>
                    <a:pt x="776866" y="167549"/>
                  </a:lnTo>
                  <a:lnTo>
                    <a:pt x="800692" y="197584"/>
                  </a:lnTo>
                  <a:lnTo>
                    <a:pt x="823514" y="232179"/>
                  </a:lnTo>
                  <a:lnTo>
                    <a:pt x="846584" y="276588"/>
                  </a:lnTo>
                  <a:lnTo>
                    <a:pt x="862272" y="318414"/>
                  </a:lnTo>
                  <a:lnTo>
                    <a:pt x="874925" y="359014"/>
                  </a:lnTo>
                  <a:lnTo>
                    <a:pt x="886979" y="400217"/>
                  </a:lnTo>
                  <a:lnTo>
                    <a:pt x="897922" y="444148"/>
                  </a:lnTo>
                  <a:lnTo>
                    <a:pt x="903759" y="488398"/>
                  </a:lnTo>
                  <a:lnTo>
                    <a:pt x="908733" y="519568"/>
                  </a:lnTo>
                  <a:lnTo>
                    <a:pt x="910207" y="553939"/>
                  </a:lnTo>
                  <a:lnTo>
                    <a:pt x="910746" y="606840"/>
                  </a:lnTo>
                  <a:lnTo>
                    <a:pt x="910817" y="659141"/>
                  </a:lnTo>
                  <a:lnTo>
                    <a:pt x="904689" y="703102"/>
                  </a:lnTo>
                  <a:lnTo>
                    <a:pt x="900741" y="737193"/>
                  </a:lnTo>
                  <a:lnTo>
                    <a:pt x="887926" y="775883"/>
                  </a:lnTo>
                  <a:lnTo>
                    <a:pt x="883782" y="795140"/>
                  </a:lnTo>
                  <a:lnTo>
                    <a:pt x="860857" y="856125"/>
                  </a:lnTo>
                  <a:lnTo>
                    <a:pt x="845799" y="892530"/>
                  </a:lnTo>
                  <a:lnTo>
                    <a:pt x="819214" y="937326"/>
                  </a:lnTo>
                  <a:lnTo>
                    <a:pt x="806733" y="963138"/>
                  </a:lnTo>
                  <a:lnTo>
                    <a:pt x="787887" y="992787"/>
                  </a:lnTo>
                  <a:lnTo>
                    <a:pt x="779789" y="1008620"/>
                  </a:lnTo>
                  <a:lnTo>
                    <a:pt x="752669" y="1045854"/>
                  </a:lnTo>
                  <a:lnTo>
                    <a:pt x="729178" y="1073361"/>
                  </a:lnTo>
                  <a:lnTo>
                    <a:pt x="705429" y="1100549"/>
                  </a:lnTo>
                  <a:lnTo>
                    <a:pt x="681629" y="1129548"/>
                  </a:lnTo>
                  <a:lnTo>
                    <a:pt x="657819" y="1154385"/>
                  </a:lnTo>
                  <a:lnTo>
                    <a:pt x="610195" y="1202252"/>
                  </a:lnTo>
                  <a:lnTo>
                    <a:pt x="587595" y="1220118"/>
                  </a:lnTo>
                  <a:lnTo>
                    <a:pt x="560421" y="1243933"/>
                  </a:lnTo>
                  <a:lnTo>
                    <a:pt x="535944" y="1265101"/>
                  </a:lnTo>
                  <a:lnTo>
                    <a:pt x="507260" y="1283871"/>
                  </a:lnTo>
                  <a:lnTo>
                    <a:pt x="480060" y="1305695"/>
                  </a:lnTo>
                  <a:lnTo>
                    <a:pt x="455579" y="1320589"/>
                  </a:lnTo>
                  <a:lnTo>
                    <a:pt x="434957" y="1330036"/>
                  </a:lnTo>
                  <a:lnTo>
                    <a:pt x="412642" y="1339120"/>
                  </a:lnTo>
                  <a:lnTo>
                    <a:pt x="387323" y="1351078"/>
                  </a:lnTo>
                  <a:lnTo>
                    <a:pt x="315518" y="1386809"/>
                  </a:lnTo>
                  <a:lnTo>
                    <a:pt x="303610" y="1390117"/>
                  </a:lnTo>
                  <a:lnTo>
                    <a:pt x="291703" y="1392578"/>
                  </a:lnTo>
                  <a:lnTo>
                    <a:pt x="274836" y="1399543"/>
                  </a:lnTo>
                  <a:lnTo>
                    <a:pt x="261129" y="1407890"/>
                  </a:lnTo>
                  <a:lnTo>
                    <a:pt x="233482" y="1419600"/>
                  </a:lnTo>
                  <a:lnTo>
                    <a:pt x="221840" y="1424534"/>
                  </a:lnTo>
                  <a:lnTo>
                    <a:pt x="192700" y="1434271"/>
                  </a:lnTo>
                  <a:lnTo>
                    <a:pt x="176379" y="1437473"/>
                  </a:lnTo>
                  <a:lnTo>
                    <a:pt x="148972" y="1451568"/>
                  </a:lnTo>
                  <a:lnTo>
                    <a:pt x="137846" y="1455165"/>
                  </a:lnTo>
                  <a:lnTo>
                    <a:pt x="128266" y="1461082"/>
                  </a:lnTo>
                  <a:lnTo>
                    <a:pt x="122161" y="1462814"/>
                  </a:lnTo>
                  <a:lnTo>
                    <a:pt x="113145" y="1463789"/>
                  </a:lnTo>
                  <a:lnTo>
                    <a:pt x="110157" y="1464918"/>
                  </a:lnTo>
                  <a:lnTo>
                    <a:pt x="98381" y="1473017"/>
                  </a:lnTo>
                  <a:lnTo>
                    <a:pt x="89329" y="1473129"/>
                  </a:lnTo>
                  <a:lnTo>
                    <a:pt x="96988" y="1473129"/>
                  </a:lnTo>
                  <a:lnTo>
                    <a:pt x="97401" y="1472137"/>
                  </a:lnTo>
                  <a:lnTo>
                    <a:pt x="98226" y="14642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53"/>
            <p:cNvSpPr/>
            <p:nvPr/>
          </p:nvSpPr>
          <p:spPr>
            <a:xfrm>
              <a:off x="4616678" y="3527226"/>
              <a:ext cx="946518" cy="1293561"/>
            </a:xfrm>
            <a:custGeom>
              <a:avLst/>
              <a:gdLst/>
              <a:ahLst/>
              <a:cxnLst/>
              <a:rect l="0" t="0" r="0" b="0"/>
              <a:pathLst>
                <a:path w="946518" h="1293561">
                  <a:moveTo>
                    <a:pt x="946517" y="71437"/>
                  </a:moveTo>
                  <a:lnTo>
                    <a:pt x="941777" y="66696"/>
                  </a:lnTo>
                  <a:lnTo>
                    <a:pt x="940380" y="64308"/>
                  </a:lnTo>
                  <a:lnTo>
                    <a:pt x="937422" y="56206"/>
                  </a:lnTo>
                  <a:lnTo>
                    <a:pt x="928037" y="44580"/>
                  </a:lnTo>
                  <a:lnTo>
                    <a:pt x="925267" y="41626"/>
                  </a:lnTo>
                  <a:lnTo>
                    <a:pt x="922428" y="39656"/>
                  </a:lnTo>
                  <a:lnTo>
                    <a:pt x="913692" y="35893"/>
                  </a:lnTo>
                  <a:lnTo>
                    <a:pt x="888779" y="20590"/>
                  </a:lnTo>
                  <a:lnTo>
                    <a:pt x="877530" y="14773"/>
                  </a:lnTo>
                  <a:lnTo>
                    <a:pt x="865916" y="11526"/>
                  </a:lnTo>
                  <a:lnTo>
                    <a:pt x="830217" y="8279"/>
                  </a:lnTo>
                  <a:lnTo>
                    <a:pt x="801542" y="1929"/>
                  </a:lnTo>
                  <a:lnTo>
                    <a:pt x="772249" y="381"/>
                  </a:lnTo>
                  <a:lnTo>
                    <a:pt x="740224" y="75"/>
                  </a:lnTo>
                  <a:lnTo>
                    <a:pt x="602813" y="0"/>
                  </a:lnTo>
                  <a:lnTo>
                    <a:pt x="582424" y="2646"/>
                  </a:lnTo>
                  <a:lnTo>
                    <a:pt x="562448" y="6137"/>
                  </a:lnTo>
                  <a:lnTo>
                    <a:pt x="540340" y="7688"/>
                  </a:lnTo>
                  <a:lnTo>
                    <a:pt x="519931" y="11023"/>
                  </a:lnTo>
                  <a:lnTo>
                    <a:pt x="443074" y="29888"/>
                  </a:lnTo>
                  <a:lnTo>
                    <a:pt x="419486" y="38419"/>
                  </a:lnTo>
                  <a:lnTo>
                    <a:pt x="395773" y="47832"/>
                  </a:lnTo>
                  <a:lnTo>
                    <a:pt x="372004" y="55324"/>
                  </a:lnTo>
                  <a:lnTo>
                    <a:pt x="350858" y="64607"/>
                  </a:lnTo>
                  <a:lnTo>
                    <a:pt x="330545" y="74354"/>
                  </a:lnTo>
                  <a:lnTo>
                    <a:pt x="308288" y="81995"/>
                  </a:lnTo>
                  <a:lnTo>
                    <a:pt x="287813" y="91343"/>
                  </a:lnTo>
                  <a:lnTo>
                    <a:pt x="259551" y="107762"/>
                  </a:lnTo>
                  <a:lnTo>
                    <a:pt x="232325" y="125195"/>
                  </a:lnTo>
                  <a:lnTo>
                    <a:pt x="205407" y="145574"/>
                  </a:lnTo>
                  <a:lnTo>
                    <a:pt x="178579" y="167818"/>
                  </a:lnTo>
                  <a:lnTo>
                    <a:pt x="161703" y="181742"/>
                  </a:lnTo>
                  <a:lnTo>
                    <a:pt x="134700" y="214934"/>
                  </a:lnTo>
                  <a:lnTo>
                    <a:pt x="110258" y="245413"/>
                  </a:lnTo>
                  <a:lnTo>
                    <a:pt x="87313" y="277672"/>
                  </a:lnTo>
                  <a:lnTo>
                    <a:pt x="64217" y="326321"/>
                  </a:lnTo>
                  <a:lnTo>
                    <a:pt x="48526" y="365312"/>
                  </a:lnTo>
                  <a:lnTo>
                    <a:pt x="35872" y="404322"/>
                  </a:lnTo>
                  <a:lnTo>
                    <a:pt x="26813" y="435646"/>
                  </a:lnTo>
                  <a:lnTo>
                    <a:pt x="17845" y="466424"/>
                  </a:lnTo>
                  <a:lnTo>
                    <a:pt x="5926" y="512380"/>
                  </a:lnTo>
                  <a:lnTo>
                    <a:pt x="1735" y="543069"/>
                  </a:lnTo>
                  <a:lnTo>
                    <a:pt x="492" y="575754"/>
                  </a:lnTo>
                  <a:lnTo>
                    <a:pt x="0" y="657895"/>
                  </a:lnTo>
                  <a:lnTo>
                    <a:pt x="971" y="692569"/>
                  </a:lnTo>
                  <a:lnTo>
                    <a:pt x="7101" y="723128"/>
                  </a:lnTo>
                  <a:lnTo>
                    <a:pt x="38679" y="851329"/>
                  </a:lnTo>
                  <a:lnTo>
                    <a:pt x="56526" y="915048"/>
                  </a:lnTo>
                  <a:lnTo>
                    <a:pt x="70195" y="949892"/>
                  </a:lnTo>
                  <a:lnTo>
                    <a:pt x="86455" y="990092"/>
                  </a:lnTo>
                  <a:lnTo>
                    <a:pt x="107747" y="1026696"/>
                  </a:lnTo>
                  <a:lnTo>
                    <a:pt x="131061" y="1062589"/>
                  </a:lnTo>
                  <a:lnTo>
                    <a:pt x="166668" y="1116207"/>
                  </a:lnTo>
                  <a:lnTo>
                    <a:pt x="190472" y="1144800"/>
                  </a:lnTo>
                  <a:lnTo>
                    <a:pt x="214283" y="1169557"/>
                  </a:lnTo>
                  <a:lnTo>
                    <a:pt x="242835" y="1198296"/>
                  </a:lnTo>
                  <a:lnTo>
                    <a:pt x="276238" y="1224671"/>
                  </a:lnTo>
                  <a:lnTo>
                    <a:pt x="282376" y="1230190"/>
                  </a:lnTo>
                  <a:lnTo>
                    <a:pt x="297132" y="1238967"/>
                  </a:lnTo>
                  <a:lnTo>
                    <a:pt x="312620" y="1247168"/>
                  </a:lnTo>
                  <a:lnTo>
                    <a:pt x="326118" y="1257427"/>
                  </a:lnTo>
                  <a:lnTo>
                    <a:pt x="333488" y="1260956"/>
                  </a:lnTo>
                  <a:lnTo>
                    <a:pt x="357090" y="1266916"/>
                  </a:lnTo>
                  <a:lnTo>
                    <a:pt x="378083" y="1273533"/>
                  </a:lnTo>
                  <a:lnTo>
                    <a:pt x="401723" y="1276926"/>
                  </a:lnTo>
                  <a:lnTo>
                    <a:pt x="422727" y="1282783"/>
                  </a:lnTo>
                  <a:lnTo>
                    <a:pt x="447362" y="1284959"/>
                  </a:lnTo>
                  <a:lnTo>
                    <a:pt x="473512" y="1285603"/>
                  </a:lnTo>
                  <a:lnTo>
                    <a:pt x="517927" y="1285839"/>
                  </a:lnTo>
                  <a:lnTo>
                    <a:pt x="538413" y="1288505"/>
                  </a:lnTo>
                  <a:lnTo>
                    <a:pt x="560747" y="1292005"/>
                  </a:lnTo>
                  <a:lnTo>
                    <a:pt x="583902" y="1293560"/>
                  </a:lnTo>
                  <a:lnTo>
                    <a:pt x="607422" y="1291606"/>
                  </a:lnTo>
                  <a:lnTo>
                    <a:pt x="630113" y="1288422"/>
                  </a:lnTo>
                  <a:lnTo>
                    <a:pt x="650119" y="1287007"/>
                  </a:lnTo>
                  <a:lnTo>
                    <a:pt x="671578" y="1286379"/>
                  </a:lnTo>
                  <a:lnTo>
                    <a:pt x="712953" y="1285975"/>
                  </a:lnTo>
                  <a:lnTo>
                    <a:pt x="740721" y="1281164"/>
                  </a:lnTo>
                  <a:lnTo>
                    <a:pt x="761456" y="1278820"/>
                  </a:lnTo>
                  <a:lnTo>
                    <a:pt x="782908" y="1277779"/>
                  </a:lnTo>
                  <a:lnTo>
                    <a:pt x="802364" y="1277316"/>
                  </a:lnTo>
                  <a:lnTo>
                    <a:pt x="919728" y="1276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54"/>
            <p:cNvSpPr/>
            <p:nvPr/>
          </p:nvSpPr>
          <p:spPr>
            <a:xfrm>
              <a:off x="2630732" y="2625374"/>
              <a:ext cx="690863" cy="1641617"/>
            </a:xfrm>
            <a:custGeom>
              <a:avLst/>
              <a:gdLst/>
              <a:ahLst/>
              <a:cxnLst/>
              <a:rect l="0" t="0" r="0" b="0"/>
              <a:pathLst>
                <a:path w="690863" h="1641617">
                  <a:moveTo>
                    <a:pt x="566096" y="169618"/>
                  </a:moveTo>
                  <a:lnTo>
                    <a:pt x="566096" y="174358"/>
                  </a:lnTo>
                  <a:lnTo>
                    <a:pt x="567088" y="175755"/>
                  </a:lnTo>
                  <a:lnTo>
                    <a:pt x="568741" y="176685"/>
                  </a:lnTo>
                  <a:lnTo>
                    <a:pt x="573784" y="178180"/>
                  </a:lnTo>
                  <a:lnTo>
                    <a:pt x="574198" y="179294"/>
                  </a:lnTo>
                  <a:lnTo>
                    <a:pt x="574993" y="194788"/>
                  </a:lnTo>
                  <a:lnTo>
                    <a:pt x="575023" y="208693"/>
                  </a:lnTo>
                  <a:lnTo>
                    <a:pt x="576015" y="210551"/>
                  </a:lnTo>
                  <a:lnTo>
                    <a:pt x="577670" y="211789"/>
                  </a:lnTo>
                  <a:lnTo>
                    <a:pt x="579765" y="212615"/>
                  </a:lnTo>
                  <a:lnTo>
                    <a:pt x="581162" y="214157"/>
                  </a:lnTo>
                  <a:lnTo>
                    <a:pt x="582093" y="216178"/>
                  </a:lnTo>
                  <a:lnTo>
                    <a:pt x="583127" y="221069"/>
                  </a:lnTo>
                  <a:lnTo>
                    <a:pt x="583952" y="270456"/>
                  </a:lnTo>
                  <a:lnTo>
                    <a:pt x="583955" y="350097"/>
                  </a:lnTo>
                  <a:lnTo>
                    <a:pt x="586601" y="364263"/>
                  </a:lnTo>
                  <a:lnTo>
                    <a:pt x="590092" y="377173"/>
                  </a:lnTo>
                  <a:lnTo>
                    <a:pt x="592639" y="420754"/>
                  </a:lnTo>
                  <a:lnTo>
                    <a:pt x="593804" y="446765"/>
                  </a:lnTo>
                  <a:lnTo>
                    <a:pt x="600564" y="491129"/>
                  </a:lnTo>
                  <a:lnTo>
                    <a:pt x="601650" y="535740"/>
                  </a:lnTo>
                  <a:lnTo>
                    <a:pt x="602733" y="554589"/>
                  </a:lnTo>
                  <a:lnTo>
                    <a:pt x="608868" y="599027"/>
                  </a:lnTo>
                  <a:lnTo>
                    <a:pt x="610373" y="641282"/>
                  </a:lnTo>
                  <a:lnTo>
                    <a:pt x="616807" y="685421"/>
                  </a:lnTo>
                  <a:lnTo>
                    <a:pt x="621753" y="729711"/>
                  </a:lnTo>
                  <a:lnTo>
                    <a:pt x="626574" y="760889"/>
                  </a:lnTo>
                  <a:lnTo>
                    <a:pt x="627250" y="772158"/>
                  </a:lnTo>
                  <a:lnTo>
                    <a:pt x="633654" y="783640"/>
                  </a:lnTo>
                  <a:lnTo>
                    <a:pt x="643877" y="795262"/>
                  </a:lnTo>
                  <a:lnTo>
                    <a:pt x="656645" y="806980"/>
                  </a:lnTo>
                  <a:lnTo>
                    <a:pt x="665157" y="818760"/>
                  </a:lnTo>
                  <a:lnTo>
                    <a:pt x="674615" y="842432"/>
                  </a:lnTo>
                  <a:lnTo>
                    <a:pt x="680687" y="889968"/>
                  </a:lnTo>
                  <a:lnTo>
                    <a:pt x="681886" y="934929"/>
                  </a:lnTo>
                  <a:lnTo>
                    <a:pt x="684740" y="968869"/>
                  </a:lnTo>
                  <a:lnTo>
                    <a:pt x="689853" y="1020041"/>
                  </a:lnTo>
                  <a:lnTo>
                    <a:pt x="690862" y="1068367"/>
                  </a:lnTo>
                  <a:lnTo>
                    <a:pt x="688416" y="1116130"/>
                  </a:lnTo>
                  <a:lnTo>
                    <a:pt x="683413" y="1159042"/>
                  </a:lnTo>
                  <a:lnTo>
                    <a:pt x="676288" y="1203311"/>
                  </a:lnTo>
                  <a:lnTo>
                    <a:pt x="671206" y="1250273"/>
                  </a:lnTo>
                  <a:lnTo>
                    <a:pt x="660941" y="1293026"/>
                  </a:lnTo>
                  <a:lnTo>
                    <a:pt x="655496" y="1336272"/>
                  </a:lnTo>
                  <a:lnTo>
                    <a:pt x="645895" y="1377151"/>
                  </a:lnTo>
                  <a:lnTo>
                    <a:pt x="631505" y="1427794"/>
                  </a:lnTo>
                  <a:lnTo>
                    <a:pt x="616687" y="1473232"/>
                  </a:lnTo>
                  <a:lnTo>
                    <a:pt x="598652" y="1508055"/>
                  </a:lnTo>
                  <a:lnTo>
                    <a:pt x="586766" y="1528723"/>
                  </a:lnTo>
                  <a:lnTo>
                    <a:pt x="565475" y="1553485"/>
                  </a:lnTo>
                  <a:lnTo>
                    <a:pt x="554906" y="1565521"/>
                  </a:lnTo>
                  <a:lnTo>
                    <a:pt x="537390" y="1589417"/>
                  </a:lnTo>
                  <a:lnTo>
                    <a:pt x="526549" y="1600343"/>
                  </a:lnTo>
                  <a:lnTo>
                    <a:pt x="506065" y="1615441"/>
                  </a:lnTo>
                  <a:lnTo>
                    <a:pt x="497743" y="1621831"/>
                  </a:lnTo>
                  <a:lnTo>
                    <a:pt x="487431" y="1627978"/>
                  </a:lnTo>
                  <a:lnTo>
                    <a:pt x="476232" y="1631371"/>
                  </a:lnTo>
                  <a:lnTo>
                    <a:pt x="470468" y="1632276"/>
                  </a:lnTo>
                  <a:lnTo>
                    <a:pt x="461417" y="1635928"/>
                  </a:lnTo>
                  <a:lnTo>
                    <a:pt x="457615" y="1638291"/>
                  </a:lnTo>
                  <a:lnTo>
                    <a:pt x="448098" y="1640915"/>
                  </a:lnTo>
                  <a:lnTo>
                    <a:pt x="442782" y="1641616"/>
                  </a:lnTo>
                  <a:lnTo>
                    <a:pt x="431584" y="1639748"/>
                  </a:lnTo>
                  <a:lnTo>
                    <a:pt x="419992" y="1636602"/>
                  </a:lnTo>
                  <a:lnTo>
                    <a:pt x="402310" y="1634832"/>
                  </a:lnTo>
                  <a:lnTo>
                    <a:pt x="384503" y="1633315"/>
                  </a:lnTo>
                  <a:lnTo>
                    <a:pt x="366659" y="1627023"/>
                  </a:lnTo>
                  <a:lnTo>
                    <a:pt x="348804" y="1618874"/>
                  </a:lnTo>
                  <a:lnTo>
                    <a:pt x="319040" y="1604277"/>
                  </a:lnTo>
                  <a:lnTo>
                    <a:pt x="305922" y="1595378"/>
                  </a:lnTo>
                  <a:lnTo>
                    <a:pt x="285471" y="1577345"/>
                  </a:lnTo>
                  <a:lnTo>
                    <a:pt x="268194" y="1565460"/>
                  </a:lnTo>
                  <a:lnTo>
                    <a:pt x="251500" y="1549812"/>
                  </a:lnTo>
                  <a:lnTo>
                    <a:pt x="233821" y="1526746"/>
                  </a:lnTo>
                  <a:lnTo>
                    <a:pt x="219927" y="1509016"/>
                  </a:lnTo>
                  <a:lnTo>
                    <a:pt x="206882" y="1491195"/>
                  </a:lnTo>
                  <a:lnTo>
                    <a:pt x="193094" y="1473347"/>
                  </a:lnTo>
                  <a:lnTo>
                    <a:pt x="180079" y="1455491"/>
                  </a:lnTo>
                  <a:lnTo>
                    <a:pt x="166301" y="1437633"/>
                  </a:lnTo>
                  <a:lnTo>
                    <a:pt x="143509" y="1401730"/>
                  </a:lnTo>
                  <a:lnTo>
                    <a:pt x="129146" y="1373031"/>
                  </a:lnTo>
                  <a:lnTo>
                    <a:pt x="112745" y="1330201"/>
                  </a:lnTo>
                  <a:lnTo>
                    <a:pt x="91097" y="1290533"/>
                  </a:lnTo>
                  <a:lnTo>
                    <a:pt x="72096" y="1240809"/>
                  </a:lnTo>
                  <a:lnTo>
                    <a:pt x="64185" y="1189415"/>
                  </a:lnTo>
                  <a:lnTo>
                    <a:pt x="53762" y="1147501"/>
                  </a:lnTo>
                  <a:lnTo>
                    <a:pt x="46263" y="1096258"/>
                  </a:lnTo>
                  <a:lnTo>
                    <a:pt x="40630" y="1050276"/>
                  </a:lnTo>
                  <a:lnTo>
                    <a:pt x="39517" y="1009112"/>
                  </a:lnTo>
                  <a:lnTo>
                    <a:pt x="39245" y="853850"/>
                  </a:lnTo>
                  <a:lnTo>
                    <a:pt x="34284" y="842069"/>
                  </a:lnTo>
                  <a:lnTo>
                    <a:pt x="15542" y="818396"/>
                  </a:lnTo>
                  <a:lnTo>
                    <a:pt x="8560" y="806528"/>
                  </a:lnTo>
                  <a:lnTo>
                    <a:pt x="802" y="782757"/>
                  </a:lnTo>
                  <a:lnTo>
                    <a:pt x="0" y="758962"/>
                  </a:lnTo>
                  <a:lnTo>
                    <a:pt x="2829" y="716089"/>
                  </a:lnTo>
                  <a:lnTo>
                    <a:pt x="10516" y="670836"/>
                  </a:lnTo>
                  <a:lnTo>
                    <a:pt x="18944" y="620446"/>
                  </a:lnTo>
                  <a:lnTo>
                    <a:pt x="25643" y="576501"/>
                  </a:lnTo>
                  <a:lnTo>
                    <a:pt x="36521" y="529603"/>
                  </a:lnTo>
                  <a:lnTo>
                    <a:pt x="45578" y="484767"/>
                  </a:lnTo>
                  <a:lnTo>
                    <a:pt x="52401" y="442213"/>
                  </a:lnTo>
                  <a:lnTo>
                    <a:pt x="63303" y="396582"/>
                  </a:lnTo>
                  <a:lnTo>
                    <a:pt x="75011" y="355230"/>
                  </a:lnTo>
                  <a:lnTo>
                    <a:pt x="89852" y="304487"/>
                  </a:lnTo>
                  <a:lnTo>
                    <a:pt x="104729" y="254296"/>
                  </a:lnTo>
                  <a:lnTo>
                    <a:pt x="119611" y="208550"/>
                  </a:lnTo>
                  <a:lnTo>
                    <a:pt x="137470" y="160186"/>
                  </a:lnTo>
                  <a:lnTo>
                    <a:pt x="149377" y="129611"/>
                  </a:lnTo>
                  <a:lnTo>
                    <a:pt x="167420" y="104462"/>
                  </a:lnTo>
                  <a:lnTo>
                    <a:pt x="188819" y="69436"/>
                  </a:lnTo>
                  <a:lnTo>
                    <a:pt x="203066" y="56700"/>
                  </a:lnTo>
                  <a:lnTo>
                    <a:pt x="220437" y="34093"/>
                  </a:lnTo>
                  <a:lnTo>
                    <a:pt x="234372" y="24180"/>
                  </a:lnTo>
                  <a:lnTo>
                    <a:pt x="251069" y="14959"/>
                  </a:lnTo>
                  <a:lnTo>
                    <a:pt x="268584" y="5943"/>
                  </a:lnTo>
                  <a:lnTo>
                    <a:pt x="280410" y="2615"/>
                  </a:lnTo>
                  <a:lnTo>
                    <a:pt x="300869" y="742"/>
                  </a:lnTo>
                  <a:lnTo>
                    <a:pt x="316256" y="304"/>
                  </a:lnTo>
                  <a:lnTo>
                    <a:pt x="348440" y="0"/>
                  </a:lnTo>
                  <a:lnTo>
                    <a:pt x="363195" y="2620"/>
                  </a:lnTo>
                  <a:lnTo>
                    <a:pt x="378683" y="7092"/>
                  </a:lnTo>
                  <a:lnTo>
                    <a:pt x="407441" y="18047"/>
                  </a:lnTo>
                  <a:lnTo>
                    <a:pt x="423152" y="23870"/>
                  </a:lnTo>
                  <a:lnTo>
                    <a:pt x="444146" y="33719"/>
                  </a:lnTo>
                  <a:lnTo>
                    <a:pt x="460302" y="43403"/>
                  </a:lnTo>
                  <a:lnTo>
                    <a:pt x="481392" y="60011"/>
                  </a:lnTo>
                  <a:lnTo>
                    <a:pt x="496699" y="71625"/>
                  </a:lnTo>
                  <a:lnTo>
                    <a:pt x="513425" y="84393"/>
                  </a:lnTo>
                  <a:lnTo>
                    <a:pt x="530780" y="99990"/>
                  </a:lnTo>
                  <a:lnTo>
                    <a:pt x="545770" y="114198"/>
                  </a:lnTo>
                  <a:lnTo>
                    <a:pt x="565364" y="130707"/>
                  </a:lnTo>
                  <a:lnTo>
                    <a:pt x="583955" y="1428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55"/>
            <p:cNvSpPr/>
            <p:nvPr/>
          </p:nvSpPr>
          <p:spPr>
            <a:xfrm>
              <a:off x="3848817" y="4277330"/>
              <a:ext cx="1766583" cy="803631"/>
            </a:xfrm>
            <a:custGeom>
              <a:avLst/>
              <a:gdLst/>
              <a:ahLst/>
              <a:cxnLst/>
              <a:rect l="0" t="0" r="0" b="0"/>
              <a:pathLst>
                <a:path w="1766583" h="803631">
                  <a:moveTo>
                    <a:pt x="1741167" y="196443"/>
                  </a:moveTo>
                  <a:lnTo>
                    <a:pt x="1749987" y="196443"/>
                  </a:lnTo>
                  <a:lnTo>
                    <a:pt x="1741532" y="196443"/>
                  </a:lnTo>
                  <a:lnTo>
                    <a:pt x="1736534" y="191702"/>
                  </a:lnTo>
                  <a:lnTo>
                    <a:pt x="1734110" y="190306"/>
                  </a:lnTo>
                  <a:lnTo>
                    <a:pt x="1725957" y="187349"/>
                  </a:lnTo>
                  <a:lnTo>
                    <a:pt x="1720185" y="183141"/>
                  </a:lnTo>
                  <a:lnTo>
                    <a:pt x="1716265" y="181621"/>
                  </a:lnTo>
                  <a:lnTo>
                    <a:pt x="1695715" y="176538"/>
                  </a:lnTo>
                  <a:lnTo>
                    <a:pt x="1681067" y="171693"/>
                  </a:lnTo>
                  <a:lnTo>
                    <a:pt x="1672783" y="169568"/>
                  </a:lnTo>
                  <a:lnTo>
                    <a:pt x="1623204" y="148699"/>
                  </a:lnTo>
                  <a:lnTo>
                    <a:pt x="1571662" y="136025"/>
                  </a:lnTo>
                  <a:lnTo>
                    <a:pt x="1551045" y="131909"/>
                  </a:lnTo>
                  <a:lnTo>
                    <a:pt x="1502483" y="118543"/>
                  </a:lnTo>
                  <a:lnTo>
                    <a:pt x="1480276" y="114161"/>
                  </a:lnTo>
                  <a:lnTo>
                    <a:pt x="1463488" y="110264"/>
                  </a:lnTo>
                  <a:lnTo>
                    <a:pt x="1419585" y="102816"/>
                  </a:lnTo>
                  <a:lnTo>
                    <a:pt x="1375034" y="91754"/>
                  </a:lnTo>
                  <a:lnTo>
                    <a:pt x="1348256" y="87372"/>
                  </a:lnTo>
                  <a:lnTo>
                    <a:pt x="1294682" y="71259"/>
                  </a:lnTo>
                  <a:lnTo>
                    <a:pt x="1249042" y="57514"/>
                  </a:lnTo>
                  <a:lnTo>
                    <a:pt x="1197697" y="49347"/>
                  </a:lnTo>
                  <a:lnTo>
                    <a:pt x="1151971" y="38191"/>
                  </a:lnTo>
                  <a:lnTo>
                    <a:pt x="1111381" y="31458"/>
                  </a:lnTo>
                  <a:lnTo>
                    <a:pt x="1063066" y="20327"/>
                  </a:lnTo>
                  <a:lnTo>
                    <a:pt x="1011799" y="12038"/>
                  </a:lnTo>
                  <a:lnTo>
                    <a:pt x="964662" y="9330"/>
                  </a:lnTo>
                  <a:lnTo>
                    <a:pt x="910739" y="1267"/>
                  </a:lnTo>
                  <a:lnTo>
                    <a:pt x="863416" y="158"/>
                  </a:lnTo>
                  <a:lnTo>
                    <a:pt x="794988" y="0"/>
                  </a:lnTo>
                  <a:lnTo>
                    <a:pt x="747374" y="7059"/>
                  </a:lnTo>
                  <a:lnTo>
                    <a:pt x="697227" y="9666"/>
                  </a:lnTo>
                  <a:lnTo>
                    <a:pt x="651855" y="21316"/>
                  </a:lnTo>
                  <a:lnTo>
                    <a:pt x="600043" y="33127"/>
                  </a:lnTo>
                  <a:lnTo>
                    <a:pt x="571934" y="37589"/>
                  </a:lnTo>
                  <a:lnTo>
                    <a:pt x="520665" y="50839"/>
                  </a:lnTo>
                  <a:lnTo>
                    <a:pt x="491859" y="60587"/>
                  </a:lnTo>
                  <a:lnTo>
                    <a:pt x="452814" y="78510"/>
                  </a:lnTo>
                  <a:lnTo>
                    <a:pt x="402563" y="95989"/>
                  </a:lnTo>
                  <a:lnTo>
                    <a:pt x="357177" y="117779"/>
                  </a:lnTo>
                  <a:lnTo>
                    <a:pt x="305363" y="140835"/>
                  </a:lnTo>
                  <a:lnTo>
                    <a:pt x="277254" y="153839"/>
                  </a:lnTo>
                  <a:lnTo>
                    <a:pt x="232123" y="175692"/>
                  </a:lnTo>
                  <a:lnTo>
                    <a:pt x="206275" y="191397"/>
                  </a:lnTo>
                  <a:lnTo>
                    <a:pt x="184615" y="207626"/>
                  </a:lnTo>
                  <a:lnTo>
                    <a:pt x="153778" y="225147"/>
                  </a:lnTo>
                  <a:lnTo>
                    <a:pt x="116056" y="253250"/>
                  </a:lnTo>
                  <a:lnTo>
                    <a:pt x="89781" y="276860"/>
                  </a:lnTo>
                  <a:lnTo>
                    <a:pt x="65482" y="300633"/>
                  </a:lnTo>
                  <a:lnTo>
                    <a:pt x="48702" y="323444"/>
                  </a:lnTo>
                  <a:lnTo>
                    <a:pt x="32778" y="346513"/>
                  </a:lnTo>
                  <a:lnTo>
                    <a:pt x="20745" y="369329"/>
                  </a:lnTo>
                  <a:lnTo>
                    <a:pt x="12786" y="387015"/>
                  </a:lnTo>
                  <a:lnTo>
                    <a:pt x="6947" y="410770"/>
                  </a:lnTo>
                  <a:lnTo>
                    <a:pt x="3019" y="422668"/>
                  </a:lnTo>
                  <a:lnTo>
                    <a:pt x="498" y="446476"/>
                  </a:lnTo>
                  <a:lnTo>
                    <a:pt x="0" y="470287"/>
                  </a:lnTo>
                  <a:lnTo>
                    <a:pt x="2578" y="482193"/>
                  </a:lnTo>
                  <a:lnTo>
                    <a:pt x="6039" y="494099"/>
                  </a:lnTo>
                  <a:lnTo>
                    <a:pt x="8980" y="511959"/>
                  </a:lnTo>
                  <a:lnTo>
                    <a:pt x="13183" y="523865"/>
                  </a:lnTo>
                  <a:lnTo>
                    <a:pt x="18359" y="533125"/>
                  </a:lnTo>
                  <a:lnTo>
                    <a:pt x="32702" y="557435"/>
                  </a:lnTo>
                  <a:lnTo>
                    <a:pt x="42566" y="574711"/>
                  </a:lnTo>
                  <a:lnTo>
                    <a:pt x="64124" y="599523"/>
                  </a:lnTo>
                  <a:lnTo>
                    <a:pt x="87150" y="622977"/>
                  </a:lnTo>
                  <a:lnTo>
                    <a:pt x="110919" y="645812"/>
                  </a:lnTo>
                  <a:lnTo>
                    <a:pt x="151736" y="669537"/>
                  </a:lnTo>
                  <a:lnTo>
                    <a:pt x="157671" y="672573"/>
                  </a:lnTo>
                  <a:lnTo>
                    <a:pt x="166912" y="681238"/>
                  </a:lnTo>
                  <a:lnTo>
                    <a:pt x="170765" y="686327"/>
                  </a:lnTo>
                  <a:lnTo>
                    <a:pt x="182984" y="694628"/>
                  </a:lnTo>
                  <a:lnTo>
                    <a:pt x="228815" y="717231"/>
                  </a:lnTo>
                  <a:lnTo>
                    <a:pt x="243510" y="720600"/>
                  </a:lnTo>
                  <a:lnTo>
                    <a:pt x="268518" y="725142"/>
                  </a:lnTo>
                  <a:lnTo>
                    <a:pt x="314344" y="738670"/>
                  </a:lnTo>
                  <a:lnTo>
                    <a:pt x="339777" y="743063"/>
                  </a:lnTo>
                  <a:lnTo>
                    <a:pt x="366164" y="748004"/>
                  </a:lnTo>
                  <a:lnTo>
                    <a:pt x="392834" y="752113"/>
                  </a:lnTo>
                  <a:lnTo>
                    <a:pt x="411658" y="755946"/>
                  </a:lnTo>
                  <a:lnTo>
                    <a:pt x="462983" y="758609"/>
                  </a:lnTo>
                  <a:lnTo>
                    <a:pt x="507817" y="759926"/>
                  </a:lnTo>
                  <a:lnTo>
                    <a:pt x="560770" y="766065"/>
                  </a:lnTo>
                  <a:lnTo>
                    <a:pt x="609741" y="767572"/>
                  </a:lnTo>
                  <a:lnTo>
                    <a:pt x="664761" y="774999"/>
                  </a:lnTo>
                  <a:lnTo>
                    <a:pt x="708628" y="782160"/>
                  </a:lnTo>
                  <a:lnTo>
                    <a:pt x="752053" y="785715"/>
                  </a:lnTo>
                  <a:lnTo>
                    <a:pt x="805431" y="792657"/>
                  </a:lnTo>
                  <a:lnTo>
                    <a:pt x="858712" y="794322"/>
                  </a:lnTo>
                  <a:lnTo>
                    <a:pt x="943848" y="794696"/>
                  </a:lnTo>
                  <a:lnTo>
                    <a:pt x="988215" y="799462"/>
                  </a:lnTo>
                  <a:lnTo>
                    <a:pt x="1032780" y="802417"/>
                  </a:lnTo>
                  <a:lnTo>
                    <a:pt x="1077404" y="803292"/>
                  </a:lnTo>
                  <a:lnTo>
                    <a:pt x="1159003" y="803630"/>
                  </a:lnTo>
                  <a:lnTo>
                    <a:pt x="1210408" y="796526"/>
                  </a:lnTo>
                  <a:lnTo>
                    <a:pt x="1258779" y="788215"/>
                  </a:lnTo>
                  <a:lnTo>
                    <a:pt x="1306552" y="781539"/>
                  </a:lnTo>
                  <a:lnTo>
                    <a:pt x="1354207" y="770665"/>
                  </a:lnTo>
                  <a:lnTo>
                    <a:pt x="1413744" y="756003"/>
                  </a:lnTo>
                  <a:lnTo>
                    <a:pt x="1463563" y="741150"/>
                  </a:lnTo>
                  <a:lnTo>
                    <a:pt x="1481858" y="734206"/>
                  </a:lnTo>
                  <a:lnTo>
                    <a:pt x="1517856" y="713580"/>
                  </a:lnTo>
                  <a:lnTo>
                    <a:pt x="1553630" y="690397"/>
                  </a:lnTo>
                  <a:lnTo>
                    <a:pt x="1588367" y="666709"/>
                  </a:lnTo>
                  <a:lnTo>
                    <a:pt x="1618012" y="642921"/>
                  </a:lnTo>
                  <a:lnTo>
                    <a:pt x="1647497" y="619113"/>
                  </a:lnTo>
                  <a:lnTo>
                    <a:pt x="1672430" y="594310"/>
                  </a:lnTo>
                  <a:lnTo>
                    <a:pt x="1689491" y="571306"/>
                  </a:lnTo>
                  <a:lnTo>
                    <a:pt x="1707294" y="542606"/>
                  </a:lnTo>
                  <a:lnTo>
                    <a:pt x="1717182" y="525910"/>
                  </a:lnTo>
                  <a:lnTo>
                    <a:pt x="1724885" y="508568"/>
                  </a:lnTo>
                  <a:lnTo>
                    <a:pt x="1734261" y="490938"/>
                  </a:lnTo>
                  <a:lnTo>
                    <a:pt x="1739540" y="482070"/>
                  </a:lnTo>
                  <a:lnTo>
                    <a:pt x="1745404" y="464279"/>
                  </a:lnTo>
                  <a:lnTo>
                    <a:pt x="1749003" y="446449"/>
                  </a:lnTo>
                  <a:lnTo>
                    <a:pt x="1753910" y="428604"/>
                  </a:lnTo>
                  <a:lnTo>
                    <a:pt x="1756752" y="410750"/>
                  </a:lnTo>
                  <a:lnTo>
                    <a:pt x="1759008" y="393886"/>
                  </a:lnTo>
                  <a:lnTo>
                    <a:pt x="1764864" y="372243"/>
                  </a:lnTo>
                  <a:lnTo>
                    <a:pt x="1766582" y="355936"/>
                  </a:lnTo>
                  <a:lnTo>
                    <a:pt x="1764700" y="338766"/>
                  </a:lnTo>
                  <a:lnTo>
                    <a:pt x="1761547" y="321213"/>
                  </a:lnTo>
                  <a:lnTo>
                    <a:pt x="1760147" y="303490"/>
                  </a:lnTo>
                  <a:lnTo>
                    <a:pt x="1756879" y="285691"/>
                  </a:lnTo>
                  <a:lnTo>
                    <a:pt x="1749461" y="261582"/>
                  </a:lnTo>
                  <a:lnTo>
                    <a:pt x="1744853" y="248214"/>
                  </a:lnTo>
                  <a:lnTo>
                    <a:pt x="1741167" y="2232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56"/>
            <p:cNvSpPr/>
            <p:nvPr/>
          </p:nvSpPr>
          <p:spPr>
            <a:xfrm>
              <a:off x="6090046" y="2575916"/>
              <a:ext cx="383978" cy="576264"/>
            </a:xfrm>
            <a:custGeom>
              <a:avLst/>
              <a:gdLst/>
              <a:ahLst/>
              <a:cxnLst/>
              <a:rect l="0" t="0" r="0" b="0"/>
              <a:pathLst>
                <a:path w="383978" h="576264">
                  <a:moveTo>
                    <a:pt x="0" y="576263"/>
                  </a:moveTo>
                  <a:lnTo>
                    <a:pt x="4740" y="571523"/>
                  </a:lnTo>
                  <a:lnTo>
                    <a:pt x="12429" y="559094"/>
                  </a:lnTo>
                  <a:lnTo>
                    <a:pt x="18092" y="545812"/>
                  </a:lnTo>
                  <a:lnTo>
                    <a:pt x="22923" y="530979"/>
                  </a:lnTo>
                  <a:lnTo>
                    <a:pt x="26636" y="509488"/>
                  </a:lnTo>
                  <a:lnTo>
                    <a:pt x="31021" y="489700"/>
                  </a:lnTo>
                  <a:lnTo>
                    <a:pt x="33579" y="479859"/>
                  </a:lnTo>
                  <a:lnTo>
                    <a:pt x="36276" y="470322"/>
                  </a:lnTo>
                  <a:lnTo>
                    <a:pt x="39067" y="460987"/>
                  </a:lnTo>
                  <a:lnTo>
                    <a:pt x="44814" y="440032"/>
                  </a:lnTo>
                  <a:lnTo>
                    <a:pt x="47735" y="428888"/>
                  </a:lnTo>
                  <a:lnTo>
                    <a:pt x="51667" y="418482"/>
                  </a:lnTo>
                  <a:lnTo>
                    <a:pt x="56273" y="408568"/>
                  </a:lnTo>
                  <a:lnTo>
                    <a:pt x="61328" y="398982"/>
                  </a:lnTo>
                  <a:lnTo>
                    <a:pt x="65690" y="388623"/>
                  </a:lnTo>
                  <a:lnTo>
                    <a:pt x="69591" y="377747"/>
                  </a:lnTo>
                  <a:lnTo>
                    <a:pt x="73183" y="366529"/>
                  </a:lnTo>
                  <a:lnTo>
                    <a:pt x="76570" y="355081"/>
                  </a:lnTo>
                  <a:lnTo>
                    <a:pt x="82979" y="331777"/>
                  </a:lnTo>
                  <a:lnTo>
                    <a:pt x="104159" y="249809"/>
                  </a:lnTo>
                  <a:lnTo>
                    <a:pt x="113103" y="219252"/>
                  </a:lnTo>
                  <a:lnTo>
                    <a:pt x="122037" y="186496"/>
                  </a:lnTo>
                  <a:lnTo>
                    <a:pt x="130968" y="156506"/>
                  </a:lnTo>
                  <a:lnTo>
                    <a:pt x="139899" y="123918"/>
                  </a:lnTo>
                  <a:lnTo>
                    <a:pt x="145852" y="104353"/>
                  </a:lnTo>
                  <a:lnTo>
                    <a:pt x="154782" y="76605"/>
                  </a:lnTo>
                  <a:lnTo>
                    <a:pt x="163381" y="61167"/>
                  </a:lnTo>
                  <a:lnTo>
                    <a:pt x="172824" y="47691"/>
                  </a:lnTo>
                  <a:lnTo>
                    <a:pt x="183719" y="29940"/>
                  </a:lnTo>
                  <a:lnTo>
                    <a:pt x="192239" y="17955"/>
                  </a:lnTo>
                  <a:lnTo>
                    <a:pt x="194580" y="11288"/>
                  </a:lnTo>
                  <a:lnTo>
                    <a:pt x="196196" y="9113"/>
                  </a:lnTo>
                  <a:lnTo>
                    <a:pt x="198266" y="7663"/>
                  </a:lnTo>
                  <a:lnTo>
                    <a:pt x="200638" y="6697"/>
                  </a:lnTo>
                  <a:lnTo>
                    <a:pt x="202221" y="5060"/>
                  </a:lnTo>
                  <a:lnTo>
                    <a:pt x="203275" y="2976"/>
                  </a:lnTo>
                  <a:lnTo>
                    <a:pt x="203977" y="596"/>
                  </a:lnTo>
                  <a:lnTo>
                    <a:pt x="205438" y="0"/>
                  </a:lnTo>
                  <a:lnTo>
                    <a:pt x="207404" y="596"/>
                  </a:lnTo>
                  <a:lnTo>
                    <a:pt x="209707" y="1985"/>
                  </a:lnTo>
                  <a:lnTo>
                    <a:pt x="211242" y="3903"/>
                  </a:lnTo>
                  <a:lnTo>
                    <a:pt x="212265" y="6174"/>
                  </a:lnTo>
                  <a:lnTo>
                    <a:pt x="212948" y="8680"/>
                  </a:lnTo>
                  <a:lnTo>
                    <a:pt x="216352" y="14111"/>
                  </a:lnTo>
                  <a:lnTo>
                    <a:pt x="218649" y="16948"/>
                  </a:lnTo>
                  <a:lnTo>
                    <a:pt x="220180" y="20824"/>
                  </a:lnTo>
                  <a:lnTo>
                    <a:pt x="223328" y="35760"/>
                  </a:lnTo>
                  <a:lnTo>
                    <a:pt x="230103" y="52753"/>
                  </a:lnTo>
                  <a:lnTo>
                    <a:pt x="235552" y="64456"/>
                  </a:lnTo>
                  <a:lnTo>
                    <a:pt x="241281" y="78918"/>
                  </a:lnTo>
                  <a:lnTo>
                    <a:pt x="247135" y="95268"/>
                  </a:lnTo>
                  <a:lnTo>
                    <a:pt x="261949" y="138868"/>
                  </a:lnTo>
                  <a:lnTo>
                    <a:pt x="264922" y="148736"/>
                  </a:lnTo>
                  <a:lnTo>
                    <a:pt x="273846" y="180595"/>
                  </a:lnTo>
                  <a:lnTo>
                    <a:pt x="279798" y="199989"/>
                  </a:lnTo>
                  <a:lnTo>
                    <a:pt x="283766" y="209328"/>
                  </a:lnTo>
                  <a:lnTo>
                    <a:pt x="288396" y="218530"/>
                  </a:lnTo>
                  <a:lnTo>
                    <a:pt x="293467" y="227641"/>
                  </a:lnTo>
                  <a:lnTo>
                    <a:pt x="297841" y="237685"/>
                  </a:lnTo>
                  <a:lnTo>
                    <a:pt x="301747" y="248349"/>
                  </a:lnTo>
                  <a:lnTo>
                    <a:pt x="324337" y="316925"/>
                  </a:lnTo>
                  <a:lnTo>
                    <a:pt x="328342" y="325980"/>
                  </a:lnTo>
                  <a:lnTo>
                    <a:pt x="338084" y="343980"/>
                  </a:lnTo>
                  <a:lnTo>
                    <a:pt x="346382" y="359255"/>
                  </a:lnTo>
                  <a:lnTo>
                    <a:pt x="359794" y="385231"/>
                  </a:lnTo>
                  <a:lnTo>
                    <a:pt x="365952" y="400079"/>
                  </a:lnTo>
                  <a:lnTo>
                    <a:pt x="371005" y="414615"/>
                  </a:lnTo>
                  <a:lnTo>
                    <a:pt x="374841" y="428377"/>
                  </a:lnTo>
                  <a:lnTo>
                    <a:pt x="383977" y="4423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7"/>
            <p:cNvSpPr/>
            <p:nvPr/>
          </p:nvSpPr>
          <p:spPr>
            <a:xfrm>
              <a:off x="6125765" y="2848570"/>
              <a:ext cx="232173" cy="62509"/>
            </a:xfrm>
            <a:custGeom>
              <a:avLst/>
              <a:gdLst/>
              <a:ahLst/>
              <a:cxnLst/>
              <a:rect l="0" t="0" r="0" b="0"/>
              <a:pathLst>
                <a:path w="232173" h="62509">
                  <a:moveTo>
                    <a:pt x="0" y="62508"/>
                  </a:moveTo>
                  <a:lnTo>
                    <a:pt x="0" y="49205"/>
                  </a:lnTo>
                  <a:lnTo>
                    <a:pt x="992" y="47686"/>
                  </a:lnTo>
                  <a:lnTo>
                    <a:pt x="2646" y="46674"/>
                  </a:lnTo>
                  <a:lnTo>
                    <a:pt x="4740" y="45998"/>
                  </a:lnTo>
                  <a:lnTo>
                    <a:pt x="8121" y="44556"/>
                  </a:lnTo>
                  <a:lnTo>
                    <a:pt x="17169" y="40308"/>
                  </a:lnTo>
                  <a:lnTo>
                    <a:pt x="33419" y="32338"/>
                  </a:lnTo>
                  <a:lnTo>
                    <a:pt x="41131" y="29496"/>
                  </a:lnTo>
                  <a:lnTo>
                    <a:pt x="50241" y="26609"/>
                  </a:lnTo>
                  <a:lnTo>
                    <a:pt x="60283" y="23693"/>
                  </a:lnTo>
                  <a:lnTo>
                    <a:pt x="69954" y="21748"/>
                  </a:lnTo>
                  <a:lnTo>
                    <a:pt x="79379" y="20452"/>
                  </a:lnTo>
                  <a:lnTo>
                    <a:pt x="88638" y="19588"/>
                  </a:lnTo>
                  <a:lnTo>
                    <a:pt x="98780" y="18019"/>
                  </a:lnTo>
                  <a:lnTo>
                    <a:pt x="109509" y="15981"/>
                  </a:lnTo>
                  <a:lnTo>
                    <a:pt x="120631" y="13631"/>
                  </a:lnTo>
                  <a:lnTo>
                    <a:pt x="133007" y="12064"/>
                  </a:lnTo>
                  <a:lnTo>
                    <a:pt x="146218" y="11019"/>
                  </a:lnTo>
                  <a:lnTo>
                    <a:pt x="159987" y="10323"/>
                  </a:lnTo>
                  <a:lnTo>
                    <a:pt x="172142" y="8866"/>
                  </a:lnTo>
                  <a:lnTo>
                    <a:pt x="183222" y="6903"/>
                  </a:lnTo>
                  <a:lnTo>
                    <a:pt x="193586" y="4602"/>
                  </a:lnTo>
                  <a:lnTo>
                    <a:pt x="202479" y="3068"/>
                  </a:lnTo>
                  <a:lnTo>
                    <a:pt x="210392" y="2045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8"/>
            <p:cNvSpPr/>
            <p:nvPr/>
          </p:nvSpPr>
          <p:spPr>
            <a:xfrm>
              <a:off x="6438304" y="2357437"/>
              <a:ext cx="89298" cy="223243"/>
            </a:xfrm>
            <a:custGeom>
              <a:avLst/>
              <a:gdLst/>
              <a:ahLst/>
              <a:cxnLst/>
              <a:rect l="0" t="0" r="0" b="0"/>
              <a:pathLst>
                <a:path w="89298" h="223243">
                  <a:moveTo>
                    <a:pt x="0" y="0"/>
                  </a:moveTo>
                  <a:lnTo>
                    <a:pt x="0" y="4741"/>
                  </a:lnTo>
                  <a:lnTo>
                    <a:pt x="992" y="8121"/>
                  </a:lnTo>
                  <a:lnTo>
                    <a:pt x="2646" y="12360"/>
                  </a:lnTo>
                  <a:lnTo>
                    <a:pt x="4740" y="17169"/>
                  </a:lnTo>
                  <a:lnTo>
                    <a:pt x="6137" y="21368"/>
                  </a:lnTo>
                  <a:lnTo>
                    <a:pt x="7068" y="25159"/>
                  </a:lnTo>
                  <a:lnTo>
                    <a:pt x="7688" y="28679"/>
                  </a:lnTo>
                  <a:lnTo>
                    <a:pt x="9095" y="33010"/>
                  </a:lnTo>
                  <a:lnTo>
                    <a:pt x="11024" y="37882"/>
                  </a:lnTo>
                  <a:lnTo>
                    <a:pt x="13302" y="43114"/>
                  </a:lnTo>
                  <a:lnTo>
                    <a:pt x="15814" y="49578"/>
                  </a:lnTo>
                  <a:lnTo>
                    <a:pt x="21250" y="64699"/>
                  </a:lnTo>
                  <a:lnTo>
                    <a:pt x="24088" y="71906"/>
                  </a:lnTo>
                  <a:lnTo>
                    <a:pt x="26973" y="78695"/>
                  </a:lnTo>
                  <a:lnTo>
                    <a:pt x="32824" y="91530"/>
                  </a:lnTo>
                  <a:lnTo>
                    <a:pt x="44665" y="115939"/>
                  </a:lnTo>
                  <a:lnTo>
                    <a:pt x="47636" y="121941"/>
                  </a:lnTo>
                  <a:lnTo>
                    <a:pt x="50609" y="128919"/>
                  </a:lnTo>
                  <a:lnTo>
                    <a:pt x="53583" y="136547"/>
                  </a:lnTo>
                  <a:lnTo>
                    <a:pt x="56558" y="144610"/>
                  </a:lnTo>
                  <a:lnTo>
                    <a:pt x="58541" y="150977"/>
                  </a:lnTo>
                  <a:lnTo>
                    <a:pt x="59864" y="156214"/>
                  </a:lnTo>
                  <a:lnTo>
                    <a:pt x="60746" y="160697"/>
                  </a:lnTo>
                  <a:lnTo>
                    <a:pt x="62324" y="165671"/>
                  </a:lnTo>
                  <a:lnTo>
                    <a:pt x="64370" y="170971"/>
                  </a:lnTo>
                  <a:lnTo>
                    <a:pt x="66726" y="176488"/>
                  </a:lnTo>
                  <a:lnTo>
                    <a:pt x="71989" y="187910"/>
                  </a:lnTo>
                  <a:lnTo>
                    <a:pt x="74782" y="193734"/>
                  </a:lnTo>
                  <a:lnTo>
                    <a:pt x="76644" y="198609"/>
                  </a:lnTo>
                  <a:lnTo>
                    <a:pt x="77885" y="202852"/>
                  </a:lnTo>
                  <a:lnTo>
                    <a:pt x="78712" y="206672"/>
                  </a:lnTo>
                  <a:lnTo>
                    <a:pt x="80257" y="210211"/>
                  </a:lnTo>
                  <a:lnTo>
                    <a:pt x="82277" y="213562"/>
                  </a:lnTo>
                  <a:lnTo>
                    <a:pt x="89297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9"/>
            <p:cNvSpPr/>
            <p:nvPr/>
          </p:nvSpPr>
          <p:spPr>
            <a:xfrm>
              <a:off x="6688494" y="2625737"/>
              <a:ext cx="267733" cy="374639"/>
            </a:xfrm>
            <a:custGeom>
              <a:avLst/>
              <a:gdLst/>
              <a:ahLst/>
              <a:cxnLst/>
              <a:rect l="0" t="0" r="0" b="0"/>
              <a:pathLst>
                <a:path w="267733" h="374639">
                  <a:moveTo>
                    <a:pt x="223084" y="35309"/>
                  </a:moveTo>
                  <a:lnTo>
                    <a:pt x="223084" y="26747"/>
                  </a:lnTo>
                  <a:lnTo>
                    <a:pt x="215954" y="19323"/>
                  </a:lnTo>
                  <a:lnTo>
                    <a:pt x="210655" y="13983"/>
                  </a:lnTo>
                  <a:lnTo>
                    <a:pt x="206861" y="12162"/>
                  </a:lnTo>
                  <a:lnTo>
                    <a:pt x="202345" y="10948"/>
                  </a:lnTo>
                  <a:lnTo>
                    <a:pt x="197353" y="10139"/>
                  </a:lnTo>
                  <a:lnTo>
                    <a:pt x="189158" y="6594"/>
                  </a:lnTo>
                  <a:lnTo>
                    <a:pt x="185584" y="4259"/>
                  </a:lnTo>
                  <a:lnTo>
                    <a:pt x="181216" y="2703"/>
                  </a:lnTo>
                  <a:lnTo>
                    <a:pt x="176320" y="1665"/>
                  </a:lnTo>
                  <a:lnTo>
                    <a:pt x="171072" y="974"/>
                  </a:lnTo>
                  <a:lnTo>
                    <a:pt x="164596" y="513"/>
                  </a:lnTo>
                  <a:lnTo>
                    <a:pt x="157303" y="205"/>
                  </a:lnTo>
                  <a:lnTo>
                    <a:pt x="149464" y="0"/>
                  </a:lnTo>
                  <a:lnTo>
                    <a:pt x="142254" y="856"/>
                  </a:lnTo>
                  <a:lnTo>
                    <a:pt x="135463" y="2419"/>
                  </a:lnTo>
                  <a:lnTo>
                    <a:pt x="128951" y="4452"/>
                  </a:lnTo>
                  <a:lnTo>
                    <a:pt x="122625" y="5809"/>
                  </a:lnTo>
                  <a:lnTo>
                    <a:pt x="116423" y="6712"/>
                  </a:lnTo>
                  <a:lnTo>
                    <a:pt x="110305" y="7315"/>
                  </a:lnTo>
                  <a:lnTo>
                    <a:pt x="104242" y="8709"/>
                  </a:lnTo>
                  <a:lnTo>
                    <a:pt x="98215" y="10630"/>
                  </a:lnTo>
                  <a:lnTo>
                    <a:pt x="92213" y="12904"/>
                  </a:lnTo>
                  <a:lnTo>
                    <a:pt x="86227" y="15411"/>
                  </a:lnTo>
                  <a:lnTo>
                    <a:pt x="80251" y="18075"/>
                  </a:lnTo>
                  <a:lnTo>
                    <a:pt x="74284" y="20843"/>
                  </a:lnTo>
                  <a:lnTo>
                    <a:pt x="68322" y="24673"/>
                  </a:lnTo>
                  <a:lnTo>
                    <a:pt x="62362" y="29211"/>
                  </a:lnTo>
                  <a:lnTo>
                    <a:pt x="56405" y="34220"/>
                  </a:lnTo>
                  <a:lnTo>
                    <a:pt x="50448" y="39544"/>
                  </a:lnTo>
                  <a:lnTo>
                    <a:pt x="38539" y="50751"/>
                  </a:lnTo>
                  <a:lnTo>
                    <a:pt x="33577" y="56518"/>
                  </a:lnTo>
                  <a:lnTo>
                    <a:pt x="25419" y="68217"/>
                  </a:lnTo>
                  <a:lnTo>
                    <a:pt x="21853" y="74115"/>
                  </a:lnTo>
                  <a:lnTo>
                    <a:pt x="18484" y="80031"/>
                  </a:lnTo>
                  <a:lnTo>
                    <a:pt x="15247" y="85960"/>
                  </a:lnTo>
                  <a:lnTo>
                    <a:pt x="12096" y="92889"/>
                  </a:lnTo>
                  <a:lnTo>
                    <a:pt x="9004" y="100485"/>
                  </a:lnTo>
                  <a:lnTo>
                    <a:pt x="5949" y="108525"/>
                  </a:lnTo>
                  <a:lnTo>
                    <a:pt x="3913" y="116862"/>
                  </a:lnTo>
                  <a:lnTo>
                    <a:pt x="2556" y="125397"/>
                  </a:lnTo>
                  <a:lnTo>
                    <a:pt x="1651" y="134063"/>
                  </a:lnTo>
                  <a:lnTo>
                    <a:pt x="1048" y="142817"/>
                  </a:lnTo>
                  <a:lnTo>
                    <a:pt x="645" y="151630"/>
                  </a:lnTo>
                  <a:lnTo>
                    <a:pt x="79" y="175608"/>
                  </a:lnTo>
                  <a:lnTo>
                    <a:pt x="0" y="182420"/>
                  </a:lnTo>
                  <a:lnTo>
                    <a:pt x="940" y="189938"/>
                  </a:lnTo>
                  <a:lnTo>
                    <a:pt x="2558" y="197926"/>
                  </a:lnTo>
                  <a:lnTo>
                    <a:pt x="4628" y="206228"/>
                  </a:lnTo>
                  <a:lnTo>
                    <a:pt x="7994" y="214740"/>
                  </a:lnTo>
                  <a:lnTo>
                    <a:pt x="12222" y="223391"/>
                  </a:lnTo>
                  <a:lnTo>
                    <a:pt x="17025" y="232135"/>
                  </a:lnTo>
                  <a:lnTo>
                    <a:pt x="22211" y="240940"/>
                  </a:lnTo>
                  <a:lnTo>
                    <a:pt x="33265" y="258662"/>
                  </a:lnTo>
                  <a:lnTo>
                    <a:pt x="38991" y="266563"/>
                  </a:lnTo>
                  <a:lnTo>
                    <a:pt x="44792" y="273814"/>
                  </a:lnTo>
                  <a:lnTo>
                    <a:pt x="50645" y="280633"/>
                  </a:lnTo>
                  <a:lnTo>
                    <a:pt x="56530" y="288155"/>
                  </a:lnTo>
                  <a:lnTo>
                    <a:pt x="62438" y="296146"/>
                  </a:lnTo>
                  <a:lnTo>
                    <a:pt x="68361" y="304451"/>
                  </a:lnTo>
                  <a:lnTo>
                    <a:pt x="75287" y="310979"/>
                  </a:lnTo>
                  <a:lnTo>
                    <a:pt x="82881" y="316324"/>
                  </a:lnTo>
                  <a:lnTo>
                    <a:pt x="90920" y="320879"/>
                  </a:lnTo>
                  <a:lnTo>
                    <a:pt x="99255" y="325900"/>
                  </a:lnTo>
                  <a:lnTo>
                    <a:pt x="116455" y="336770"/>
                  </a:lnTo>
                  <a:lnTo>
                    <a:pt x="125209" y="341455"/>
                  </a:lnTo>
                  <a:lnTo>
                    <a:pt x="134021" y="345571"/>
                  </a:lnTo>
                  <a:lnTo>
                    <a:pt x="142873" y="349307"/>
                  </a:lnTo>
                  <a:lnTo>
                    <a:pt x="151750" y="352789"/>
                  </a:lnTo>
                  <a:lnTo>
                    <a:pt x="169552" y="359305"/>
                  </a:lnTo>
                  <a:lnTo>
                    <a:pt x="196308" y="368551"/>
                  </a:lnTo>
                  <a:lnTo>
                    <a:pt x="205234" y="370580"/>
                  </a:lnTo>
                  <a:lnTo>
                    <a:pt x="214159" y="371932"/>
                  </a:lnTo>
                  <a:lnTo>
                    <a:pt x="223087" y="372834"/>
                  </a:lnTo>
                  <a:lnTo>
                    <a:pt x="231023" y="373435"/>
                  </a:lnTo>
                  <a:lnTo>
                    <a:pt x="238299" y="373836"/>
                  </a:lnTo>
                  <a:lnTo>
                    <a:pt x="255373" y="374400"/>
                  </a:lnTo>
                  <a:lnTo>
                    <a:pt x="267732" y="3746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0"/>
            <p:cNvSpPr/>
            <p:nvPr/>
          </p:nvSpPr>
          <p:spPr>
            <a:xfrm>
              <a:off x="6956226" y="2437804"/>
              <a:ext cx="125017" cy="214314"/>
            </a:xfrm>
            <a:custGeom>
              <a:avLst/>
              <a:gdLst/>
              <a:ahLst/>
              <a:cxnLst/>
              <a:rect l="0" t="0" r="0" b="0"/>
              <a:pathLst>
                <a:path w="125017" h="214314">
                  <a:moveTo>
                    <a:pt x="0" y="0"/>
                  </a:moveTo>
                  <a:lnTo>
                    <a:pt x="0" y="4741"/>
                  </a:lnTo>
                  <a:lnTo>
                    <a:pt x="991" y="7129"/>
                  </a:lnTo>
                  <a:lnTo>
                    <a:pt x="7128" y="16224"/>
                  </a:lnTo>
                  <a:lnTo>
                    <a:pt x="9713" y="20737"/>
                  </a:lnTo>
                  <a:lnTo>
                    <a:pt x="15231" y="31045"/>
                  </a:lnTo>
                  <a:lnTo>
                    <a:pt x="47628" y="95265"/>
                  </a:lnTo>
                  <a:lnTo>
                    <a:pt x="51596" y="102205"/>
                  </a:lnTo>
                  <a:lnTo>
                    <a:pt x="56225" y="109809"/>
                  </a:lnTo>
                  <a:lnTo>
                    <a:pt x="61296" y="117854"/>
                  </a:lnTo>
                  <a:lnTo>
                    <a:pt x="66660" y="125202"/>
                  </a:lnTo>
                  <a:lnTo>
                    <a:pt x="72221" y="132086"/>
                  </a:lnTo>
                  <a:lnTo>
                    <a:pt x="77913" y="138658"/>
                  </a:lnTo>
                  <a:lnTo>
                    <a:pt x="82700" y="145025"/>
                  </a:lnTo>
                  <a:lnTo>
                    <a:pt x="86883" y="151254"/>
                  </a:lnTo>
                  <a:lnTo>
                    <a:pt x="90664" y="157391"/>
                  </a:lnTo>
                  <a:lnTo>
                    <a:pt x="95169" y="163466"/>
                  </a:lnTo>
                  <a:lnTo>
                    <a:pt x="100157" y="169501"/>
                  </a:lnTo>
                  <a:lnTo>
                    <a:pt x="105466" y="175508"/>
                  </a:lnTo>
                  <a:lnTo>
                    <a:pt x="109998" y="181498"/>
                  </a:lnTo>
                  <a:lnTo>
                    <a:pt x="114012" y="187475"/>
                  </a:lnTo>
                  <a:lnTo>
                    <a:pt x="117680" y="193444"/>
                  </a:lnTo>
                  <a:lnTo>
                    <a:pt x="120125" y="198416"/>
                  </a:lnTo>
                  <a:lnTo>
                    <a:pt x="121755" y="202723"/>
                  </a:lnTo>
                  <a:lnTo>
                    <a:pt x="125016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1"/>
            <p:cNvSpPr/>
            <p:nvPr/>
          </p:nvSpPr>
          <p:spPr>
            <a:xfrm>
              <a:off x="7268798" y="2464639"/>
              <a:ext cx="267736" cy="499849"/>
            </a:xfrm>
            <a:custGeom>
              <a:avLst/>
              <a:gdLst/>
              <a:ahLst/>
              <a:cxnLst/>
              <a:rect l="0" t="0" r="0" b="0"/>
              <a:pathLst>
                <a:path w="267736" h="499849">
                  <a:moveTo>
                    <a:pt x="26756" y="35673"/>
                  </a:moveTo>
                  <a:lnTo>
                    <a:pt x="22015" y="35673"/>
                  </a:lnTo>
                  <a:lnTo>
                    <a:pt x="20619" y="36665"/>
                  </a:lnTo>
                  <a:lnTo>
                    <a:pt x="19688" y="38319"/>
                  </a:lnTo>
                  <a:lnTo>
                    <a:pt x="18654" y="42802"/>
                  </a:lnTo>
                  <a:lnTo>
                    <a:pt x="17936" y="56664"/>
                  </a:lnTo>
                  <a:lnTo>
                    <a:pt x="17829" y="109033"/>
                  </a:lnTo>
                  <a:lnTo>
                    <a:pt x="15181" y="123179"/>
                  </a:lnTo>
                  <a:lnTo>
                    <a:pt x="11690" y="137072"/>
                  </a:lnTo>
                  <a:lnTo>
                    <a:pt x="10759" y="144944"/>
                  </a:lnTo>
                  <a:lnTo>
                    <a:pt x="10138" y="153169"/>
                  </a:lnTo>
                  <a:lnTo>
                    <a:pt x="9725" y="161629"/>
                  </a:lnTo>
                  <a:lnTo>
                    <a:pt x="9264" y="178966"/>
                  </a:lnTo>
                  <a:lnTo>
                    <a:pt x="8150" y="187756"/>
                  </a:lnTo>
                  <a:lnTo>
                    <a:pt x="6414" y="196593"/>
                  </a:lnTo>
                  <a:lnTo>
                    <a:pt x="4265" y="205461"/>
                  </a:lnTo>
                  <a:lnTo>
                    <a:pt x="2832" y="214349"/>
                  </a:lnTo>
                  <a:lnTo>
                    <a:pt x="1877" y="223251"/>
                  </a:lnTo>
                  <a:lnTo>
                    <a:pt x="1241" y="232163"/>
                  </a:lnTo>
                  <a:lnTo>
                    <a:pt x="816" y="241080"/>
                  </a:lnTo>
                  <a:lnTo>
                    <a:pt x="344" y="258926"/>
                  </a:lnTo>
                  <a:lnTo>
                    <a:pt x="0" y="312494"/>
                  </a:lnTo>
                  <a:lnTo>
                    <a:pt x="981" y="321424"/>
                  </a:lnTo>
                  <a:lnTo>
                    <a:pt x="2627" y="330353"/>
                  </a:lnTo>
                  <a:lnTo>
                    <a:pt x="4716" y="339283"/>
                  </a:lnTo>
                  <a:lnTo>
                    <a:pt x="6110" y="348212"/>
                  </a:lnTo>
                  <a:lnTo>
                    <a:pt x="7039" y="357142"/>
                  </a:lnTo>
                  <a:lnTo>
                    <a:pt x="7658" y="366072"/>
                  </a:lnTo>
                  <a:lnTo>
                    <a:pt x="9063" y="375001"/>
                  </a:lnTo>
                  <a:lnTo>
                    <a:pt x="10991" y="383931"/>
                  </a:lnTo>
                  <a:lnTo>
                    <a:pt x="13269" y="392861"/>
                  </a:lnTo>
                  <a:lnTo>
                    <a:pt x="15801" y="408074"/>
                  </a:lnTo>
                  <a:lnTo>
                    <a:pt x="17919" y="421450"/>
                  </a:lnTo>
                  <a:lnTo>
                    <a:pt x="22167" y="434010"/>
                  </a:lnTo>
                  <a:lnTo>
                    <a:pt x="27362" y="446206"/>
                  </a:lnTo>
                  <a:lnTo>
                    <a:pt x="32978" y="458242"/>
                  </a:lnTo>
                  <a:lnTo>
                    <a:pt x="38782" y="470205"/>
                  </a:lnTo>
                  <a:lnTo>
                    <a:pt x="44669" y="479491"/>
                  </a:lnTo>
                  <a:lnTo>
                    <a:pt x="50592" y="486925"/>
                  </a:lnTo>
                  <a:lnTo>
                    <a:pt x="56532" y="493537"/>
                  </a:lnTo>
                  <a:lnTo>
                    <a:pt x="59505" y="495697"/>
                  </a:lnTo>
                  <a:lnTo>
                    <a:pt x="65454" y="498097"/>
                  </a:lnTo>
                  <a:lnTo>
                    <a:pt x="71406" y="499163"/>
                  </a:lnTo>
                  <a:lnTo>
                    <a:pt x="77359" y="499638"/>
                  </a:lnTo>
                  <a:lnTo>
                    <a:pt x="83311" y="499848"/>
                  </a:lnTo>
                  <a:lnTo>
                    <a:pt x="86287" y="498912"/>
                  </a:lnTo>
                  <a:lnTo>
                    <a:pt x="92240" y="495226"/>
                  </a:lnTo>
                  <a:lnTo>
                    <a:pt x="98194" y="490281"/>
                  </a:lnTo>
                  <a:lnTo>
                    <a:pt x="105138" y="483783"/>
                  </a:lnTo>
                  <a:lnTo>
                    <a:pt x="141262" y="448005"/>
                  </a:lnTo>
                  <a:lnTo>
                    <a:pt x="145757" y="442522"/>
                  </a:lnTo>
                  <a:lnTo>
                    <a:pt x="153398" y="431138"/>
                  </a:lnTo>
                  <a:lnTo>
                    <a:pt x="157817" y="425324"/>
                  </a:lnTo>
                  <a:lnTo>
                    <a:pt x="162747" y="419464"/>
                  </a:lnTo>
                  <a:lnTo>
                    <a:pt x="168017" y="413572"/>
                  </a:lnTo>
                  <a:lnTo>
                    <a:pt x="172524" y="406668"/>
                  </a:lnTo>
                  <a:lnTo>
                    <a:pt x="184599" y="382730"/>
                  </a:lnTo>
                  <a:lnTo>
                    <a:pt x="189532" y="374201"/>
                  </a:lnTo>
                  <a:lnTo>
                    <a:pt x="194804" y="365538"/>
                  </a:lnTo>
                  <a:lnTo>
                    <a:pt x="199312" y="357778"/>
                  </a:lnTo>
                  <a:lnTo>
                    <a:pt x="206966" y="343865"/>
                  </a:lnTo>
                  <a:lnTo>
                    <a:pt x="213675" y="328420"/>
                  </a:lnTo>
                  <a:lnTo>
                    <a:pt x="216852" y="320135"/>
                  </a:lnTo>
                  <a:lnTo>
                    <a:pt x="220956" y="311634"/>
                  </a:lnTo>
                  <a:lnTo>
                    <a:pt x="225676" y="302991"/>
                  </a:lnTo>
                  <a:lnTo>
                    <a:pt x="230807" y="294252"/>
                  </a:lnTo>
                  <a:lnTo>
                    <a:pt x="239153" y="279251"/>
                  </a:lnTo>
                  <a:lnTo>
                    <a:pt x="246170" y="264977"/>
                  </a:lnTo>
                  <a:lnTo>
                    <a:pt x="249431" y="257003"/>
                  </a:lnTo>
                  <a:lnTo>
                    <a:pt x="252596" y="248711"/>
                  </a:lnTo>
                  <a:lnTo>
                    <a:pt x="254707" y="240206"/>
                  </a:lnTo>
                  <a:lnTo>
                    <a:pt x="256114" y="231559"/>
                  </a:lnTo>
                  <a:lnTo>
                    <a:pt x="257051" y="222819"/>
                  </a:lnTo>
                  <a:lnTo>
                    <a:pt x="260740" y="207815"/>
                  </a:lnTo>
                  <a:lnTo>
                    <a:pt x="264694" y="193540"/>
                  </a:lnTo>
                  <a:lnTo>
                    <a:pt x="265749" y="185566"/>
                  </a:lnTo>
                  <a:lnTo>
                    <a:pt x="266452" y="177273"/>
                  </a:lnTo>
                  <a:lnTo>
                    <a:pt x="266920" y="168769"/>
                  </a:lnTo>
                  <a:lnTo>
                    <a:pt x="267441" y="151381"/>
                  </a:lnTo>
                  <a:lnTo>
                    <a:pt x="267735" y="129598"/>
                  </a:lnTo>
                  <a:lnTo>
                    <a:pt x="265156" y="116774"/>
                  </a:lnTo>
                  <a:lnTo>
                    <a:pt x="260704" y="104460"/>
                  </a:lnTo>
                  <a:lnTo>
                    <a:pt x="255417" y="92373"/>
                  </a:lnTo>
                  <a:lnTo>
                    <a:pt x="247115" y="80386"/>
                  </a:lnTo>
                  <a:lnTo>
                    <a:pt x="242123" y="74411"/>
                  </a:lnTo>
                  <a:lnTo>
                    <a:pt x="236811" y="68444"/>
                  </a:lnTo>
                  <a:lnTo>
                    <a:pt x="225617" y="56522"/>
                  </a:lnTo>
                  <a:lnTo>
                    <a:pt x="212898" y="43394"/>
                  </a:lnTo>
                  <a:lnTo>
                    <a:pt x="208397" y="39828"/>
                  </a:lnTo>
                  <a:lnTo>
                    <a:pt x="203413" y="36459"/>
                  </a:lnTo>
                  <a:lnTo>
                    <a:pt x="198105" y="33220"/>
                  </a:lnTo>
                  <a:lnTo>
                    <a:pt x="191590" y="30069"/>
                  </a:lnTo>
                  <a:lnTo>
                    <a:pt x="184271" y="26976"/>
                  </a:lnTo>
                  <a:lnTo>
                    <a:pt x="176414" y="23922"/>
                  </a:lnTo>
                  <a:lnTo>
                    <a:pt x="169192" y="20893"/>
                  </a:lnTo>
                  <a:lnTo>
                    <a:pt x="162393" y="17882"/>
                  </a:lnTo>
                  <a:lnTo>
                    <a:pt x="149547" y="11891"/>
                  </a:lnTo>
                  <a:lnTo>
                    <a:pt x="137223" y="5921"/>
                  </a:lnTo>
                  <a:lnTo>
                    <a:pt x="130166" y="3932"/>
                  </a:lnTo>
                  <a:lnTo>
                    <a:pt x="122484" y="2606"/>
                  </a:lnTo>
                  <a:lnTo>
                    <a:pt x="114388" y="1722"/>
                  </a:lnTo>
                  <a:lnTo>
                    <a:pt x="107005" y="1133"/>
                  </a:lnTo>
                  <a:lnTo>
                    <a:pt x="100100" y="740"/>
                  </a:lnTo>
                  <a:lnTo>
                    <a:pt x="87134" y="304"/>
                  </a:lnTo>
                  <a:lnTo>
                    <a:pt x="61373" y="0"/>
                  </a:lnTo>
                  <a:lnTo>
                    <a:pt x="57771" y="977"/>
                  </a:lnTo>
                  <a:lnTo>
                    <a:pt x="51124" y="4708"/>
                  </a:lnTo>
                  <a:lnTo>
                    <a:pt x="44862" y="7028"/>
                  </a:lnTo>
                  <a:lnTo>
                    <a:pt x="41804" y="7647"/>
                  </a:lnTo>
                  <a:lnTo>
                    <a:pt x="35759" y="10980"/>
                  </a:lnTo>
                  <a:lnTo>
                    <a:pt x="32757" y="13258"/>
                  </a:lnTo>
                  <a:lnTo>
                    <a:pt x="26777" y="15789"/>
                  </a:lnTo>
                  <a:lnTo>
                    <a:pt x="19595" y="17414"/>
                  </a:lnTo>
                  <a:lnTo>
                    <a:pt x="19005" y="18539"/>
                  </a:lnTo>
                  <a:lnTo>
                    <a:pt x="17829" y="26721"/>
                  </a:lnTo>
                  <a:lnTo>
                    <a:pt x="17827" y="26737"/>
                  </a:lnTo>
                  <a:lnTo>
                    <a:pt x="17827" y="26739"/>
                  </a:lnTo>
                  <a:lnTo>
                    <a:pt x="17827" y="26740"/>
                  </a:lnTo>
                  <a:lnTo>
                    <a:pt x="17827" y="26743"/>
                  </a:lnTo>
                  <a:lnTo>
                    <a:pt x="26756" y="267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62"/>
            <p:cNvSpPr/>
            <p:nvPr/>
          </p:nvSpPr>
          <p:spPr>
            <a:xfrm>
              <a:off x="6625828" y="3241476"/>
              <a:ext cx="35719" cy="330400"/>
            </a:xfrm>
            <a:custGeom>
              <a:avLst/>
              <a:gdLst/>
              <a:ahLst/>
              <a:cxnLst/>
              <a:rect l="0" t="0" r="0" b="0"/>
              <a:pathLst>
                <a:path w="35719" h="330400">
                  <a:moveTo>
                    <a:pt x="35718" y="0"/>
                  </a:moveTo>
                  <a:lnTo>
                    <a:pt x="35718" y="147958"/>
                  </a:lnTo>
                  <a:lnTo>
                    <a:pt x="34726" y="154202"/>
                  </a:lnTo>
                  <a:lnTo>
                    <a:pt x="33072" y="160348"/>
                  </a:lnTo>
                  <a:lnTo>
                    <a:pt x="23290" y="189211"/>
                  </a:lnTo>
                  <a:lnTo>
                    <a:pt x="20487" y="196586"/>
                  </a:lnTo>
                  <a:lnTo>
                    <a:pt x="17626" y="203487"/>
                  </a:lnTo>
                  <a:lnTo>
                    <a:pt x="14727" y="210072"/>
                  </a:lnTo>
                  <a:lnTo>
                    <a:pt x="12795" y="216447"/>
                  </a:lnTo>
                  <a:lnTo>
                    <a:pt x="11506" y="222681"/>
                  </a:lnTo>
                  <a:lnTo>
                    <a:pt x="10648" y="228821"/>
                  </a:lnTo>
                  <a:lnTo>
                    <a:pt x="10074" y="234899"/>
                  </a:lnTo>
                  <a:lnTo>
                    <a:pt x="9693" y="240935"/>
                  </a:lnTo>
                  <a:lnTo>
                    <a:pt x="9269" y="251942"/>
                  </a:lnTo>
                  <a:lnTo>
                    <a:pt x="9080" y="260140"/>
                  </a:lnTo>
                  <a:lnTo>
                    <a:pt x="8933" y="301982"/>
                  </a:lnTo>
                  <a:lnTo>
                    <a:pt x="7939" y="306493"/>
                  </a:lnTo>
                  <a:lnTo>
                    <a:pt x="6285" y="310493"/>
                  </a:lnTo>
                  <a:lnTo>
                    <a:pt x="367" y="320827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63"/>
            <p:cNvSpPr/>
            <p:nvPr/>
          </p:nvSpPr>
          <p:spPr>
            <a:xfrm>
              <a:off x="6474023" y="3402210"/>
              <a:ext cx="446485" cy="62509"/>
            </a:xfrm>
            <a:custGeom>
              <a:avLst/>
              <a:gdLst/>
              <a:ahLst/>
              <a:cxnLst/>
              <a:rect l="0" t="0" r="0" b="0"/>
              <a:pathLst>
                <a:path w="446485" h="62509">
                  <a:moveTo>
                    <a:pt x="0" y="62508"/>
                  </a:moveTo>
                  <a:lnTo>
                    <a:pt x="0" y="54820"/>
                  </a:lnTo>
                  <a:lnTo>
                    <a:pt x="992" y="54406"/>
                  </a:lnTo>
                  <a:lnTo>
                    <a:pt x="12429" y="53687"/>
                  </a:lnTo>
                  <a:lnTo>
                    <a:pt x="16223" y="52659"/>
                  </a:lnTo>
                  <a:lnTo>
                    <a:pt x="20738" y="50981"/>
                  </a:lnTo>
                  <a:lnTo>
                    <a:pt x="25731" y="48870"/>
                  </a:lnTo>
                  <a:lnTo>
                    <a:pt x="31044" y="47463"/>
                  </a:lnTo>
                  <a:lnTo>
                    <a:pt x="42240" y="45900"/>
                  </a:lnTo>
                  <a:lnTo>
                    <a:pt x="48995" y="44491"/>
                  </a:lnTo>
                  <a:lnTo>
                    <a:pt x="56476" y="42559"/>
                  </a:lnTo>
                  <a:lnTo>
                    <a:pt x="64440" y="40279"/>
                  </a:lnTo>
                  <a:lnTo>
                    <a:pt x="72726" y="38759"/>
                  </a:lnTo>
                  <a:lnTo>
                    <a:pt x="81226" y="37746"/>
                  </a:lnTo>
                  <a:lnTo>
                    <a:pt x="89869" y="37070"/>
                  </a:lnTo>
                  <a:lnTo>
                    <a:pt x="98608" y="36620"/>
                  </a:lnTo>
                  <a:lnTo>
                    <a:pt x="116255" y="36120"/>
                  </a:lnTo>
                  <a:lnTo>
                    <a:pt x="126121" y="34994"/>
                  </a:lnTo>
                  <a:lnTo>
                    <a:pt x="136666" y="33251"/>
                  </a:lnTo>
                  <a:lnTo>
                    <a:pt x="147665" y="31097"/>
                  </a:lnTo>
                  <a:lnTo>
                    <a:pt x="157975" y="29661"/>
                  </a:lnTo>
                  <a:lnTo>
                    <a:pt x="167825" y="28704"/>
                  </a:lnTo>
                  <a:lnTo>
                    <a:pt x="177367" y="28066"/>
                  </a:lnTo>
                  <a:lnTo>
                    <a:pt x="187698" y="27641"/>
                  </a:lnTo>
                  <a:lnTo>
                    <a:pt x="209759" y="27168"/>
                  </a:lnTo>
                  <a:lnTo>
                    <a:pt x="303123" y="26799"/>
                  </a:lnTo>
                  <a:lnTo>
                    <a:pt x="312214" y="25804"/>
                  </a:lnTo>
                  <a:lnTo>
                    <a:pt x="321253" y="24148"/>
                  </a:lnTo>
                  <a:lnTo>
                    <a:pt x="330254" y="22052"/>
                  </a:lnTo>
                  <a:lnTo>
                    <a:pt x="338240" y="20655"/>
                  </a:lnTo>
                  <a:lnTo>
                    <a:pt x="345547" y="19723"/>
                  </a:lnTo>
                  <a:lnTo>
                    <a:pt x="358959" y="18688"/>
                  </a:lnTo>
                  <a:lnTo>
                    <a:pt x="371535" y="18228"/>
                  </a:lnTo>
                  <a:lnTo>
                    <a:pt x="389771" y="17969"/>
                  </a:lnTo>
                  <a:lnTo>
                    <a:pt x="394785" y="16940"/>
                  </a:lnTo>
                  <a:lnTo>
                    <a:pt x="399120" y="15262"/>
                  </a:lnTo>
                  <a:lnTo>
                    <a:pt x="403002" y="13151"/>
                  </a:lnTo>
                  <a:lnTo>
                    <a:pt x="406582" y="11744"/>
                  </a:lnTo>
                  <a:lnTo>
                    <a:pt x="413206" y="10181"/>
                  </a:lnTo>
                  <a:lnTo>
                    <a:pt x="425542" y="9177"/>
                  </a:lnTo>
                  <a:lnTo>
                    <a:pt x="431554" y="9040"/>
                  </a:lnTo>
                  <a:lnTo>
                    <a:pt x="433555" y="8011"/>
                  </a:lnTo>
                  <a:lnTo>
                    <a:pt x="434887" y="6333"/>
                  </a:lnTo>
                  <a:lnTo>
                    <a:pt x="435777" y="4222"/>
                  </a:lnTo>
                  <a:lnTo>
                    <a:pt x="437362" y="2815"/>
                  </a:lnTo>
                  <a:lnTo>
                    <a:pt x="439410" y="1877"/>
                  </a:lnTo>
                  <a:lnTo>
                    <a:pt x="44648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64"/>
            <p:cNvSpPr/>
            <p:nvPr/>
          </p:nvSpPr>
          <p:spPr>
            <a:xfrm>
              <a:off x="2080617" y="1777007"/>
              <a:ext cx="71428" cy="285747"/>
            </a:xfrm>
            <a:custGeom>
              <a:avLst/>
              <a:gdLst/>
              <a:ahLst/>
              <a:cxnLst/>
              <a:rect l="0" t="0" r="0" b="0"/>
              <a:pathLst>
                <a:path w="71428" h="285747">
                  <a:moveTo>
                    <a:pt x="17859" y="0"/>
                  </a:moveTo>
                  <a:lnTo>
                    <a:pt x="17859" y="7689"/>
                  </a:lnTo>
                  <a:lnTo>
                    <a:pt x="18851" y="9095"/>
                  </a:lnTo>
                  <a:lnTo>
                    <a:pt x="20505" y="11024"/>
                  </a:lnTo>
                  <a:lnTo>
                    <a:pt x="22599" y="13303"/>
                  </a:lnTo>
                  <a:lnTo>
                    <a:pt x="23996" y="15814"/>
                  </a:lnTo>
                  <a:lnTo>
                    <a:pt x="25548" y="21250"/>
                  </a:lnTo>
                  <a:lnTo>
                    <a:pt x="26237" y="29619"/>
                  </a:lnTo>
                  <a:lnTo>
                    <a:pt x="26421" y="34629"/>
                  </a:lnTo>
                  <a:lnTo>
                    <a:pt x="27536" y="38961"/>
                  </a:lnTo>
                  <a:lnTo>
                    <a:pt x="29271" y="42841"/>
                  </a:lnTo>
                  <a:lnTo>
                    <a:pt x="31420" y="46420"/>
                  </a:lnTo>
                  <a:lnTo>
                    <a:pt x="32853" y="50791"/>
                  </a:lnTo>
                  <a:lnTo>
                    <a:pt x="33808" y="55689"/>
                  </a:lnTo>
                  <a:lnTo>
                    <a:pt x="34445" y="60938"/>
                  </a:lnTo>
                  <a:lnTo>
                    <a:pt x="35862" y="65430"/>
                  </a:lnTo>
                  <a:lnTo>
                    <a:pt x="37798" y="69417"/>
                  </a:lnTo>
                  <a:lnTo>
                    <a:pt x="40082" y="73067"/>
                  </a:lnTo>
                  <a:lnTo>
                    <a:pt x="41604" y="77485"/>
                  </a:lnTo>
                  <a:lnTo>
                    <a:pt x="42618" y="82414"/>
                  </a:lnTo>
                  <a:lnTo>
                    <a:pt x="43295" y="87685"/>
                  </a:lnTo>
                  <a:lnTo>
                    <a:pt x="43746" y="93184"/>
                  </a:lnTo>
                  <a:lnTo>
                    <a:pt x="44047" y="98833"/>
                  </a:lnTo>
                  <a:lnTo>
                    <a:pt x="44247" y="104584"/>
                  </a:lnTo>
                  <a:lnTo>
                    <a:pt x="45373" y="110403"/>
                  </a:lnTo>
                  <a:lnTo>
                    <a:pt x="47116" y="116266"/>
                  </a:lnTo>
                  <a:lnTo>
                    <a:pt x="49270" y="122159"/>
                  </a:lnTo>
                  <a:lnTo>
                    <a:pt x="50706" y="128072"/>
                  </a:lnTo>
                  <a:lnTo>
                    <a:pt x="51663" y="133999"/>
                  </a:lnTo>
                  <a:lnTo>
                    <a:pt x="52301" y="139934"/>
                  </a:lnTo>
                  <a:lnTo>
                    <a:pt x="53719" y="145876"/>
                  </a:lnTo>
                  <a:lnTo>
                    <a:pt x="55657" y="151821"/>
                  </a:lnTo>
                  <a:lnTo>
                    <a:pt x="57940" y="157769"/>
                  </a:lnTo>
                  <a:lnTo>
                    <a:pt x="59463" y="163718"/>
                  </a:lnTo>
                  <a:lnTo>
                    <a:pt x="60478" y="169669"/>
                  </a:lnTo>
                  <a:lnTo>
                    <a:pt x="61154" y="175621"/>
                  </a:lnTo>
                  <a:lnTo>
                    <a:pt x="61605" y="181573"/>
                  </a:lnTo>
                  <a:lnTo>
                    <a:pt x="61906" y="187525"/>
                  </a:lnTo>
                  <a:lnTo>
                    <a:pt x="62107" y="193478"/>
                  </a:lnTo>
                  <a:lnTo>
                    <a:pt x="63232" y="198438"/>
                  </a:lnTo>
                  <a:lnTo>
                    <a:pt x="64975" y="202738"/>
                  </a:lnTo>
                  <a:lnTo>
                    <a:pt x="67129" y="206596"/>
                  </a:lnTo>
                  <a:lnTo>
                    <a:pt x="68565" y="211153"/>
                  </a:lnTo>
                  <a:lnTo>
                    <a:pt x="69522" y="216175"/>
                  </a:lnTo>
                  <a:lnTo>
                    <a:pt x="70161" y="221507"/>
                  </a:lnTo>
                  <a:lnTo>
                    <a:pt x="70586" y="227047"/>
                  </a:lnTo>
                  <a:lnTo>
                    <a:pt x="70870" y="232724"/>
                  </a:lnTo>
                  <a:lnTo>
                    <a:pt x="71269" y="247549"/>
                  </a:lnTo>
                  <a:lnTo>
                    <a:pt x="71427" y="270722"/>
                  </a:lnTo>
                  <a:lnTo>
                    <a:pt x="70438" y="273747"/>
                  </a:lnTo>
                  <a:lnTo>
                    <a:pt x="68787" y="276756"/>
                  </a:lnTo>
                  <a:lnTo>
                    <a:pt x="62540" y="285704"/>
                  </a:lnTo>
                  <a:lnTo>
                    <a:pt x="54822" y="285746"/>
                  </a:lnTo>
                  <a:lnTo>
                    <a:pt x="54407" y="284755"/>
                  </a:lnTo>
                  <a:lnTo>
                    <a:pt x="53687" y="278061"/>
                  </a:lnTo>
                  <a:lnTo>
                    <a:pt x="52658" y="276656"/>
                  </a:lnTo>
                  <a:lnTo>
                    <a:pt x="50981" y="274726"/>
                  </a:lnTo>
                  <a:lnTo>
                    <a:pt x="48870" y="272448"/>
                  </a:lnTo>
                  <a:lnTo>
                    <a:pt x="47462" y="269936"/>
                  </a:lnTo>
                  <a:lnTo>
                    <a:pt x="45899" y="264500"/>
                  </a:lnTo>
                  <a:lnTo>
                    <a:pt x="44490" y="261662"/>
                  </a:lnTo>
                  <a:lnTo>
                    <a:pt x="42558" y="258777"/>
                  </a:lnTo>
                  <a:lnTo>
                    <a:pt x="40278" y="255862"/>
                  </a:lnTo>
                  <a:lnTo>
                    <a:pt x="38758" y="252926"/>
                  </a:lnTo>
                  <a:lnTo>
                    <a:pt x="37070" y="247019"/>
                  </a:lnTo>
                  <a:lnTo>
                    <a:pt x="35627" y="244054"/>
                  </a:lnTo>
                  <a:lnTo>
                    <a:pt x="33673" y="241086"/>
                  </a:lnTo>
                  <a:lnTo>
                    <a:pt x="31378" y="238114"/>
                  </a:lnTo>
                  <a:lnTo>
                    <a:pt x="28856" y="235142"/>
                  </a:lnTo>
                  <a:lnTo>
                    <a:pt x="26183" y="232167"/>
                  </a:lnTo>
                  <a:lnTo>
                    <a:pt x="23408" y="229192"/>
                  </a:lnTo>
                  <a:lnTo>
                    <a:pt x="21558" y="226217"/>
                  </a:lnTo>
                  <a:lnTo>
                    <a:pt x="19503" y="220265"/>
                  </a:lnTo>
                  <a:lnTo>
                    <a:pt x="17963" y="218281"/>
                  </a:lnTo>
                  <a:lnTo>
                    <a:pt x="15944" y="216958"/>
                  </a:lnTo>
                  <a:lnTo>
                    <a:pt x="13606" y="216076"/>
                  </a:lnTo>
                  <a:lnTo>
                    <a:pt x="12047" y="214496"/>
                  </a:lnTo>
                  <a:lnTo>
                    <a:pt x="11008" y="212451"/>
                  </a:lnTo>
                  <a:lnTo>
                    <a:pt x="10315" y="210095"/>
                  </a:lnTo>
                  <a:lnTo>
                    <a:pt x="8861" y="208524"/>
                  </a:lnTo>
                  <a:lnTo>
                    <a:pt x="6899" y="207477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65"/>
            <p:cNvSpPr/>
            <p:nvPr/>
          </p:nvSpPr>
          <p:spPr>
            <a:xfrm>
              <a:off x="2143125" y="1973460"/>
              <a:ext cx="80368" cy="71439"/>
            </a:xfrm>
            <a:custGeom>
              <a:avLst/>
              <a:gdLst/>
              <a:ahLst/>
              <a:cxnLst/>
              <a:rect l="0" t="0" r="0" b="0"/>
              <a:pathLst>
                <a:path w="80368" h="71439">
                  <a:moveTo>
                    <a:pt x="0" y="71438"/>
                  </a:moveTo>
                  <a:lnTo>
                    <a:pt x="13302" y="71438"/>
                  </a:lnTo>
                  <a:lnTo>
                    <a:pt x="15813" y="70446"/>
                  </a:lnTo>
                  <a:lnTo>
                    <a:pt x="18479" y="68792"/>
                  </a:lnTo>
                  <a:lnTo>
                    <a:pt x="21249" y="66697"/>
                  </a:lnTo>
                  <a:lnTo>
                    <a:pt x="23096" y="64309"/>
                  </a:lnTo>
                  <a:lnTo>
                    <a:pt x="24327" y="61724"/>
                  </a:lnTo>
                  <a:lnTo>
                    <a:pt x="25147" y="59009"/>
                  </a:lnTo>
                  <a:lnTo>
                    <a:pt x="26686" y="57199"/>
                  </a:lnTo>
                  <a:lnTo>
                    <a:pt x="28705" y="55992"/>
                  </a:lnTo>
                  <a:lnTo>
                    <a:pt x="31043" y="55188"/>
                  </a:lnTo>
                  <a:lnTo>
                    <a:pt x="33593" y="53659"/>
                  </a:lnTo>
                  <a:lnTo>
                    <a:pt x="36286" y="51648"/>
                  </a:lnTo>
                  <a:lnTo>
                    <a:pt x="39073" y="49315"/>
                  </a:lnTo>
                  <a:lnTo>
                    <a:pt x="41924" y="46767"/>
                  </a:lnTo>
                  <a:lnTo>
                    <a:pt x="47737" y="41291"/>
                  </a:lnTo>
                  <a:lnTo>
                    <a:pt x="49684" y="37449"/>
                  </a:lnTo>
                  <a:lnTo>
                    <a:pt x="50981" y="32904"/>
                  </a:lnTo>
                  <a:lnTo>
                    <a:pt x="51847" y="27889"/>
                  </a:lnTo>
                  <a:lnTo>
                    <a:pt x="53416" y="23554"/>
                  </a:lnTo>
                  <a:lnTo>
                    <a:pt x="55454" y="19672"/>
                  </a:lnTo>
                  <a:lnTo>
                    <a:pt x="57805" y="16091"/>
                  </a:lnTo>
                  <a:lnTo>
                    <a:pt x="60365" y="13704"/>
                  </a:lnTo>
                  <a:lnTo>
                    <a:pt x="63063" y="12112"/>
                  </a:lnTo>
                  <a:lnTo>
                    <a:pt x="65854" y="11052"/>
                  </a:lnTo>
                  <a:lnTo>
                    <a:pt x="68708" y="9352"/>
                  </a:lnTo>
                  <a:lnTo>
                    <a:pt x="71602" y="7227"/>
                  </a:lnTo>
                  <a:lnTo>
                    <a:pt x="8036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66"/>
            <p:cNvSpPr/>
            <p:nvPr/>
          </p:nvSpPr>
          <p:spPr>
            <a:xfrm>
              <a:off x="5438179" y="1834370"/>
              <a:ext cx="71439" cy="228388"/>
            </a:xfrm>
            <a:custGeom>
              <a:avLst/>
              <a:gdLst/>
              <a:ahLst/>
              <a:cxnLst/>
              <a:rect l="0" t="0" r="0" b="0"/>
              <a:pathLst>
                <a:path w="71439" h="228388">
                  <a:moveTo>
                    <a:pt x="0" y="5145"/>
                  </a:moveTo>
                  <a:lnTo>
                    <a:pt x="13561" y="5145"/>
                  </a:lnTo>
                  <a:lnTo>
                    <a:pt x="14994" y="4153"/>
                  </a:lnTo>
                  <a:lnTo>
                    <a:pt x="15949" y="2499"/>
                  </a:lnTo>
                  <a:lnTo>
                    <a:pt x="16586" y="405"/>
                  </a:lnTo>
                  <a:lnTo>
                    <a:pt x="17010" y="0"/>
                  </a:lnTo>
                  <a:lnTo>
                    <a:pt x="17294" y="723"/>
                  </a:lnTo>
                  <a:lnTo>
                    <a:pt x="17826" y="4886"/>
                  </a:lnTo>
                  <a:lnTo>
                    <a:pt x="18830" y="5965"/>
                  </a:lnTo>
                  <a:lnTo>
                    <a:pt x="22590" y="9809"/>
                  </a:lnTo>
                  <a:lnTo>
                    <a:pt x="23990" y="12223"/>
                  </a:lnTo>
                  <a:lnTo>
                    <a:pt x="25545" y="17551"/>
                  </a:lnTo>
                  <a:lnTo>
                    <a:pt x="26237" y="23226"/>
                  </a:lnTo>
                  <a:lnTo>
                    <a:pt x="26544" y="30048"/>
                  </a:lnTo>
                  <a:lnTo>
                    <a:pt x="26680" y="39695"/>
                  </a:lnTo>
                  <a:lnTo>
                    <a:pt x="27709" y="44053"/>
                  </a:lnTo>
                  <a:lnTo>
                    <a:pt x="29386" y="47951"/>
                  </a:lnTo>
                  <a:lnTo>
                    <a:pt x="31497" y="51542"/>
                  </a:lnTo>
                  <a:lnTo>
                    <a:pt x="32904" y="55920"/>
                  </a:lnTo>
                  <a:lnTo>
                    <a:pt x="33842" y="60823"/>
                  </a:lnTo>
                  <a:lnTo>
                    <a:pt x="34468" y="66076"/>
                  </a:lnTo>
                  <a:lnTo>
                    <a:pt x="34885" y="70570"/>
                  </a:lnTo>
                  <a:lnTo>
                    <a:pt x="35163" y="74559"/>
                  </a:lnTo>
                  <a:lnTo>
                    <a:pt x="35348" y="78210"/>
                  </a:lnTo>
                  <a:lnTo>
                    <a:pt x="35554" y="87559"/>
                  </a:lnTo>
                  <a:lnTo>
                    <a:pt x="35709" y="127304"/>
                  </a:lnTo>
                  <a:lnTo>
                    <a:pt x="36705" y="133217"/>
                  </a:lnTo>
                  <a:lnTo>
                    <a:pt x="38360" y="139144"/>
                  </a:lnTo>
                  <a:lnTo>
                    <a:pt x="40456" y="145079"/>
                  </a:lnTo>
                  <a:lnTo>
                    <a:pt x="41854" y="150028"/>
                  </a:lnTo>
                  <a:lnTo>
                    <a:pt x="42785" y="154320"/>
                  </a:lnTo>
                  <a:lnTo>
                    <a:pt x="43406" y="158173"/>
                  </a:lnTo>
                  <a:lnTo>
                    <a:pt x="44813" y="162726"/>
                  </a:lnTo>
                  <a:lnTo>
                    <a:pt x="46743" y="167746"/>
                  </a:lnTo>
                  <a:lnTo>
                    <a:pt x="49021" y="173077"/>
                  </a:lnTo>
                  <a:lnTo>
                    <a:pt x="50541" y="177623"/>
                  </a:lnTo>
                  <a:lnTo>
                    <a:pt x="51553" y="181646"/>
                  </a:lnTo>
                  <a:lnTo>
                    <a:pt x="52228" y="185320"/>
                  </a:lnTo>
                  <a:lnTo>
                    <a:pt x="53671" y="189754"/>
                  </a:lnTo>
                  <a:lnTo>
                    <a:pt x="55624" y="194694"/>
                  </a:lnTo>
                  <a:lnTo>
                    <a:pt x="57919" y="199972"/>
                  </a:lnTo>
                  <a:lnTo>
                    <a:pt x="59448" y="204483"/>
                  </a:lnTo>
                  <a:lnTo>
                    <a:pt x="60468" y="208482"/>
                  </a:lnTo>
                  <a:lnTo>
                    <a:pt x="61601" y="215572"/>
                  </a:lnTo>
                  <a:lnTo>
                    <a:pt x="62105" y="222030"/>
                  </a:lnTo>
                  <a:lnTo>
                    <a:pt x="63232" y="224149"/>
                  </a:lnTo>
                  <a:lnTo>
                    <a:pt x="64975" y="225562"/>
                  </a:lnTo>
                  <a:lnTo>
                    <a:pt x="71438" y="2283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67"/>
            <p:cNvSpPr/>
            <p:nvPr/>
          </p:nvSpPr>
          <p:spPr>
            <a:xfrm>
              <a:off x="5384601" y="1982390"/>
              <a:ext cx="214314" cy="133911"/>
            </a:xfrm>
            <a:custGeom>
              <a:avLst/>
              <a:gdLst/>
              <a:ahLst/>
              <a:cxnLst/>
              <a:rect l="0" t="0" r="0" b="0"/>
              <a:pathLst>
                <a:path w="214314" h="133911">
                  <a:moveTo>
                    <a:pt x="0" y="71438"/>
                  </a:moveTo>
                  <a:lnTo>
                    <a:pt x="7689" y="79126"/>
                  </a:lnTo>
                  <a:lnTo>
                    <a:pt x="8378" y="82461"/>
                  </a:lnTo>
                  <a:lnTo>
                    <a:pt x="8562" y="84740"/>
                  </a:lnTo>
                  <a:lnTo>
                    <a:pt x="9676" y="86259"/>
                  </a:lnTo>
                  <a:lnTo>
                    <a:pt x="11413" y="87272"/>
                  </a:lnTo>
                  <a:lnTo>
                    <a:pt x="13561" y="87947"/>
                  </a:lnTo>
                  <a:lnTo>
                    <a:pt x="18595" y="91342"/>
                  </a:lnTo>
                  <a:lnTo>
                    <a:pt x="21326" y="93637"/>
                  </a:lnTo>
                  <a:lnTo>
                    <a:pt x="24139" y="96159"/>
                  </a:lnTo>
                  <a:lnTo>
                    <a:pt x="33998" y="105512"/>
                  </a:lnTo>
                  <a:lnTo>
                    <a:pt x="39949" y="111410"/>
                  </a:lnTo>
                  <a:lnTo>
                    <a:pt x="42508" y="112968"/>
                  </a:lnTo>
                  <a:lnTo>
                    <a:pt x="47997" y="114700"/>
                  </a:lnTo>
                  <a:lnTo>
                    <a:pt x="53743" y="118116"/>
                  </a:lnTo>
                  <a:lnTo>
                    <a:pt x="56664" y="120416"/>
                  </a:lnTo>
                  <a:lnTo>
                    <a:pt x="59604" y="121949"/>
                  </a:lnTo>
                  <a:lnTo>
                    <a:pt x="65517" y="123653"/>
                  </a:lnTo>
                  <a:lnTo>
                    <a:pt x="71452" y="127056"/>
                  </a:lnTo>
                  <a:lnTo>
                    <a:pt x="74424" y="129352"/>
                  </a:lnTo>
                  <a:lnTo>
                    <a:pt x="80372" y="131904"/>
                  </a:lnTo>
                  <a:lnTo>
                    <a:pt x="86322" y="133038"/>
                  </a:lnTo>
                  <a:lnTo>
                    <a:pt x="92274" y="133542"/>
                  </a:lnTo>
                  <a:lnTo>
                    <a:pt x="98227" y="133766"/>
                  </a:lnTo>
                  <a:lnTo>
                    <a:pt x="105393" y="133910"/>
                  </a:lnTo>
                  <a:lnTo>
                    <a:pt x="109018" y="131284"/>
                  </a:lnTo>
                  <a:lnTo>
                    <a:pt x="111374" y="129194"/>
                  </a:lnTo>
                  <a:lnTo>
                    <a:pt x="113937" y="127801"/>
                  </a:lnTo>
                  <a:lnTo>
                    <a:pt x="119430" y="126254"/>
                  </a:lnTo>
                  <a:lnTo>
                    <a:pt x="121292" y="124849"/>
                  </a:lnTo>
                  <a:lnTo>
                    <a:pt x="122533" y="122920"/>
                  </a:lnTo>
                  <a:lnTo>
                    <a:pt x="123361" y="120642"/>
                  </a:lnTo>
                  <a:lnTo>
                    <a:pt x="124904" y="118131"/>
                  </a:lnTo>
                  <a:lnTo>
                    <a:pt x="126926" y="115465"/>
                  </a:lnTo>
                  <a:lnTo>
                    <a:pt x="129266" y="112696"/>
                  </a:lnTo>
                  <a:lnTo>
                    <a:pt x="131818" y="109857"/>
                  </a:lnTo>
                  <a:lnTo>
                    <a:pt x="137299" y="104057"/>
                  </a:lnTo>
                  <a:lnTo>
                    <a:pt x="145963" y="95214"/>
                  </a:lnTo>
                  <a:lnTo>
                    <a:pt x="147910" y="92249"/>
                  </a:lnTo>
                  <a:lnTo>
                    <a:pt x="149208" y="89281"/>
                  </a:lnTo>
                  <a:lnTo>
                    <a:pt x="150074" y="86309"/>
                  </a:lnTo>
                  <a:lnTo>
                    <a:pt x="151643" y="82345"/>
                  </a:lnTo>
                  <a:lnTo>
                    <a:pt x="153681" y="77717"/>
                  </a:lnTo>
                  <a:lnTo>
                    <a:pt x="156032" y="72647"/>
                  </a:lnTo>
                  <a:lnTo>
                    <a:pt x="158592" y="68275"/>
                  </a:lnTo>
                  <a:lnTo>
                    <a:pt x="161290" y="64368"/>
                  </a:lnTo>
                  <a:lnTo>
                    <a:pt x="164082" y="60772"/>
                  </a:lnTo>
                  <a:lnTo>
                    <a:pt x="166934" y="57382"/>
                  </a:lnTo>
                  <a:lnTo>
                    <a:pt x="169828" y="54130"/>
                  </a:lnTo>
                  <a:lnTo>
                    <a:pt x="172750" y="50969"/>
                  </a:lnTo>
                  <a:lnTo>
                    <a:pt x="174698" y="47870"/>
                  </a:lnTo>
                  <a:lnTo>
                    <a:pt x="175997" y="44812"/>
                  </a:lnTo>
                  <a:lnTo>
                    <a:pt x="176862" y="41781"/>
                  </a:lnTo>
                  <a:lnTo>
                    <a:pt x="178432" y="38768"/>
                  </a:lnTo>
                  <a:lnTo>
                    <a:pt x="180470" y="35767"/>
                  </a:lnTo>
                  <a:lnTo>
                    <a:pt x="182821" y="32775"/>
                  </a:lnTo>
                  <a:lnTo>
                    <a:pt x="185381" y="29787"/>
                  </a:lnTo>
                  <a:lnTo>
                    <a:pt x="188079" y="26804"/>
                  </a:lnTo>
                  <a:lnTo>
                    <a:pt x="193724" y="20842"/>
                  </a:lnTo>
                  <a:lnTo>
                    <a:pt x="199539" y="14886"/>
                  </a:lnTo>
                  <a:lnTo>
                    <a:pt x="201487" y="11908"/>
                  </a:lnTo>
                  <a:lnTo>
                    <a:pt x="202786" y="8931"/>
                  </a:lnTo>
                  <a:lnTo>
                    <a:pt x="203651" y="5954"/>
                  </a:lnTo>
                  <a:lnTo>
                    <a:pt x="205221" y="3969"/>
                  </a:lnTo>
                  <a:lnTo>
                    <a:pt x="207259" y="2646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68"/>
            <p:cNvSpPr/>
            <p:nvPr/>
          </p:nvSpPr>
          <p:spPr>
            <a:xfrm>
              <a:off x="6243614" y="3804046"/>
              <a:ext cx="373083" cy="471349"/>
            </a:xfrm>
            <a:custGeom>
              <a:avLst/>
              <a:gdLst/>
              <a:ahLst/>
              <a:cxnLst/>
              <a:rect l="0" t="0" r="0" b="0"/>
              <a:pathLst>
                <a:path w="373083" h="471349">
                  <a:moveTo>
                    <a:pt x="78604" y="0"/>
                  </a:moveTo>
                  <a:lnTo>
                    <a:pt x="78604" y="34553"/>
                  </a:lnTo>
                  <a:lnTo>
                    <a:pt x="75958" y="45453"/>
                  </a:lnTo>
                  <a:lnTo>
                    <a:pt x="73863" y="51138"/>
                  </a:lnTo>
                  <a:lnTo>
                    <a:pt x="71536" y="65393"/>
                  </a:lnTo>
                  <a:lnTo>
                    <a:pt x="70916" y="73361"/>
                  </a:lnTo>
                  <a:lnTo>
                    <a:pt x="67580" y="87506"/>
                  </a:lnTo>
                  <a:lnTo>
                    <a:pt x="65302" y="94056"/>
                  </a:lnTo>
                  <a:lnTo>
                    <a:pt x="62790" y="102391"/>
                  </a:lnTo>
                  <a:lnTo>
                    <a:pt x="57355" y="122236"/>
                  </a:lnTo>
                  <a:lnTo>
                    <a:pt x="55508" y="132093"/>
                  </a:lnTo>
                  <a:lnTo>
                    <a:pt x="54277" y="141640"/>
                  </a:lnTo>
                  <a:lnTo>
                    <a:pt x="53457" y="150981"/>
                  </a:lnTo>
                  <a:lnTo>
                    <a:pt x="51916" y="161178"/>
                  </a:lnTo>
                  <a:lnTo>
                    <a:pt x="49899" y="171944"/>
                  </a:lnTo>
                  <a:lnTo>
                    <a:pt x="45009" y="194490"/>
                  </a:lnTo>
                  <a:lnTo>
                    <a:pt x="39530" y="217740"/>
                  </a:lnTo>
                  <a:lnTo>
                    <a:pt x="36679" y="228503"/>
                  </a:lnTo>
                  <a:lnTo>
                    <a:pt x="24976" y="269813"/>
                  </a:lnTo>
                  <a:lnTo>
                    <a:pt x="10136" y="326683"/>
                  </a:lnTo>
                  <a:lnTo>
                    <a:pt x="4187" y="346607"/>
                  </a:lnTo>
                  <a:lnTo>
                    <a:pt x="2204" y="357079"/>
                  </a:lnTo>
                  <a:lnTo>
                    <a:pt x="881" y="368029"/>
                  </a:lnTo>
                  <a:lnTo>
                    <a:pt x="0" y="379298"/>
                  </a:lnTo>
                  <a:lnTo>
                    <a:pt x="404" y="388795"/>
                  </a:lnTo>
                  <a:lnTo>
                    <a:pt x="1666" y="397111"/>
                  </a:lnTo>
                  <a:lnTo>
                    <a:pt x="4722" y="411642"/>
                  </a:lnTo>
                  <a:lnTo>
                    <a:pt x="6080" y="424715"/>
                  </a:lnTo>
                  <a:lnTo>
                    <a:pt x="9330" y="437140"/>
                  </a:lnTo>
                  <a:lnTo>
                    <a:pt x="14081" y="448285"/>
                  </a:lnTo>
                  <a:lnTo>
                    <a:pt x="22334" y="460137"/>
                  </a:lnTo>
                  <a:lnTo>
                    <a:pt x="28129" y="466773"/>
                  </a:lnTo>
                  <a:lnTo>
                    <a:pt x="32056" y="468940"/>
                  </a:lnTo>
                  <a:lnTo>
                    <a:pt x="41710" y="471348"/>
                  </a:lnTo>
                  <a:lnTo>
                    <a:pt x="47063" y="470998"/>
                  </a:lnTo>
                  <a:lnTo>
                    <a:pt x="58302" y="467963"/>
                  </a:lnTo>
                  <a:lnTo>
                    <a:pt x="69911" y="463307"/>
                  </a:lnTo>
                  <a:lnTo>
                    <a:pt x="75785" y="460676"/>
                  </a:lnTo>
                  <a:lnTo>
                    <a:pt x="82678" y="457930"/>
                  </a:lnTo>
                  <a:lnTo>
                    <a:pt x="98274" y="452233"/>
                  </a:lnTo>
                  <a:lnTo>
                    <a:pt x="107593" y="448332"/>
                  </a:lnTo>
                  <a:lnTo>
                    <a:pt x="117774" y="443748"/>
                  </a:lnTo>
                  <a:lnTo>
                    <a:pt x="139668" y="433362"/>
                  </a:lnTo>
                  <a:lnTo>
                    <a:pt x="197869" y="404652"/>
                  </a:lnTo>
                  <a:lnTo>
                    <a:pt x="208715" y="398753"/>
                  </a:lnTo>
                  <a:lnTo>
                    <a:pt x="218923" y="392835"/>
                  </a:lnTo>
                  <a:lnTo>
                    <a:pt x="228705" y="386905"/>
                  </a:lnTo>
                  <a:lnTo>
                    <a:pt x="239195" y="379976"/>
                  </a:lnTo>
                  <a:lnTo>
                    <a:pt x="291525" y="343542"/>
                  </a:lnTo>
                  <a:lnTo>
                    <a:pt x="299926" y="336185"/>
                  </a:lnTo>
                  <a:lnTo>
                    <a:pt x="307513" y="328302"/>
                  </a:lnTo>
                  <a:lnTo>
                    <a:pt x="314553" y="320072"/>
                  </a:lnTo>
                  <a:lnTo>
                    <a:pt x="321232" y="311607"/>
                  </a:lnTo>
                  <a:lnTo>
                    <a:pt x="327669" y="302988"/>
                  </a:lnTo>
                  <a:lnTo>
                    <a:pt x="340112" y="285474"/>
                  </a:lnTo>
                  <a:lnTo>
                    <a:pt x="352257" y="267768"/>
                  </a:lnTo>
                  <a:lnTo>
                    <a:pt x="357281" y="259872"/>
                  </a:lnTo>
                  <a:lnTo>
                    <a:pt x="365510" y="245806"/>
                  </a:lnTo>
                  <a:lnTo>
                    <a:pt x="368102" y="238285"/>
                  </a:lnTo>
                  <a:lnTo>
                    <a:pt x="369828" y="230294"/>
                  </a:lnTo>
                  <a:lnTo>
                    <a:pt x="370980" y="221991"/>
                  </a:lnTo>
                  <a:lnTo>
                    <a:pt x="371748" y="213478"/>
                  </a:lnTo>
                  <a:lnTo>
                    <a:pt x="372261" y="204827"/>
                  </a:lnTo>
                  <a:lnTo>
                    <a:pt x="372829" y="188268"/>
                  </a:lnTo>
                  <a:lnTo>
                    <a:pt x="373082" y="174295"/>
                  </a:lnTo>
                  <a:lnTo>
                    <a:pt x="370548" y="161470"/>
                  </a:lnTo>
                  <a:lnTo>
                    <a:pt x="365122" y="148163"/>
                  </a:lnTo>
                  <a:lnTo>
                    <a:pt x="360897" y="140448"/>
                  </a:lnTo>
                  <a:lnTo>
                    <a:pt x="356097" y="132327"/>
                  </a:lnTo>
                  <a:lnTo>
                    <a:pt x="345471" y="118013"/>
                  </a:lnTo>
                  <a:lnTo>
                    <a:pt x="339859" y="111418"/>
                  </a:lnTo>
                  <a:lnTo>
                    <a:pt x="333141" y="105036"/>
                  </a:lnTo>
                  <a:lnTo>
                    <a:pt x="325686" y="98798"/>
                  </a:lnTo>
                  <a:lnTo>
                    <a:pt x="317739" y="92654"/>
                  </a:lnTo>
                  <a:lnTo>
                    <a:pt x="309465" y="87567"/>
                  </a:lnTo>
                  <a:lnTo>
                    <a:pt x="300972" y="83183"/>
                  </a:lnTo>
                  <a:lnTo>
                    <a:pt x="292334" y="79268"/>
                  </a:lnTo>
                  <a:lnTo>
                    <a:pt x="283599" y="74673"/>
                  </a:lnTo>
                  <a:lnTo>
                    <a:pt x="274798" y="69626"/>
                  </a:lnTo>
                  <a:lnTo>
                    <a:pt x="265955" y="64277"/>
                  </a:lnTo>
                  <a:lnTo>
                    <a:pt x="256090" y="59719"/>
                  </a:lnTo>
                  <a:lnTo>
                    <a:pt x="245545" y="55688"/>
                  </a:lnTo>
                  <a:lnTo>
                    <a:pt x="234546" y="52008"/>
                  </a:lnTo>
                  <a:lnTo>
                    <a:pt x="223245" y="48563"/>
                  </a:lnTo>
                  <a:lnTo>
                    <a:pt x="200105" y="42089"/>
                  </a:lnTo>
                  <a:lnTo>
                    <a:pt x="189370" y="39966"/>
                  </a:lnTo>
                  <a:lnTo>
                    <a:pt x="179237" y="38550"/>
                  </a:lnTo>
                  <a:lnTo>
                    <a:pt x="169506" y="37607"/>
                  </a:lnTo>
                  <a:lnTo>
                    <a:pt x="159049" y="35985"/>
                  </a:lnTo>
                  <a:lnTo>
                    <a:pt x="148109" y="33912"/>
                  </a:lnTo>
                  <a:lnTo>
                    <a:pt x="136848" y="31538"/>
                  </a:lnTo>
                  <a:lnTo>
                    <a:pt x="126363" y="29955"/>
                  </a:lnTo>
                  <a:lnTo>
                    <a:pt x="116396" y="28900"/>
                  </a:lnTo>
                  <a:lnTo>
                    <a:pt x="106776" y="28196"/>
                  </a:lnTo>
                  <a:lnTo>
                    <a:pt x="98377" y="28720"/>
                  </a:lnTo>
                  <a:lnTo>
                    <a:pt x="90794" y="30061"/>
                  </a:lnTo>
                  <a:lnTo>
                    <a:pt x="83754" y="31947"/>
                  </a:lnTo>
                  <a:lnTo>
                    <a:pt x="77076" y="34196"/>
                  </a:lnTo>
                  <a:lnTo>
                    <a:pt x="70640" y="36688"/>
                  </a:lnTo>
                  <a:lnTo>
                    <a:pt x="64366" y="39342"/>
                  </a:lnTo>
                  <a:lnTo>
                    <a:pt x="52101" y="44936"/>
                  </a:lnTo>
                  <a:lnTo>
                    <a:pt x="41028" y="49737"/>
                  </a:lnTo>
                  <a:lnTo>
                    <a:pt x="32800" y="51871"/>
                  </a:lnTo>
                  <a:lnTo>
                    <a:pt x="30208" y="53432"/>
                  </a:lnTo>
                  <a:lnTo>
                    <a:pt x="28481" y="55466"/>
                  </a:lnTo>
                  <a:lnTo>
                    <a:pt x="25570" y="60370"/>
                  </a:lnTo>
                  <a:lnTo>
                    <a:pt x="20968" y="65857"/>
                  </a:lnTo>
                  <a:lnTo>
                    <a:pt x="19344" y="68710"/>
                  </a:lnTo>
                  <a:lnTo>
                    <a:pt x="17540" y="74525"/>
                  </a:lnTo>
                  <a:lnTo>
                    <a:pt x="16381" y="86343"/>
                  </a:lnTo>
                  <a:lnTo>
                    <a:pt x="16222" y="92284"/>
                  </a:lnTo>
                  <a:lnTo>
                    <a:pt x="17173" y="95257"/>
                  </a:lnTo>
                  <a:lnTo>
                    <a:pt x="23796" y="105394"/>
                  </a:lnTo>
                  <a:lnTo>
                    <a:pt x="24479" y="109019"/>
                  </a:lnTo>
                  <a:lnTo>
                    <a:pt x="25026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69"/>
            <p:cNvSpPr/>
            <p:nvPr/>
          </p:nvSpPr>
          <p:spPr>
            <a:xfrm>
              <a:off x="6295429" y="4036218"/>
              <a:ext cx="321470" cy="8931"/>
            </a:xfrm>
            <a:custGeom>
              <a:avLst/>
              <a:gdLst/>
              <a:ahLst/>
              <a:cxnLst/>
              <a:rect l="0" t="0" r="0" b="0"/>
              <a:pathLst>
                <a:path w="321470" h="8931">
                  <a:moveTo>
                    <a:pt x="321469" y="8930"/>
                  </a:moveTo>
                  <a:lnTo>
                    <a:pt x="304959" y="8930"/>
                  </a:lnTo>
                  <a:lnTo>
                    <a:pt x="303517" y="7937"/>
                  </a:lnTo>
                  <a:lnTo>
                    <a:pt x="301563" y="6284"/>
                  </a:lnTo>
                  <a:lnTo>
                    <a:pt x="299269" y="4190"/>
                  </a:lnTo>
                  <a:lnTo>
                    <a:pt x="296747" y="2793"/>
                  </a:lnTo>
                  <a:lnTo>
                    <a:pt x="294074" y="1862"/>
                  </a:lnTo>
                  <a:lnTo>
                    <a:pt x="291299" y="1242"/>
                  </a:lnTo>
                  <a:lnTo>
                    <a:pt x="288457" y="828"/>
                  </a:lnTo>
                  <a:lnTo>
                    <a:pt x="285570" y="552"/>
                  </a:lnTo>
                  <a:lnTo>
                    <a:pt x="282653" y="368"/>
                  </a:lnTo>
                  <a:lnTo>
                    <a:pt x="274121" y="164"/>
                  </a:lnTo>
                  <a:lnTo>
                    <a:pt x="47747" y="0"/>
                  </a:lnTo>
                  <a:lnTo>
                    <a:pt x="41753" y="992"/>
                  </a:lnTo>
                  <a:lnTo>
                    <a:pt x="35773" y="2646"/>
                  </a:lnTo>
                  <a:lnTo>
                    <a:pt x="29801" y="4741"/>
                  </a:lnTo>
                  <a:lnTo>
                    <a:pt x="24829" y="6137"/>
                  </a:lnTo>
                  <a:lnTo>
                    <a:pt x="20521" y="7068"/>
                  </a:lnTo>
                  <a:lnTo>
                    <a:pt x="11220" y="8563"/>
                  </a:lnTo>
                  <a:lnTo>
                    <a:pt x="4867" y="8821"/>
                  </a:ln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70"/>
            <p:cNvSpPr/>
            <p:nvPr/>
          </p:nvSpPr>
          <p:spPr>
            <a:xfrm>
              <a:off x="6295541" y="3723716"/>
              <a:ext cx="357030" cy="535340"/>
            </a:xfrm>
            <a:custGeom>
              <a:avLst/>
              <a:gdLst/>
              <a:ahLst/>
              <a:cxnLst/>
              <a:rect l="0" t="0" r="0" b="0"/>
              <a:pathLst>
                <a:path w="357030" h="535340">
                  <a:moveTo>
                    <a:pt x="62396" y="17823"/>
                  </a:moveTo>
                  <a:lnTo>
                    <a:pt x="62396" y="31125"/>
                  </a:lnTo>
                  <a:lnTo>
                    <a:pt x="61404" y="33636"/>
                  </a:lnTo>
                  <a:lnTo>
                    <a:pt x="52682" y="47441"/>
                  </a:lnTo>
                  <a:lnTo>
                    <a:pt x="48157" y="56783"/>
                  </a:lnTo>
                  <a:lnTo>
                    <a:pt x="46146" y="64243"/>
                  </a:lnTo>
                  <a:lnTo>
                    <a:pt x="45013" y="78761"/>
                  </a:lnTo>
                  <a:lnTo>
                    <a:pt x="42102" y="89885"/>
                  </a:lnTo>
                  <a:lnTo>
                    <a:pt x="37531" y="104659"/>
                  </a:lnTo>
                  <a:lnTo>
                    <a:pt x="36177" y="117966"/>
                  </a:lnTo>
                  <a:lnTo>
                    <a:pt x="34869" y="129799"/>
                  </a:lnTo>
                  <a:lnTo>
                    <a:pt x="30979" y="144980"/>
                  </a:lnTo>
                  <a:lnTo>
                    <a:pt x="28589" y="159004"/>
                  </a:lnTo>
                  <a:lnTo>
                    <a:pt x="26534" y="172843"/>
                  </a:lnTo>
                  <a:lnTo>
                    <a:pt x="22314" y="188916"/>
                  </a:lnTo>
                  <a:lnTo>
                    <a:pt x="20792" y="197369"/>
                  </a:lnTo>
                  <a:lnTo>
                    <a:pt x="19777" y="205981"/>
                  </a:lnTo>
                  <a:lnTo>
                    <a:pt x="18650" y="222495"/>
                  </a:lnTo>
                  <a:lnTo>
                    <a:pt x="18148" y="236450"/>
                  </a:lnTo>
                  <a:lnTo>
                    <a:pt x="15279" y="251912"/>
                  </a:lnTo>
                  <a:lnTo>
                    <a:pt x="13125" y="260203"/>
                  </a:lnTo>
                  <a:lnTo>
                    <a:pt x="11689" y="268706"/>
                  </a:lnTo>
                  <a:lnTo>
                    <a:pt x="10732" y="277352"/>
                  </a:lnTo>
                  <a:lnTo>
                    <a:pt x="9669" y="293903"/>
                  </a:lnTo>
                  <a:lnTo>
                    <a:pt x="9196" y="307874"/>
                  </a:lnTo>
                  <a:lnTo>
                    <a:pt x="6340" y="323343"/>
                  </a:lnTo>
                  <a:lnTo>
                    <a:pt x="2755" y="339149"/>
                  </a:lnTo>
                  <a:lnTo>
                    <a:pt x="1163" y="352788"/>
                  </a:lnTo>
                  <a:lnTo>
                    <a:pt x="454" y="368110"/>
                  </a:lnTo>
                  <a:lnTo>
                    <a:pt x="56" y="390825"/>
                  </a:lnTo>
                  <a:lnTo>
                    <a:pt x="0" y="397459"/>
                  </a:lnTo>
                  <a:lnTo>
                    <a:pt x="2584" y="410123"/>
                  </a:lnTo>
                  <a:lnTo>
                    <a:pt x="6047" y="422366"/>
                  </a:lnTo>
                  <a:lnTo>
                    <a:pt x="7586" y="434422"/>
                  </a:lnTo>
                  <a:lnTo>
                    <a:pt x="10917" y="446394"/>
                  </a:lnTo>
                  <a:lnTo>
                    <a:pt x="14712" y="458330"/>
                  </a:lnTo>
                  <a:lnTo>
                    <a:pt x="16398" y="470249"/>
                  </a:lnTo>
                  <a:lnTo>
                    <a:pt x="19793" y="479516"/>
                  </a:lnTo>
                  <a:lnTo>
                    <a:pt x="27283" y="492956"/>
                  </a:lnTo>
                  <a:lnTo>
                    <a:pt x="35787" y="506860"/>
                  </a:lnTo>
                  <a:lnTo>
                    <a:pt x="38702" y="510535"/>
                  </a:lnTo>
                  <a:lnTo>
                    <a:pt x="42632" y="512985"/>
                  </a:lnTo>
                  <a:lnTo>
                    <a:pt x="52289" y="515707"/>
                  </a:lnTo>
                  <a:lnTo>
                    <a:pt x="63196" y="519562"/>
                  </a:lnTo>
                  <a:lnTo>
                    <a:pt x="73665" y="523592"/>
                  </a:lnTo>
                  <a:lnTo>
                    <a:pt x="81626" y="525382"/>
                  </a:lnTo>
                  <a:lnTo>
                    <a:pt x="91117" y="528824"/>
                  </a:lnTo>
                  <a:lnTo>
                    <a:pt x="101949" y="532668"/>
                  </a:lnTo>
                  <a:lnTo>
                    <a:pt x="107617" y="533694"/>
                  </a:lnTo>
                  <a:lnTo>
                    <a:pt x="113379" y="534377"/>
                  </a:lnTo>
                  <a:lnTo>
                    <a:pt x="119205" y="534833"/>
                  </a:lnTo>
                  <a:lnTo>
                    <a:pt x="125073" y="535137"/>
                  </a:lnTo>
                  <a:lnTo>
                    <a:pt x="130969" y="535339"/>
                  </a:lnTo>
                  <a:lnTo>
                    <a:pt x="136885" y="534482"/>
                  </a:lnTo>
                  <a:lnTo>
                    <a:pt x="142813" y="532918"/>
                  </a:lnTo>
                  <a:lnTo>
                    <a:pt x="148749" y="530884"/>
                  </a:lnTo>
                  <a:lnTo>
                    <a:pt x="154691" y="529527"/>
                  </a:lnTo>
                  <a:lnTo>
                    <a:pt x="160638" y="528623"/>
                  </a:lnTo>
                  <a:lnTo>
                    <a:pt x="166586" y="528020"/>
                  </a:lnTo>
                  <a:lnTo>
                    <a:pt x="172535" y="526626"/>
                  </a:lnTo>
                  <a:lnTo>
                    <a:pt x="178486" y="524705"/>
                  </a:lnTo>
                  <a:lnTo>
                    <a:pt x="184437" y="522431"/>
                  </a:lnTo>
                  <a:lnTo>
                    <a:pt x="190390" y="519924"/>
                  </a:lnTo>
                  <a:lnTo>
                    <a:pt x="196343" y="517260"/>
                  </a:lnTo>
                  <a:lnTo>
                    <a:pt x="202295" y="514491"/>
                  </a:lnTo>
                  <a:lnTo>
                    <a:pt x="209241" y="512646"/>
                  </a:lnTo>
                  <a:lnTo>
                    <a:pt x="216846" y="511416"/>
                  </a:lnTo>
                  <a:lnTo>
                    <a:pt x="224894" y="510596"/>
                  </a:lnTo>
                  <a:lnTo>
                    <a:pt x="232244" y="509057"/>
                  </a:lnTo>
                  <a:lnTo>
                    <a:pt x="239128" y="507039"/>
                  </a:lnTo>
                  <a:lnTo>
                    <a:pt x="245701" y="504701"/>
                  </a:lnTo>
                  <a:lnTo>
                    <a:pt x="252068" y="501158"/>
                  </a:lnTo>
                  <a:lnTo>
                    <a:pt x="258298" y="496812"/>
                  </a:lnTo>
                  <a:lnTo>
                    <a:pt x="264434" y="491930"/>
                  </a:lnTo>
                  <a:lnTo>
                    <a:pt x="270510" y="487683"/>
                  </a:lnTo>
                  <a:lnTo>
                    <a:pt x="276544" y="483860"/>
                  </a:lnTo>
                  <a:lnTo>
                    <a:pt x="282552" y="480318"/>
                  </a:lnTo>
                  <a:lnTo>
                    <a:pt x="288542" y="476966"/>
                  </a:lnTo>
                  <a:lnTo>
                    <a:pt x="300488" y="470595"/>
                  </a:lnTo>
                  <a:lnTo>
                    <a:pt x="309767" y="464456"/>
                  </a:lnTo>
                  <a:lnTo>
                    <a:pt x="318190" y="457428"/>
                  </a:lnTo>
                  <a:lnTo>
                    <a:pt x="328548" y="447690"/>
                  </a:lnTo>
                  <a:lnTo>
                    <a:pt x="340796" y="435791"/>
                  </a:lnTo>
                  <a:lnTo>
                    <a:pt x="343246" y="431406"/>
                  </a:lnTo>
                  <a:lnTo>
                    <a:pt x="345968" y="421241"/>
                  </a:lnTo>
                  <a:lnTo>
                    <a:pt x="347716" y="404684"/>
                  </a:lnTo>
                  <a:lnTo>
                    <a:pt x="348018" y="389976"/>
                  </a:lnTo>
                  <a:lnTo>
                    <a:pt x="348141" y="358482"/>
                  </a:lnTo>
                  <a:lnTo>
                    <a:pt x="347151" y="354070"/>
                  </a:lnTo>
                  <a:lnTo>
                    <a:pt x="343404" y="346521"/>
                  </a:lnTo>
                  <a:lnTo>
                    <a:pt x="335786" y="339859"/>
                  </a:lnTo>
                  <a:lnTo>
                    <a:pt x="325785" y="333590"/>
                  </a:lnTo>
                  <a:lnTo>
                    <a:pt x="314726" y="327497"/>
                  </a:lnTo>
                  <a:lnTo>
                    <a:pt x="297343" y="318488"/>
                  </a:lnTo>
                  <a:lnTo>
                    <a:pt x="279625" y="309535"/>
                  </a:lnTo>
                  <a:lnTo>
                    <a:pt x="272700" y="306556"/>
                  </a:lnTo>
                  <a:lnTo>
                    <a:pt x="265107" y="303577"/>
                  </a:lnTo>
                  <a:lnTo>
                    <a:pt x="257067" y="300599"/>
                  </a:lnTo>
                  <a:lnTo>
                    <a:pt x="249723" y="297621"/>
                  </a:lnTo>
                  <a:lnTo>
                    <a:pt x="242843" y="294644"/>
                  </a:lnTo>
                  <a:lnTo>
                    <a:pt x="236272" y="291667"/>
                  </a:lnTo>
                  <a:lnTo>
                    <a:pt x="228915" y="289682"/>
                  </a:lnTo>
                  <a:lnTo>
                    <a:pt x="221034" y="288359"/>
                  </a:lnTo>
                  <a:lnTo>
                    <a:pt x="212803" y="287477"/>
                  </a:lnTo>
                  <a:lnTo>
                    <a:pt x="205331" y="285897"/>
                  </a:lnTo>
                  <a:lnTo>
                    <a:pt x="198366" y="283852"/>
                  </a:lnTo>
                  <a:lnTo>
                    <a:pt x="191738" y="281496"/>
                  </a:lnTo>
                  <a:lnTo>
                    <a:pt x="184342" y="279925"/>
                  </a:lnTo>
                  <a:lnTo>
                    <a:pt x="176436" y="278878"/>
                  </a:lnTo>
                  <a:lnTo>
                    <a:pt x="168188" y="278180"/>
                  </a:lnTo>
                  <a:lnTo>
                    <a:pt x="159713" y="277714"/>
                  </a:lnTo>
                  <a:lnTo>
                    <a:pt x="142359" y="277197"/>
                  </a:lnTo>
                  <a:lnTo>
                    <a:pt x="107775" y="276838"/>
                  </a:lnTo>
                  <a:lnTo>
                    <a:pt x="101578" y="276820"/>
                  </a:lnTo>
                  <a:lnTo>
                    <a:pt x="94471" y="277800"/>
                  </a:lnTo>
                  <a:lnTo>
                    <a:pt x="86755" y="279445"/>
                  </a:lnTo>
                  <a:lnTo>
                    <a:pt x="78635" y="281534"/>
                  </a:lnTo>
                  <a:lnTo>
                    <a:pt x="71238" y="282928"/>
                  </a:lnTo>
                  <a:lnTo>
                    <a:pt x="64321" y="283856"/>
                  </a:lnTo>
                  <a:lnTo>
                    <a:pt x="57727" y="284475"/>
                  </a:lnTo>
                  <a:lnTo>
                    <a:pt x="47752" y="285162"/>
                  </a:lnTo>
                  <a:lnTo>
                    <a:pt x="43705" y="285346"/>
                  </a:lnTo>
                  <a:lnTo>
                    <a:pt x="33914" y="288196"/>
                  </a:lnTo>
                  <a:lnTo>
                    <a:pt x="23941" y="291778"/>
                  </a:lnTo>
                  <a:lnTo>
                    <a:pt x="13739" y="293794"/>
                  </a:lnTo>
                  <a:lnTo>
                    <a:pt x="9010" y="294610"/>
                  </a:lnTo>
                  <a:lnTo>
                    <a:pt x="8823" y="303204"/>
                  </a:lnTo>
                  <a:lnTo>
                    <a:pt x="16940" y="303500"/>
                  </a:lnTo>
                  <a:lnTo>
                    <a:pt x="56672" y="303570"/>
                  </a:lnTo>
                  <a:lnTo>
                    <a:pt x="63541" y="302578"/>
                  </a:lnTo>
                  <a:lnTo>
                    <a:pt x="70104" y="300925"/>
                  </a:lnTo>
                  <a:lnTo>
                    <a:pt x="76465" y="298831"/>
                  </a:lnTo>
                  <a:lnTo>
                    <a:pt x="83681" y="297435"/>
                  </a:lnTo>
                  <a:lnTo>
                    <a:pt x="91469" y="296504"/>
                  </a:lnTo>
                  <a:lnTo>
                    <a:pt x="99638" y="295884"/>
                  </a:lnTo>
                  <a:lnTo>
                    <a:pt x="107067" y="295470"/>
                  </a:lnTo>
                  <a:lnTo>
                    <a:pt x="120614" y="295011"/>
                  </a:lnTo>
                  <a:lnTo>
                    <a:pt x="144138" y="294752"/>
                  </a:lnTo>
                  <a:lnTo>
                    <a:pt x="152609" y="293723"/>
                  </a:lnTo>
                  <a:lnTo>
                    <a:pt x="161233" y="292045"/>
                  </a:lnTo>
                  <a:lnTo>
                    <a:pt x="169959" y="289934"/>
                  </a:lnTo>
                  <a:lnTo>
                    <a:pt x="177761" y="287535"/>
                  </a:lnTo>
                  <a:lnTo>
                    <a:pt x="184947" y="284943"/>
                  </a:lnTo>
                  <a:lnTo>
                    <a:pt x="191721" y="282224"/>
                  </a:lnTo>
                  <a:lnTo>
                    <a:pt x="198222" y="279418"/>
                  </a:lnTo>
                  <a:lnTo>
                    <a:pt x="210737" y="273655"/>
                  </a:lnTo>
                  <a:lnTo>
                    <a:pt x="217845" y="271721"/>
                  </a:lnTo>
                  <a:lnTo>
                    <a:pt x="225560" y="270432"/>
                  </a:lnTo>
                  <a:lnTo>
                    <a:pt x="233679" y="269573"/>
                  </a:lnTo>
                  <a:lnTo>
                    <a:pt x="241077" y="268008"/>
                  </a:lnTo>
                  <a:lnTo>
                    <a:pt x="247994" y="265972"/>
                  </a:lnTo>
                  <a:lnTo>
                    <a:pt x="254589" y="263622"/>
                  </a:lnTo>
                  <a:lnTo>
                    <a:pt x="260970" y="260072"/>
                  </a:lnTo>
                  <a:lnTo>
                    <a:pt x="267208" y="255720"/>
                  </a:lnTo>
                  <a:lnTo>
                    <a:pt x="273351" y="250835"/>
                  </a:lnTo>
                  <a:lnTo>
                    <a:pt x="279432" y="246587"/>
                  </a:lnTo>
                  <a:lnTo>
                    <a:pt x="285469" y="242762"/>
                  </a:lnTo>
                  <a:lnTo>
                    <a:pt x="291479" y="239219"/>
                  </a:lnTo>
                  <a:lnTo>
                    <a:pt x="297469" y="235866"/>
                  </a:lnTo>
                  <a:lnTo>
                    <a:pt x="309417" y="229494"/>
                  </a:lnTo>
                  <a:lnTo>
                    <a:pt x="318696" y="223355"/>
                  </a:lnTo>
                  <a:lnTo>
                    <a:pt x="322559" y="220328"/>
                  </a:lnTo>
                  <a:lnTo>
                    <a:pt x="329498" y="211674"/>
                  </a:lnTo>
                  <a:lnTo>
                    <a:pt x="338983" y="198291"/>
                  </a:lnTo>
                  <a:lnTo>
                    <a:pt x="345066" y="190305"/>
                  </a:lnTo>
                  <a:lnTo>
                    <a:pt x="353076" y="175643"/>
                  </a:lnTo>
                  <a:lnTo>
                    <a:pt x="355298" y="168002"/>
                  </a:lnTo>
                  <a:lnTo>
                    <a:pt x="356549" y="153381"/>
                  </a:lnTo>
                  <a:lnTo>
                    <a:pt x="356842" y="142232"/>
                  </a:lnTo>
                  <a:lnTo>
                    <a:pt x="357029" y="123646"/>
                  </a:lnTo>
                  <a:lnTo>
                    <a:pt x="354409" y="114134"/>
                  </a:lnTo>
                  <a:lnTo>
                    <a:pt x="347355" y="97622"/>
                  </a:lnTo>
                  <a:lnTo>
                    <a:pt x="341841" y="87024"/>
                  </a:lnTo>
                  <a:lnTo>
                    <a:pt x="333159" y="75478"/>
                  </a:lnTo>
                  <a:lnTo>
                    <a:pt x="323310" y="64782"/>
                  </a:lnTo>
                  <a:lnTo>
                    <a:pt x="301758" y="42919"/>
                  </a:lnTo>
                  <a:lnTo>
                    <a:pt x="292473" y="36253"/>
                  </a:lnTo>
                  <a:lnTo>
                    <a:pt x="287218" y="33086"/>
                  </a:lnTo>
                  <a:lnTo>
                    <a:pt x="280738" y="29982"/>
                  </a:lnTo>
                  <a:lnTo>
                    <a:pt x="273441" y="26921"/>
                  </a:lnTo>
                  <a:lnTo>
                    <a:pt x="265601" y="23888"/>
                  </a:lnTo>
                  <a:lnTo>
                    <a:pt x="258389" y="20874"/>
                  </a:lnTo>
                  <a:lnTo>
                    <a:pt x="251597" y="17873"/>
                  </a:lnTo>
                  <a:lnTo>
                    <a:pt x="245084" y="14879"/>
                  </a:lnTo>
                  <a:lnTo>
                    <a:pt x="238759" y="12884"/>
                  </a:lnTo>
                  <a:lnTo>
                    <a:pt x="232557" y="11554"/>
                  </a:lnTo>
                  <a:lnTo>
                    <a:pt x="226437" y="10667"/>
                  </a:lnTo>
                  <a:lnTo>
                    <a:pt x="219383" y="9083"/>
                  </a:lnTo>
                  <a:lnTo>
                    <a:pt x="211702" y="7035"/>
                  </a:lnTo>
                  <a:lnTo>
                    <a:pt x="203605" y="4678"/>
                  </a:lnTo>
                  <a:lnTo>
                    <a:pt x="196223" y="3106"/>
                  </a:lnTo>
                  <a:lnTo>
                    <a:pt x="189317" y="2059"/>
                  </a:lnTo>
                  <a:lnTo>
                    <a:pt x="182729" y="1360"/>
                  </a:lnTo>
                  <a:lnTo>
                    <a:pt x="176352" y="895"/>
                  </a:lnTo>
                  <a:lnTo>
                    <a:pt x="170117" y="584"/>
                  </a:lnTo>
                  <a:lnTo>
                    <a:pt x="157897" y="239"/>
                  </a:lnTo>
                  <a:lnTo>
                    <a:pt x="127913" y="0"/>
                  </a:lnTo>
                  <a:lnTo>
                    <a:pt x="121949" y="979"/>
                  </a:lnTo>
                  <a:lnTo>
                    <a:pt x="115988" y="2625"/>
                  </a:lnTo>
                  <a:lnTo>
                    <a:pt x="110030" y="4714"/>
                  </a:lnTo>
                  <a:lnTo>
                    <a:pt x="104074" y="6107"/>
                  </a:lnTo>
                  <a:lnTo>
                    <a:pt x="98119" y="7036"/>
                  </a:lnTo>
                  <a:lnTo>
                    <a:pt x="92165" y="7655"/>
                  </a:lnTo>
                  <a:lnTo>
                    <a:pt x="86210" y="9060"/>
                  </a:lnTo>
                  <a:lnTo>
                    <a:pt x="80257" y="10988"/>
                  </a:lnTo>
                  <a:lnTo>
                    <a:pt x="69342" y="14785"/>
                  </a:lnTo>
                  <a:lnTo>
                    <a:pt x="61183" y="16473"/>
                  </a:lnTo>
                  <a:lnTo>
                    <a:pt x="51604" y="19869"/>
                  </a:lnTo>
                  <a:lnTo>
                    <a:pt x="41725" y="23693"/>
                  </a:lnTo>
                  <a:lnTo>
                    <a:pt x="34026" y="25392"/>
                  </a:lnTo>
                  <a:lnTo>
                    <a:pt x="27298" y="28794"/>
                  </a:lnTo>
                  <a:lnTo>
                    <a:pt x="18013" y="35767"/>
                  </a:lnTo>
                  <a:lnTo>
                    <a:pt x="8818" y="446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71"/>
            <p:cNvSpPr/>
            <p:nvPr/>
          </p:nvSpPr>
          <p:spPr>
            <a:xfrm>
              <a:off x="6866962" y="3661171"/>
              <a:ext cx="365916" cy="495928"/>
            </a:xfrm>
            <a:custGeom>
              <a:avLst/>
              <a:gdLst/>
              <a:ahLst/>
              <a:cxnLst/>
              <a:rect l="0" t="0" r="0" b="0"/>
              <a:pathLst>
                <a:path w="365916" h="495928">
                  <a:moveTo>
                    <a:pt x="44616" y="62508"/>
                  </a:moveTo>
                  <a:lnTo>
                    <a:pt x="44616" y="110144"/>
                  </a:lnTo>
                  <a:lnTo>
                    <a:pt x="43623" y="113117"/>
                  </a:lnTo>
                  <a:lnTo>
                    <a:pt x="39875" y="119066"/>
                  </a:lnTo>
                  <a:lnTo>
                    <a:pt x="37547" y="127664"/>
                  </a:lnTo>
                  <a:lnTo>
                    <a:pt x="36513" y="138099"/>
                  </a:lnTo>
                  <a:lnTo>
                    <a:pt x="36053" y="149351"/>
                  </a:lnTo>
                  <a:lnTo>
                    <a:pt x="33203" y="160967"/>
                  </a:lnTo>
                  <a:lnTo>
                    <a:pt x="29621" y="172744"/>
                  </a:lnTo>
                  <a:lnTo>
                    <a:pt x="28030" y="184593"/>
                  </a:lnTo>
                  <a:lnTo>
                    <a:pt x="24676" y="196474"/>
                  </a:lnTo>
                  <a:lnTo>
                    <a:pt x="22393" y="202420"/>
                  </a:lnTo>
                  <a:lnTo>
                    <a:pt x="19856" y="216965"/>
                  </a:lnTo>
                  <a:lnTo>
                    <a:pt x="17736" y="232359"/>
                  </a:lnTo>
                  <a:lnTo>
                    <a:pt x="13487" y="245815"/>
                  </a:lnTo>
                  <a:lnTo>
                    <a:pt x="10936" y="261056"/>
                  </a:lnTo>
                  <a:lnTo>
                    <a:pt x="10256" y="269287"/>
                  </a:lnTo>
                  <a:lnTo>
                    <a:pt x="9501" y="283725"/>
                  </a:lnTo>
                  <a:lnTo>
                    <a:pt x="8173" y="297748"/>
                  </a:lnTo>
                  <a:lnTo>
                    <a:pt x="6430" y="305655"/>
                  </a:lnTo>
                  <a:lnTo>
                    <a:pt x="4275" y="313903"/>
                  </a:lnTo>
                  <a:lnTo>
                    <a:pt x="2839" y="322378"/>
                  </a:lnTo>
                  <a:lnTo>
                    <a:pt x="1883" y="331005"/>
                  </a:lnTo>
                  <a:lnTo>
                    <a:pt x="1244" y="339733"/>
                  </a:lnTo>
                  <a:lnTo>
                    <a:pt x="535" y="354722"/>
                  </a:lnTo>
                  <a:lnTo>
                    <a:pt x="219" y="368990"/>
                  </a:lnTo>
                  <a:lnTo>
                    <a:pt x="0" y="406404"/>
                  </a:lnTo>
                  <a:lnTo>
                    <a:pt x="2627" y="419079"/>
                  </a:lnTo>
                  <a:lnTo>
                    <a:pt x="6110" y="431328"/>
                  </a:lnTo>
                  <a:lnTo>
                    <a:pt x="7658" y="443386"/>
                  </a:lnTo>
                  <a:lnTo>
                    <a:pt x="10991" y="452714"/>
                  </a:lnTo>
                  <a:lnTo>
                    <a:pt x="18447" y="463544"/>
                  </a:lnTo>
                  <a:lnTo>
                    <a:pt x="21216" y="466787"/>
                  </a:lnTo>
                  <a:lnTo>
                    <a:pt x="29586" y="473037"/>
                  </a:lnTo>
                  <a:lnTo>
                    <a:pt x="39920" y="479122"/>
                  </a:lnTo>
                  <a:lnTo>
                    <a:pt x="51128" y="485133"/>
                  </a:lnTo>
                  <a:lnTo>
                    <a:pt x="56894" y="487133"/>
                  </a:lnTo>
                  <a:lnTo>
                    <a:pt x="62724" y="488466"/>
                  </a:lnTo>
                  <a:lnTo>
                    <a:pt x="68594" y="489356"/>
                  </a:lnTo>
                  <a:lnTo>
                    <a:pt x="74491" y="490940"/>
                  </a:lnTo>
                  <a:lnTo>
                    <a:pt x="80408" y="492989"/>
                  </a:lnTo>
                  <a:lnTo>
                    <a:pt x="86336" y="495347"/>
                  </a:lnTo>
                  <a:lnTo>
                    <a:pt x="94258" y="495927"/>
                  </a:lnTo>
                  <a:lnTo>
                    <a:pt x="103507" y="495321"/>
                  </a:lnTo>
                  <a:lnTo>
                    <a:pt x="113642" y="493925"/>
                  </a:lnTo>
                  <a:lnTo>
                    <a:pt x="123375" y="492994"/>
                  </a:lnTo>
                  <a:lnTo>
                    <a:pt x="132841" y="492374"/>
                  </a:lnTo>
                  <a:lnTo>
                    <a:pt x="142128" y="491960"/>
                  </a:lnTo>
                  <a:lnTo>
                    <a:pt x="160385" y="491501"/>
                  </a:lnTo>
                  <a:lnTo>
                    <a:pt x="169420" y="491378"/>
                  </a:lnTo>
                  <a:lnTo>
                    <a:pt x="178420" y="490305"/>
                  </a:lnTo>
                  <a:lnTo>
                    <a:pt x="187397" y="488597"/>
                  </a:lnTo>
                  <a:lnTo>
                    <a:pt x="196358" y="486465"/>
                  </a:lnTo>
                  <a:lnTo>
                    <a:pt x="205307" y="483060"/>
                  </a:lnTo>
                  <a:lnTo>
                    <a:pt x="214252" y="478806"/>
                  </a:lnTo>
                  <a:lnTo>
                    <a:pt x="223191" y="473985"/>
                  </a:lnTo>
                  <a:lnTo>
                    <a:pt x="232126" y="469779"/>
                  </a:lnTo>
                  <a:lnTo>
                    <a:pt x="241060" y="465983"/>
                  </a:lnTo>
                  <a:lnTo>
                    <a:pt x="249992" y="462460"/>
                  </a:lnTo>
                  <a:lnTo>
                    <a:pt x="258923" y="458127"/>
                  </a:lnTo>
                  <a:lnTo>
                    <a:pt x="267855" y="453254"/>
                  </a:lnTo>
                  <a:lnTo>
                    <a:pt x="276786" y="448021"/>
                  </a:lnTo>
                  <a:lnTo>
                    <a:pt x="284723" y="442548"/>
                  </a:lnTo>
                  <a:lnTo>
                    <a:pt x="292000" y="436915"/>
                  </a:lnTo>
                  <a:lnTo>
                    <a:pt x="298835" y="431175"/>
                  </a:lnTo>
                  <a:lnTo>
                    <a:pt x="305376" y="425365"/>
                  </a:lnTo>
                  <a:lnTo>
                    <a:pt x="317936" y="413616"/>
                  </a:lnTo>
                  <a:lnTo>
                    <a:pt x="336163" y="395846"/>
                  </a:lnTo>
                  <a:lnTo>
                    <a:pt x="345510" y="381314"/>
                  </a:lnTo>
                  <a:lnTo>
                    <a:pt x="359595" y="352473"/>
                  </a:lnTo>
                  <a:lnTo>
                    <a:pt x="363200" y="337233"/>
                  </a:lnTo>
                  <a:lnTo>
                    <a:pt x="364161" y="329002"/>
                  </a:lnTo>
                  <a:lnTo>
                    <a:pt x="364802" y="320538"/>
                  </a:lnTo>
                  <a:lnTo>
                    <a:pt x="365229" y="311919"/>
                  </a:lnTo>
                  <a:lnTo>
                    <a:pt x="365705" y="294404"/>
                  </a:lnTo>
                  <a:lnTo>
                    <a:pt x="365915" y="276698"/>
                  </a:lnTo>
                  <a:lnTo>
                    <a:pt x="364979" y="267809"/>
                  </a:lnTo>
                  <a:lnTo>
                    <a:pt x="363363" y="258907"/>
                  </a:lnTo>
                  <a:lnTo>
                    <a:pt x="361294" y="249995"/>
                  </a:lnTo>
                  <a:lnTo>
                    <a:pt x="357929" y="241078"/>
                  </a:lnTo>
                  <a:lnTo>
                    <a:pt x="353703" y="232156"/>
                  </a:lnTo>
                  <a:lnTo>
                    <a:pt x="348899" y="223231"/>
                  </a:lnTo>
                  <a:lnTo>
                    <a:pt x="343714" y="214306"/>
                  </a:lnTo>
                  <a:lnTo>
                    <a:pt x="332659" y="196450"/>
                  </a:lnTo>
                  <a:lnTo>
                    <a:pt x="315280" y="169663"/>
                  </a:lnTo>
                  <a:lnTo>
                    <a:pt x="308403" y="160734"/>
                  </a:lnTo>
                  <a:lnTo>
                    <a:pt x="300840" y="151805"/>
                  </a:lnTo>
                  <a:lnTo>
                    <a:pt x="292823" y="142875"/>
                  </a:lnTo>
                  <a:lnTo>
                    <a:pt x="275977" y="125016"/>
                  </a:lnTo>
                  <a:lnTo>
                    <a:pt x="267318" y="116086"/>
                  </a:lnTo>
                  <a:lnTo>
                    <a:pt x="258568" y="108148"/>
                  </a:lnTo>
                  <a:lnTo>
                    <a:pt x="249758" y="100873"/>
                  </a:lnTo>
                  <a:lnTo>
                    <a:pt x="240908" y="94038"/>
                  </a:lnTo>
                  <a:lnTo>
                    <a:pt x="231040" y="87497"/>
                  </a:lnTo>
                  <a:lnTo>
                    <a:pt x="220492" y="81151"/>
                  </a:lnTo>
                  <a:lnTo>
                    <a:pt x="209492" y="74937"/>
                  </a:lnTo>
                  <a:lnTo>
                    <a:pt x="199181" y="69802"/>
                  </a:lnTo>
                  <a:lnTo>
                    <a:pt x="189332" y="65386"/>
                  </a:lnTo>
                  <a:lnTo>
                    <a:pt x="179788" y="61450"/>
                  </a:lnTo>
                  <a:lnTo>
                    <a:pt x="170449" y="56842"/>
                  </a:lnTo>
                  <a:lnTo>
                    <a:pt x="161246" y="51785"/>
                  </a:lnTo>
                  <a:lnTo>
                    <a:pt x="152135" y="46430"/>
                  </a:lnTo>
                  <a:lnTo>
                    <a:pt x="143085" y="41868"/>
                  </a:lnTo>
                  <a:lnTo>
                    <a:pt x="134074" y="37833"/>
                  </a:lnTo>
                  <a:lnTo>
                    <a:pt x="125090" y="34152"/>
                  </a:lnTo>
                  <a:lnTo>
                    <a:pt x="116125" y="30706"/>
                  </a:lnTo>
                  <a:lnTo>
                    <a:pt x="98226" y="24231"/>
                  </a:lnTo>
                  <a:lnTo>
                    <a:pt x="90278" y="21115"/>
                  </a:lnTo>
                  <a:lnTo>
                    <a:pt x="82995" y="18045"/>
                  </a:lnTo>
                  <a:lnTo>
                    <a:pt x="76154" y="15006"/>
                  </a:lnTo>
                  <a:lnTo>
                    <a:pt x="69610" y="12981"/>
                  </a:lnTo>
                  <a:lnTo>
                    <a:pt x="63263" y="11631"/>
                  </a:lnTo>
                  <a:lnTo>
                    <a:pt x="57047" y="10730"/>
                  </a:lnTo>
                  <a:lnTo>
                    <a:pt x="50918" y="9138"/>
                  </a:lnTo>
                  <a:lnTo>
                    <a:pt x="44849" y="7084"/>
                  </a:lnTo>
                  <a:lnTo>
                    <a:pt x="33805" y="3149"/>
                  </a:lnTo>
                  <a:lnTo>
                    <a:pt x="25589" y="1400"/>
                  </a:lnTo>
                  <a:lnTo>
                    <a:pt x="18630" y="622"/>
                  </a:lnTo>
                  <a:lnTo>
                    <a:pt x="88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72"/>
            <p:cNvSpPr/>
            <p:nvPr/>
          </p:nvSpPr>
          <p:spPr>
            <a:xfrm>
              <a:off x="7233046" y="3545085"/>
              <a:ext cx="160736" cy="258962"/>
            </a:xfrm>
            <a:custGeom>
              <a:avLst/>
              <a:gdLst/>
              <a:ahLst/>
              <a:cxnLst/>
              <a:rect l="0" t="0" r="0" b="0"/>
              <a:pathLst>
                <a:path w="160736" h="258962">
                  <a:moveTo>
                    <a:pt x="0" y="0"/>
                  </a:moveTo>
                  <a:lnTo>
                    <a:pt x="4740" y="0"/>
                  </a:lnTo>
                  <a:lnTo>
                    <a:pt x="6137" y="993"/>
                  </a:lnTo>
                  <a:lnTo>
                    <a:pt x="7068" y="2646"/>
                  </a:lnTo>
                  <a:lnTo>
                    <a:pt x="7688" y="4741"/>
                  </a:lnTo>
                  <a:lnTo>
                    <a:pt x="11025" y="9714"/>
                  </a:lnTo>
                  <a:lnTo>
                    <a:pt x="13303" y="12429"/>
                  </a:lnTo>
                  <a:lnTo>
                    <a:pt x="16806" y="16224"/>
                  </a:lnTo>
                  <a:lnTo>
                    <a:pt x="31218" y="31045"/>
                  </a:lnTo>
                  <a:lnTo>
                    <a:pt x="42317" y="42240"/>
                  </a:lnTo>
                  <a:lnTo>
                    <a:pt x="47063" y="48004"/>
                  </a:lnTo>
                  <a:lnTo>
                    <a:pt x="51219" y="53831"/>
                  </a:lnTo>
                  <a:lnTo>
                    <a:pt x="54982" y="59700"/>
                  </a:lnTo>
                  <a:lnTo>
                    <a:pt x="59476" y="67582"/>
                  </a:lnTo>
                  <a:lnTo>
                    <a:pt x="69759" y="86922"/>
                  </a:lnTo>
                  <a:lnTo>
                    <a:pt x="76272" y="96643"/>
                  </a:lnTo>
                  <a:lnTo>
                    <a:pt x="83590" y="106101"/>
                  </a:lnTo>
                  <a:lnTo>
                    <a:pt x="91446" y="115382"/>
                  </a:lnTo>
                  <a:lnTo>
                    <a:pt x="98667" y="125539"/>
                  </a:lnTo>
                  <a:lnTo>
                    <a:pt x="105466" y="136279"/>
                  </a:lnTo>
                  <a:lnTo>
                    <a:pt x="111983" y="147407"/>
                  </a:lnTo>
                  <a:lnTo>
                    <a:pt x="118312" y="158795"/>
                  </a:lnTo>
                  <a:lnTo>
                    <a:pt x="130635" y="182032"/>
                  </a:lnTo>
                  <a:lnTo>
                    <a:pt x="135707" y="192792"/>
                  </a:lnTo>
                  <a:lnTo>
                    <a:pt x="140080" y="202942"/>
                  </a:lnTo>
                  <a:lnTo>
                    <a:pt x="143989" y="212686"/>
                  </a:lnTo>
                  <a:lnTo>
                    <a:pt x="150977" y="231449"/>
                  </a:lnTo>
                  <a:lnTo>
                    <a:pt x="160735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73"/>
            <p:cNvSpPr/>
            <p:nvPr/>
          </p:nvSpPr>
          <p:spPr>
            <a:xfrm>
              <a:off x="6670488" y="4420195"/>
              <a:ext cx="35708" cy="348259"/>
            </a:xfrm>
            <a:custGeom>
              <a:avLst/>
              <a:gdLst/>
              <a:ahLst/>
              <a:cxnLst/>
              <a:rect l="0" t="0" r="0" b="0"/>
              <a:pathLst>
                <a:path w="35708" h="348259">
                  <a:moveTo>
                    <a:pt x="17847" y="0"/>
                  </a:moveTo>
                  <a:lnTo>
                    <a:pt x="17847" y="20990"/>
                  </a:lnTo>
                  <a:lnTo>
                    <a:pt x="16855" y="25900"/>
                  </a:lnTo>
                  <a:lnTo>
                    <a:pt x="15202" y="32149"/>
                  </a:lnTo>
                  <a:lnTo>
                    <a:pt x="13107" y="39292"/>
                  </a:lnTo>
                  <a:lnTo>
                    <a:pt x="10718" y="46038"/>
                  </a:lnTo>
                  <a:lnTo>
                    <a:pt x="8134" y="52520"/>
                  </a:lnTo>
                  <a:lnTo>
                    <a:pt x="5419" y="58826"/>
                  </a:lnTo>
                  <a:lnTo>
                    <a:pt x="3609" y="66006"/>
                  </a:lnTo>
                  <a:lnTo>
                    <a:pt x="2401" y="73770"/>
                  </a:lnTo>
                  <a:lnTo>
                    <a:pt x="1597" y="81922"/>
                  </a:lnTo>
                  <a:lnTo>
                    <a:pt x="1061" y="90333"/>
                  </a:lnTo>
                  <a:lnTo>
                    <a:pt x="704" y="98917"/>
                  </a:lnTo>
                  <a:lnTo>
                    <a:pt x="306" y="116393"/>
                  </a:lnTo>
                  <a:lnTo>
                    <a:pt x="0" y="187535"/>
                  </a:lnTo>
                  <a:lnTo>
                    <a:pt x="988" y="196461"/>
                  </a:lnTo>
                  <a:lnTo>
                    <a:pt x="2640" y="205388"/>
                  </a:lnTo>
                  <a:lnTo>
                    <a:pt x="4733" y="214316"/>
                  </a:lnTo>
                  <a:lnTo>
                    <a:pt x="6127" y="223244"/>
                  </a:lnTo>
                  <a:lnTo>
                    <a:pt x="7057" y="232173"/>
                  </a:lnTo>
                  <a:lnTo>
                    <a:pt x="7677" y="241103"/>
                  </a:lnTo>
                  <a:lnTo>
                    <a:pt x="9083" y="250031"/>
                  </a:lnTo>
                  <a:lnTo>
                    <a:pt x="11013" y="258961"/>
                  </a:lnTo>
                  <a:lnTo>
                    <a:pt x="13291" y="267891"/>
                  </a:lnTo>
                  <a:lnTo>
                    <a:pt x="14809" y="275828"/>
                  </a:lnTo>
                  <a:lnTo>
                    <a:pt x="15822" y="283104"/>
                  </a:lnTo>
                  <a:lnTo>
                    <a:pt x="16498" y="289939"/>
                  </a:lnTo>
                  <a:lnTo>
                    <a:pt x="17940" y="296480"/>
                  </a:lnTo>
                  <a:lnTo>
                    <a:pt x="19894" y="302825"/>
                  </a:lnTo>
                  <a:lnTo>
                    <a:pt x="22187" y="309039"/>
                  </a:lnTo>
                  <a:lnTo>
                    <a:pt x="23718" y="314175"/>
                  </a:lnTo>
                  <a:lnTo>
                    <a:pt x="24738" y="318590"/>
                  </a:lnTo>
                  <a:lnTo>
                    <a:pt x="25418" y="322526"/>
                  </a:lnTo>
                  <a:lnTo>
                    <a:pt x="26862" y="326143"/>
                  </a:lnTo>
                  <a:lnTo>
                    <a:pt x="28818" y="329546"/>
                  </a:lnTo>
                  <a:lnTo>
                    <a:pt x="31115" y="332806"/>
                  </a:lnTo>
                  <a:lnTo>
                    <a:pt x="32646" y="335972"/>
                  </a:lnTo>
                  <a:lnTo>
                    <a:pt x="33665" y="339075"/>
                  </a:lnTo>
                  <a:lnTo>
                    <a:pt x="35707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74"/>
            <p:cNvSpPr/>
            <p:nvPr/>
          </p:nvSpPr>
          <p:spPr>
            <a:xfrm>
              <a:off x="6465093" y="4573250"/>
              <a:ext cx="535783" cy="52329"/>
            </a:xfrm>
            <a:custGeom>
              <a:avLst/>
              <a:gdLst/>
              <a:ahLst/>
              <a:cxnLst/>
              <a:rect l="0" t="0" r="0" b="0"/>
              <a:pathLst>
                <a:path w="535783" h="52329">
                  <a:moveTo>
                    <a:pt x="535782" y="25539"/>
                  </a:moveTo>
                  <a:lnTo>
                    <a:pt x="535782" y="20799"/>
                  </a:lnTo>
                  <a:lnTo>
                    <a:pt x="534789" y="19401"/>
                  </a:lnTo>
                  <a:lnTo>
                    <a:pt x="533135" y="18470"/>
                  </a:lnTo>
                  <a:lnTo>
                    <a:pt x="528093" y="16977"/>
                  </a:lnTo>
                  <a:lnTo>
                    <a:pt x="517738" y="16718"/>
                  </a:lnTo>
                  <a:lnTo>
                    <a:pt x="513831" y="15689"/>
                  </a:lnTo>
                  <a:lnTo>
                    <a:pt x="510233" y="14011"/>
                  </a:lnTo>
                  <a:lnTo>
                    <a:pt x="506844" y="11901"/>
                  </a:lnTo>
                  <a:lnTo>
                    <a:pt x="502598" y="10493"/>
                  </a:lnTo>
                  <a:lnTo>
                    <a:pt x="492591" y="8930"/>
                  </a:lnTo>
                  <a:lnTo>
                    <a:pt x="478883" y="8235"/>
                  </a:lnTo>
                  <a:lnTo>
                    <a:pt x="454431" y="7844"/>
                  </a:lnTo>
                  <a:lnTo>
                    <a:pt x="445828" y="7788"/>
                  </a:lnTo>
                  <a:lnTo>
                    <a:pt x="437118" y="6760"/>
                  </a:lnTo>
                  <a:lnTo>
                    <a:pt x="428333" y="5082"/>
                  </a:lnTo>
                  <a:lnTo>
                    <a:pt x="419501" y="2971"/>
                  </a:lnTo>
                  <a:lnTo>
                    <a:pt x="409644" y="1564"/>
                  </a:lnTo>
                  <a:lnTo>
                    <a:pt x="399104" y="626"/>
                  </a:lnTo>
                  <a:lnTo>
                    <a:pt x="388108" y="0"/>
                  </a:lnTo>
                  <a:lnTo>
                    <a:pt x="377801" y="575"/>
                  </a:lnTo>
                  <a:lnTo>
                    <a:pt x="367953" y="1951"/>
                  </a:lnTo>
                  <a:lnTo>
                    <a:pt x="358412" y="3860"/>
                  </a:lnTo>
                  <a:lnTo>
                    <a:pt x="347089" y="5133"/>
                  </a:lnTo>
                  <a:lnTo>
                    <a:pt x="334581" y="5982"/>
                  </a:lnTo>
                  <a:lnTo>
                    <a:pt x="309436" y="6925"/>
                  </a:lnTo>
                  <a:lnTo>
                    <a:pt x="277555" y="7456"/>
                  </a:lnTo>
                  <a:lnTo>
                    <a:pt x="254989" y="7579"/>
                  </a:lnTo>
                  <a:lnTo>
                    <a:pt x="243414" y="8605"/>
                  </a:lnTo>
                  <a:lnTo>
                    <a:pt x="231730" y="10280"/>
                  </a:lnTo>
                  <a:lnTo>
                    <a:pt x="219971" y="12390"/>
                  </a:lnTo>
                  <a:lnTo>
                    <a:pt x="208163" y="13796"/>
                  </a:lnTo>
                  <a:lnTo>
                    <a:pt x="196322" y="14734"/>
                  </a:lnTo>
                  <a:lnTo>
                    <a:pt x="184459" y="15359"/>
                  </a:lnTo>
                  <a:lnTo>
                    <a:pt x="173575" y="16768"/>
                  </a:lnTo>
                  <a:lnTo>
                    <a:pt x="163341" y="18699"/>
                  </a:lnTo>
                  <a:lnTo>
                    <a:pt x="153543" y="20978"/>
                  </a:lnTo>
                  <a:lnTo>
                    <a:pt x="144033" y="22499"/>
                  </a:lnTo>
                  <a:lnTo>
                    <a:pt x="134718" y="23512"/>
                  </a:lnTo>
                  <a:lnTo>
                    <a:pt x="125531" y="24187"/>
                  </a:lnTo>
                  <a:lnTo>
                    <a:pt x="117421" y="25630"/>
                  </a:lnTo>
                  <a:lnTo>
                    <a:pt x="110032" y="27584"/>
                  </a:lnTo>
                  <a:lnTo>
                    <a:pt x="103120" y="29879"/>
                  </a:lnTo>
                  <a:lnTo>
                    <a:pt x="95536" y="31408"/>
                  </a:lnTo>
                  <a:lnTo>
                    <a:pt x="87503" y="32428"/>
                  </a:lnTo>
                  <a:lnTo>
                    <a:pt x="79171" y="33108"/>
                  </a:lnTo>
                  <a:lnTo>
                    <a:pt x="72624" y="34554"/>
                  </a:lnTo>
                  <a:lnTo>
                    <a:pt x="67268" y="36510"/>
                  </a:lnTo>
                  <a:lnTo>
                    <a:pt x="62705" y="38806"/>
                  </a:lnTo>
                  <a:lnTo>
                    <a:pt x="57678" y="40336"/>
                  </a:lnTo>
                  <a:lnTo>
                    <a:pt x="52343" y="41357"/>
                  </a:lnTo>
                  <a:lnTo>
                    <a:pt x="37999" y="42793"/>
                  </a:lnTo>
                  <a:lnTo>
                    <a:pt x="34262" y="42994"/>
                  </a:lnTo>
                  <a:lnTo>
                    <a:pt x="30779" y="44121"/>
                  </a:lnTo>
                  <a:lnTo>
                    <a:pt x="27465" y="45864"/>
                  </a:lnTo>
                  <a:lnTo>
                    <a:pt x="24263" y="48019"/>
                  </a:lnTo>
                  <a:lnTo>
                    <a:pt x="21136" y="49455"/>
                  </a:lnTo>
                  <a:lnTo>
                    <a:pt x="15016" y="51051"/>
                  </a:lnTo>
                  <a:lnTo>
                    <a:pt x="0" y="52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75"/>
            <p:cNvSpPr/>
            <p:nvPr/>
          </p:nvSpPr>
          <p:spPr>
            <a:xfrm>
              <a:off x="5938242" y="4857797"/>
              <a:ext cx="383977" cy="580383"/>
            </a:xfrm>
            <a:custGeom>
              <a:avLst/>
              <a:gdLst/>
              <a:ahLst/>
              <a:cxnLst/>
              <a:rect l="0" t="0" r="0" b="0"/>
              <a:pathLst>
                <a:path w="383977" h="580383">
                  <a:moveTo>
                    <a:pt x="0" y="580382"/>
                  </a:moveTo>
                  <a:lnTo>
                    <a:pt x="0" y="575642"/>
                  </a:lnTo>
                  <a:lnTo>
                    <a:pt x="991" y="573253"/>
                  </a:lnTo>
                  <a:lnTo>
                    <a:pt x="7128" y="565151"/>
                  </a:lnTo>
                  <a:lnTo>
                    <a:pt x="16223" y="555474"/>
                  </a:lnTo>
                  <a:lnTo>
                    <a:pt x="42240" y="529244"/>
                  </a:lnTo>
                  <a:lnTo>
                    <a:pt x="51185" y="514990"/>
                  </a:lnTo>
                  <a:lnTo>
                    <a:pt x="59460" y="499726"/>
                  </a:lnTo>
                  <a:lnTo>
                    <a:pt x="69752" y="486326"/>
                  </a:lnTo>
                  <a:lnTo>
                    <a:pt x="80941" y="471111"/>
                  </a:lnTo>
                  <a:lnTo>
                    <a:pt x="91536" y="454426"/>
                  </a:lnTo>
                  <a:lnTo>
                    <a:pt x="99552" y="437089"/>
                  </a:lnTo>
                  <a:lnTo>
                    <a:pt x="109068" y="419463"/>
                  </a:lnTo>
                  <a:lnTo>
                    <a:pt x="114384" y="410594"/>
                  </a:lnTo>
                  <a:lnTo>
                    <a:pt x="118920" y="400714"/>
                  </a:lnTo>
                  <a:lnTo>
                    <a:pt x="122936" y="390157"/>
                  </a:lnTo>
                  <a:lnTo>
                    <a:pt x="126606" y="379152"/>
                  </a:lnTo>
                  <a:lnTo>
                    <a:pt x="131037" y="368838"/>
                  </a:lnTo>
                  <a:lnTo>
                    <a:pt x="135974" y="358986"/>
                  </a:lnTo>
                  <a:lnTo>
                    <a:pt x="141252" y="349440"/>
                  </a:lnTo>
                  <a:lnTo>
                    <a:pt x="145761" y="340101"/>
                  </a:lnTo>
                  <a:lnTo>
                    <a:pt x="149760" y="330898"/>
                  </a:lnTo>
                  <a:lnTo>
                    <a:pt x="153418" y="321786"/>
                  </a:lnTo>
                  <a:lnTo>
                    <a:pt x="157841" y="311743"/>
                  </a:lnTo>
                  <a:lnTo>
                    <a:pt x="168047" y="290000"/>
                  </a:lnTo>
                  <a:lnTo>
                    <a:pt x="184950" y="255446"/>
                  </a:lnTo>
                  <a:lnTo>
                    <a:pt x="189776" y="244696"/>
                  </a:lnTo>
                  <a:lnTo>
                    <a:pt x="193986" y="234552"/>
                  </a:lnTo>
                  <a:lnTo>
                    <a:pt x="197785" y="224813"/>
                  </a:lnTo>
                  <a:lnTo>
                    <a:pt x="204652" y="206054"/>
                  </a:lnTo>
                  <a:lnTo>
                    <a:pt x="207872" y="196885"/>
                  </a:lnTo>
                  <a:lnTo>
                    <a:pt x="211011" y="186803"/>
                  </a:lnTo>
                  <a:lnTo>
                    <a:pt x="217144" y="165018"/>
                  </a:lnTo>
                  <a:lnTo>
                    <a:pt x="221161" y="154645"/>
                  </a:lnTo>
                  <a:lnTo>
                    <a:pt x="225824" y="144753"/>
                  </a:lnTo>
                  <a:lnTo>
                    <a:pt x="230917" y="135181"/>
                  </a:lnTo>
                  <a:lnTo>
                    <a:pt x="235303" y="125824"/>
                  </a:lnTo>
                  <a:lnTo>
                    <a:pt x="239220" y="116608"/>
                  </a:lnTo>
                  <a:lnTo>
                    <a:pt x="246219" y="99424"/>
                  </a:lnTo>
                  <a:lnTo>
                    <a:pt x="252636" y="85172"/>
                  </a:lnTo>
                  <a:lnTo>
                    <a:pt x="258796" y="69578"/>
                  </a:lnTo>
                  <a:lnTo>
                    <a:pt x="263848" y="53717"/>
                  </a:lnTo>
                  <a:lnTo>
                    <a:pt x="266094" y="40054"/>
                  </a:lnTo>
                  <a:lnTo>
                    <a:pt x="269737" y="30012"/>
                  </a:lnTo>
                  <a:lnTo>
                    <a:pt x="277367" y="18781"/>
                  </a:lnTo>
                  <a:lnTo>
                    <a:pt x="288834" y="6097"/>
                  </a:lnTo>
                  <a:lnTo>
                    <a:pt x="292947" y="1773"/>
                  </a:lnTo>
                  <a:lnTo>
                    <a:pt x="294517" y="1166"/>
                  </a:lnTo>
                  <a:lnTo>
                    <a:pt x="303196" y="0"/>
                  </a:lnTo>
                  <a:lnTo>
                    <a:pt x="303573" y="17125"/>
                  </a:lnTo>
                  <a:lnTo>
                    <a:pt x="303606" y="50755"/>
                  </a:lnTo>
                  <a:lnTo>
                    <a:pt x="306253" y="65196"/>
                  </a:lnTo>
                  <a:lnTo>
                    <a:pt x="310737" y="81536"/>
                  </a:lnTo>
                  <a:lnTo>
                    <a:pt x="316038" y="98719"/>
                  </a:lnTo>
                  <a:lnTo>
                    <a:pt x="317847" y="108461"/>
                  </a:lnTo>
                  <a:lnTo>
                    <a:pt x="319055" y="118924"/>
                  </a:lnTo>
                  <a:lnTo>
                    <a:pt x="319859" y="129868"/>
                  </a:lnTo>
                  <a:lnTo>
                    <a:pt x="321388" y="140141"/>
                  </a:lnTo>
                  <a:lnTo>
                    <a:pt x="323399" y="149967"/>
                  </a:lnTo>
                  <a:lnTo>
                    <a:pt x="342418" y="226589"/>
                  </a:lnTo>
                  <a:lnTo>
                    <a:pt x="344363" y="238356"/>
                  </a:lnTo>
                  <a:lnTo>
                    <a:pt x="345661" y="250169"/>
                  </a:lnTo>
                  <a:lnTo>
                    <a:pt x="346527" y="262013"/>
                  </a:lnTo>
                  <a:lnTo>
                    <a:pt x="348096" y="272887"/>
                  </a:lnTo>
                  <a:lnTo>
                    <a:pt x="350135" y="283112"/>
                  </a:lnTo>
                  <a:lnTo>
                    <a:pt x="360535" y="325650"/>
                  </a:lnTo>
                  <a:lnTo>
                    <a:pt x="362395" y="337139"/>
                  </a:lnTo>
                  <a:lnTo>
                    <a:pt x="363636" y="348766"/>
                  </a:lnTo>
                  <a:lnTo>
                    <a:pt x="364463" y="360487"/>
                  </a:lnTo>
                  <a:lnTo>
                    <a:pt x="366006" y="371278"/>
                  </a:lnTo>
                  <a:lnTo>
                    <a:pt x="368028" y="381448"/>
                  </a:lnTo>
                  <a:lnTo>
                    <a:pt x="370368" y="391205"/>
                  </a:lnTo>
                  <a:lnTo>
                    <a:pt x="371927" y="400686"/>
                  </a:lnTo>
                  <a:lnTo>
                    <a:pt x="372966" y="409983"/>
                  </a:lnTo>
                  <a:lnTo>
                    <a:pt x="373659" y="419158"/>
                  </a:lnTo>
                  <a:lnTo>
                    <a:pt x="374430" y="437290"/>
                  </a:lnTo>
                  <a:lnTo>
                    <a:pt x="375765" y="454277"/>
                  </a:lnTo>
                  <a:lnTo>
                    <a:pt x="379665" y="468443"/>
                  </a:lnTo>
                  <a:lnTo>
                    <a:pt x="382060" y="478707"/>
                  </a:lnTo>
                  <a:lnTo>
                    <a:pt x="383976" y="4910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76"/>
            <p:cNvSpPr/>
            <p:nvPr/>
          </p:nvSpPr>
          <p:spPr>
            <a:xfrm>
              <a:off x="6081117" y="5109022"/>
              <a:ext cx="223243" cy="34479"/>
            </a:xfrm>
            <a:custGeom>
              <a:avLst/>
              <a:gdLst/>
              <a:ahLst/>
              <a:cxnLst/>
              <a:rect l="0" t="0" r="0" b="0"/>
              <a:pathLst>
                <a:path w="223243" h="34479">
                  <a:moveTo>
                    <a:pt x="0" y="7688"/>
                  </a:moveTo>
                  <a:lnTo>
                    <a:pt x="4739" y="7688"/>
                  </a:lnTo>
                  <a:lnTo>
                    <a:pt x="8121" y="6696"/>
                  </a:lnTo>
                  <a:lnTo>
                    <a:pt x="12358" y="5043"/>
                  </a:lnTo>
                  <a:lnTo>
                    <a:pt x="17169" y="2948"/>
                  </a:lnTo>
                  <a:lnTo>
                    <a:pt x="22360" y="1551"/>
                  </a:lnTo>
                  <a:lnTo>
                    <a:pt x="27804" y="620"/>
                  </a:lnTo>
                  <a:lnTo>
                    <a:pt x="33419" y="0"/>
                  </a:lnTo>
                  <a:lnTo>
                    <a:pt x="39147" y="578"/>
                  </a:lnTo>
                  <a:lnTo>
                    <a:pt x="44949" y="1956"/>
                  </a:lnTo>
                  <a:lnTo>
                    <a:pt x="50802" y="3867"/>
                  </a:lnTo>
                  <a:lnTo>
                    <a:pt x="57680" y="5141"/>
                  </a:lnTo>
                  <a:lnTo>
                    <a:pt x="65242" y="5990"/>
                  </a:lnTo>
                  <a:lnTo>
                    <a:pt x="73260" y="6556"/>
                  </a:lnTo>
                  <a:lnTo>
                    <a:pt x="81582" y="7926"/>
                  </a:lnTo>
                  <a:lnTo>
                    <a:pt x="90107" y="9831"/>
                  </a:lnTo>
                  <a:lnTo>
                    <a:pt x="98767" y="12093"/>
                  </a:lnTo>
                  <a:lnTo>
                    <a:pt x="107516" y="14593"/>
                  </a:lnTo>
                  <a:lnTo>
                    <a:pt x="135043" y="22853"/>
                  </a:lnTo>
                  <a:lnTo>
                    <a:pt x="156592" y="28650"/>
                  </a:lnTo>
                  <a:lnTo>
                    <a:pt x="166903" y="30592"/>
                  </a:lnTo>
                  <a:lnTo>
                    <a:pt x="176752" y="31887"/>
                  </a:lnTo>
                  <a:lnTo>
                    <a:pt x="186296" y="32750"/>
                  </a:lnTo>
                  <a:lnTo>
                    <a:pt x="194642" y="33326"/>
                  </a:lnTo>
                  <a:lnTo>
                    <a:pt x="202191" y="33710"/>
                  </a:lnTo>
                  <a:lnTo>
                    <a:pt x="223242" y="344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77"/>
            <p:cNvSpPr/>
            <p:nvPr/>
          </p:nvSpPr>
          <p:spPr>
            <a:xfrm>
              <a:off x="6572285" y="4938117"/>
              <a:ext cx="214231" cy="437396"/>
            </a:xfrm>
            <a:custGeom>
              <a:avLst/>
              <a:gdLst/>
              <a:ahLst/>
              <a:cxnLst/>
              <a:rect l="0" t="0" r="0" b="0"/>
              <a:pathLst>
                <a:path w="214231" h="437396">
                  <a:moveTo>
                    <a:pt x="44613" y="8929"/>
                  </a:moveTo>
                  <a:lnTo>
                    <a:pt x="39872" y="13669"/>
                  </a:lnTo>
                  <a:lnTo>
                    <a:pt x="38475" y="17051"/>
                  </a:lnTo>
                  <a:lnTo>
                    <a:pt x="36510" y="30297"/>
                  </a:lnTo>
                  <a:lnTo>
                    <a:pt x="36051" y="37608"/>
                  </a:lnTo>
                  <a:lnTo>
                    <a:pt x="33200" y="46811"/>
                  </a:lnTo>
                  <a:lnTo>
                    <a:pt x="29619" y="57516"/>
                  </a:lnTo>
                  <a:lnTo>
                    <a:pt x="28027" y="68888"/>
                  </a:lnTo>
                  <a:lnTo>
                    <a:pt x="26609" y="75690"/>
                  </a:lnTo>
                  <a:lnTo>
                    <a:pt x="24673" y="83202"/>
                  </a:lnTo>
                  <a:lnTo>
                    <a:pt x="22390" y="91187"/>
                  </a:lnTo>
                  <a:lnTo>
                    <a:pt x="19875" y="98494"/>
                  </a:lnTo>
                  <a:lnTo>
                    <a:pt x="14436" y="111905"/>
                  </a:lnTo>
                  <a:lnTo>
                    <a:pt x="12589" y="119251"/>
                  </a:lnTo>
                  <a:lnTo>
                    <a:pt x="11357" y="127126"/>
                  </a:lnTo>
                  <a:lnTo>
                    <a:pt x="10535" y="135352"/>
                  </a:lnTo>
                  <a:lnTo>
                    <a:pt x="8997" y="144805"/>
                  </a:lnTo>
                  <a:lnTo>
                    <a:pt x="6977" y="155075"/>
                  </a:lnTo>
                  <a:lnTo>
                    <a:pt x="4639" y="165892"/>
                  </a:lnTo>
                  <a:lnTo>
                    <a:pt x="3081" y="176078"/>
                  </a:lnTo>
                  <a:lnTo>
                    <a:pt x="2041" y="185846"/>
                  </a:lnTo>
                  <a:lnTo>
                    <a:pt x="1350" y="195335"/>
                  </a:lnTo>
                  <a:lnTo>
                    <a:pt x="887" y="204638"/>
                  </a:lnTo>
                  <a:lnTo>
                    <a:pt x="375" y="222911"/>
                  </a:lnTo>
                  <a:lnTo>
                    <a:pt x="0" y="284479"/>
                  </a:lnTo>
                  <a:lnTo>
                    <a:pt x="981" y="293833"/>
                  </a:lnTo>
                  <a:lnTo>
                    <a:pt x="2626" y="303044"/>
                  </a:lnTo>
                  <a:lnTo>
                    <a:pt x="4715" y="312163"/>
                  </a:lnTo>
                  <a:lnTo>
                    <a:pt x="6108" y="320225"/>
                  </a:lnTo>
                  <a:lnTo>
                    <a:pt x="7037" y="327585"/>
                  </a:lnTo>
                  <a:lnTo>
                    <a:pt x="7656" y="334475"/>
                  </a:lnTo>
                  <a:lnTo>
                    <a:pt x="9061" y="342046"/>
                  </a:lnTo>
                  <a:lnTo>
                    <a:pt x="10989" y="350069"/>
                  </a:lnTo>
                  <a:lnTo>
                    <a:pt x="13268" y="358396"/>
                  </a:lnTo>
                  <a:lnTo>
                    <a:pt x="15778" y="365930"/>
                  </a:lnTo>
                  <a:lnTo>
                    <a:pt x="21214" y="379594"/>
                  </a:lnTo>
                  <a:lnTo>
                    <a:pt x="25045" y="386016"/>
                  </a:lnTo>
                  <a:lnTo>
                    <a:pt x="29583" y="392281"/>
                  </a:lnTo>
                  <a:lnTo>
                    <a:pt x="34593" y="398442"/>
                  </a:lnTo>
                  <a:lnTo>
                    <a:pt x="38924" y="403542"/>
                  </a:lnTo>
                  <a:lnTo>
                    <a:pt x="42805" y="407934"/>
                  </a:lnTo>
                  <a:lnTo>
                    <a:pt x="46383" y="411854"/>
                  </a:lnTo>
                  <a:lnTo>
                    <a:pt x="50754" y="415460"/>
                  </a:lnTo>
                  <a:lnTo>
                    <a:pt x="55653" y="418856"/>
                  </a:lnTo>
                  <a:lnTo>
                    <a:pt x="60902" y="422112"/>
                  </a:lnTo>
                  <a:lnTo>
                    <a:pt x="65395" y="425275"/>
                  </a:lnTo>
                  <a:lnTo>
                    <a:pt x="69381" y="428376"/>
                  </a:lnTo>
                  <a:lnTo>
                    <a:pt x="73031" y="431435"/>
                  </a:lnTo>
                  <a:lnTo>
                    <a:pt x="77449" y="433476"/>
                  </a:lnTo>
                  <a:lnTo>
                    <a:pt x="82378" y="434835"/>
                  </a:lnTo>
                  <a:lnTo>
                    <a:pt x="87648" y="435742"/>
                  </a:lnTo>
                  <a:lnTo>
                    <a:pt x="92155" y="436346"/>
                  </a:lnTo>
                  <a:lnTo>
                    <a:pt x="96152" y="436749"/>
                  </a:lnTo>
                  <a:lnTo>
                    <a:pt x="99808" y="437018"/>
                  </a:lnTo>
                  <a:lnTo>
                    <a:pt x="103237" y="437197"/>
                  </a:lnTo>
                  <a:lnTo>
                    <a:pt x="109693" y="437395"/>
                  </a:lnTo>
                  <a:lnTo>
                    <a:pt x="113797" y="436456"/>
                  </a:lnTo>
                  <a:lnTo>
                    <a:pt x="118517" y="434838"/>
                  </a:lnTo>
                  <a:lnTo>
                    <a:pt x="123648" y="432767"/>
                  </a:lnTo>
                  <a:lnTo>
                    <a:pt x="128061" y="430394"/>
                  </a:lnTo>
                  <a:lnTo>
                    <a:pt x="131994" y="427820"/>
                  </a:lnTo>
                  <a:lnTo>
                    <a:pt x="135610" y="425111"/>
                  </a:lnTo>
                  <a:lnTo>
                    <a:pt x="142272" y="419457"/>
                  </a:lnTo>
                  <a:lnTo>
                    <a:pt x="145437" y="416560"/>
                  </a:lnTo>
                  <a:lnTo>
                    <a:pt x="149532" y="413636"/>
                  </a:lnTo>
                  <a:lnTo>
                    <a:pt x="154247" y="410695"/>
                  </a:lnTo>
                  <a:lnTo>
                    <a:pt x="159373" y="407742"/>
                  </a:lnTo>
                  <a:lnTo>
                    <a:pt x="162792" y="404781"/>
                  </a:lnTo>
                  <a:lnTo>
                    <a:pt x="165071" y="401815"/>
                  </a:lnTo>
                  <a:lnTo>
                    <a:pt x="181790" y="368569"/>
                  </a:lnTo>
                  <a:lnTo>
                    <a:pt x="184956" y="356954"/>
                  </a:lnTo>
                  <a:lnTo>
                    <a:pt x="186362" y="345178"/>
                  </a:lnTo>
                  <a:lnTo>
                    <a:pt x="186987" y="333329"/>
                  </a:lnTo>
                  <a:lnTo>
                    <a:pt x="187339" y="320242"/>
                  </a:lnTo>
                  <a:lnTo>
                    <a:pt x="187444" y="305340"/>
                  </a:lnTo>
                  <a:lnTo>
                    <a:pt x="184821" y="294126"/>
                  </a:lnTo>
                  <a:lnTo>
                    <a:pt x="181342" y="282527"/>
                  </a:lnTo>
                  <a:lnTo>
                    <a:pt x="179795" y="270757"/>
                  </a:lnTo>
                  <a:lnTo>
                    <a:pt x="176463" y="261558"/>
                  </a:lnTo>
                  <a:lnTo>
                    <a:pt x="171673" y="254162"/>
                  </a:lnTo>
                  <a:lnTo>
                    <a:pt x="166237" y="247568"/>
                  </a:lnTo>
                  <a:lnTo>
                    <a:pt x="162407" y="244420"/>
                  </a:lnTo>
                  <a:lnTo>
                    <a:pt x="157869" y="241330"/>
                  </a:lnTo>
                  <a:lnTo>
                    <a:pt x="152859" y="238277"/>
                  </a:lnTo>
                  <a:lnTo>
                    <a:pt x="148527" y="235250"/>
                  </a:lnTo>
                  <a:lnTo>
                    <a:pt x="144646" y="232239"/>
                  </a:lnTo>
                  <a:lnTo>
                    <a:pt x="141068" y="229241"/>
                  </a:lnTo>
                  <a:lnTo>
                    <a:pt x="136696" y="226249"/>
                  </a:lnTo>
                  <a:lnTo>
                    <a:pt x="131799" y="223262"/>
                  </a:lnTo>
                  <a:lnTo>
                    <a:pt x="126550" y="220279"/>
                  </a:lnTo>
                  <a:lnTo>
                    <a:pt x="122058" y="218290"/>
                  </a:lnTo>
                  <a:lnTo>
                    <a:pt x="118071" y="216964"/>
                  </a:lnTo>
                  <a:lnTo>
                    <a:pt x="114420" y="216080"/>
                  </a:lnTo>
                  <a:lnTo>
                    <a:pt x="110995" y="214499"/>
                  </a:lnTo>
                  <a:lnTo>
                    <a:pt x="104543" y="210095"/>
                  </a:lnTo>
                  <a:lnTo>
                    <a:pt x="98368" y="207477"/>
                  </a:lnTo>
                  <a:lnTo>
                    <a:pt x="92316" y="206313"/>
                  </a:lnTo>
                  <a:lnTo>
                    <a:pt x="86320" y="205796"/>
                  </a:lnTo>
                  <a:lnTo>
                    <a:pt x="80346" y="205567"/>
                  </a:lnTo>
                  <a:lnTo>
                    <a:pt x="71406" y="205437"/>
                  </a:lnTo>
                  <a:lnTo>
                    <a:pt x="64237" y="205393"/>
                  </a:lnTo>
                  <a:lnTo>
                    <a:pt x="63648" y="204398"/>
                  </a:lnTo>
                  <a:lnTo>
                    <a:pt x="62518" y="196821"/>
                  </a:lnTo>
                  <a:lnTo>
                    <a:pt x="67226" y="196562"/>
                  </a:lnTo>
                  <a:lnTo>
                    <a:pt x="69610" y="195533"/>
                  </a:lnTo>
                  <a:lnTo>
                    <a:pt x="74905" y="191745"/>
                  </a:lnTo>
                  <a:lnTo>
                    <a:pt x="77706" y="190338"/>
                  </a:lnTo>
                  <a:lnTo>
                    <a:pt x="83464" y="188774"/>
                  </a:lnTo>
                  <a:lnTo>
                    <a:pt x="89330" y="185433"/>
                  </a:lnTo>
                  <a:lnTo>
                    <a:pt x="92284" y="183153"/>
                  </a:lnTo>
                  <a:lnTo>
                    <a:pt x="96238" y="181633"/>
                  </a:lnTo>
                  <a:lnTo>
                    <a:pt x="100857" y="180620"/>
                  </a:lnTo>
                  <a:lnTo>
                    <a:pt x="105922" y="179945"/>
                  </a:lnTo>
                  <a:lnTo>
                    <a:pt x="111282" y="178502"/>
                  </a:lnTo>
                  <a:lnTo>
                    <a:pt x="116840" y="176548"/>
                  </a:lnTo>
                  <a:lnTo>
                    <a:pt x="122529" y="174253"/>
                  </a:lnTo>
                  <a:lnTo>
                    <a:pt x="127315" y="172724"/>
                  </a:lnTo>
                  <a:lnTo>
                    <a:pt x="131498" y="171703"/>
                  </a:lnTo>
                  <a:lnTo>
                    <a:pt x="135278" y="171023"/>
                  </a:lnTo>
                  <a:lnTo>
                    <a:pt x="139782" y="169578"/>
                  </a:lnTo>
                  <a:lnTo>
                    <a:pt x="144770" y="167622"/>
                  </a:lnTo>
                  <a:lnTo>
                    <a:pt x="150079" y="165326"/>
                  </a:lnTo>
                  <a:lnTo>
                    <a:pt x="161270" y="160129"/>
                  </a:lnTo>
                  <a:lnTo>
                    <a:pt x="167033" y="157354"/>
                  </a:lnTo>
                  <a:lnTo>
                    <a:pt x="171866" y="154512"/>
                  </a:lnTo>
                  <a:lnTo>
                    <a:pt x="176082" y="151625"/>
                  </a:lnTo>
                  <a:lnTo>
                    <a:pt x="179884" y="148708"/>
                  </a:lnTo>
                  <a:lnTo>
                    <a:pt x="183411" y="144779"/>
                  </a:lnTo>
                  <a:lnTo>
                    <a:pt x="193116" y="130761"/>
                  </a:lnTo>
                  <a:lnTo>
                    <a:pt x="199248" y="123269"/>
                  </a:lnTo>
                  <a:lnTo>
                    <a:pt x="205283" y="116632"/>
                  </a:lnTo>
                  <a:lnTo>
                    <a:pt x="208280" y="113474"/>
                  </a:lnTo>
                  <a:lnTo>
                    <a:pt x="210280" y="110376"/>
                  </a:lnTo>
                  <a:lnTo>
                    <a:pt x="212500" y="104288"/>
                  </a:lnTo>
                  <a:lnTo>
                    <a:pt x="213487" y="95628"/>
                  </a:lnTo>
                  <a:lnTo>
                    <a:pt x="214043" y="82243"/>
                  </a:lnTo>
                  <a:lnTo>
                    <a:pt x="214230" y="68831"/>
                  </a:lnTo>
                  <a:lnTo>
                    <a:pt x="211610" y="60026"/>
                  </a:lnTo>
                  <a:lnTo>
                    <a:pt x="207138" y="50491"/>
                  </a:lnTo>
                  <a:lnTo>
                    <a:pt x="201844" y="42946"/>
                  </a:lnTo>
                  <a:lnTo>
                    <a:pt x="198050" y="39544"/>
                  </a:lnTo>
                  <a:lnTo>
                    <a:pt x="193537" y="36284"/>
                  </a:lnTo>
                  <a:lnTo>
                    <a:pt x="188544" y="33119"/>
                  </a:lnTo>
                  <a:lnTo>
                    <a:pt x="183231" y="30017"/>
                  </a:lnTo>
                  <a:lnTo>
                    <a:pt x="177705" y="26957"/>
                  </a:lnTo>
                  <a:lnTo>
                    <a:pt x="172036" y="23924"/>
                  </a:lnTo>
                  <a:lnTo>
                    <a:pt x="167264" y="20910"/>
                  </a:lnTo>
                  <a:lnTo>
                    <a:pt x="163092" y="17909"/>
                  </a:lnTo>
                  <a:lnTo>
                    <a:pt x="159317" y="14916"/>
                  </a:lnTo>
                  <a:lnTo>
                    <a:pt x="153825" y="11928"/>
                  </a:lnTo>
                  <a:lnTo>
                    <a:pt x="147186" y="8944"/>
                  </a:lnTo>
                  <a:lnTo>
                    <a:pt x="139784" y="5963"/>
                  </a:lnTo>
                  <a:lnTo>
                    <a:pt x="132866" y="3975"/>
                  </a:lnTo>
                  <a:lnTo>
                    <a:pt x="126268" y="2650"/>
                  </a:lnTo>
                  <a:lnTo>
                    <a:pt x="119885" y="1767"/>
                  </a:lnTo>
                  <a:lnTo>
                    <a:pt x="113646" y="1178"/>
                  </a:lnTo>
                  <a:lnTo>
                    <a:pt x="107502" y="785"/>
                  </a:lnTo>
                  <a:lnTo>
                    <a:pt x="95383" y="349"/>
                  </a:lnTo>
                  <a:lnTo>
                    <a:pt x="71435" y="68"/>
                  </a:lnTo>
                  <a:lnTo>
                    <a:pt x="267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78"/>
            <p:cNvSpPr/>
            <p:nvPr/>
          </p:nvSpPr>
          <p:spPr>
            <a:xfrm>
              <a:off x="6924323" y="4991708"/>
              <a:ext cx="478388" cy="481812"/>
            </a:xfrm>
            <a:custGeom>
              <a:avLst/>
              <a:gdLst/>
              <a:ahLst/>
              <a:cxnLst/>
              <a:rect l="0" t="0" r="0" b="0"/>
              <a:pathLst>
                <a:path w="478388" h="481812">
                  <a:moveTo>
                    <a:pt x="290864" y="133932"/>
                  </a:moveTo>
                  <a:lnTo>
                    <a:pt x="298552" y="133932"/>
                  </a:lnTo>
                  <a:lnTo>
                    <a:pt x="308907" y="129192"/>
                  </a:lnTo>
                  <a:lnTo>
                    <a:pt x="319802" y="121503"/>
                  </a:lnTo>
                  <a:lnTo>
                    <a:pt x="332372" y="110017"/>
                  </a:lnTo>
                  <a:lnTo>
                    <a:pt x="347398" y="95223"/>
                  </a:lnTo>
                  <a:lnTo>
                    <a:pt x="349389" y="92251"/>
                  </a:lnTo>
                  <a:lnTo>
                    <a:pt x="351602" y="86303"/>
                  </a:lnTo>
                  <a:lnTo>
                    <a:pt x="352847" y="77375"/>
                  </a:lnTo>
                  <a:lnTo>
                    <a:pt x="350492" y="68778"/>
                  </a:lnTo>
                  <a:lnTo>
                    <a:pt x="346138" y="59334"/>
                  </a:lnTo>
                  <a:lnTo>
                    <a:pt x="335260" y="45186"/>
                  </a:lnTo>
                  <a:lnTo>
                    <a:pt x="323556" y="32838"/>
                  </a:lnTo>
                  <a:lnTo>
                    <a:pt x="309922" y="23831"/>
                  </a:lnTo>
                  <a:lnTo>
                    <a:pt x="293673" y="11899"/>
                  </a:lnTo>
                  <a:lnTo>
                    <a:pt x="283513" y="5943"/>
                  </a:lnTo>
                  <a:lnTo>
                    <a:pt x="272383" y="2634"/>
                  </a:lnTo>
                  <a:lnTo>
                    <a:pt x="259829" y="1163"/>
                  </a:lnTo>
                  <a:lnTo>
                    <a:pt x="252316" y="771"/>
                  </a:lnTo>
                  <a:lnTo>
                    <a:pt x="237020" y="336"/>
                  </a:lnTo>
                  <a:lnTo>
                    <a:pt x="208386" y="55"/>
                  </a:lnTo>
                  <a:lnTo>
                    <a:pt x="179102" y="0"/>
                  </a:lnTo>
                  <a:lnTo>
                    <a:pt x="171708" y="988"/>
                  </a:lnTo>
                  <a:lnTo>
                    <a:pt x="163801" y="2639"/>
                  </a:lnTo>
                  <a:lnTo>
                    <a:pt x="155554" y="4731"/>
                  </a:lnTo>
                  <a:lnTo>
                    <a:pt x="141098" y="12348"/>
                  </a:lnTo>
                  <a:lnTo>
                    <a:pt x="127067" y="21355"/>
                  </a:lnTo>
                  <a:lnTo>
                    <a:pt x="119158" y="25147"/>
                  </a:lnTo>
                  <a:lnTo>
                    <a:pt x="110910" y="28666"/>
                  </a:lnTo>
                  <a:lnTo>
                    <a:pt x="96452" y="37869"/>
                  </a:lnTo>
                  <a:lnTo>
                    <a:pt x="83412" y="48573"/>
                  </a:lnTo>
                  <a:lnTo>
                    <a:pt x="71001" y="59946"/>
                  </a:lnTo>
                  <a:lnTo>
                    <a:pt x="61518" y="74260"/>
                  </a:lnTo>
                  <a:lnTo>
                    <a:pt x="57598" y="82244"/>
                  </a:lnTo>
                  <a:lnTo>
                    <a:pt x="53002" y="90544"/>
                  </a:lnTo>
                  <a:lnTo>
                    <a:pt x="47953" y="99053"/>
                  </a:lnTo>
                  <a:lnTo>
                    <a:pt x="42603" y="107703"/>
                  </a:lnTo>
                  <a:lnTo>
                    <a:pt x="38045" y="116446"/>
                  </a:lnTo>
                  <a:lnTo>
                    <a:pt x="34013" y="125251"/>
                  </a:lnTo>
                  <a:lnTo>
                    <a:pt x="30333" y="134098"/>
                  </a:lnTo>
                  <a:lnTo>
                    <a:pt x="26888" y="142973"/>
                  </a:lnTo>
                  <a:lnTo>
                    <a:pt x="20414" y="160770"/>
                  </a:lnTo>
                  <a:lnTo>
                    <a:pt x="11190" y="187525"/>
                  </a:lnTo>
                  <a:lnTo>
                    <a:pt x="9165" y="196450"/>
                  </a:lnTo>
                  <a:lnTo>
                    <a:pt x="7815" y="205376"/>
                  </a:lnTo>
                  <a:lnTo>
                    <a:pt x="6915" y="214304"/>
                  </a:lnTo>
                  <a:lnTo>
                    <a:pt x="6314" y="223231"/>
                  </a:lnTo>
                  <a:lnTo>
                    <a:pt x="5914" y="232161"/>
                  </a:lnTo>
                  <a:lnTo>
                    <a:pt x="5470" y="250019"/>
                  </a:lnTo>
                  <a:lnTo>
                    <a:pt x="5272" y="267878"/>
                  </a:lnTo>
                  <a:lnTo>
                    <a:pt x="4226" y="276807"/>
                  </a:lnTo>
                  <a:lnTo>
                    <a:pt x="2539" y="285737"/>
                  </a:lnTo>
                  <a:lnTo>
                    <a:pt x="420" y="294667"/>
                  </a:lnTo>
                  <a:lnTo>
                    <a:pt x="0" y="302604"/>
                  </a:lnTo>
                  <a:lnTo>
                    <a:pt x="2179" y="316716"/>
                  </a:lnTo>
                  <a:lnTo>
                    <a:pt x="3810" y="329601"/>
                  </a:lnTo>
                  <a:lnTo>
                    <a:pt x="5526" y="341943"/>
                  </a:lnTo>
                  <a:lnTo>
                    <a:pt x="9597" y="354043"/>
                  </a:lnTo>
                  <a:lnTo>
                    <a:pt x="14713" y="366035"/>
                  </a:lnTo>
                  <a:lnTo>
                    <a:pt x="17467" y="372011"/>
                  </a:lnTo>
                  <a:lnTo>
                    <a:pt x="21286" y="376987"/>
                  </a:lnTo>
                  <a:lnTo>
                    <a:pt x="36144" y="389723"/>
                  </a:lnTo>
                  <a:lnTo>
                    <a:pt x="47348" y="400083"/>
                  </a:lnTo>
                  <a:lnTo>
                    <a:pt x="58942" y="408656"/>
                  </a:lnTo>
                  <a:lnTo>
                    <a:pt x="71701" y="416766"/>
                  </a:lnTo>
                  <a:lnTo>
                    <a:pt x="87294" y="426985"/>
                  </a:lnTo>
                  <a:lnTo>
                    <a:pt x="101500" y="435496"/>
                  </a:lnTo>
                  <a:lnTo>
                    <a:pt x="116413" y="442585"/>
                  </a:lnTo>
                  <a:lnTo>
                    <a:pt x="125946" y="445865"/>
                  </a:lnTo>
                  <a:lnTo>
                    <a:pt x="136270" y="449044"/>
                  </a:lnTo>
                  <a:lnTo>
                    <a:pt x="145137" y="452155"/>
                  </a:lnTo>
                  <a:lnTo>
                    <a:pt x="153033" y="455221"/>
                  </a:lnTo>
                  <a:lnTo>
                    <a:pt x="160281" y="458257"/>
                  </a:lnTo>
                  <a:lnTo>
                    <a:pt x="168090" y="460282"/>
                  </a:lnTo>
                  <a:lnTo>
                    <a:pt x="176272" y="461631"/>
                  </a:lnTo>
                  <a:lnTo>
                    <a:pt x="184704" y="462531"/>
                  </a:lnTo>
                  <a:lnTo>
                    <a:pt x="194294" y="464123"/>
                  </a:lnTo>
                  <a:lnTo>
                    <a:pt x="204656" y="466177"/>
                  </a:lnTo>
                  <a:lnTo>
                    <a:pt x="215532" y="468538"/>
                  </a:lnTo>
                  <a:lnTo>
                    <a:pt x="225760" y="470112"/>
                  </a:lnTo>
                  <a:lnTo>
                    <a:pt x="235556" y="471161"/>
                  </a:lnTo>
                  <a:lnTo>
                    <a:pt x="245062" y="471861"/>
                  </a:lnTo>
                  <a:lnTo>
                    <a:pt x="254376" y="472327"/>
                  </a:lnTo>
                  <a:lnTo>
                    <a:pt x="272663" y="472846"/>
                  </a:lnTo>
                  <a:lnTo>
                    <a:pt x="281706" y="473976"/>
                  </a:lnTo>
                  <a:lnTo>
                    <a:pt x="290713" y="475721"/>
                  </a:lnTo>
                  <a:lnTo>
                    <a:pt x="299693" y="477878"/>
                  </a:lnTo>
                  <a:lnTo>
                    <a:pt x="307664" y="479315"/>
                  </a:lnTo>
                  <a:lnTo>
                    <a:pt x="321812" y="480912"/>
                  </a:lnTo>
                  <a:lnTo>
                    <a:pt x="329355" y="481338"/>
                  </a:lnTo>
                  <a:lnTo>
                    <a:pt x="345674" y="481811"/>
                  </a:lnTo>
                  <a:lnTo>
                    <a:pt x="360203" y="479375"/>
                  </a:lnTo>
                  <a:lnTo>
                    <a:pt x="373275" y="475978"/>
                  </a:lnTo>
                  <a:lnTo>
                    <a:pt x="385699" y="474468"/>
                  </a:lnTo>
                  <a:lnTo>
                    <a:pt x="397836" y="473797"/>
                  </a:lnTo>
                  <a:lnTo>
                    <a:pt x="409844" y="473499"/>
                  </a:lnTo>
                  <a:lnTo>
                    <a:pt x="478387" y="4732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50174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6764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4038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52800" y="1219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3581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grpSp>
        <p:nvGrpSpPr>
          <p:cNvPr id="70" name="Group 69"/>
          <p:cNvGrpSpPr/>
          <p:nvPr/>
        </p:nvGrpSpPr>
        <p:grpSpPr>
          <a:xfrm>
            <a:off x="678665" y="1750219"/>
            <a:ext cx="7577848" cy="4362531"/>
            <a:chOff x="678665" y="1750219"/>
            <a:chExt cx="7577848" cy="4362531"/>
          </a:xfrm>
        </p:grpSpPr>
        <p:sp>
          <p:nvSpPr>
            <p:cNvPr id="8" name="SMARTInkAnnotation83"/>
            <p:cNvSpPr/>
            <p:nvPr/>
          </p:nvSpPr>
          <p:spPr>
            <a:xfrm>
              <a:off x="7009804" y="1821656"/>
              <a:ext cx="1143001" cy="562568"/>
            </a:xfrm>
            <a:custGeom>
              <a:avLst/>
              <a:gdLst/>
              <a:ahLst/>
              <a:cxnLst/>
              <a:rect l="0" t="0" r="0" b="0"/>
              <a:pathLst>
                <a:path w="1143001" h="562568">
                  <a:moveTo>
                    <a:pt x="928688" y="0"/>
                  </a:moveTo>
                  <a:lnTo>
                    <a:pt x="916260" y="0"/>
                  </a:lnTo>
                  <a:lnTo>
                    <a:pt x="886448" y="7688"/>
                  </a:lnTo>
                  <a:lnTo>
                    <a:pt x="855962" y="9676"/>
                  </a:lnTo>
                  <a:lnTo>
                    <a:pt x="829088" y="14994"/>
                  </a:lnTo>
                  <a:lnTo>
                    <a:pt x="796430" y="18002"/>
                  </a:lnTo>
                  <a:lnTo>
                    <a:pt x="773334" y="22222"/>
                  </a:lnTo>
                  <a:lnTo>
                    <a:pt x="689990" y="38817"/>
                  </a:lnTo>
                  <a:lnTo>
                    <a:pt x="655252" y="44702"/>
                  </a:lnTo>
                  <a:lnTo>
                    <a:pt x="636264" y="47661"/>
                  </a:lnTo>
                  <a:lnTo>
                    <a:pt x="617653" y="51618"/>
                  </a:lnTo>
                  <a:lnTo>
                    <a:pt x="599292" y="56240"/>
                  </a:lnTo>
                  <a:lnTo>
                    <a:pt x="581098" y="61306"/>
                  </a:lnTo>
                  <a:lnTo>
                    <a:pt x="562024" y="65675"/>
                  </a:lnTo>
                  <a:lnTo>
                    <a:pt x="542362" y="69580"/>
                  </a:lnTo>
                  <a:lnTo>
                    <a:pt x="522310" y="73176"/>
                  </a:lnTo>
                  <a:lnTo>
                    <a:pt x="502988" y="77557"/>
                  </a:lnTo>
                  <a:lnTo>
                    <a:pt x="484153" y="82463"/>
                  </a:lnTo>
                  <a:lnTo>
                    <a:pt x="344873" y="122161"/>
                  </a:lnTo>
                  <a:lnTo>
                    <a:pt x="325165" y="127082"/>
                  </a:lnTo>
                  <a:lnTo>
                    <a:pt x="306075" y="131354"/>
                  </a:lnTo>
                  <a:lnTo>
                    <a:pt x="287393" y="135194"/>
                  </a:lnTo>
                  <a:lnTo>
                    <a:pt x="268987" y="139739"/>
                  </a:lnTo>
                  <a:lnTo>
                    <a:pt x="250762" y="144753"/>
                  </a:lnTo>
                  <a:lnTo>
                    <a:pt x="215629" y="154623"/>
                  </a:lnTo>
                  <a:lnTo>
                    <a:pt x="183478" y="162318"/>
                  </a:lnTo>
                  <a:lnTo>
                    <a:pt x="155298" y="171690"/>
                  </a:lnTo>
                  <a:lnTo>
                    <a:pt x="119767" y="185478"/>
                  </a:lnTo>
                  <a:lnTo>
                    <a:pt x="99863" y="191575"/>
                  </a:lnTo>
                  <a:lnTo>
                    <a:pt x="65477" y="198135"/>
                  </a:lnTo>
                  <a:lnTo>
                    <a:pt x="51922" y="202161"/>
                  </a:lnTo>
                  <a:lnTo>
                    <a:pt x="34126" y="205420"/>
                  </a:lnTo>
                  <a:lnTo>
                    <a:pt x="20197" y="212945"/>
                  </a:lnTo>
                  <a:lnTo>
                    <a:pt x="16253" y="213705"/>
                  </a:lnTo>
                  <a:lnTo>
                    <a:pt x="9056" y="214302"/>
                  </a:lnTo>
                  <a:lnTo>
                    <a:pt x="17859" y="214312"/>
                  </a:lnTo>
                  <a:lnTo>
                    <a:pt x="17860" y="223210"/>
                  </a:lnTo>
                  <a:lnTo>
                    <a:pt x="0" y="223242"/>
                  </a:lnTo>
                  <a:lnTo>
                    <a:pt x="7688" y="223242"/>
                  </a:lnTo>
                  <a:lnTo>
                    <a:pt x="8103" y="224234"/>
                  </a:lnTo>
                  <a:lnTo>
                    <a:pt x="8897" y="231804"/>
                  </a:lnTo>
                  <a:lnTo>
                    <a:pt x="8930" y="262059"/>
                  </a:lnTo>
                  <a:lnTo>
                    <a:pt x="9921" y="264995"/>
                  </a:lnTo>
                  <a:lnTo>
                    <a:pt x="15067" y="273868"/>
                  </a:lnTo>
                  <a:lnTo>
                    <a:pt x="18025" y="282780"/>
                  </a:lnTo>
                  <a:lnTo>
                    <a:pt x="27410" y="297327"/>
                  </a:lnTo>
                  <a:lnTo>
                    <a:pt x="35903" y="310677"/>
                  </a:lnTo>
                  <a:lnTo>
                    <a:pt x="44703" y="323563"/>
                  </a:lnTo>
                  <a:lnTo>
                    <a:pt x="51618" y="334306"/>
                  </a:lnTo>
                  <a:lnTo>
                    <a:pt x="65675" y="351510"/>
                  </a:lnTo>
                  <a:lnTo>
                    <a:pt x="73176" y="363263"/>
                  </a:lnTo>
                  <a:lnTo>
                    <a:pt x="79817" y="375101"/>
                  </a:lnTo>
                  <a:lnTo>
                    <a:pt x="82977" y="381036"/>
                  </a:lnTo>
                  <a:lnTo>
                    <a:pt x="91781" y="390276"/>
                  </a:lnTo>
                  <a:lnTo>
                    <a:pt x="96906" y="394129"/>
                  </a:lnTo>
                  <a:lnTo>
                    <a:pt x="105246" y="403702"/>
                  </a:lnTo>
                  <a:lnTo>
                    <a:pt x="118166" y="420248"/>
                  </a:lnTo>
                  <a:lnTo>
                    <a:pt x="131916" y="435072"/>
                  </a:lnTo>
                  <a:lnTo>
                    <a:pt x="138997" y="443397"/>
                  </a:lnTo>
                  <a:lnTo>
                    <a:pt x="145451" y="453711"/>
                  </a:lnTo>
                  <a:lnTo>
                    <a:pt x="154273" y="462264"/>
                  </a:lnTo>
                  <a:lnTo>
                    <a:pt x="159404" y="465934"/>
                  </a:lnTo>
                  <a:lnTo>
                    <a:pt x="162824" y="469372"/>
                  </a:lnTo>
                  <a:lnTo>
                    <a:pt x="165104" y="472657"/>
                  </a:lnTo>
                  <a:lnTo>
                    <a:pt x="173504" y="489798"/>
                  </a:lnTo>
                  <a:lnTo>
                    <a:pt x="177086" y="497021"/>
                  </a:lnTo>
                  <a:lnTo>
                    <a:pt x="187117" y="508545"/>
                  </a:lnTo>
                  <a:lnTo>
                    <a:pt x="204142" y="508992"/>
                  </a:lnTo>
                  <a:lnTo>
                    <a:pt x="204556" y="509984"/>
                  </a:lnTo>
                  <a:lnTo>
                    <a:pt x="205015" y="513733"/>
                  </a:lnTo>
                  <a:lnTo>
                    <a:pt x="206129" y="515129"/>
                  </a:lnTo>
                  <a:lnTo>
                    <a:pt x="207866" y="516060"/>
                  </a:lnTo>
                  <a:lnTo>
                    <a:pt x="213039" y="517554"/>
                  </a:lnTo>
                  <a:lnTo>
                    <a:pt x="230105" y="532737"/>
                  </a:lnTo>
                  <a:lnTo>
                    <a:pt x="235552" y="534428"/>
                  </a:lnTo>
                  <a:lnTo>
                    <a:pt x="237402" y="535871"/>
                  </a:lnTo>
                  <a:lnTo>
                    <a:pt x="238636" y="537825"/>
                  </a:lnTo>
                  <a:lnTo>
                    <a:pt x="239458" y="540120"/>
                  </a:lnTo>
                  <a:lnTo>
                    <a:pt x="240998" y="541651"/>
                  </a:lnTo>
                  <a:lnTo>
                    <a:pt x="243017" y="542671"/>
                  </a:lnTo>
                  <a:lnTo>
                    <a:pt x="245355" y="543350"/>
                  </a:lnTo>
                  <a:lnTo>
                    <a:pt x="246914" y="544796"/>
                  </a:lnTo>
                  <a:lnTo>
                    <a:pt x="247953" y="546752"/>
                  </a:lnTo>
                  <a:lnTo>
                    <a:pt x="248646" y="549048"/>
                  </a:lnTo>
                  <a:lnTo>
                    <a:pt x="250100" y="550579"/>
                  </a:lnTo>
                  <a:lnTo>
                    <a:pt x="252061" y="551599"/>
                  </a:lnTo>
                  <a:lnTo>
                    <a:pt x="254361" y="552280"/>
                  </a:lnTo>
                  <a:lnTo>
                    <a:pt x="255895" y="553725"/>
                  </a:lnTo>
                  <a:lnTo>
                    <a:pt x="256916" y="555681"/>
                  </a:lnTo>
                  <a:lnTo>
                    <a:pt x="257598" y="557978"/>
                  </a:lnTo>
                  <a:lnTo>
                    <a:pt x="259045" y="559508"/>
                  </a:lnTo>
                  <a:lnTo>
                    <a:pt x="261001" y="560529"/>
                  </a:lnTo>
                  <a:lnTo>
                    <a:pt x="266530" y="562167"/>
                  </a:lnTo>
                  <a:lnTo>
                    <a:pt x="281442" y="562567"/>
                  </a:lnTo>
                  <a:lnTo>
                    <a:pt x="283870" y="561576"/>
                  </a:lnTo>
                  <a:lnTo>
                    <a:pt x="292029" y="556432"/>
                  </a:lnTo>
                  <a:lnTo>
                    <a:pt x="300729" y="553475"/>
                  </a:lnTo>
                  <a:lnTo>
                    <a:pt x="325630" y="538482"/>
                  </a:lnTo>
                  <a:lnTo>
                    <a:pt x="351138" y="524151"/>
                  </a:lnTo>
                  <a:lnTo>
                    <a:pt x="375900" y="510838"/>
                  </a:lnTo>
                  <a:lnTo>
                    <a:pt x="404734" y="497963"/>
                  </a:lnTo>
                  <a:lnTo>
                    <a:pt x="435768" y="481581"/>
                  </a:lnTo>
                  <a:lnTo>
                    <a:pt x="466460" y="464159"/>
                  </a:lnTo>
                  <a:lnTo>
                    <a:pt x="490090" y="452355"/>
                  </a:lnTo>
                  <a:lnTo>
                    <a:pt x="517128" y="440495"/>
                  </a:lnTo>
                  <a:lnTo>
                    <a:pt x="543035" y="431255"/>
                  </a:lnTo>
                  <a:lnTo>
                    <a:pt x="568770" y="422848"/>
                  </a:lnTo>
                  <a:lnTo>
                    <a:pt x="596745" y="412497"/>
                  </a:lnTo>
                  <a:lnTo>
                    <a:pt x="684735" y="377914"/>
                  </a:lnTo>
                  <a:lnTo>
                    <a:pt x="714431" y="368714"/>
                  </a:lnTo>
                  <a:lnTo>
                    <a:pt x="744166" y="360326"/>
                  </a:lnTo>
                  <a:lnTo>
                    <a:pt x="787805" y="345439"/>
                  </a:lnTo>
                  <a:lnTo>
                    <a:pt x="813818" y="337745"/>
                  </a:lnTo>
                  <a:lnTo>
                    <a:pt x="841254" y="331017"/>
                  </a:lnTo>
                  <a:lnTo>
                    <a:pt x="868992" y="323728"/>
                  </a:lnTo>
                  <a:lnTo>
                    <a:pt x="906922" y="309460"/>
                  </a:lnTo>
                  <a:lnTo>
                    <a:pt x="931250" y="301910"/>
                  </a:lnTo>
                  <a:lnTo>
                    <a:pt x="955293" y="295247"/>
                  </a:lnTo>
                  <a:lnTo>
                    <a:pt x="988496" y="285918"/>
                  </a:lnTo>
                  <a:lnTo>
                    <a:pt x="1007855" y="280864"/>
                  </a:lnTo>
                  <a:lnTo>
                    <a:pt x="1041891" y="274973"/>
                  </a:lnTo>
                  <a:lnTo>
                    <a:pt x="1055399" y="271038"/>
                  </a:lnTo>
                  <a:lnTo>
                    <a:pt x="1074160" y="267831"/>
                  </a:lnTo>
                  <a:lnTo>
                    <a:pt x="1103096" y="258878"/>
                  </a:lnTo>
                  <a:lnTo>
                    <a:pt x="1112876" y="253093"/>
                  </a:lnTo>
                  <a:lnTo>
                    <a:pt x="1119029" y="251392"/>
                  </a:lnTo>
                  <a:lnTo>
                    <a:pt x="1128071" y="250434"/>
                  </a:lnTo>
                  <a:lnTo>
                    <a:pt x="1131063" y="249308"/>
                  </a:lnTo>
                  <a:lnTo>
                    <a:pt x="1142954" y="241134"/>
                  </a:lnTo>
                  <a:lnTo>
                    <a:pt x="1142999" y="224852"/>
                  </a:lnTo>
                  <a:lnTo>
                    <a:pt x="1143000" y="218978"/>
                  </a:lnTo>
                  <a:lnTo>
                    <a:pt x="1142008" y="216431"/>
                  </a:lnTo>
                  <a:lnTo>
                    <a:pt x="1136863" y="208105"/>
                  </a:lnTo>
                  <a:lnTo>
                    <a:pt x="1133905" y="199354"/>
                  </a:lnTo>
                  <a:lnTo>
                    <a:pt x="1129699" y="193443"/>
                  </a:lnTo>
                  <a:lnTo>
                    <a:pt x="1128179" y="189485"/>
                  </a:lnTo>
                  <a:lnTo>
                    <a:pt x="1125049" y="174434"/>
                  </a:lnTo>
                  <a:lnTo>
                    <a:pt x="1120801" y="163185"/>
                  </a:lnTo>
                  <a:lnTo>
                    <a:pt x="1108091" y="145696"/>
                  </a:lnTo>
                  <a:lnTo>
                    <a:pt x="1092155" y="128145"/>
                  </a:lnTo>
                  <a:lnTo>
                    <a:pt x="1077554" y="112273"/>
                  </a:lnTo>
                  <a:lnTo>
                    <a:pt x="1065511" y="95002"/>
                  </a:lnTo>
                  <a:lnTo>
                    <a:pt x="1055313" y="83233"/>
                  </a:lnTo>
                  <a:lnTo>
                    <a:pt x="1044167" y="71388"/>
                  </a:lnTo>
                  <a:lnTo>
                    <a:pt x="1016070" y="42782"/>
                  </a:lnTo>
                  <a:lnTo>
                    <a:pt x="1005227" y="32905"/>
                  </a:lnTo>
                  <a:lnTo>
                    <a:pt x="984744" y="18479"/>
                  </a:lnTo>
                  <a:lnTo>
                    <a:pt x="980941" y="15296"/>
                  </a:lnTo>
                  <a:lnTo>
                    <a:pt x="978406" y="12182"/>
                  </a:lnTo>
                  <a:lnTo>
                    <a:pt x="976717" y="9113"/>
                  </a:lnTo>
                  <a:lnTo>
                    <a:pt x="97333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4"/>
            <p:cNvSpPr/>
            <p:nvPr/>
          </p:nvSpPr>
          <p:spPr>
            <a:xfrm>
              <a:off x="7161609" y="2437837"/>
              <a:ext cx="1053694" cy="562537"/>
            </a:xfrm>
            <a:custGeom>
              <a:avLst/>
              <a:gdLst/>
              <a:ahLst/>
              <a:cxnLst/>
              <a:rect l="0" t="0" r="0" b="0"/>
              <a:pathLst>
                <a:path w="1053694" h="562537">
                  <a:moveTo>
                    <a:pt x="910828" y="8897"/>
                  </a:moveTo>
                  <a:lnTo>
                    <a:pt x="906087" y="8897"/>
                  </a:lnTo>
                  <a:lnTo>
                    <a:pt x="904690" y="7904"/>
                  </a:lnTo>
                  <a:lnTo>
                    <a:pt x="903759" y="6251"/>
                  </a:lnTo>
                  <a:lnTo>
                    <a:pt x="903139" y="4156"/>
                  </a:lnTo>
                  <a:lnTo>
                    <a:pt x="900740" y="2760"/>
                  </a:lnTo>
                  <a:lnTo>
                    <a:pt x="892784" y="1208"/>
                  </a:lnTo>
                  <a:lnTo>
                    <a:pt x="862190" y="40"/>
                  </a:lnTo>
                  <a:lnTo>
                    <a:pt x="850846" y="0"/>
                  </a:lnTo>
                  <a:lnTo>
                    <a:pt x="820266" y="6110"/>
                  </a:lnTo>
                  <a:lnTo>
                    <a:pt x="793375" y="8071"/>
                  </a:lnTo>
                  <a:lnTo>
                    <a:pt x="760712" y="9644"/>
                  </a:lnTo>
                  <a:lnTo>
                    <a:pt x="737615" y="13528"/>
                  </a:lnTo>
                  <a:lnTo>
                    <a:pt x="711474" y="15916"/>
                  </a:lnTo>
                  <a:lnTo>
                    <a:pt x="684312" y="16978"/>
                  </a:lnTo>
                  <a:lnTo>
                    <a:pt x="659011" y="17449"/>
                  </a:lnTo>
                  <a:lnTo>
                    <a:pt x="631890" y="20304"/>
                  </a:lnTo>
                  <a:lnTo>
                    <a:pt x="603302" y="23889"/>
                  </a:lnTo>
                  <a:lnTo>
                    <a:pt x="574058" y="25482"/>
                  </a:lnTo>
                  <a:lnTo>
                    <a:pt x="541878" y="28835"/>
                  </a:lnTo>
                  <a:lnTo>
                    <a:pt x="524963" y="31119"/>
                  </a:lnTo>
                  <a:lnTo>
                    <a:pt x="492939" y="33656"/>
                  </a:lnTo>
                  <a:lnTo>
                    <a:pt x="462169" y="35776"/>
                  </a:lnTo>
                  <a:lnTo>
                    <a:pt x="431958" y="40025"/>
                  </a:lnTo>
                  <a:lnTo>
                    <a:pt x="401994" y="42575"/>
                  </a:lnTo>
                  <a:lnTo>
                    <a:pt x="373132" y="44701"/>
                  </a:lnTo>
                  <a:lnTo>
                    <a:pt x="347076" y="48953"/>
                  </a:lnTo>
                  <a:lnTo>
                    <a:pt x="305353" y="56925"/>
                  </a:lnTo>
                  <a:lnTo>
                    <a:pt x="278918" y="60008"/>
                  </a:lnTo>
                  <a:lnTo>
                    <a:pt x="253939" y="62371"/>
                  </a:lnTo>
                  <a:lnTo>
                    <a:pt x="229609" y="66728"/>
                  </a:lnTo>
                  <a:lnTo>
                    <a:pt x="205567" y="69326"/>
                  </a:lnTo>
                  <a:lnTo>
                    <a:pt x="182644" y="71473"/>
                  </a:lnTo>
                  <a:lnTo>
                    <a:pt x="153004" y="77268"/>
                  </a:lnTo>
                  <a:lnTo>
                    <a:pt x="125371" y="79426"/>
                  </a:lnTo>
                  <a:lnTo>
                    <a:pt x="99324" y="81057"/>
                  </a:lnTo>
                  <a:lnTo>
                    <a:pt x="72241" y="87349"/>
                  </a:lnTo>
                  <a:lnTo>
                    <a:pt x="42769" y="89012"/>
                  </a:lnTo>
                  <a:lnTo>
                    <a:pt x="12012" y="89257"/>
                  </a:lnTo>
                  <a:lnTo>
                    <a:pt x="1" y="89264"/>
                  </a:lnTo>
                  <a:lnTo>
                    <a:pt x="0" y="96952"/>
                  </a:lnTo>
                  <a:lnTo>
                    <a:pt x="991" y="97366"/>
                  </a:lnTo>
                  <a:lnTo>
                    <a:pt x="4739" y="97826"/>
                  </a:lnTo>
                  <a:lnTo>
                    <a:pt x="6137" y="98941"/>
                  </a:lnTo>
                  <a:lnTo>
                    <a:pt x="7068" y="100676"/>
                  </a:lnTo>
                  <a:lnTo>
                    <a:pt x="7688" y="102825"/>
                  </a:lnTo>
                  <a:lnTo>
                    <a:pt x="9095" y="104258"/>
                  </a:lnTo>
                  <a:lnTo>
                    <a:pt x="11024" y="105213"/>
                  </a:lnTo>
                  <a:lnTo>
                    <a:pt x="13302" y="105850"/>
                  </a:lnTo>
                  <a:lnTo>
                    <a:pt x="14821" y="107266"/>
                  </a:lnTo>
                  <a:lnTo>
                    <a:pt x="15834" y="109203"/>
                  </a:lnTo>
                  <a:lnTo>
                    <a:pt x="19906" y="119315"/>
                  </a:lnTo>
                  <a:lnTo>
                    <a:pt x="24722" y="128417"/>
                  </a:lnTo>
                  <a:lnTo>
                    <a:pt x="35898" y="144991"/>
                  </a:lnTo>
                  <a:lnTo>
                    <a:pt x="40759" y="154711"/>
                  </a:lnTo>
                  <a:lnTo>
                    <a:pt x="46526" y="171681"/>
                  </a:lnTo>
                  <a:lnTo>
                    <a:pt x="48876" y="176951"/>
                  </a:lnTo>
                  <a:lnTo>
                    <a:pt x="61666" y="193849"/>
                  </a:lnTo>
                  <a:lnTo>
                    <a:pt x="77628" y="217336"/>
                  </a:lnTo>
                  <a:lnTo>
                    <a:pt x="87749" y="229198"/>
                  </a:lnTo>
                  <a:lnTo>
                    <a:pt x="96216" y="243730"/>
                  </a:lnTo>
                  <a:lnTo>
                    <a:pt x="103286" y="259119"/>
                  </a:lnTo>
                  <a:lnTo>
                    <a:pt x="109735" y="272573"/>
                  </a:lnTo>
                  <a:lnTo>
                    <a:pt x="118555" y="285167"/>
                  </a:lnTo>
                  <a:lnTo>
                    <a:pt x="128097" y="298371"/>
                  </a:lnTo>
                  <a:lnTo>
                    <a:pt x="140039" y="322539"/>
                  </a:lnTo>
                  <a:lnTo>
                    <a:pt x="158705" y="354727"/>
                  </a:lnTo>
                  <a:lnTo>
                    <a:pt x="166777" y="368974"/>
                  </a:lnTo>
                  <a:lnTo>
                    <a:pt x="176979" y="385228"/>
                  </a:lnTo>
                  <a:lnTo>
                    <a:pt x="185482" y="402374"/>
                  </a:lnTo>
                  <a:lnTo>
                    <a:pt x="192570" y="418924"/>
                  </a:lnTo>
                  <a:lnTo>
                    <a:pt x="199026" y="432894"/>
                  </a:lnTo>
                  <a:lnTo>
                    <a:pt x="214259" y="464093"/>
                  </a:lnTo>
                  <a:lnTo>
                    <a:pt x="220241" y="477113"/>
                  </a:lnTo>
                  <a:lnTo>
                    <a:pt x="226208" y="492821"/>
                  </a:lnTo>
                  <a:lnTo>
                    <a:pt x="232166" y="504432"/>
                  </a:lnTo>
                  <a:lnTo>
                    <a:pt x="237130" y="512900"/>
                  </a:lnTo>
                  <a:lnTo>
                    <a:pt x="239336" y="519971"/>
                  </a:lnTo>
                  <a:lnTo>
                    <a:pt x="240579" y="529530"/>
                  </a:lnTo>
                  <a:lnTo>
                    <a:pt x="241745" y="532595"/>
                  </a:lnTo>
                  <a:lnTo>
                    <a:pt x="247134" y="541649"/>
                  </a:lnTo>
                  <a:lnTo>
                    <a:pt x="248744" y="547631"/>
                  </a:lnTo>
                  <a:lnTo>
                    <a:pt x="249650" y="556577"/>
                  </a:lnTo>
                  <a:lnTo>
                    <a:pt x="250769" y="558564"/>
                  </a:lnTo>
                  <a:lnTo>
                    <a:pt x="252507" y="559889"/>
                  </a:lnTo>
                  <a:lnTo>
                    <a:pt x="258958" y="562536"/>
                  </a:lnTo>
                  <a:lnTo>
                    <a:pt x="258960" y="557796"/>
                  </a:lnTo>
                  <a:lnTo>
                    <a:pt x="259951" y="556400"/>
                  </a:lnTo>
                  <a:lnTo>
                    <a:pt x="261606" y="555469"/>
                  </a:lnTo>
                  <a:lnTo>
                    <a:pt x="266649" y="553975"/>
                  </a:lnTo>
                  <a:lnTo>
                    <a:pt x="267063" y="552861"/>
                  </a:lnTo>
                  <a:lnTo>
                    <a:pt x="267522" y="548976"/>
                  </a:lnTo>
                  <a:lnTo>
                    <a:pt x="268637" y="547543"/>
                  </a:lnTo>
                  <a:lnTo>
                    <a:pt x="270373" y="546588"/>
                  </a:lnTo>
                  <a:lnTo>
                    <a:pt x="272522" y="545951"/>
                  </a:lnTo>
                  <a:lnTo>
                    <a:pt x="277555" y="542598"/>
                  </a:lnTo>
                  <a:lnTo>
                    <a:pt x="291799" y="530514"/>
                  </a:lnTo>
                  <a:lnTo>
                    <a:pt x="315707" y="520014"/>
                  </a:lnTo>
                  <a:lnTo>
                    <a:pt x="337748" y="505870"/>
                  </a:lnTo>
                  <a:lnTo>
                    <a:pt x="367569" y="494054"/>
                  </a:lnTo>
                  <a:lnTo>
                    <a:pt x="410956" y="479191"/>
                  </a:lnTo>
                  <a:lnTo>
                    <a:pt x="447514" y="461150"/>
                  </a:lnTo>
                  <a:lnTo>
                    <a:pt x="480413" y="450255"/>
                  </a:lnTo>
                  <a:lnTo>
                    <a:pt x="503567" y="443843"/>
                  </a:lnTo>
                  <a:lnTo>
                    <a:pt x="538914" y="434654"/>
                  </a:lnTo>
                  <a:lnTo>
                    <a:pt x="565286" y="428640"/>
                  </a:lnTo>
                  <a:lnTo>
                    <a:pt x="592551" y="422661"/>
                  </a:lnTo>
                  <a:lnTo>
                    <a:pt x="654480" y="407759"/>
                  </a:lnTo>
                  <a:lnTo>
                    <a:pt x="678493" y="404450"/>
                  </a:lnTo>
                  <a:lnTo>
                    <a:pt x="702397" y="401987"/>
                  </a:lnTo>
                  <a:lnTo>
                    <a:pt x="726249" y="397585"/>
                  </a:lnTo>
                  <a:lnTo>
                    <a:pt x="750079" y="392322"/>
                  </a:lnTo>
                  <a:lnTo>
                    <a:pt x="773899" y="387667"/>
                  </a:lnTo>
                  <a:lnTo>
                    <a:pt x="797715" y="385598"/>
                  </a:lnTo>
                  <a:lnTo>
                    <a:pt x="828696" y="379693"/>
                  </a:lnTo>
                  <a:lnTo>
                    <a:pt x="856727" y="376400"/>
                  </a:lnTo>
                  <a:lnTo>
                    <a:pt x="883884" y="375425"/>
                  </a:lnTo>
                  <a:lnTo>
                    <a:pt x="910782" y="370395"/>
                  </a:lnTo>
                  <a:lnTo>
                    <a:pt x="939408" y="365943"/>
                  </a:lnTo>
                  <a:lnTo>
                    <a:pt x="965462" y="358508"/>
                  </a:lnTo>
                  <a:lnTo>
                    <a:pt x="997199" y="357234"/>
                  </a:lnTo>
                  <a:lnTo>
                    <a:pt x="1039151" y="357155"/>
                  </a:lnTo>
                  <a:lnTo>
                    <a:pt x="1041025" y="356163"/>
                  </a:lnTo>
                  <a:lnTo>
                    <a:pt x="1042275" y="354509"/>
                  </a:lnTo>
                  <a:lnTo>
                    <a:pt x="1044770" y="348229"/>
                  </a:lnTo>
                  <a:lnTo>
                    <a:pt x="1044773" y="348226"/>
                  </a:lnTo>
                  <a:lnTo>
                    <a:pt x="1049513" y="348225"/>
                  </a:lnTo>
                  <a:lnTo>
                    <a:pt x="1050909" y="347233"/>
                  </a:lnTo>
                  <a:lnTo>
                    <a:pt x="1051840" y="345579"/>
                  </a:lnTo>
                  <a:lnTo>
                    <a:pt x="1053335" y="340536"/>
                  </a:lnTo>
                  <a:lnTo>
                    <a:pt x="1053681" y="323144"/>
                  </a:lnTo>
                  <a:lnTo>
                    <a:pt x="1053693" y="313596"/>
                  </a:lnTo>
                  <a:lnTo>
                    <a:pt x="1052704" y="309264"/>
                  </a:lnTo>
                  <a:lnTo>
                    <a:pt x="1047564" y="297434"/>
                  </a:lnTo>
                  <a:lnTo>
                    <a:pt x="1044607" y="281803"/>
                  </a:lnTo>
                  <a:lnTo>
                    <a:pt x="1037888" y="264603"/>
                  </a:lnTo>
                  <a:lnTo>
                    <a:pt x="1032452" y="252851"/>
                  </a:lnTo>
                  <a:lnTo>
                    <a:pt x="1029375" y="241014"/>
                  </a:lnTo>
                  <a:lnTo>
                    <a:pt x="1027015" y="229138"/>
                  </a:lnTo>
                  <a:lnTo>
                    <a:pt x="1022658" y="217245"/>
                  </a:lnTo>
                  <a:lnTo>
                    <a:pt x="1017416" y="205345"/>
                  </a:lnTo>
                  <a:lnTo>
                    <a:pt x="1011778" y="192449"/>
                  </a:lnTo>
                  <a:lnTo>
                    <a:pt x="1005965" y="176796"/>
                  </a:lnTo>
                  <a:lnTo>
                    <a:pt x="1000074" y="162563"/>
                  </a:lnTo>
                  <a:lnTo>
                    <a:pt x="994148" y="149622"/>
                  </a:lnTo>
                  <a:lnTo>
                    <a:pt x="988209" y="137257"/>
                  </a:lnTo>
                  <a:lnTo>
                    <a:pt x="984906" y="125146"/>
                  </a:lnTo>
                  <a:lnTo>
                    <a:pt x="982446" y="113149"/>
                  </a:lnTo>
                  <a:lnTo>
                    <a:pt x="978046" y="101202"/>
                  </a:lnTo>
                  <a:lnTo>
                    <a:pt x="972783" y="89278"/>
                  </a:lnTo>
                  <a:lnTo>
                    <a:pt x="967136" y="78356"/>
                  </a:lnTo>
                  <a:lnTo>
                    <a:pt x="955428" y="63260"/>
                  </a:lnTo>
                  <a:lnTo>
                    <a:pt x="952467" y="60022"/>
                  </a:lnTo>
                  <a:lnTo>
                    <a:pt x="950493" y="55878"/>
                  </a:lnTo>
                  <a:lnTo>
                    <a:pt x="946724" y="41559"/>
                  </a:lnTo>
                  <a:lnTo>
                    <a:pt x="940756" y="30591"/>
                  </a:lnTo>
                  <a:lnTo>
                    <a:pt x="938030" y="19704"/>
                  </a:lnTo>
                  <a:lnTo>
                    <a:pt x="937617" y="88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5"/>
            <p:cNvSpPr/>
            <p:nvPr/>
          </p:nvSpPr>
          <p:spPr>
            <a:xfrm>
              <a:off x="7268765" y="1973493"/>
              <a:ext cx="312511" cy="232139"/>
            </a:xfrm>
            <a:custGeom>
              <a:avLst/>
              <a:gdLst/>
              <a:ahLst/>
              <a:cxnLst/>
              <a:rect l="0" t="0" r="0" b="0"/>
              <a:pathLst>
                <a:path w="312511" h="232139">
                  <a:moveTo>
                    <a:pt x="0" y="98194"/>
                  </a:moveTo>
                  <a:lnTo>
                    <a:pt x="0" y="90505"/>
                  </a:lnTo>
                  <a:lnTo>
                    <a:pt x="0" y="154673"/>
                  </a:lnTo>
                  <a:lnTo>
                    <a:pt x="992" y="157675"/>
                  </a:lnTo>
                  <a:lnTo>
                    <a:pt x="4739" y="163656"/>
                  </a:lnTo>
                  <a:lnTo>
                    <a:pt x="7068" y="169621"/>
                  </a:lnTo>
                  <a:lnTo>
                    <a:pt x="8103" y="175580"/>
                  </a:lnTo>
                  <a:lnTo>
                    <a:pt x="8562" y="181536"/>
                  </a:lnTo>
                  <a:lnTo>
                    <a:pt x="8766" y="187490"/>
                  </a:lnTo>
                  <a:lnTo>
                    <a:pt x="8821" y="190467"/>
                  </a:lnTo>
                  <a:lnTo>
                    <a:pt x="9849" y="193444"/>
                  </a:lnTo>
                  <a:lnTo>
                    <a:pt x="13637" y="199397"/>
                  </a:lnTo>
                  <a:lnTo>
                    <a:pt x="15983" y="205350"/>
                  </a:lnTo>
                  <a:lnTo>
                    <a:pt x="16608" y="208327"/>
                  </a:lnTo>
                  <a:lnTo>
                    <a:pt x="18018" y="210311"/>
                  </a:lnTo>
                  <a:lnTo>
                    <a:pt x="19950" y="211634"/>
                  </a:lnTo>
                  <a:lnTo>
                    <a:pt x="22230" y="212516"/>
                  </a:lnTo>
                  <a:lnTo>
                    <a:pt x="30178" y="218498"/>
                  </a:lnTo>
                  <a:lnTo>
                    <a:pt x="32025" y="221061"/>
                  </a:lnTo>
                  <a:lnTo>
                    <a:pt x="34077" y="226554"/>
                  </a:lnTo>
                  <a:lnTo>
                    <a:pt x="35617" y="228416"/>
                  </a:lnTo>
                  <a:lnTo>
                    <a:pt x="37635" y="229657"/>
                  </a:lnTo>
                  <a:lnTo>
                    <a:pt x="44239" y="231994"/>
                  </a:lnTo>
                  <a:lnTo>
                    <a:pt x="53199" y="232136"/>
                  </a:lnTo>
                  <a:lnTo>
                    <a:pt x="58206" y="232138"/>
                  </a:lnTo>
                  <a:lnTo>
                    <a:pt x="59641" y="231147"/>
                  </a:lnTo>
                  <a:lnTo>
                    <a:pt x="60596" y="229493"/>
                  </a:lnTo>
                  <a:lnTo>
                    <a:pt x="61234" y="227399"/>
                  </a:lnTo>
                  <a:lnTo>
                    <a:pt x="62651" y="226002"/>
                  </a:lnTo>
                  <a:lnTo>
                    <a:pt x="64587" y="225071"/>
                  </a:lnTo>
                  <a:lnTo>
                    <a:pt x="66870" y="224451"/>
                  </a:lnTo>
                  <a:lnTo>
                    <a:pt x="68394" y="223045"/>
                  </a:lnTo>
                  <a:lnTo>
                    <a:pt x="69408" y="221115"/>
                  </a:lnTo>
                  <a:lnTo>
                    <a:pt x="70084" y="218837"/>
                  </a:lnTo>
                  <a:lnTo>
                    <a:pt x="73482" y="213660"/>
                  </a:lnTo>
                  <a:lnTo>
                    <a:pt x="75777" y="210890"/>
                  </a:lnTo>
                  <a:lnTo>
                    <a:pt x="77307" y="208051"/>
                  </a:lnTo>
                  <a:lnTo>
                    <a:pt x="79008" y="202251"/>
                  </a:lnTo>
                  <a:lnTo>
                    <a:pt x="82408" y="196366"/>
                  </a:lnTo>
                  <a:lnTo>
                    <a:pt x="87227" y="190443"/>
                  </a:lnTo>
                  <a:lnTo>
                    <a:pt x="92677" y="184503"/>
                  </a:lnTo>
                  <a:lnTo>
                    <a:pt x="101323" y="175581"/>
                  </a:lnTo>
                  <a:lnTo>
                    <a:pt x="110169" y="166654"/>
                  </a:lnTo>
                  <a:lnTo>
                    <a:pt x="118748" y="160701"/>
                  </a:lnTo>
                  <a:lnTo>
                    <a:pt x="128182" y="154748"/>
                  </a:lnTo>
                  <a:lnTo>
                    <a:pt x="135684" y="148795"/>
                  </a:lnTo>
                  <a:lnTo>
                    <a:pt x="142325" y="142842"/>
                  </a:lnTo>
                  <a:lnTo>
                    <a:pt x="145484" y="139866"/>
                  </a:lnTo>
                  <a:lnTo>
                    <a:pt x="149575" y="137881"/>
                  </a:lnTo>
                  <a:lnTo>
                    <a:pt x="154288" y="136559"/>
                  </a:lnTo>
                  <a:lnTo>
                    <a:pt x="159414" y="135677"/>
                  </a:lnTo>
                  <a:lnTo>
                    <a:pt x="167753" y="132051"/>
                  </a:lnTo>
                  <a:lnTo>
                    <a:pt x="175760" y="127132"/>
                  </a:lnTo>
                  <a:lnTo>
                    <a:pt x="180673" y="124432"/>
                  </a:lnTo>
                  <a:lnTo>
                    <a:pt x="190433" y="118785"/>
                  </a:lnTo>
                  <a:lnTo>
                    <a:pt x="198076" y="112968"/>
                  </a:lnTo>
                  <a:lnTo>
                    <a:pt x="202496" y="111020"/>
                  </a:lnTo>
                  <a:lnTo>
                    <a:pt x="207428" y="109721"/>
                  </a:lnTo>
                  <a:lnTo>
                    <a:pt x="212698" y="108855"/>
                  </a:lnTo>
                  <a:lnTo>
                    <a:pt x="218197" y="107286"/>
                  </a:lnTo>
                  <a:lnTo>
                    <a:pt x="223848" y="105248"/>
                  </a:lnTo>
                  <a:lnTo>
                    <a:pt x="229599" y="102896"/>
                  </a:lnTo>
                  <a:lnTo>
                    <a:pt x="238635" y="100284"/>
                  </a:lnTo>
                  <a:lnTo>
                    <a:pt x="245958" y="99123"/>
                  </a:lnTo>
                  <a:lnTo>
                    <a:pt x="252520" y="98607"/>
                  </a:lnTo>
                  <a:lnTo>
                    <a:pt x="261390" y="95732"/>
                  </a:lnTo>
                  <a:lnTo>
                    <a:pt x="270954" y="92139"/>
                  </a:lnTo>
                  <a:lnTo>
                    <a:pt x="278513" y="90542"/>
                  </a:lnTo>
                  <a:lnTo>
                    <a:pt x="285179" y="89832"/>
                  </a:lnTo>
                  <a:lnTo>
                    <a:pt x="288346" y="89643"/>
                  </a:lnTo>
                  <a:lnTo>
                    <a:pt x="290458" y="88524"/>
                  </a:lnTo>
                  <a:lnTo>
                    <a:pt x="291864" y="86787"/>
                  </a:lnTo>
                  <a:lnTo>
                    <a:pt x="292803" y="84636"/>
                  </a:lnTo>
                  <a:lnTo>
                    <a:pt x="294421" y="83202"/>
                  </a:lnTo>
                  <a:lnTo>
                    <a:pt x="296491" y="82246"/>
                  </a:lnTo>
                  <a:lnTo>
                    <a:pt x="303486" y="80368"/>
                  </a:lnTo>
                  <a:lnTo>
                    <a:pt x="312168" y="71774"/>
                  </a:lnTo>
                  <a:lnTo>
                    <a:pt x="304818" y="71437"/>
                  </a:lnTo>
                  <a:lnTo>
                    <a:pt x="312203" y="71406"/>
                  </a:lnTo>
                  <a:lnTo>
                    <a:pt x="312495" y="64337"/>
                  </a:lnTo>
                  <a:lnTo>
                    <a:pt x="312510" y="63717"/>
                  </a:lnTo>
                  <a:lnTo>
                    <a:pt x="311528" y="63303"/>
                  </a:lnTo>
                  <a:lnTo>
                    <a:pt x="307790" y="62843"/>
                  </a:lnTo>
                  <a:lnTo>
                    <a:pt x="306396" y="61728"/>
                  </a:lnTo>
                  <a:lnTo>
                    <a:pt x="305468" y="59993"/>
                  </a:lnTo>
                  <a:lnTo>
                    <a:pt x="303976" y="54819"/>
                  </a:lnTo>
                  <a:lnTo>
                    <a:pt x="303719" y="49182"/>
                  </a:lnTo>
                  <a:lnTo>
                    <a:pt x="302689" y="47660"/>
                  </a:lnTo>
                  <a:lnTo>
                    <a:pt x="301013" y="46645"/>
                  </a:lnTo>
                  <a:lnTo>
                    <a:pt x="298901" y="45969"/>
                  </a:lnTo>
                  <a:lnTo>
                    <a:pt x="297494" y="44526"/>
                  </a:lnTo>
                  <a:lnTo>
                    <a:pt x="296556" y="42571"/>
                  </a:lnTo>
                  <a:lnTo>
                    <a:pt x="295050" y="37046"/>
                  </a:lnTo>
                  <a:lnTo>
                    <a:pt x="290049" y="31349"/>
                  </a:lnTo>
                  <a:lnTo>
                    <a:pt x="287624" y="29818"/>
                  </a:lnTo>
                  <a:lnTo>
                    <a:pt x="282284" y="28117"/>
                  </a:lnTo>
                  <a:lnTo>
                    <a:pt x="280462" y="26671"/>
                  </a:lnTo>
                  <a:lnTo>
                    <a:pt x="279248" y="24715"/>
                  </a:lnTo>
                  <a:lnTo>
                    <a:pt x="278439" y="22419"/>
                  </a:lnTo>
                  <a:lnTo>
                    <a:pt x="276907" y="20888"/>
                  </a:lnTo>
                  <a:lnTo>
                    <a:pt x="274894" y="19868"/>
                  </a:lnTo>
                  <a:lnTo>
                    <a:pt x="270012" y="18734"/>
                  </a:lnTo>
                  <a:lnTo>
                    <a:pt x="264534" y="18230"/>
                  </a:lnTo>
                  <a:lnTo>
                    <a:pt x="261684" y="17103"/>
                  </a:lnTo>
                  <a:lnTo>
                    <a:pt x="252933" y="11769"/>
                  </a:lnTo>
                  <a:lnTo>
                    <a:pt x="247021" y="10174"/>
                  </a:lnTo>
                  <a:lnTo>
                    <a:pt x="238115" y="9275"/>
                  </a:lnTo>
                  <a:lnTo>
                    <a:pt x="229192" y="9009"/>
                  </a:lnTo>
                  <a:lnTo>
                    <a:pt x="227209" y="7980"/>
                  </a:lnTo>
                  <a:lnTo>
                    <a:pt x="225886" y="6301"/>
                  </a:lnTo>
                  <a:lnTo>
                    <a:pt x="225005" y="4190"/>
                  </a:lnTo>
                  <a:lnTo>
                    <a:pt x="223424" y="2782"/>
                  </a:lnTo>
                  <a:lnTo>
                    <a:pt x="221380" y="1844"/>
                  </a:lnTo>
                  <a:lnTo>
                    <a:pt x="215709" y="338"/>
                  </a:lnTo>
                  <a:lnTo>
                    <a:pt x="206746" y="0"/>
                  </a:lnTo>
                  <a:lnTo>
                    <a:pt x="206292" y="981"/>
                  </a:lnTo>
                  <a:lnTo>
                    <a:pt x="205786" y="4718"/>
                  </a:lnTo>
                  <a:lnTo>
                    <a:pt x="204660" y="6111"/>
                  </a:lnTo>
                  <a:lnTo>
                    <a:pt x="202916" y="7039"/>
                  </a:lnTo>
                  <a:lnTo>
                    <a:pt x="197730" y="8530"/>
                  </a:lnTo>
                  <a:lnTo>
                    <a:pt x="192091" y="13529"/>
                  </a:lnTo>
                  <a:lnTo>
                    <a:pt x="189577" y="14961"/>
                  </a:lnTo>
                  <a:lnTo>
                    <a:pt x="181296" y="17970"/>
                  </a:lnTo>
                  <a:lnTo>
                    <a:pt x="172559" y="23712"/>
                  </a:lnTo>
                  <a:lnTo>
                    <a:pt x="163686" y="26847"/>
                  </a:lnTo>
                  <a:lnTo>
                    <a:pt x="154774" y="33618"/>
                  </a:lnTo>
                  <a:lnTo>
                    <a:pt x="148824" y="39066"/>
                  </a:lnTo>
                  <a:lnTo>
                    <a:pt x="145849" y="40916"/>
                  </a:lnTo>
                  <a:lnTo>
                    <a:pt x="136921" y="44512"/>
                  </a:lnTo>
                  <a:lnTo>
                    <a:pt x="130968" y="48869"/>
                  </a:lnTo>
                  <a:lnTo>
                    <a:pt x="122369" y="54113"/>
                  </a:lnTo>
                  <a:lnTo>
                    <a:pt x="112925" y="58759"/>
                  </a:lnTo>
                  <a:lnTo>
                    <a:pt x="105421" y="60823"/>
                  </a:lnTo>
                  <a:lnTo>
                    <a:pt x="98778" y="64387"/>
                  </a:lnTo>
                  <a:lnTo>
                    <a:pt x="91527" y="69278"/>
                  </a:lnTo>
                  <a:lnTo>
                    <a:pt x="86814" y="71971"/>
                  </a:lnTo>
                  <a:lnTo>
                    <a:pt x="77280" y="76617"/>
                  </a:lnTo>
                  <a:lnTo>
                    <a:pt x="69735" y="78683"/>
                  </a:lnTo>
                  <a:lnTo>
                    <a:pt x="63074" y="82246"/>
                  </a:lnTo>
                  <a:lnTo>
                    <a:pt x="56807" y="87137"/>
                  </a:lnTo>
                  <a:lnTo>
                    <a:pt x="50713" y="92618"/>
                  </a:lnTo>
                  <a:lnTo>
                    <a:pt x="44649" y="981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6"/>
            <p:cNvSpPr/>
            <p:nvPr/>
          </p:nvSpPr>
          <p:spPr>
            <a:xfrm>
              <a:off x="7429500" y="2669976"/>
              <a:ext cx="276782" cy="169654"/>
            </a:xfrm>
            <a:custGeom>
              <a:avLst/>
              <a:gdLst/>
              <a:ahLst/>
              <a:cxnLst/>
              <a:rect l="0" t="0" r="0" b="0"/>
              <a:pathLst>
                <a:path w="276782" h="169654">
                  <a:moveTo>
                    <a:pt x="0" y="17859"/>
                  </a:moveTo>
                  <a:lnTo>
                    <a:pt x="0" y="22600"/>
                  </a:lnTo>
                  <a:lnTo>
                    <a:pt x="991" y="24988"/>
                  </a:lnTo>
                  <a:lnTo>
                    <a:pt x="4739" y="30288"/>
                  </a:lnTo>
                  <a:lnTo>
                    <a:pt x="6136" y="33091"/>
                  </a:lnTo>
                  <a:lnTo>
                    <a:pt x="7067" y="35951"/>
                  </a:lnTo>
                  <a:lnTo>
                    <a:pt x="7687" y="38850"/>
                  </a:lnTo>
                  <a:lnTo>
                    <a:pt x="9094" y="42767"/>
                  </a:lnTo>
                  <a:lnTo>
                    <a:pt x="11024" y="47363"/>
                  </a:lnTo>
                  <a:lnTo>
                    <a:pt x="13302" y="52411"/>
                  </a:lnTo>
                  <a:lnTo>
                    <a:pt x="14820" y="56769"/>
                  </a:lnTo>
                  <a:lnTo>
                    <a:pt x="15833" y="60666"/>
                  </a:lnTo>
                  <a:lnTo>
                    <a:pt x="16509" y="64257"/>
                  </a:lnTo>
                  <a:lnTo>
                    <a:pt x="17951" y="67642"/>
                  </a:lnTo>
                  <a:lnTo>
                    <a:pt x="19905" y="70892"/>
                  </a:lnTo>
                  <a:lnTo>
                    <a:pt x="22199" y="74050"/>
                  </a:lnTo>
                  <a:lnTo>
                    <a:pt x="23729" y="77148"/>
                  </a:lnTo>
                  <a:lnTo>
                    <a:pt x="24749" y="80205"/>
                  </a:lnTo>
                  <a:lnTo>
                    <a:pt x="25429" y="83236"/>
                  </a:lnTo>
                  <a:lnTo>
                    <a:pt x="25882" y="87241"/>
                  </a:lnTo>
                  <a:lnTo>
                    <a:pt x="26185" y="91895"/>
                  </a:lnTo>
                  <a:lnTo>
                    <a:pt x="26386" y="96982"/>
                  </a:lnTo>
                  <a:lnTo>
                    <a:pt x="27513" y="101366"/>
                  </a:lnTo>
                  <a:lnTo>
                    <a:pt x="29255" y="105280"/>
                  </a:lnTo>
                  <a:lnTo>
                    <a:pt x="31410" y="108882"/>
                  </a:lnTo>
                  <a:lnTo>
                    <a:pt x="33838" y="112276"/>
                  </a:lnTo>
                  <a:lnTo>
                    <a:pt x="36448" y="115530"/>
                  </a:lnTo>
                  <a:lnTo>
                    <a:pt x="39182" y="118692"/>
                  </a:lnTo>
                  <a:lnTo>
                    <a:pt x="41004" y="121792"/>
                  </a:lnTo>
                  <a:lnTo>
                    <a:pt x="42219" y="124851"/>
                  </a:lnTo>
                  <a:lnTo>
                    <a:pt x="43029" y="127883"/>
                  </a:lnTo>
                  <a:lnTo>
                    <a:pt x="44560" y="130896"/>
                  </a:lnTo>
                  <a:lnTo>
                    <a:pt x="46574" y="133897"/>
                  </a:lnTo>
                  <a:lnTo>
                    <a:pt x="48908" y="136890"/>
                  </a:lnTo>
                  <a:lnTo>
                    <a:pt x="51457" y="139877"/>
                  </a:lnTo>
                  <a:lnTo>
                    <a:pt x="54148" y="142860"/>
                  </a:lnTo>
                  <a:lnTo>
                    <a:pt x="56935" y="145842"/>
                  </a:lnTo>
                  <a:lnTo>
                    <a:pt x="58792" y="148822"/>
                  </a:lnTo>
                  <a:lnTo>
                    <a:pt x="60031" y="151800"/>
                  </a:lnTo>
                  <a:lnTo>
                    <a:pt x="60856" y="154778"/>
                  </a:lnTo>
                  <a:lnTo>
                    <a:pt x="62399" y="156764"/>
                  </a:lnTo>
                  <a:lnTo>
                    <a:pt x="64419" y="158087"/>
                  </a:lnTo>
                  <a:lnTo>
                    <a:pt x="66758" y="158970"/>
                  </a:lnTo>
                  <a:lnTo>
                    <a:pt x="72004" y="162596"/>
                  </a:lnTo>
                  <a:lnTo>
                    <a:pt x="78715" y="168268"/>
                  </a:lnTo>
                  <a:lnTo>
                    <a:pt x="82278" y="169043"/>
                  </a:lnTo>
                  <a:lnTo>
                    <a:pt x="89863" y="169480"/>
                  </a:lnTo>
                  <a:lnTo>
                    <a:pt x="98117" y="169640"/>
                  </a:lnTo>
                  <a:lnTo>
                    <a:pt x="102477" y="169653"/>
                  </a:lnTo>
                  <a:lnTo>
                    <a:pt x="105029" y="168665"/>
                  </a:lnTo>
                  <a:lnTo>
                    <a:pt x="113361" y="163525"/>
                  </a:lnTo>
                  <a:lnTo>
                    <a:pt x="119174" y="161974"/>
                  </a:lnTo>
                  <a:lnTo>
                    <a:pt x="125065" y="158640"/>
                  </a:lnTo>
                  <a:lnTo>
                    <a:pt x="130990" y="153850"/>
                  </a:lnTo>
                  <a:lnTo>
                    <a:pt x="133960" y="151184"/>
                  </a:lnTo>
                  <a:lnTo>
                    <a:pt x="139905" y="145576"/>
                  </a:lnTo>
                  <a:lnTo>
                    <a:pt x="145854" y="139776"/>
                  </a:lnTo>
                  <a:lnTo>
                    <a:pt x="149822" y="136840"/>
                  </a:lnTo>
                  <a:lnTo>
                    <a:pt x="154451" y="133891"/>
                  </a:lnTo>
                  <a:lnTo>
                    <a:pt x="159522" y="130932"/>
                  </a:lnTo>
                  <a:lnTo>
                    <a:pt x="163896" y="127968"/>
                  </a:lnTo>
                  <a:lnTo>
                    <a:pt x="167802" y="124999"/>
                  </a:lnTo>
                  <a:lnTo>
                    <a:pt x="171399" y="122028"/>
                  </a:lnTo>
                  <a:lnTo>
                    <a:pt x="174790" y="119055"/>
                  </a:lnTo>
                  <a:lnTo>
                    <a:pt x="178042" y="116081"/>
                  </a:lnTo>
                  <a:lnTo>
                    <a:pt x="184301" y="110131"/>
                  </a:lnTo>
                  <a:lnTo>
                    <a:pt x="190391" y="104179"/>
                  </a:lnTo>
                  <a:lnTo>
                    <a:pt x="194396" y="102195"/>
                  </a:lnTo>
                  <a:lnTo>
                    <a:pt x="199049" y="100872"/>
                  </a:lnTo>
                  <a:lnTo>
                    <a:pt x="204137" y="99990"/>
                  </a:lnTo>
                  <a:lnTo>
                    <a:pt x="212435" y="96364"/>
                  </a:lnTo>
                  <a:lnTo>
                    <a:pt x="219431" y="91446"/>
                  </a:lnTo>
                  <a:lnTo>
                    <a:pt x="222686" y="88745"/>
                  </a:lnTo>
                  <a:lnTo>
                    <a:pt x="225848" y="85952"/>
                  </a:lnTo>
                  <a:lnTo>
                    <a:pt x="232007" y="80204"/>
                  </a:lnTo>
                  <a:lnTo>
                    <a:pt x="244044" y="68429"/>
                  </a:lnTo>
                  <a:lnTo>
                    <a:pt x="248025" y="66455"/>
                  </a:lnTo>
                  <a:lnTo>
                    <a:pt x="252662" y="65139"/>
                  </a:lnTo>
                  <a:lnTo>
                    <a:pt x="257738" y="64262"/>
                  </a:lnTo>
                  <a:lnTo>
                    <a:pt x="261122" y="62685"/>
                  </a:lnTo>
                  <a:lnTo>
                    <a:pt x="263379" y="60642"/>
                  </a:lnTo>
                  <a:lnTo>
                    <a:pt x="266877" y="55725"/>
                  </a:lnTo>
                  <a:lnTo>
                    <a:pt x="269200" y="53025"/>
                  </a:lnTo>
                  <a:lnTo>
                    <a:pt x="275314" y="46303"/>
                  </a:lnTo>
                  <a:lnTo>
                    <a:pt x="275817" y="44759"/>
                  </a:lnTo>
                  <a:lnTo>
                    <a:pt x="276374" y="40398"/>
                  </a:lnTo>
                  <a:lnTo>
                    <a:pt x="276781" y="36130"/>
                  </a:lnTo>
                  <a:lnTo>
                    <a:pt x="272068" y="31100"/>
                  </a:lnTo>
                  <a:lnTo>
                    <a:pt x="269684" y="29663"/>
                  </a:lnTo>
                  <a:lnTo>
                    <a:pt x="261587" y="26648"/>
                  </a:lnTo>
                  <a:lnTo>
                    <a:pt x="255828" y="22427"/>
                  </a:lnTo>
                  <a:lnTo>
                    <a:pt x="252904" y="20904"/>
                  </a:lnTo>
                  <a:lnTo>
                    <a:pt x="247008" y="19213"/>
                  </a:lnTo>
                  <a:lnTo>
                    <a:pt x="241081" y="15815"/>
                  </a:lnTo>
                  <a:lnTo>
                    <a:pt x="238111" y="13520"/>
                  </a:lnTo>
                  <a:lnTo>
                    <a:pt x="234146" y="11990"/>
                  </a:lnTo>
                  <a:lnTo>
                    <a:pt x="229520" y="10970"/>
                  </a:lnTo>
                  <a:lnTo>
                    <a:pt x="224450" y="10290"/>
                  </a:lnTo>
                  <a:lnTo>
                    <a:pt x="216172" y="6888"/>
                  </a:lnTo>
                  <a:lnTo>
                    <a:pt x="212576" y="4592"/>
                  </a:lnTo>
                  <a:lnTo>
                    <a:pt x="208194" y="3061"/>
                  </a:lnTo>
                  <a:lnTo>
                    <a:pt x="203288" y="2041"/>
                  </a:lnTo>
                  <a:lnTo>
                    <a:pt x="198033" y="1361"/>
                  </a:lnTo>
                  <a:lnTo>
                    <a:pt x="192545" y="907"/>
                  </a:lnTo>
                  <a:lnTo>
                    <a:pt x="186902" y="605"/>
                  </a:lnTo>
                  <a:lnTo>
                    <a:pt x="175341" y="269"/>
                  </a:lnTo>
                  <a:lnTo>
                    <a:pt x="140997" y="16"/>
                  </a:lnTo>
                  <a:lnTo>
                    <a:pt x="96613" y="0"/>
                  </a:lnTo>
                  <a:lnTo>
                    <a:pt x="92190" y="992"/>
                  </a:lnTo>
                  <a:lnTo>
                    <a:pt x="87257" y="2646"/>
                  </a:lnTo>
                  <a:lnTo>
                    <a:pt x="81984" y="4740"/>
                  </a:lnTo>
                  <a:lnTo>
                    <a:pt x="73479" y="7068"/>
                  </a:lnTo>
                  <a:lnTo>
                    <a:pt x="64675" y="8562"/>
                  </a:lnTo>
                  <a:lnTo>
                    <a:pt x="56798" y="8857"/>
                  </a:lnTo>
                  <a:lnTo>
                    <a:pt x="49262" y="8920"/>
                  </a:lnTo>
                  <a:lnTo>
                    <a:pt x="44684" y="8930"/>
                  </a:lnTo>
                  <a:lnTo>
                    <a:pt x="5357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7"/>
            <p:cNvSpPr/>
            <p:nvPr/>
          </p:nvSpPr>
          <p:spPr>
            <a:xfrm>
              <a:off x="7590234" y="2107406"/>
              <a:ext cx="169665" cy="669727"/>
            </a:xfrm>
            <a:custGeom>
              <a:avLst/>
              <a:gdLst/>
              <a:ahLst/>
              <a:cxnLst/>
              <a:rect l="0" t="0" r="0" b="0"/>
              <a:pathLst>
                <a:path w="169665" h="669727">
                  <a:moveTo>
                    <a:pt x="0" y="0"/>
                  </a:moveTo>
                  <a:lnTo>
                    <a:pt x="0" y="4740"/>
                  </a:lnTo>
                  <a:lnTo>
                    <a:pt x="991" y="6137"/>
                  </a:lnTo>
                  <a:lnTo>
                    <a:pt x="2645" y="7068"/>
                  </a:lnTo>
                  <a:lnTo>
                    <a:pt x="4739" y="7688"/>
                  </a:lnTo>
                  <a:lnTo>
                    <a:pt x="6137" y="10086"/>
                  </a:lnTo>
                  <a:lnTo>
                    <a:pt x="11024" y="28193"/>
                  </a:lnTo>
                  <a:lnTo>
                    <a:pt x="13302" y="33678"/>
                  </a:lnTo>
                  <a:lnTo>
                    <a:pt x="15834" y="47710"/>
                  </a:lnTo>
                  <a:lnTo>
                    <a:pt x="17951" y="63869"/>
                  </a:lnTo>
                  <a:lnTo>
                    <a:pt x="22199" y="80972"/>
                  </a:lnTo>
                  <a:lnTo>
                    <a:pt x="27395" y="98495"/>
                  </a:lnTo>
                  <a:lnTo>
                    <a:pt x="38815" y="133998"/>
                  </a:lnTo>
                  <a:lnTo>
                    <a:pt x="42056" y="154474"/>
                  </a:lnTo>
                  <a:lnTo>
                    <a:pt x="42920" y="165490"/>
                  </a:lnTo>
                  <a:lnTo>
                    <a:pt x="46526" y="185668"/>
                  </a:lnTo>
                  <a:lnTo>
                    <a:pt x="83353" y="333411"/>
                  </a:lnTo>
                  <a:lnTo>
                    <a:pt x="89301" y="359849"/>
                  </a:lnTo>
                  <a:lnTo>
                    <a:pt x="95251" y="387144"/>
                  </a:lnTo>
                  <a:lnTo>
                    <a:pt x="116086" y="475756"/>
                  </a:lnTo>
                  <a:lnTo>
                    <a:pt x="122039" y="503150"/>
                  </a:lnTo>
                  <a:lnTo>
                    <a:pt x="136922" y="565169"/>
                  </a:lnTo>
                  <a:lnTo>
                    <a:pt x="145851" y="601154"/>
                  </a:lnTo>
                  <a:lnTo>
                    <a:pt x="148828" y="612105"/>
                  </a:lnTo>
                  <a:lnTo>
                    <a:pt x="154781" y="632211"/>
                  </a:lnTo>
                  <a:lnTo>
                    <a:pt x="157758" y="640747"/>
                  </a:lnTo>
                  <a:lnTo>
                    <a:pt x="160734" y="648422"/>
                  </a:lnTo>
                  <a:lnTo>
                    <a:pt x="169664" y="6697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88"/>
            <p:cNvSpPr/>
            <p:nvPr/>
          </p:nvSpPr>
          <p:spPr>
            <a:xfrm>
              <a:off x="7340203" y="2178843"/>
              <a:ext cx="267891" cy="741165"/>
            </a:xfrm>
            <a:custGeom>
              <a:avLst/>
              <a:gdLst/>
              <a:ahLst/>
              <a:cxnLst/>
              <a:rect l="0" t="0" r="0" b="0"/>
              <a:pathLst>
                <a:path w="267891" h="741165">
                  <a:moveTo>
                    <a:pt x="0" y="0"/>
                  </a:moveTo>
                  <a:lnTo>
                    <a:pt x="0" y="12429"/>
                  </a:lnTo>
                  <a:lnTo>
                    <a:pt x="4739" y="30472"/>
                  </a:lnTo>
                  <a:lnTo>
                    <a:pt x="12358" y="46285"/>
                  </a:lnTo>
                  <a:lnTo>
                    <a:pt x="17169" y="54669"/>
                  </a:lnTo>
                  <a:lnTo>
                    <a:pt x="25159" y="74569"/>
                  </a:lnTo>
                  <a:lnTo>
                    <a:pt x="33010" y="96642"/>
                  </a:lnTo>
                  <a:lnTo>
                    <a:pt x="37881" y="108084"/>
                  </a:lnTo>
                  <a:lnTo>
                    <a:pt x="43114" y="119681"/>
                  </a:lnTo>
                  <a:lnTo>
                    <a:pt x="54219" y="145796"/>
                  </a:lnTo>
                  <a:lnTo>
                    <a:pt x="95287" y="247226"/>
                  </a:lnTo>
                  <a:lnTo>
                    <a:pt x="102220" y="262052"/>
                  </a:lnTo>
                  <a:lnTo>
                    <a:pt x="109819" y="276896"/>
                  </a:lnTo>
                  <a:lnTo>
                    <a:pt x="117861" y="291754"/>
                  </a:lnTo>
                  <a:lnTo>
                    <a:pt x="125206" y="306620"/>
                  </a:lnTo>
                  <a:lnTo>
                    <a:pt x="132088" y="321491"/>
                  </a:lnTo>
                  <a:lnTo>
                    <a:pt x="145026" y="351245"/>
                  </a:lnTo>
                  <a:lnTo>
                    <a:pt x="175508" y="425650"/>
                  </a:lnTo>
                  <a:lnTo>
                    <a:pt x="180505" y="440532"/>
                  </a:lnTo>
                  <a:lnTo>
                    <a:pt x="184829" y="455415"/>
                  </a:lnTo>
                  <a:lnTo>
                    <a:pt x="188704" y="470298"/>
                  </a:lnTo>
                  <a:lnTo>
                    <a:pt x="193271" y="486172"/>
                  </a:lnTo>
                  <a:lnTo>
                    <a:pt x="208188" y="534973"/>
                  </a:lnTo>
                  <a:lnTo>
                    <a:pt x="215890" y="562542"/>
                  </a:lnTo>
                  <a:lnTo>
                    <a:pt x="219333" y="576442"/>
                  </a:lnTo>
                  <a:lnTo>
                    <a:pt x="225804" y="605116"/>
                  </a:lnTo>
                  <a:lnTo>
                    <a:pt x="229910" y="618716"/>
                  </a:lnTo>
                  <a:lnTo>
                    <a:pt x="234633" y="631751"/>
                  </a:lnTo>
                  <a:lnTo>
                    <a:pt x="239766" y="644409"/>
                  </a:lnTo>
                  <a:lnTo>
                    <a:pt x="244179" y="656817"/>
                  </a:lnTo>
                  <a:lnTo>
                    <a:pt x="248115" y="669058"/>
                  </a:lnTo>
                  <a:lnTo>
                    <a:pt x="255132" y="691258"/>
                  </a:lnTo>
                  <a:lnTo>
                    <a:pt x="261558" y="707739"/>
                  </a:lnTo>
                  <a:lnTo>
                    <a:pt x="265076" y="721678"/>
                  </a:lnTo>
                  <a:lnTo>
                    <a:pt x="267890" y="7411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89"/>
            <p:cNvSpPr/>
            <p:nvPr/>
          </p:nvSpPr>
          <p:spPr>
            <a:xfrm>
              <a:off x="7375921" y="2196703"/>
              <a:ext cx="125017" cy="366118"/>
            </a:xfrm>
            <a:custGeom>
              <a:avLst/>
              <a:gdLst/>
              <a:ahLst/>
              <a:cxnLst/>
              <a:rect l="0" t="0" r="0" b="0"/>
              <a:pathLst>
                <a:path w="125017" h="366118">
                  <a:moveTo>
                    <a:pt x="0" y="0"/>
                  </a:moveTo>
                  <a:lnTo>
                    <a:pt x="0" y="4740"/>
                  </a:lnTo>
                  <a:lnTo>
                    <a:pt x="2646" y="12359"/>
                  </a:lnTo>
                  <a:lnTo>
                    <a:pt x="4740" y="17169"/>
                  </a:lnTo>
                  <a:lnTo>
                    <a:pt x="7129" y="24344"/>
                  </a:lnTo>
                  <a:lnTo>
                    <a:pt x="9714" y="33097"/>
                  </a:lnTo>
                  <a:lnTo>
                    <a:pt x="12429" y="42900"/>
                  </a:lnTo>
                  <a:lnTo>
                    <a:pt x="16223" y="54397"/>
                  </a:lnTo>
                  <a:lnTo>
                    <a:pt x="42240" y="127671"/>
                  </a:lnTo>
                  <a:lnTo>
                    <a:pt x="48996" y="144645"/>
                  </a:lnTo>
                  <a:lnTo>
                    <a:pt x="56477" y="161914"/>
                  </a:lnTo>
                  <a:lnTo>
                    <a:pt x="64441" y="179380"/>
                  </a:lnTo>
                  <a:lnTo>
                    <a:pt x="71734" y="198962"/>
                  </a:lnTo>
                  <a:lnTo>
                    <a:pt x="78581" y="219953"/>
                  </a:lnTo>
                  <a:lnTo>
                    <a:pt x="85129" y="241885"/>
                  </a:lnTo>
                  <a:lnTo>
                    <a:pt x="91479" y="261468"/>
                  </a:lnTo>
                  <a:lnTo>
                    <a:pt x="97698" y="279483"/>
                  </a:lnTo>
                  <a:lnTo>
                    <a:pt x="103827" y="296455"/>
                  </a:lnTo>
                  <a:lnTo>
                    <a:pt x="108905" y="311738"/>
                  </a:lnTo>
                  <a:lnTo>
                    <a:pt x="113284" y="325896"/>
                  </a:lnTo>
                  <a:lnTo>
                    <a:pt x="125016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90"/>
            <p:cNvSpPr/>
            <p:nvPr/>
          </p:nvSpPr>
          <p:spPr>
            <a:xfrm>
              <a:off x="2107515" y="2178843"/>
              <a:ext cx="17751" cy="223243"/>
            </a:xfrm>
            <a:custGeom>
              <a:avLst/>
              <a:gdLst/>
              <a:ahLst/>
              <a:cxnLst/>
              <a:rect l="0" t="0" r="0" b="0"/>
              <a:pathLst>
                <a:path w="17751" h="223243">
                  <a:moveTo>
                    <a:pt x="8820" y="0"/>
                  </a:moveTo>
                  <a:lnTo>
                    <a:pt x="259" y="0"/>
                  </a:lnTo>
                  <a:lnTo>
                    <a:pt x="0" y="4741"/>
                  </a:lnTo>
                  <a:lnTo>
                    <a:pt x="956" y="6137"/>
                  </a:lnTo>
                  <a:lnTo>
                    <a:pt x="2585" y="7068"/>
                  </a:lnTo>
                  <a:lnTo>
                    <a:pt x="4664" y="7689"/>
                  </a:lnTo>
                  <a:lnTo>
                    <a:pt x="6049" y="9095"/>
                  </a:lnTo>
                  <a:lnTo>
                    <a:pt x="6973" y="11024"/>
                  </a:lnTo>
                  <a:lnTo>
                    <a:pt x="8455" y="16509"/>
                  </a:lnTo>
                  <a:lnTo>
                    <a:pt x="8658" y="22551"/>
                  </a:lnTo>
                  <a:lnTo>
                    <a:pt x="8820" y="217286"/>
                  </a:lnTo>
                  <a:lnTo>
                    <a:pt x="9813" y="219272"/>
                  </a:lnTo>
                  <a:lnTo>
                    <a:pt x="11466" y="220595"/>
                  </a:lnTo>
                  <a:lnTo>
                    <a:pt x="17736" y="223236"/>
                  </a:lnTo>
                  <a:lnTo>
                    <a:pt x="17750" y="223242"/>
                  </a:lnTo>
                  <a:lnTo>
                    <a:pt x="8930" y="223242"/>
                  </a:lnTo>
                  <a:lnTo>
                    <a:pt x="1775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91"/>
            <p:cNvSpPr/>
            <p:nvPr/>
          </p:nvSpPr>
          <p:spPr>
            <a:xfrm>
              <a:off x="3196828" y="2205632"/>
              <a:ext cx="8930" cy="196454"/>
            </a:xfrm>
            <a:custGeom>
              <a:avLst/>
              <a:gdLst/>
              <a:ahLst/>
              <a:cxnLst/>
              <a:rect l="0" t="0" r="0" b="0"/>
              <a:pathLst>
                <a:path w="8930" h="196454">
                  <a:moveTo>
                    <a:pt x="0" y="0"/>
                  </a:moveTo>
                  <a:lnTo>
                    <a:pt x="0" y="181560"/>
                  </a:lnTo>
                  <a:lnTo>
                    <a:pt x="992" y="183548"/>
                  </a:lnTo>
                  <a:lnTo>
                    <a:pt x="2645" y="184873"/>
                  </a:lnTo>
                  <a:lnTo>
                    <a:pt x="4740" y="185757"/>
                  </a:lnTo>
                  <a:lnTo>
                    <a:pt x="6137" y="187338"/>
                  </a:lnTo>
                  <a:lnTo>
                    <a:pt x="7068" y="189384"/>
                  </a:lnTo>
                  <a:lnTo>
                    <a:pt x="8927" y="196442"/>
                  </a:lnTo>
                  <a:lnTo>
                    <a:pt x="8927" y="196446"/>
                  </a:lnTo>
                  <a:lnTo>
                    <a:pt x="8928" y="196449"/>
                  </a:lnTo>
                  <a:lnTo>
                    <a:pt x="8929" y="196453"/>
                  </a:lnTo>
                  <a:lnTo>
                    <a:pt x="8929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92"/>
            <p:cNvSpPr/>
            <p:nvPr/>
          </p:nvSpPr>
          <p:spPr>
            <a:xfrm>
              <a:off x="2089579" y="2536031"/>
              <a:ext cx="26757" cy="205384"/>
            </a:xfrm>
            <a:custGeom>
              <a:avLst/>
              <a:gdLst/>
              <a:ahLst/>
              <a:cxnLst/>
              <a:rect l="0" t="0" r="0" b="0"/>
              <a:pathLst>
                <a:path w="26757" h="205384">
                  <a:moveTo>
                    <a:pt x="8897" y="0"/>
                  </a:moveTo>
                  <a:lnTo>
                    <a:pt x="335" y="0"/>
                  </a:lnTo>
                  <a:lnTo>
                    <a:pt x="40" y="6137"/>
                  </a:lnTo>
                  <a:lnTo>
                    <a:pt x="0" y="7688"/>
                  </a:lnTo>
                  <a:lnTo>
                    <a:pt x="981" y="9094"/>
                  </a:lnTo>
                  <a:lnTo>
                    <a:pt x="2627" y="11023"/>
                  </a:lnTo>
                  <a:lnTo>
                    <a:pt x="4717" y="13302"/>
                  </a:lnTo>
                  <a:lnTo>
                    <a:pt x="6110" y="15813"/>
                  </a:lnTo>
                  <a:lnTo>
                    <a:pt x="7039" y="18479"/>
                  </a:lnTo>
                  <a:lnTo>
                    <a:pt x="7658" y="21249"/>
                  </a:lnTo>
                  <a:lnTo>
                    <a:pt x="8347" y="26973"/>
                  </a:lnTo>
                  <a:lnTo>
                    <a:pt x="8653" y="32824"/>
                  </a:lnTo>
                  <a:lnTo>
                    <a:pt x="8788" y="38731"/>
                  </a:lnTo>
                  <a:lnTo>
                    <a:pt x="8887" y="56558"/>
                  </a:lnTo>
                  <a:lnTo>
                    <a:pt x="9883" y="60525"/>
                  </a:lnTo>
                  <a:lnTo>
                    <a:pt x="11539" y="65155"/>
                  </a:lnTo>
                  <a:lnTo>
                    <a:pt x="13635" y="70226"/>
                  </a:lnTo>
                  <a:lnTo>
                    <a:pt x="15032" y="74598"/>
                  </a:lnTo>
                  <a:lnTo>
                    <a:pt x="15963" y="78506"/>
                  </a:lnTo>
                  <a:lnTo>
                    <a:pt x="16585" y="82102"/>
                  </a:lnTo>
                  <a:lnTo>
                    <a:pt x="16999" y="85493"/>
                  </a:lnTo>
                  <a:lnTo>
                    <a:pt x="17459" y="91905"/>
                  </a:lnTo>
                  <a:lnTo>
                    <a:pt x="17663" y="100709"/>
                  </a:lnTo>
                  <a:lnTo>
                    <a:pt x="17827" y="190496"/>
                  </a:lnTo>
                  <a:lnTo>
                    <a:pt x="18819" y="192482"/>
                  </a:lnTo>
                  <a:lnTo>
                    <a:pt x="20473" y="193806"/>
                  </a:lnTo>
                  <a:lnTo>
                    <a:pt x="26389" y="196298"/>
                  </a:lnTo>
                  <a:lnTo>
                    <a:pt x="26684" y="202559"/>
                  </a:lnTo>
                  <a:lnTo>
                    <a:pt x="26756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93"/>
            <p:cNvSpPr/>
            <p:nvPr/>
          </p:nvSpPr>
          <p:spPr>
            <a:xfrm>
              <a:off x="3214687" y="2553890"/>
              <a:ext cx="1" cy="205384"/>
            </a:xfrm>
            <a:custGeom>
              <a:avLst/>
              <a:gdLst/>
              <a:ahLst/>
              <a:cxnLst/>
              <a:rect l="0" t="0" r="0" b="0"/>
              <a:pathLst>
                <a:path w="1" h="205384">
                  <a:moveTo>
                    <a:pt x="0" y="0"/>
                  </a:move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94"/>
            <p:cNvSpPr/>
            <p:nvPr/>
          </p:nvSpPr>
          <p:spPr>
            <a:xfrm>
              <a:off x="3205757" y="4464952"/>
              <a:ext cx="26790" cy="214205"/>
            </a:xfrm>
            <a:custGeom>
              <a:avLst/>
              <a:gdLst/>
              <a:ahLst/>
              <a:cxnLst/>
              <a:rect l="0" t="0" r="0" b="0"/>
              <a:pathLst>
                <a:path w="26790" h="214205">
                  <a:moveTo>
                    <a:pt x="17860" y="8821"/>
                  </a:moveTo>
                  <a:lnTo>
                    <a:pt x="17860" y="4080"/>
                  </a:lnTo>
                  <a:lnTo>
                    <a:pt x="18852" y="2684"/>
                  </a:lnTo>
                  <a:lnTo>
                    <a:pt x="20505" y="1753"/>
                  </a:lnTo>
                  <a:lnTo>
                    <a:pt x="26422" y="0"/>
                  </a:lnTo>
                  <a:lnTo>
                    <a:pt x="26717" y="6049"/>
                  </a:lnTo>
                  <a:lnTo>
                    <a:pt x="26785" y="11305"/>
                  </a:lnTo>
                  <a:lnTo>
                    <a:pt x="26789" y="39840"/>
                  </a:lnTo>
                  <a:lnTo>
                    <a:pt x="25797" y="43391"/>
                  </a:lnTo>
                  <a:lnTo>
                    <a:pt x="24143" y="47743"/>
                  </a:lnTo>
                  <a:lnTo>
                    <a:pt x="22049" y="52628"/>
                  </a:lnTo>
                  <a:lnTo>
                    <a:pt x="20652" y="56877"/>
                  </a:lnTo>
                  <a:lnTo>
                    <a:pt x="19721" y="60702"/>
                  </a:lnTo>
                  <a:lnTo>
                    <a:pt x="19101" y="64245"/>
                  </a:lnTo>
                  <a:lnTo>
                    <a:pt x="18411" y="70826"/>
                  </a:lnTo>
                  <a:lnTo>
                    <a:pt x="18227" y="73970"/>
                  </a:lnTo>
                  <a:lnTo>
                    <a:pt x="17112" y="77058"/>
                  </a:lnTo>
                  <a:lnTo>
                    <a:pt x="15377" y="80109"/>
                  </a:lnTo>
                  <a:lnTo>
                    <a:pt x="13228" y="83135"/>
                  </a:lnTo>
                  <a:lnTo>
                    <a:pt x="11795" y="87137"/>
                  </a:lnTo>
                  <a:lnTo>
                    <a:pt x="10840" y="91790"/>
                  </a:lnTo>
                  <a:lnTo>
                    <a:pt x="10203" y="96876"/>
                  </a:lnTo>
                  <a:lnTo>
                    <a:pt x="9779" y="101258"/>
                  </a:lnTo>
                  <a:lnTo>
                    <a:pt x="9496" y="105173"/>
                  </a:lnTo>
                  <a:lnTo>
                    <a:pt x="9307" y="108774"/>
                  </a:lnTo>
                  <a:lnTo>
                    <a:pt x="9097" y="115421"/>
                  </a:lnTo>
                  <a:lnTo>
                    <a:pt x="8979" y="127388"/>
                  </a:lnTo>
                  <a:lnTo>
                    <a:pt x="8933" y="154295"/>
                  </a:lnTo>
                  <a:lnTo>
                    <a:pt x="7940" y="157398"/>
                  </a:lnTo>
                  <a:lnTo>
                    <a:pt x="6285" y="160458"/>
                  </a:lnTo>
                  <a:lnTo>
                    <a:pt x="4190" y="163490"/>
                  </a:lnTo>
                  <a:lnTo>
                    <a:pt x="2794" y="166504"/>
                  </a:lnTo>
                  <a:lnTo>
                    <a:pt x="1863" y="169505"/>
                  </a:lnTo>
                  <a:lnTo>
                    <a:pt x="1242" y="172499"/>
                  </a:lnTo>
                  <a:lnTo>
                    <a:pt x="552" y="178469"/>
                  </a:lnTo>
                  <a:lnTo>
                    <a:pt x="109" y="185648"/>
                  </a:lnTo>
                  <a:lnTo>
                    <a:pt x="33" y="191631"/>
                  </a:lnTo>
                  <a:lnTo>
                    <a:pt x="0" y="212843"/>
                  </a:lnTo>
                  <a:lnTo>
                    <a:pt x="993" y="213296"/>
                  </a:lnTo>
                  <a:lnTo>
                    <a:pt x="2646" y="213599"/>
                  </a:lnTo>
                  <a:lnTo>
                    <a:pt x="8930" y="2142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95"/>
            <p:cNvSpPr/>
            <p:nvPr/>
          </p:nvSpPr>
          <p:spPr>
            <a:xfrm>
              <a:off x="3232546" y="4857750"/>
              <a:ext cx="8931" cy="196454"/>
            </a:xfrm>
            <a:custGeom>
              <a:avLst/>
              <a:gdLst/>
              <a:ahLst/>
              <a:cxnLst/>
              <a:rect l="0" t="0" r="0" b="0"/>
              <a:pathLst>
                <a:path w="8931" h="196454">
                  <a:moveTo>
                    <a:pt x="0" y="0"/>
                  </a:moveTo>
                  <a:lnTo>
                    <a:pt x="0" y="196452"/>
                  </a:lnTo>
                  <a:lnTo>
                    <a:pt x="893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96"/>
            <p:cNvSpPr/>
            <p:nvPr/>
          </p:nvSpPr>
          <p:spPr>
            <a:xfrm>
              <a:off x="3205757" y="5554265"/>
              <a:ext cx="8931" cy="258962"/>
            </a:xfrm>
            <a:custGeom>
              <a:avLst/>
              <a:gdLst/>
              <a:ahLst/>
              <a:cxnLst/>
              <a:rect l="0" t="0" r="0" b="0"/>
              <a:pathLst>
                <a:path w="8931" h="258962">
                  <a:moveTo>
                    <a:pt x="8930" y="0"/>
                  </a:moveTo>
                  <a:lnTo>
                    <a:pt x="8930" y="52402"/>
                  </a:lnTo>
                  <a:lnTo>
                    <a:pt x="7938" y="56763"/>
                  </a:lnTo>
                  <a:lnTo>
                    <a:pt x="6284" y="60662"/>
                  </a:lnTo>
                  <a:lnTo>
                    <a:pt x="4189" y="64254"/>
                  </a:lnTo>
                  <a:lnTo>
                    <a:pt x="2793" y="68633"/>
                  </a:lnTo>
                  <a:lnTo>
                    <a:pt x="1862" y="73536"/>
                  </a:lnTo>
                  <a:lnTo>
                    <a:pt x="1242" y="78790"/>
                  </a:lnTo>
                  <a:lnTo>
                    <a:pt x="828" y="84276"/>
                  </a:lnTo>
                  <a:lnTo>
                    <a:pt x="552" y="89919"/>
                  </a:lnTo>
                  <a:lnTo>
                    <a:pt x="164" y="104695"/>
                  </a:lnTo>
                  <a:lnTo>
                    <a:pt x="3" y="153130"/>
                  </a:lnTo>
                  <a:lnTo>
                    <a:pt x="0" y="257683"/>
                  </a:lnTo>
                  <a:lnTo>
                    <a:pt x="993" y="258109"/>
                  </a:lnTo>
                  <a:lnTo>
                    <a:pt x="2646" y="258393"/>
                  </a:lnTo>
                  <a:lnTo>
                    <a:pt x="8897" y="258958"/>
                  </a:lnTo>
                  <a:lnTo>
                    <a:pt x="893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97"/>
            <p:cNvSpPr/>
            <p:nvPr/>
          </p:nvSpPr>
          <p:spPr>
            <a:xfrm>
              <a:off x="3236338" y="5232796"/>
              <a:ext cx="14069" cy="267892"/>
            </a:xfrm>
            <a:custGeom>
              <a:avLst/>
              <a:gdLst/>
              <a:ahLst/>
              <a:cxnLst/>
              <a:rect l="0" t="0" r="0" b="0"/>
              <a:pathLst>
                <a:path w="14069" h="267892">
                  <a:moveTo>
                    <a:pt x="5138" y="0"/>
                  </a:moveTo>
                  <a:lnTo>
                    <a:pt x="13959" y="0"/>
                  </a:lnTo>
                  <a:lnTo>
                    <a:pt x="14058" y="7689"/>
                  </a:lnTo>
                  <a:lnTo>
                    <a:pt x="13069" y="9094"/>
                  </a:lnTo>
                  <a:lnTo>
                    <a:pt x="11418" y="11025"/>
                  </a:lnTo>
                  <a:lnTo>
                    <a:pt x="6378" y="16509"/>
                  </a:lnTo>
                  <a:lnTo>
                    <a:pt x="5965" y="17952"/>
                  </a:lnTo>
                  <a:lnTo>
                    <a:pt x="5689" y="19906"/>
                  </a:lnTo>
                  <a:lnTo>
                    <a:pt x="5301" y="27395"/>
                  </a:lnTo>
                  <a:lnTo>
                    <a:pt x="5210" y="34004"/>
                  </a:lnTo>
                  <a:lnTo>
                    <a:pt x="5170" y="43556"/>
                  </a:lnTo>
                  <a:lnTo>
                    <a:pt x="4167" y="48881"/>
                  </a:lnTo>
                  <a:lnTo>
                    <a:pt x="2506" y="54416"/>
                  </a:lnTo>
                  <a:lnTo>
                    <a:pt x="407" y="60090"/>
                  </a:lnTo>
                  <a:lnTo>
                    <a:pt x="0" y="65857"/>
                  </a:lnTo>
                  <a:lnTo>
                    <a:pt x="720" y="71686"/>
                  </a:lnTo>
                  <a:lnTo>
                    <a:pt x="2193" y="77556"/>
                  </a:lnTo>
                  <a:lnTo>
                    <a:pt x="3174" y="83454"/>
                  </a:lnTo>
                  <a:lnTo>
                    <a:pt x="3829" y="89371"/>
                  </a:lnTo>
                  <a:lnTo>
                    <a:pt x="4265" y="95299"/>
                  </a:lnTo>
                  <a:lnTo>
                    <a:pt x="4556" y="101236"/>
                  </a:lnTo>
                  <a:lnTo>
                    <a:pt x="4879" y="113124"/>
                  </a:lnTo>
                  <a:lnTo>
                    <a:pt x="5137" y="211304"/>
                  </a:lnTo>
                  <a:lnTo>
                    <a:pt x="6129" y="216276"/>
                  </a:lnTo>
                  <a:lnTo>
                    <a:pt x="7783" y="220582"/>
                  </a:lnTo>
                  <a:lnTo>
                    <a:pt x="9878" y="224445"/>
                  </a:lnTo>
                  <a:lnTo>
                    <a:pt x="11275" y="229006"/>
                  </a:lnTo>
                  <a:lnTo>
                    <a:pt x="12206" y="234030"/>
                  </a:lnTo>
                  <a:lnTo>
                    <a:pt x="12826" y="239364"/>
                  </a:lnTo>
                  <a:lnTo>
                    <a:pt x="13240" y="243912"/>
                  </a:lnTo>
                  <a:lnTo>
                    <a:pt x="13516" y="247936"/>
                  </a:lnTo>
                  <a:lnTo>
                    <a:pt x="13822" y="255053"/>
                  </a:lnTo>
                  <a:lnTo>
                    <a:pt x="14068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98"/>
            <p:cNvSpPr/>
            <p:nvPr/>
          </p:nvSpPr>
          <p:spPr>
            <a:xfrm>
              <a:off x="3101716" y="4348757"/>
              <a:ext cx="532558" cy="1763993"/>
            </a:xfrm>
            <a:custGeom>
              <a:avLst/>
              <a:gdLst/>
              <a:ahLst/>
              <a:cxnLst/>
              <a:rect l="0" t="0" r="0" b="0"/>
              <a:pathLst>
                <a:path w="532558" h="1763993">
                  <a:moveTo>
                    <a:pt x="496948" y="0"/>
                  </a:moveTo>
                  <a:lnTo>
                    <a:pt x="496948" y="60058"/>
                  </a:lnTo>
                  <a:lnTo>
                    <a:pt x="499594" y="71672"/>
                  </a:lnTo>
                  <a:lnTo>
                    <a:pt x="503084" y="84440"/>
                  </a:lnTo>
                  <a:lnTo>
                    <a:pt x="505714" y="136045"/>
                  </a:lnTo>
                  <a:lnTo>
                    <a:pt x="505877" y="302814"/>
                  </a:lnTo>
                  <a:lnTo>
                    <a:pt x="512945" y="368266"/>
                  </a:lnTo>
                  <a:lnTo>
                    <a:pt x="514439" y="421333"/>
                  </a:lnTo>
                  <a:lnTo>
                    <a:pt x="520871" y="477162"/>
                  </a:lnTo>
                  <a:lnTo>
                    <a:pt x="523170" y="535961"/>
                  </a:lnTo>
                  <a:lnTo>
                    <a:pt x="523704" y="652400"/>
                  </a:lnTo>
                  <a:lnTo>
                    <a:pt x="528467" y="700863"/>
                  </a:lnTo>
                  <a:lnTo>
                    <a:pt x="531422" y="751382"/>
                  </a:lnTo>
                  <a:lnTo>
                    <a:pt x="532298" y="804054"/>
                  </a:lnTo>
                  <a:lnTo>
                    <a:pt x="532557" y="857363"/>
                  </a:lnTo>
                  <a:lnTo>
                    <a:pt x="527894" y="910862"/>
                  </a:lnTo>
                  <a:lnTo>
                    <a:pt x="524968" y="964416"/>
                  </a:lnTo>
                  <a:lnTo>
                    <a:pt x="524101" y="1017987"/>
                  </a:lnTo>
                  <a:lnTo>
                    <a:pt x="523845" y="1071564"/>
                  </a:lnTo>
                  <a:lnTo>
                    <a:pt x="519028" y="1125141"/>
                  </a:lnTo>
                  <a:lnTo>
                    <a:pt x="514649" y="1190441"/>
                  </a:lnTo>
                  <a:lnTo>
                    <a:pt x="508917" y="1242054"/>
                  </a:lnTo>
                  <a:lnTo>
                    <a:pt x="505786" y="1294058"/>
                  </a:lnTo>
                  <a:lnTo>
                    <a:pt x="499015" y="1341326"/>
                  </a:lnTo>
                  <a:lnTo>
                    <a:pt x="490725" y="1386752"/>
                  </a:lnTo>
                  <a:lnTo>
                    <a:pt x="479035" y="1443899"/>
                  </a:lnTo>
                  <a:lnTo>
                    <a:pt x="467171" y="1498440"/>
                  </a:lnTo>
                  <a:lnTo>
                    <a:pt x="461410" y="1549856"/>
                  </a:lnTo>
                  <a:lnTo>
                    <a:pt x="453455" y="1585240"/>
                  </a:lnTo>
                  <a:lnTo>
                    <a:pt x="432595" y="1633574"/>
                  </a:lnTo>
                  <a:lnTo>
                    <a:pt x="413703" y="1687662"/>
                  </a:lnTo>
                  <a:lnTo>
                    <a:pt x="405049" y="1702903"/>
                  </a:lnTo>
                  <a:lnTo>
                    <a:pt x="383679" y="1728848"/>
                  </a:lnTo>
                  <a:lnTo>
                    <a:pt x="373515" y="1739398"/>
                  </a:lnTo>
                  <a:lnTo>
                    <a:pt x="368026" y="1743005"/>
                  </a:lnTo>
                  <a:lnTo>
                    <a:pt x="347605" y="1751440"/>
                  </a:lnTo>
                  <a:lnTo>
                    <a:pt x="343808" y="1754010"/>
                  </a:lnTo>
                  <a:lnTo>
                    <a:pt x="334297" y="1756865"/>
                  </a:lnTo>
                  <a:lnTo>
                    <a:pt x="323455" y="1759126"/>
                  </a:lnTo>
                  <a:lnTo>
                    <a:pt x="312022" y="1763438"/>
                  </a:lnTo>
                  <a:lnTo>
                    <a:pt x="306195" y="1763992"/>
                  </a:lnTo>
                  <a:lnTo>
                    <a:pt x="282585" y="1760399"/>
                  </a:lnTo>
                  <a:lnTo>
                    <a:pt x="264761" y="1759519"/>
                  </a:lnTo>
                  <a:lnTo>
                    <a:pt x="258813" y="1759396"/>
                  </a:lnTo>
                  <a:lnTo>
                    <a:pt x="246912" y="1756612"/>
                  </a:lnTo>
                  <a:lnTo>
                    <a:pt x="229056" y="1749467"/>
                  </a:lnTo>
                  <a:lnTo>
                    <a:pt x="217150" y="1742940"/>
                  </a:lnTo>
                  <a:lnTo>
                    <a:pt x="198299" y="1729101"/>
                  </a:lnTo>
                  <a:lnTo>
                    <a:pt x="175295" y="1717283"/>
                  </a:lnTo>
                  <a:lnTo>
                    <a:pt x="155470" y="1701655"/>
                  </a:lnTo>
                  <a:lnTo>
                    <a:pt x="137029" y="1684456"/>
                  </a:lnTo>
                  <a:lnTo>
                    <a:pt x="118997" y="1665801"/>
                  </a:lnTo>
                  <a:lnTo>
                    <a:pt x="100094" y="1642855"/>
                  </a:lnTo>
                  <a:lnTo>
                    <a:pt x="77075" y="1622055"/>
                  </a:lnTo>
                  <a:lnTo>
                    <a:pt x="63613" y="1605945"/>
                  </a:lnTo>
                  <a:lnTo>
                    <a:pt x="44939" y="1571349"/>
                  </a:lnTo>
                  <a:lnTo>
                    <a:pt x="23171" y="1535852"/>
                  </a:lnTo>
                  <a:lnTo>
                    <a:pt x="8311" y="1509102"/>
                  </a:lnTo>
                  <a:lnTo>
                    <a:pt x="0" y="14909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99"/>
            <p:cNvSpPr/>
            <p:nvPr/>
          </p:nvSpPr>
          <p:spPr>
            <a:xfrm>
              <a:off x="2982515" y="4223778"/>
              <a:ext cx="759025" cy="1166788"/>
            </a:xfrm>
            <a:custGeom>
              <a:avLst/>
              <a:gdLst/>
              <a:ahLst/>
              <a:cxnLst/>
              <a:rect l="0" t="0" r="0" b="0"/>
              <a:pathLst>
                <a:path w="759025" h="1166788">
                  <a:moveTo>
                    <a:pt x="10774" y="1166787"/>
                  </a:moveTo>
                  <a:lnTo>
                    <a:pt x="10316" y="1162403"/>
                  </a:lnTo>
                  <a:lnTo>
                    <a:pt x="8211" y="1110129"/>
                  </a:lnTo>
                  <a:lnTo>
                    <a:pt x="1916" y="1055706"/>
                  </a:lnTo>
                  <a:lnTo>
                    <a:pt x="378" y="1001704"/>
                  </a:lnTo>
                  <a:lnTo>
                    <a:pt x="0" y="596637"/>
                  </a:lnTo>
                  <a:lnTo>
                    <a:pt x="7068" y="533278"/>
                  </a:lnTo>
                  <a:lnTo>
                    <a:pt x="8562" y="480467"/>
                  </a:lnTo>
                  <a:lnTo>
                    <a:pt x="9849" y="432809"/>
                  </a:lnTo>
                  <a:lnTo>
                    <a:pt x="16609" y="379755"/>
                  </a:lnTo>
                  <a:lnTo>
                    <a:pt x="27408" y="323919"/>
                  </a:lnTo>
                  <a:lnTo>
                    <a:pt x="32025" y="303686"/>
                  </a:lnTo>
                  <a:lnTo>
                    <a:pt x="39973" y="251382"/>
                  </a:lnTo>
                  <a:lnTo>
                    <a:pt x="56667" y="196539"/>
                  </a:lnTo>
                  <a:lnTo>
                    <a:pt x="77397" y="143010"/>
                  </a:lnTo>
                  <a:lnTo>
                    <a:pt x="91944" y="114025"/>
                  </a:lnTo>
                  <a:lnTo>
                    <a:pt x="108892" y="89412"/>
                  </a:lnTo>
                  <a:lnTo>
                    <a:pt x="128923" y="67866"/>
                  </a:lnTo>
                  <a:lnTo>
                    <a:pt x="153140" y="43326"/>
                  </a:lnTo>
                  <a:lnTo>
                    <a:pt x="167965" y="33207"/>
                  </a:lnTo>
                  <a:lnTo>
                    <a:pt x="190752" y="20898"/>
                  </a:lnTo>
                  <a:lnTo>
                    <a:pt x="202518" y="14890"/>
                  </a:lnTo>
                  <a:lnTo>
                    <a:pt x="217008" y="11559"/>
                  </a:lnTo>
                  <a:lnTo>
                    <a:pt x="232378" y="9086"/>
                  </a:lnTo>
                  <a:lnTo>
                    <a:pt x="252187" y="3108"/>
                  </a:lnTo>
                  <a:lnTo>
                    <a:pt x="271616" y="895"/>
                  </a:lnTo>
                  <a:lnTo>
                    <a:pt x="294791" y="240"/>
                  </a:lnTo>
                  <a:lnTo>
                    <a:pt x="331785" y="0"/>
                  </a:lnTo>
                  <a:lnTo>
                    <a:pt x="348874" y="2626"/>
                  </a:lnTo>
                  <a:lnTo>
                    <a:pt x="366391" y="6107"/>
                  </a:lnTo>
                  <a:lnTo>
                    <a:pt x="384098" y="7655"/>
                  </a:lnTo>
                  <a:lnTo>
                    <a:pt x="401890" y="10989"/>
                  </a:lnTo>
                  <a:lnTo>
                    <a:pt x="419719" y="15777"/>
                  </a:lnTo>
                  <a:lnTo>
                    <a:pt x="437565" y="21214"/>
                  </a:lnTo>
                  <a:lnTo>
                    <a:pt x="464347" y="29852"/>
                  </a:lnTo>
                  <a:lnTo>
                    <a:pt x="482204" y="38382"/>
                  </a:lnTo>
                  <a:lnTo>
                    <a:pt x="500063" y="47796"/>
                  </a:lnTo>
                  <a:lnTo>
                    <a:pt x="517922" y="55287"/>
                  </a:lnTo>
                  <a:lnTo>
                    <a:pt x="535782" y="64570"/>
                  </a:lnTo>
                  <a:lnTo>
                    <a:pt x="553641" y="75310"/>
                  </a:lnTo>
                  <a:lnTo>
                    <a:pt x="580430" y="92513"/>
                  </a:lnTo>
                  <a:lnTo>
                    <a:pt x="598289" y="104266"/>
                  </a:lnTo>
                  <a:lnTo>
                    <a:pt x="616149" y="118749"/>
                  </a:lnTo>
                  <a:lnTo>
                    <a:pt x="634008" y="135109"/>
                  </a:lnTo>
                  <a:lnTo>
                    <a:pt x="651867" y="152302"/>
                  </a:lnTo>
                  <a:lnTo>
                    <a:pt x="669727" y="172511"/>
                  </a:lnTo>
                  <a:lnTo>
                    <a:pt x="687586" y="194721"/>
                  </a:lnTo>
                  <a:lnTo>
                    <a:pt x="705445" y="217822"/>
                  </a:lnTo>
                  <a:lnTo>
                    <a:pt x="727494" y="248400"/>
                  </a:lnTo>
                  <a:lnTo>
                    <a:pt x="759024" y="2946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00"/>
            <p:cNvSpPr/>
            <p:nvPr/>
          </p:nvSpPr>
          <p:spPr>
            <a:xfrm>
              <a:off x="1723439" y="2000260"/>
              <a:ext cx="1982382" cy="964386"/>
            </a:xfrm>
            <a:custGeom>
              <a:avLst/>
              <a:gdLst/>
              <a:ahLst/>
              <a:cxnLst/>
              <a:rect l="0" t="0" r="0" b="0"/>
              <a:pathLst>
                <a:path w="1982382" h="964386">
                  <a:moveTo>
                    <a:pt x="1821646" y="89286"/>
                  </a:moveTo>
                  <a:lnTo>
                    <a:pt x="1826387" y="89286"/>
                  </a:lnTo>
                  <a:lnTo>
                    <a:pt x="1827783" y="90279"/>
                  </a:lnTo>
                  <a:lnTo>
                    <a:pt x="1828714" y="91932"/>
                  </a:lnTo>
                  <a:lnTo>
                    <a:pt x="1829335" y="94027"/>
                  </a:lnTo>
                  <a:lnTo>
                    <a:pt x="1832670" y="99000"/>
                  </a:lnTo>
                  <a:lnTo>
                    <a:pt x="1837460" y="105510"/>
                  </a:lnTo>
                  <a:lnTo>
                    <a:pt x="1844743" y="119339"/>
                  </a:lnTo>
                  <a:lnTo>
                    <a:pt x="1854248" y="146781"/>
                  </a:lnTo>
                  <a:lnTo>
                    <a:pt x="1856749" y="172485"/>
                  </a:lnTo>
                  <a:lnTo>
                    <a:pt x="1858084" y="188771"/>
                  </a:lnTo>
                  <a:lnTo>
                    <a:pt x="1863421" y="213682"/>
                  </a:lnTo>
                  <a:lnTo>
                    <a:pt x="1865727" y="243026"/>
                  </a:lnTo>
                  <a:lnTo>
                    <a:pt x="1867035" y="259811"/>
                  </a:lnTo>
                  <a:lnTo>
                    <a:pt x="1872357" y="285994"/>
                  </a:lnTo>
                  <a:lnTo>
                    <a:pt x="1875367" y="313596"/>
                  </a:lnTo>
                  <a:lnTo>
                    <a:pt x="1879587" y="335162"/>
                  </a:lnTo>
                  <a:lnTo>
                    <a:pt x="1882801" y="364875"/>
                  </a:lnTo>
                  <a:lnTo>
                    <a:pt x="1883553" y="386064"/>
                  </a:lnTo>
                  <a:lnTo>
                    <a:pt x="1884075" y="437637"/>
                  </a:lnTo>
                  <a:lnTo>
                    <a:pt x="1884119" y="459744"/>
                  </a:lnTo>
                  <a:lnTo>
                    <a:pt x="1886784" y="482799"/>
                  </a:lnTo>
                  <a:lnTo>
                    <a:pt x="1890284" y="506274"/>
                  </a:lnTo>
                  <a:lnTo>
                    <a:pt x="1891839" y="529937"/>
                  </a:lnTo>
                  <a:lnTo>
                    <a:pt x="1892531" y="551037"/>
                  </a:lnTo>
                  <a:lnTo>
                    <a:pt x="1892975" y="593577"/>
                  </a:lnTo>
                  <a:lnTo>
                    <a:pt x="1895681" y="616694"/>
                  </a:lnTo>
                  <a:lnTo>
                    <a:pt x="1899199" y="639205"/>
                  </a:lnTo>
                  <a:lnTo>
                    <a:pt x="1900763" y="659132"/>
                  </a:lnTo>
                  <a:lnTo>
                    <a:pt x="1901457" y="680556"/>
                  </a:lnTo>
                  <a:lnTo>
                    <a:pt x="1901940" y="732292"/>
                  </a:lnTo>
                  <a:lnTo>
                    <a:pt x="1902011" y="804499"/>
                  </a:lnTo>
                  <a:lnTo>
                    <a:pt x="1897272" y="830698"/>
                  </a:lnTo>
                  <a:lnTo>
                    <a:pt x="1886782" y="859089"/>
                  </a:lnTo>
                  <a:lnTo>
                    <a:pt x="1875156" y="883806"/>
                  </a:lnTo>
                  <a:lnTo>
                    <a:pt x="1860332" y="912773"/>
                  </a:lnTo>
                  <a:lnTo>
                    <a:pt x="1845458" y="931127"/>
                  </a:lnTo>
                  <a:lnTo>
                    <a:pt x="1831789" y="940427"/>
                  </a:lnTo>
                  <a:lnTo>
                    <a:pt x="1810430" y="949467"/>
                  </a:lnTo>
                  <a:lnTo>
                    <a:pt x="1757185" y="961252"/>
                  </a:lnTo>
                  <a:lnTo>
                    <a:pt x="1701934" y="963982"/>
                  </a:lnTo>
                  <a:lnTo>
                    <a:pt x="1582982" y="964385"/>
                  </a:lnTo>
                  <a:lnTo>
                    <a:pt x="1533973" y="959652"/>
                  </a:lnTo>
                  <a:lnTo>
                    <a:pt x="1481748" y="956706"/>
                  </a:lnTo>
                  <a:lnTo>
                    <a:pt x="1428571" y="955833"/>
                  </a:lnTo>
                  <a:lnTo>
                    <a:pt x="1336775" y="948447"/>
                  </a:lnTo>
                  <a:lnTo>
                    <a:pt x="1278791" y="947102"/>
                  </a:lnTo>
                  <a:lnTo>
                    <a:pt x="540528" y="946536"/>
                  </a:lnTo>
                  <a:lnTo>
                    <a:pt x="464568" y="939468"/>
                  </a:lnTo>
                  <a:lnTo>
                    <a:pt x="404849" y="937974"/>
                  </a:lnTo>
                  <a:lnTo>
                    <a:pt x="353402" y="930550"/>
                  </a:lnTo>
                  <a:lnTo>
                    <a:pt x="310901" y="922175"/>
                  </a:lnTo>
                  <a:lnTo>
                    <a:pt x="278974" y="917821"/>
                  </a:lnTo>
                  <a:lnTo>
                    <a:pt x="241519" y="907460"/>
                  </a:lnTo>
                  <a:lnTo>
                    <a:pt x="226068" y="899073"/>
                  </a:lnTo>
                  <a:lnTo>
                    <a:pt x="194832" y="877888"/>
                  </a:lnTo>
                  <a:lnTo>
                    <a:pt x="181855" y="863247"/>
                  </a:lnTo>
                  <a:lnTo>
                    <a:pt x="166875" y="851192"/>
                  </a:lnTo>
                  <a:lnTo>
                    <a:pt x="144496" y="824093"/>
                  </a:lnTo>
                  <a:lnTo>
                    <a:pt x="135983" y="809765"/>
                  </a:lnTo>
                  <a:lnTo>
                    <a:pt x="122434" y="781054"/>
                  </a:lnTo>
                  <a:lnTo>
                    <a:pt x="113219" y="757606"/>
                  </a:lnTo>
                  <a:lnTo>
                    <a:pt x="101217" y="729153"/>
                  </a:lnTo>
                  <a:lnTo>
                    <a:pt x="92271" y="704525"/>
                  </a:lnTo>
                  <a:lnTo>
                    <a:pt x="84328" y="678376"/>
                  </a:lnTo>
                  <a:lnTo>
                    <a:pt x="80541" y="651777"/>
                  </a:lnTo>
                  <a:lnTo>
                    <a:pt x="73577" y="625044"/>
                  </a:lnTo>
                  <a:lnTo>
                    <a:pt x="65229" y="598271"/>
                  </a:lnTo>
                  <a:lnTo>
                    <a:pt x="57464" y="571487"/>
                  </a:lnTo>
                  <a:lnTo>
                    <a:pt x="53731" y="544700"/>
                  </a:lnTo>
                  <a:lnTo>
                    <a:pt x="46781" y="517911"/>
                  </a:lnTo>
                  <a:lnTo>
                    <a:pt x="38438" y="491122"/>
                  </a:lnTo>
                  <a:lnTo>
                    <a:pt x="23770" y="446474"/>
                  </a:lnTo>
                  <a:lnTo>
                    <a:pt x="19604" y="419685"/>
                  </a:lnTo>
                  <a:lnTo>
                    <a:pt x="12059" y="390103"/>
                  </a:lnTo>
                  <a:lnTo>
                    <a:pt x="8858" y="365279"/>
                  </a:lnTo>
                  <a:lnTo>
                    <a:pt x="3058" y="340064"/>
                  </a:lnTo>
                  <a:lnTo>
                    <a:pt x="596" y="313264"/>
                  </a:lnTo>
                  <a:lnTo>
                    <a:pt x="110" y="288861"/>
                  </a:lnTo>
                  <a:lnTo>
                    <a:pt x="0" y="253010"/>
                  </a:lnTo>
                  <a:lnTo>
                    <a:pt x="989" y="248045"/>
                  </a:lnTo>
                  <a:lnTo>
                    <a:pt x="6129" y="235324"/>
                  </a:lnTo>
                  <a:lnTo>
                    <a:pt x="9085" y="220421"/>
                  </a:lnTo>
                  <a:lnTo>
                    <a:pt x="24078" y="193558"/>
                  </a:lnTo>
                  <a:lnTo>
                    <a:pt x="29878" y="185900"/>
                  </a:lnTo>
                  <a:lnTo>
                    <a:pt x="38409" y="179189"/>
                  </a:lnTo>
                  <a:lnTo>
                    <a:pt x="66822" y="163780"/>
                  </a:lnTo>
                  <a:lnTo>
                    <a:pt x="125259" y="140223"/>
                  </a:lnTo>
                  <a:lnTo>
                    <a:pt x="160774" y="123271"/>
                  </a:lnTo>
                  <a:lnTo>
                    <a:pt x="219047" y="104278"/>
                  </a:lnTo>
                  <a:lnTo>
                    <a:pt x="277043" y="96369"/>
                  </a:lnTo>
                  <a:lnTo>
                    <a:pt x="432690" y="65453"/>
                  </a:lnTo>
                  <a:lnTo>
                    <a:pt x="483400" y="57530"/>
                  </a:lnTo>
                  <a:lnTo>
                    <a:pt x="536129" y="53750"/>
                  </a:lnTo>
                  <a:lnTo>
                    <a:pt x="589455" y="46786"/>
                  </a:lnTo>
                  <a:lnTo>
                    <a:pt x="678660" y="32623"/>
                  </a:lnTo>
                  <a:lnTo>
                    <a:pt x="736969" y="28510"/>
                  </a:lnTo>
                  <a:lnTo>
                    <a:pt x="811765" y="20984"/>
                  </a:lnTo>
                  <a:lnTo>
                    <a:pt x="866917" y="17786"/>
                  </a:lnTo>
                  <a:lnTo>
                    <a:pt x="926804" y="11987"/>
                  </a:lnTo>
                  <a:lnTo>
                    <a:pt x="987543" y="8836"/>
                  </a:lnTo>
                  <a:lnTo>
                    <a:pt x="1045669" y="3052"/>
                  </a:lnTo>
                  <a:lnTo>
                    <a:pt x="1089483" y="1350"/>
                  </a:lnTo>
                  <a:lnTo>
                    <a:pt x="1154035" y="393"/>
                  </a:lnTo>
                  <a:lnTo>
                    <a:pt x="1342397" y="0"/>
                  </a:lnTo>
                  <a:lnTo>
                    <a:pt x="1384082" y="2640"/>
                  </a:lnTo>
                  <a:lnTo>
                    <a:pt x="1443951" y="7059"/>
                  </a:lnTo>
                  <a:lnTo>
                    <a:pt x="1502039" y="11014"/>
                  </a:lnTo>
                  <a:lnTo>
                    <a:pt x="1557945" y="15824"/>
                  </a:lnTo>
                  <a:lnTo>
                    <a:pt x="1608575" y="19895"/>
                  </a:lnTo>
                  <a:lnTo>
                    <a:pt x="1658634" y="27385"/>
                  </a:lnTo>
                  <a:lnTo>
                    <a:pt x="1719993" y="38805"/>
                  </a:lnTo>
                  <a:lnTo>
                    <a:pt x="1771765" y="49623"/>
                  </a:lnTo>
                  <a:lnTo>
                    <a:pt x="1825698" y="57789"/>
                  </a:lnTo>
                  <a:lnTo>
                    <a:pt x="1883726" y="74513"/>
                  </a:lnTo>
                  <a:lnTo>
                    <a:pt x="1925266" y="92272"/>
                  </a:lnTo>
                  <a:lnTo>
                    <a:pt x="1938779" y="101195"/>
                  </a:lnTo>
                  <a:lnTo>
                    <a:pt x="1949067" y="110123"/>
                  </a:lnTo>
                  <a:lnTo>
                    <a:pt x="1970441" y="140053"/>
                  </a:lnTo>
                  <a:lnTo>
                    <a:pt x="1978402" y="154709"/>
                  </a:lnTo>
                  <a:lnTo>
                    <a:pt x="1980613" y="162350"/>
                  </a:lnTo>
                  <a:lnTo>
                    <a:pt x="1982381" y="1785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01"/>
            <p:cNvSpPr/>
            <p:nvPr/>
          </p:nvSpPr>
          <p:spPr>
            <a:xfrm>
              <a:off x="1598414" y="2223492"/>
              <a:ext cx="1866305" cy="89265"/>
            </a:xfrm>
            <a:custGeom>
              <a:avLst/>
              <a:gdLst/>
              <a:ahLst/>
              <a:cxnLst/>
              <a:rect l="0" t="0" r="0" b="0"/>
              <a:pathLst>
                <a:path w="1866305" h="89265">
                  <a:moveTo>
                    <a:pt x="0" y="53578"/>
                  </a:moveTo>
                  <a:lnTo>
                    <a:pt x="0" y="61266"/>
                  </a:lnTo>
                  <a:lnTo>
                    <a:pt x="992" y="62672"/>
                  </a:lnTo>
                  <a:lnTo>
                    <a:pt x="2645" y="64601"/>
                  </a:lnTo>
                  <a:lnTo>
                    <a:pt x="4740" y="66880"/>
                  </a:lnTo>
                  <a:lnTo>
                    <a:pt x="7129" y="68399"/>
                  </a:lnTo>
                  <a:lnTo>
                    <a:pt x="16223" y="71529"/>
                  </a:lnTo>
                  <a:lnTo>
                    <a:pt x="20737" y="73483"/>
                  </a:lnTo>
                  <a:lnTo>
                    <a:pt x="25731" y="75777"/>
                  </a:lnTo>
                  <a:lnTo>
                    <a:pt x="36571" y="78327"/>
                  </a:lnTo>
                  <a:lnTo>
                    <a:pt x="91864" y="80356"/>
                  </a:lnTo>
                  <a:lnTo>
                    <a:pt x="117785" y="80366"/>
                  </a:lnTo>
                  <a:lnTo>
                    <a:pt x="127093" y="77721"/>
                  </a:lnTo>
                  <a:lnTo>
                    <a:pt x="132354" y="75626"/>
                  </a:lnTo>
                  <a:lnTo>
                    <a:pt x="143490" y="73299"/>
                  </a:lnTo>
                  <a:lnTo>
                    <a:pt x="173713" y="70690"/>
                  </a:lnTo>
                  <a:lnTo>
                    <a:pt x="181293" y="68955"/>
                  </a:lnTo>
                  <a:lnTo>
                    <a:pt x="189323" y="66805"/>
                  </a:lnTo>
                  <a:lnTo>
                    <a:pt x="203537" y="64418"/>
                  </a:lnTo>
                  <a:lnTo>
                    <a:pt x="254635" y="62619"/>
                  </a:lnTo>
                  <a:lnTo>
                    <a:pt x="285667" y="61537"/>
                  </a:lnTo>
                  <a:lnTo>
                    <a:pt x="292640" y="59876"/>
                  </a:lnTo>
                  <a:lnTo>
                    <a:pt x="299273" y="57777"/>
                  </a:lnTo>
                  <a:lnTo>
                    <a:pt x="311934" y="55444"/>
                  </a:lnTo>
                  <a:lnTo>
                    <a:pt x="368242" y="53650"/>
                  </a:lnTo>
                  <a:lnTo>
                    <a:pt x="387693" y="52607"/>
                  </a:lnTo>
                  <a:lnTo>
                    <a:pt x="395383" y="50946"/>
                  </a:lnTo>
                  <a:lnTo>
                    <a:pt x="403487" y="48847"/>
                  </a:lnTo>
                  <a:lnTo>
                    <a:pt x="420429" y="46514"/>
                  </a:lnTo>
                  <a:lnTo>
                    <a:pt x="436888" y="44485"/>
                  </a:lnTo>
                  <a:lnTo>
                    <a:pt x="444055" y="42555"/>
                  </a:lnTo>
                  <a:lnTo>
                    <a:pt x="450818" y="40276"/>
                  </a:lnTo>
                  <a:lnTo>
                    <a:pt x="463624" y="37744"/>
                  </a:lnTo>
                  <a:lnTo>
                    <a:pt x="500151" y="34993"/>
                  </a:lnTo>
                  <a:lnTo>
                    <a:pt x="507067" y="33250"/>
                  </a:lnTo>
                  <a:lnTo>
                    <a:pt x="513662" y="31096"/>
                  </a:lnTo>
                  <a:lnTo>
                    <a:pt x="528927" y="28703"/>
                  </a:lnTo>
                  <a:lnTo>
                    <a:pt x="565636" y="26048"/>
                  </a:lnTo>
                  <a:lnTo>
                    <a:pt x="573544" y="24311"/>
                  </a:lnTo>
                  <a:lnTo>
                    <a:pt x="581792" y="22160"/>
                  </a:lnTo>
                  <a:lnTo>
                    <a:pt x="598894" y="19771"/>
                  </a:lnTo>
                  <a:lnTo>
                    <a:pt x="616417" y="17716"/>
                  </a:lnTo>
                  <a:lnTo>
                    <a:pt x="625257" y="15780"/>
                  </a:lnTo>
                  <a:lnTo>
                    <a:pt x="634127" y="13496"/>
                  </a:lnTo>
                  <a:lnTo>
                    <a:pt x="651920" y="10959"/>
                  </a:lnTo>
                  <a:lnTo>
                    <a:pt x="705450" y="9107"/>
                  </a:lnTo>
                  <a:lnTo>
                    <a:pt x="750094" y="7960"/>
                  </a:lnTo>
                  <a:lnTo>
                    <a:pt x="759023" y="6299"/>
                  </a:lnTo>
                  <a:lnTo>
                    <a:pt x="767953" y="4199"/>
                  </a:lnTo>
                  <a:lnTo>
                    <a:pt x="785812" y="1866"/>
                  </a:lnTo>
                  <a:lnTo>
                    <a:pt x="840632" y="109"/>
                  </a:lnTo>
                  <a:lnTo>
                    <a:pt x="1008687" y="0"/>
                  </a:lnTo>
                  <a:lnTo>
                    <a:pt x="1029396" y="2646"/>
                  </a:lnTo>
                  <a:lnTo>
                    <a:pt x="1040475" y="4740"/>
                  </a:lnTo>
                  <a:lnTo>
                    <a:pt x="1060722" y="7067"/>
                  </a:lnTo>
                  <a:lnTo>
                    <a:pt x="1118688" y="8766"/>
                  </a:lnTo>
                  <a:lnTo>
                    <a:pt x="1169931" y="9900"/>
                  </a:lnTo>
                  <a:lnTo>
                    <a:pt x="1180798" y="11561"/>
                  </a:lnTo>
                  <a:lnTo>
                    <a:pt x="1192011" y="13660"/>
                  </a:lnTo>
                  <a:lnTo>
                    <a:pt x="1212408" y="15993"/>
                  </a:lnTo>
                  <a:lnTo>
                    <a:pt x="1265947" y="17613"/>
                  </a:lnTo>
                  <a:lnTo>
                    <a:pt x="1301026" y="18778"/>
                  </a:lnTo>
                  <a:lnTo>
                    <a:pt x="1312843" y="20456"/>
                  </a:lnTo>
                  <a:lnTo>
                    <a:pt x="1324689" y="22567"/>
                  </a:lnTo>
                  <a:lnTo>
                    <a:pt x="1345790" y="24912"/>
                  </a:lnTo>
                  <a:lnTo>
                    <a:pt x="1399818" y="27534"/>
                  </a:lnTo>
                  <a:lnTo>
                    <a:pt x="1411447" y="29270"/>
                  </a:lnTo>
                  <a:lnTo>
                    <a:pt x="1423168" y="31419"/>
                  </a:lnTo>
                  <a:lnTo>
                    <a:pt x="1446774" y="33808"/>
                  </a:lnTo>
                  <a:lnTo>
                    <a:pt x="1470494" y="35861"/>
                  </a:lnTo>
                  <a:lnTo>
                    <a:pt x="1482377" y="37798"/>
                  </a:lnTo>
                  <a:lnTo>
                    <a:pt x="1494266" y="40081"/>
                  </a:lnTo>
                  <a:lnTo>
                    <a:pt x="1505169" y="42596"/>
                  </a:lnTo>
                  <a:lnTo>
                    <a:pt x="1515415" y="45264"/>
                  </a:lnTo>
                  <a:lnTo>
                    <a:pt x="1525222" y="48035"/>
                  </a:lnTo>
                  <a:lnTo>
                    <a:pt x="1535728" y="49883"/>
                  </a:lnTo>
                  <a:lnTo>
                    <a:pt x="1569477" y="52483"/>
                  </a:lnTo>
                  <a:lnTo>
                    <a:pt x="1603620" y="54245"/>
                  </a:lnTo>
                  <a:lnTo>
                    <a:pt x="1613791" y="56007"/>
                  </a:lnTo>
                  <a:lnTo>
                    <a:pt x="1623548" y="58174"/>
                  </a:lnTo>
                  <a:lnTo>
                    <a:pt x="1633029" y="60611"/>
                  </a:lnTo>
                  <a:lnTo>
                    <a:pt x="1642326" y="63227"/>
                  </a:lnTo>
                  <a:lnTo>
                    <a:pt x="1651501" y="65964"/>
                  </a:lnTo>
                  <a:lnTo>
                    <a:pt x="1660595" y="67788"/>
                  </a:lnTo>
                  <a:lnTo>
                    <a:pt x="1678635" y="69815"/>
                  </a:lnTo>
                  <a:lnTo>
                    <a:pt x="1686621" y="71348"/>
                  </a:lnTo>
                  <a:lnTo>
                    <a:pt x="1693930" y="73362"/>
                  </a:lnTo>
                  <a:lnTo>
                    <a:pt x="1700786" y="75697"/>
                  </a:lnTo>
                  <a:lnTo>
                    <a:pt x="1713696" y="78291"/>
                  </a:lnTo>
                  <a:lnTo>
                    <a:pt x="1769276" y="80331"/>
                  </a:lnTo>
                  <a:lnTo>
                    <a:pt x="1806359" y="80366"/>
                  </a:lnTo>
                  <a:lnTo>
                    <a:pt x="1808481" y="81358"/>
                  </a:lnTo>
                  <a:lnTo>
                    <a:pt x="1809896" y="83012"/>
                  </a:lnTo>
                  <a:lnTo>
                    <a:pt x="1810839" y="85107"/>
                  </a:lnTo>
                  <a:lnTo>
                    <a:pt x="1812461" y="86504"/>
                  </a:lnTo>
                  <a:lnTo>
                    <a:pt x="1814533" y="87434"/>
                  </a:lnTo>
                  <a:lnTo>
                    <a:pt x="1819483" y="88469"/>
                  </a:lnTo>
                  <a:lnTo>
                    <a:pt x="1830094" y="89264"/>
                  </a:lnTo>
                  <a:lnTo>
                    <a:pt x="1830367" y="86636"/>
                  </a:lnTo>
                  <a:lnTo>
                    <a:pt x="1830542" y="81605"/>
                  </a:lnTo>
                  <a:lnTo>
                    <a:pt x="1831549" y="81192"/>
                  </a:lnTo>
                  <a:lnTo>
                    <a:pt x="1839505" y="80367"/>
                  </a:lnTo>
                  <a:lnTo>
                    <a:pt x="1839512" y="85107"/>
                  </a:lnTo>
                  <a:lnTo>
                    <a:pt x="1840505" y="85512"/>
                  </a:lnTo>
                  <a:lnTo>
                    <a:pt x="1842159" y="84789"/>
                  </a:lnTo>
                  <a:lnTo>
                    <a:pt x="1844255" y="83315"/>
                  </a:lnTo>
                  <a:lnTo>
                    <a:pt x="1849229" y="81677"/>
                  </a:lnTo>
                  <a:lnTo>
                    <a:pt x="1866304" y="80367"/>
                  </a:lnTo>
                </a:path>
              </a:pathLst>
            </a:custGeom>
            <a:ln w="266700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02"/>
            <p:cNvSpPr/>
            <p:nvPr/>
          </p:nvSpPr>
          <p:spPr>
            <a:xfrm>
              <a:off x="678665" y="2768203"/>
              <a:ext cx="187515" cy="17860"/>
            </a:xfrm>
            <a:custGeom>
              <a:avLst/>
              <a:gdLst/>
              <a:ahLst/>
              <a:cxnLst/>
              <a:rect l="0" t="0" r="0" b="0"/>
              <a:pathLst>
                <a:path w="187515" h="17860">
                  <a:moveTo>
                    <a:pt x="8921" y="17859"/>
                  </a:moveTo>
                  <a:lnTo>
                    <a:pt x="0" y="17859"/>
                  </a:lnTo>
                  <a:lnTo>
                    <a:pt x="47629" y="17859"/>
                  </a:lnTo>
                  <a:lnTo>
                    <a:pt x="51594" y="16867"/>
                  </a:lnTo>
                  <a:lnTo>
                    <a:pt x="56221" y="15213"/>
                  </a:lnTo>
                  <a:lnTo>
                    <a:pt x="61290" y="13118"/>
                  </a:lnTo>
                  <a:lnTo>
                    <a:pt x="65662" y="11722"/>
                  </a:lnTo>
                  <a:lnTo>
                    <a:pt x="69568" y="10791"/>
                  </a:lnTo>
                  <a:lnTo>
                    <a:pt x="73165" y="10171"/>
                  </a:lnTo>
                  <a:lnTo>
                    <a:pt x="77547" y="9757"/>
                  </a:lnTo>
                  <a:lnTo>
                    <a:pt x="82453" y="9481"/>
                  </a:lnTo>
                  <a:lnTo>
                    <a:pt x="92203" y="9174"/>
                  </a:lnTo>
                  <a:lnTo>
                    <a:pt x="104263" y="9002"/>
                  </a:lnTo>
                  <a:lnTo>
                    <a:pt x="173760" y="8929"/>
                  </a:lnTo>
                  <a:lnTo>
                    <a:pt x="176361" y="7937"/>
                  </a:lnTo>
                  <a:lnTo>
                    <a:pt x="179086" y="6283"/>
                  </a:lnTo>
                  <a:lnTo>
                    <a:pt x="187495" y="14"/>
                  </a:lnTo>
                  <a:lnTo>
                    <a:pt x="18751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03"/>
            <p:cNvSpPr/>
            <p:nvPr/>
          </p:nvSpPr>
          <p:spPr>
            <a:xfrm>
              <a:off x="1794867" y="1750219"/>
              <a:ext cx="276821" cy="17860"/>
            </a:xfrm>
            <a:custGeom>
              <a:avLst/>
              <a:gdLst/>
              <a:ahLst/>
              <a:cxnLst/>
              <a:rect l="0" t="0" r="0" b="0"/>
              <a:pathLst>
                <a:path w="276821" h="17860">
                  <a:moveTo>
                    <a:pt x="0" y="17859"/>
                  </a:moveTo>
                  <a:lnTo>
                    <a:pt x="0" y="13118"/>
                  </a:lnTo>
                  <a:lnTo>
                    <a:pt x="992" y="11722"/>
                  </a:lnTo>
                  <a:lnTo>
                    <a:pt x="2646" y="10791"/>
                  </a:lnTo>
                  <a:lnTo>
                    <a:pt x="8562" y="9038"/>
                  </a:lnTo>
                  <a:lnTo>
                    <a:pt x="16585" y="8939"/>
                  </a:lnTo>
                  <a:lnTo>
                    <a:pt x="96646" y="8929"/>
                  </a:lnTo>
                  <a:lnTo>
                    <a:pt x="102134" y="7937"/>
                  </a:lnTo>
                  <a:lnTo>
                    <a:pt x="107777" y="6283"/>
                  </a:lnTo>
                  <a:lnTo>
                    <a:pt x="113523" y="4189"/>
                  </a:lnTo>
                  <a:lnTo>
                    <a:pt x="119338" y="2792"/>
                  </a:lnTo>
                  <a:lnTo>
                    <a:pt x="125199" y="1861"/>
                  </a:lnTo>
                  <a:lnTo>
                    <a:pt x="131091" y="1241"/>
                  </a:lnTo>
                  <a:lnTo>
                    <a:pt x="137003" y="827"/>
                  </a:lnTo>
                  <a:lnTo>
                    <a:pt x="142929" y="551"/>
                  </a:lnTo>
                  <a:lnTo>
                    <a:pt x="154805" y="245"/>
                  </a:lnTo>
                  <a:lnTo>
                    <a:pt x="242682" y="0"/>
                  </a:lnTo>
                  <a:lnTo>
                    <a:pt x="246123" y="992"/>
                  </a:lnTo>
                  <a:lnTo>
                    <a:pt x="249411" y="2645"/>
                  </a:lnTo>
                  <a:lnTo>
                    <a:pt x="252594" y="4740"/>
                  </a:lnTo>
                  <a:lnTo>
                    <a:pt x="255708" y="6136"/>
                  </a:lnTo>
                  <a:lnTo>
                    <a:pt x="258777" y="7067"/>
                  </a:lnTo>
                  <a:lnTo>
                    <a:pt x="261815" y="7688"/>
                  </a:lnTo>
                  <a:lnTo>
                    <a:pt x="264832" y="8101"/>
                  </a:lnTo>
                  <a:lnTo>
                    <a:pt x="267836" y="8377"/>
                  </a:lnTo>
                  <a:lnTo>
                    <a:pt x="27682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04"/>
            <p:cNvSpPr/>
            <p:nvPr/>
          </p:nvSpPr>
          <p:spPr>
            <a:xfrm>
              <a:off x="3098601" y="1768078"/>
              <a:ext cx="223243" cy="8930"/>
            </a:xfrm>
            <a:custGeom>
              <a:avLst/>
              <a:gdLst/>
              <a:ahLst/>
              <a:cxnLst/>
              <a:rect l="0" t="0" r="0" b="0"/>
              <a:pathLst>
                <a:path w="223243" h="8930">
                  <a:moveTo>
                    <a:pt x="0" y="8929"/>
                  </a:moveTo>
                  <a:lnTo>
                    <a:pt x="7688" y="8929"/>
                  </a:lnTo>
                  <a:lnTo>
                    <a:pt x="9094" y="7937"/>
                  </a:lnTo>
                  <a:lnTo>
                    <a:pt x="11024" y="6283"/>
                  </a:lnTo>
                  <a:lnTo>
                    <a:pt x="16509" y="1241"/>
                  </a:lnTo>
                  <a:lnTo>
                    <a:pt x="17951" y="827"/>
                  </a:lnTo>
                  <a:lnTo>
                    <a:pt x="19905" y="551"/>
                  </a:lnTo>
                  <a:lnTo>
                    <a:pt x="22199" y="367"/>
                  </a:lnTo>
                  <a:lnTo>
                    <a:pt x="27395" y="163"/>
                  </a:lnTo>
                  <a:lnTo>
                    <a:pt x="34004" y="72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05"/>
            <p:cNvSpPr/>
            <p:nvPr/>
          </p:nvSpPr>
          <p:spPr>
            <a:xfrm>
              <a:off x="6661546" y="3536170"/>
              <a:ext cx="258962" cy="383963"/>
            </a:xfrm>
            <a:custGeom>
              <a:avLst/>
              <a:gdLst/>
              <a:ahLst/>
              <a:cxnLst/>
              <a:rect l="0" t="0" r="0" b="0"/>
              <a:pathLst>
                <a:path w="258962" h="383963">
                  <a:moveTo>
                    <a:pt x="0" y="357173"/>
                  </a:moveTo>
                  <a:lnTo>
                    <a:pt x="7688" y="349485"/>
                  </a:lnTo>
                  <a:lnTo>
                    <a:pt x="8562" y="339130"/>
                  </a:lnTo>
                  <a:lnTo>
                    <a:pt x="9677" y="335223"/>
                  </a:lnTo>
                  <a:lnTo>
                    <a:pt x="14995" y="323990"/>
                  </a:lnTo>
                  <a:lnTo>
                    <a:pt x="16586" y="313982"/>
                  </a:lnTo>
                  <a:lnTo>
                    <a:pt x="17294" y="302920"/>
                  </a:lnTo>
                  <a:lnTo>
                    <a:pt x="17482" y="297192"/>
                  </a:lnTo>
                  <a:lnTo>
                    <a:pt x="20338" y="285536"/>
                  </a:lnTo>
                  <a:lnTo>
                    <a:pt x="24914" y="272749"/>
                  </a:lnTo>
                  <a:lnTo>
                    <a:pt x="30255" y="257143"/>
                  </a:lnTo>
                  <a:lnTo>
                    <a:pt x="32077" y="249807"/>
                  </a:lnTo>
                  <a:lnTo>
                    <a:pt x="33291" y="242931"/>
                  </a:lnTo>
                  <a:lnTo>
                    <a:pt x="34101" y="236364"/>
                  </a:lnTo>
                  <a:lnTo>
                    <a:pt x="35632" y="230001"/>
                  </a:lnTo>
                  <a:lnTo>
                    <a:pt x="37645" y="223774"/>
                  </a:lnTo>
                  <a:lnTo>
                    <a:pt x="39979" y="217639"/>
                  </a:lnTo>
                  <a:lnTo>
                    <a:pt x="45219" y="202885"/>
                  </a:lnTo>
                  <a:lnTo>
                    <a:pt x="48006" y="194783"/>
                  </a:lnTo>
                  <a:lnTo>
                    <a:pt x="49863" y="186405"/>
                  </a:lnTo>
                  <a:lnTo>
                    <a:pt x="51102" y="177844"/>
                  </a:lnTo>
                  <a:lnTo>
                    <a:pt x="51927" y="169159"/>
                  </a:lnTo>
                  <a:lnTo>
                    <a:pt x="53470" y="161385"/>
                  </a:lnTo>
                  <a:lnTo>
                    <a:pt x="55490" y="154218"/>
                  </a:lnTo>
                  <a:lnTo>
                    <a:pt x="65861" y="123717"/>
                  </a:lnTo>
                  <a:lnTo>
                    <a:pt x="68712" y="116208"/>
                  </a:lnTo>
                  <a:lnTo>
                    <a:pt x="71606" y="109217"/>
                  </a:lnTo>
                  <a:lnTo>
                    <a:pt x="74526" y="102572"/>
                  </a:lnTo>
                  <a:lnTo>
                    <a:pt x="76473" y="96158"/>
                  </a:lnTo>
                  <a:lnTo>
                    <a:pt x="77771" y="89897"/>
                  </a:lnTo>
                  <a:lnTo>
                    <a:pt x="78637" y="83740"/>
                  </a:lnTo>
                  <a:lnTo>
                    <a:pt x="80206" y="77650"/>
                  </a:lnTo>
                  <a:lnTo>
                    <a:pt x="82244" y="71605"/>
                  </a:lnTo>
                  <a:lnTo>
                    <a:pt x="87154" y="60590"/>
                  </a:lnTo>
                  <a:lnTo>
                    <a:pt x="92645" y="52387"/>
                  </a:lnTo>
                  <a:lnTo>
                    <a:pt x="95746" y="42789"/>
                  </a:lnTo>
                  <a:lnTo>
                    <a:pt x="96573" y="37451"/>
                  </a:lnTo>
                  <a:lnTo>
                    <a:pt x="100138" y="28874"/>
                  </a:lnTo>
                  <a:lnTo>
                    <a:pt x="104037" y="21755"/>
                  </a:lnTo>
                  <a:lnTo>
                    <a:pt x="105770" y="15283"/>
                  </a:lnTo>
                  <a:lnTo>
                    <a:pt x="106746" y="6062"/>
                  </a:lnTo>
                  <a:lnTo>
                    <a:pt x="107874" y="4036"/>
                  </a:lnTo>
                  <a:lnTo>
                    <a:pt x="109620" y="2686"/>
                  </a:lnTo>
                  <a:lnTo>
                    <a:pt x="115974" y="33"/>
                  </a:lnTo>
                  <a:lnTo>
                    <a:pt x="120794" y="0"/>
                  </a:lnTo>
                  <a:lnTo>
                    <a:pt x="122201" y="987"/>
                  </a:lnTo>
                  <a:lnTo>
                    <a:pt x="123139" y="2638"/>
                  </a:lnTo>
                  <a:lnTo>
                    <a:pt x="123765" y="4730"/>
                  </a:lnTo>
                  <a:lnTo>
                    <a:pt x="124460" y="12347"/>
                  </a:lnTo>
                  <a:lnTo>
                    <a:pt x="124645" y="17156"/>
                  </a:lnTo>
                  <a:lnTo>
                    <a:pt x="125761" y="21355"/>
                  </a:lnTo>
                  <a:lnTo>
                    <a:pt x="132071" y="32996"/>
                  </a:lnTo>
                  <a:lnTo>
                    <a:pt x="137411" y="43100"/>
                  </a:lnTo>
                  <a:lnTo>
                    <a:pt x="140225" y="49564"/>
                  </a:lnTo>
                  <a:lnTo>
                    <a:pt x="143092" y="56851"/>
                  </a:lnTo>
                  <a:lnTo>
                    <a:pt x="145996" y="64685"/>
                  </a:lnTo>
                  <a:lnTo>
                    <a:pt x="147933" y="71892"/>
                  </a:lnTo>
                  <a:lnTo>
                    <a:pt x="149224" y="78681"/>
                  </a:lnTo>
                  <a:lnTo>
                    <a:pt x="150084" y="85191"/>
                  </a:lnTo>
                  <a:lnTo>
                    <a:pt x="151650" y="92508"/>
                  </a:lnTo>
                  <a:lnTo>
                    <a:pt x="153686" y="100363"/>
                  </a:lnTo>
                  <a:lnTo>
                    <a:pt x="156036" y="108576"/>
                  </a:lnTo>
                  <a:lnTo>
                    <a:pt x="161292" y="125639"/>
                  </a:lnTo>
                  <a:lnTo>
                    <a:pt x="172751" y="160846"/>
                  </a:lnTo>
                  <a:lnTo>
                    <a:pt x="176683" y="169734"/>
                  </a:lnTo>
                  <a:lnTo>
                    <a:pt x="181289" y="178635"/>
                  </a:lnTo>
                  <a:lnTo>
                    <a:pt x="186344" y="187546"/>
                  </a:lnTo>
                  <a:lnTo>
                    <a:pt x="190706" y="196464"/>
                  </a:lnTo>
                  <a:lnTo>
                    <a:pt x="194606" y="205385"/>
                  </a:lnTo>
                  <a:lnTo>
                    <a:pt x="198198" y="214309"/>
                  </a:lnTo>
                  <a:lnTo>
                    <a:pt x="204836" y="232163"/>
                  </a:lnTo>
                  <a:lnTo>
                    <a:pt x="217181" y="267878"/>
                  </a:lnTo>
                  <a:lnTo>
                    <a:pt x="220193" y="275815"/>
                  </a:lnTo>
                  <a:lnTo>
                    <a:pt x="223195" y="283090"/>
                  </a:lnTo>
                  <a:lnTo>
                    <a:pt x="226187" y="289925"/>
                  </a:lnTo>
                  <a:lnTo>
                    <a:pt x="229175" y="297458"/>
                  </a:lnTo>
                  <a:lnTo>
                    <a:pt x="235140" y="313766"/>
                  </a:lnTo>
                  <a:lnTo>
                    <a:pt x="237126" y="321290"/>
                  </a:lnTo>
                  <a:lnTo>
                    <a:pt x="238452" y="328290"/>
                  </a:lnTo>
                  <a:lnTo>
                    <a:pt x="239335" y="334941"/>
                  </a:lnTo>
                  <a:lnTo>
                    <a:pt x="240916" y="341359"/>
                  </a:lnTo>
                  <a:lnTo>
                    <a:pt x="242962" y="347623"/>
                  </a:lnTo>
                  <a:lnTo>
                    <a:pt x="246890" y="358882"/>
                  </a:lnTo>
                  <a:lnTo>
                    <a:pt x="248636" y="367193"/>
                  </a:lnTo>
                  <a:lnTo>
                    <a:pt x="252057" y="374194"/>
                  </a:lnTo>
                  <a:lnTo>
                    <a:pt x="258961" y="3839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06"/>
            <p:cNvSpPr/>
            <p:nvPr/>
          </p:nvSpPr>
          <p:spPr>
            <a:xfrm>
              <a:off x="6679406" y="3714750"/>
              <a:ext cx="241102" cy="26790"/>
            </a:xfrm>
            <a:custGeom>
              <a:avLst/>
              <a:gdLst/>
              <a:ahLst/>
              <a:cxnLst/>
              <a:rect l="0" t="0" r="0" b="0"/>
              <a:pathLst>
                <a:path w="241102" h="26790">
                  <a:moveTo>
                    <a:pt x="0" y="26789"/>
                  </a:moveTo>
                  <a:lnTo>
                    <a:pt x="0" y="22048"/>
                  </a:lnTo>
                  <a:lnTo>
                    <a:pt x="991" y="20651"/>
                  </a:lnTo>
                  <a:lnTo>
                    <a:pt x="2645" y="19720"/>
                  </a:lnTo>
                  <a:lnTo>
                    <a:pt x="4739" y="19100"/>
                  </a:lnTo>
                  <a:lnTo>
                    <a:pt x="9713" y="18410"/>
                  </a:lnTo>
                  <a:lnTo>
                    <a:pt x="12428" y="18226"/>
                  </a:lnTo>
                  <a:lnTo>
                    <a:pt x="16223" y="17112"/>
                  </a:lnTo>
                  <a:lnTo>
                    <a:pt x="20737" y="15376"/>
                  </a:lnTo>
                  <a:lnTo>
                    <a:pt x="25731" y="13227"/>
                  </a:lnTo>
                  <a:lnTo>
                    <a:pt x="31044" y="11795"/>
                  </a:lnTo>
                  <a:lnTo>
                    <a:pt x="36570" y="10840"/>
                  </a:lnTo>
                  <a:lnTo>
                    <a:pt x="42240" y="10203"/>
                  </a:lnTo>
                  <a:lnTo>
                    <a:pt x="48995" y="9778"/>
                  </a:lnTo>
                  <a:lnTo>
                    <a:pt x="64440" y="9307"/>
                  </a:lnTo>
                  <a:lnTo>
                    <a:pt x="72726" y="8189"/>
                  </a:lnTo>
                  <a:lnTo>
                    <a:pt x="81226" y="6451"/>
                  </a:lnTo>
                  <a:lnTo>
                    <a:pt x="89869" y="4301"/>
                  </a:lnTo>
                  <a:lnTo>
                    <a:pt x="98608" y="2867"/>
                  </a:lnTo>
                  <a:lnTo>
                    <a:pt x="107410" y="1911"/>
                  </a:lnTo>
                  <a:lnTo>
                    <a:pt x="116255" y="1274"/>
                  </a:lnTo>
                  <a:lnTo>
                    <a:pt x="126121" y="849"/>
                  </a:lnTo>
                  <a:lnTo>
                    <a:pt x="147665" y="377"/>
                  </a:lnTo>
                  <a:lnTo>
                    <a:pt x="24110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07"/>
            <p:cNvSpPr/>
            <p:nvPr/>
          </p:nvSpPr>
          <p:spPr>
            <a:xfrm>
              <a:off x="6929437" y="3348632"/>
              <a:ext cx="80368" cy="169665"/>
            </a:xfrm>
            <a:custGeom>
              <a:avLst/>
              <a:gdLst/>
              <a:ahLst/>
              <a:cxnLst/>
              <a:rect l="0" t="0" r="0" b="0"/>
              <a:pathLst>
                <a:path w="80368" h="169665">
                  <a:moveTo>
                    <a:pt x="0" y="0"/>
                  </a:moveTo>
                  <a:lnTo>
                    <a:pt x="0" y="12429"/>
                  </a:lnTo>
                  <a:lnTo>
                    <a:pt x="991" y="15232"/>
                  </a:lnTo>
                  <a:lnTo>
                    <a:pt x="2646" y="18092"/>
                  </a:lnTo>
                  <a:lnTo>
                    <a:pt x="4739" y="20991"/>
                  </a:lnTo>
                  <a:lnTo>
                    <a:pt x="6137" y="23916"/>
                  </a:lnTo>
                  <a:lnTo>
                    <a:pt x="7068" y="26858"/>
                  </a:lnTo>
                  <a:lnTo>
                    <a:pt x="7688" y="29812"/>
                  </a:lnTo>
                  <a:lnTo>
                    <a:pt x="9095" y="33765"/>
                  </a:lnTo>
                  <a:lnTo>
                    <a:pt x="11024" y="38385"/>
                  </a:lnTo>
                  <a:lnTo>
                    <a:pt x="13302" y="43450"/>
                  </a:lnTo>
                  <a:lnTo>
                    <a:pt x="15814" y="47818"/>
                  </a:lnTo>
                  <a:lnTo>
                    <a:pt x="18480" y="51723"/>
                  </a:lnTo>
                  <a:lnTo>
                    <a:pt x="21249" y="55318"/>
                  </a:lnTo>
                  <a:lnTo>
                    <a:pt x="23096" y="59699"/>
                  </a:lnTo>
                  <a:lnTo>
                    <a:pt x="24327" y="64605"/>
                  </a:lnTo>
                  <a:lnTo>
                    <a:pt x="25147" y="69858"/>
                  </a:lnTo>
                  <a:lnTo>
                    <a:pt x="26687" y="74354"/>
                  </a:lnTo>
                  <a:lnTo>
                    <a:pt x="28705" y="78342"/>
                  </a:lnTo>
                  <a:lnTo>
                    <a:pt x="31043" y="81994"/>
                  </a:lnTo>
                  <a:lnTo>
                    <a:pt x="33594" y="86413"/>
                  </a:lnTo>
                  <a:lnTo>
                    <a:pt x="39074" y="96614"/>
                  </a:lnTo>
                  <a:lnTo>
                    <a:pt x="41925" y="101120"/>
                  </a:lnTo>
                  <a:lnTo>
                    <a:pt x="44817" y="105117"/>
                  </a:lnTo>
                  <a:lnTo>
                    <a:pt x="47737" y="108773"/>
                  </a:lnTo>
                  <a:lnTo>
                    <a:pt x="50677" y="113195"/>
                  </a:lnTo>
                  <a:lnTo>
                    <a:pt x="53628" y="118128"/>
                  </a:lnTo>
                  <a:lnTo>
                    <a:pt x="56587" y="123400"/>
                  </a:lnTo>
                  <a:lnTo>
                    <a:pt x="58562" y="127908"/>
                  </a:lnTo>
                  <a:lnTo>
                    <a:pt x="59876" y="131905"/>
                  </a:lnTo>
                  <a:lnTo>
                    <a:pt x="60754" y="135561"/>
                  </a:lnTo>
                  <a:lnTo>
                    <a:pt x="62331" y="138992"/>
                  </a:lnTo>
                  <a:lnTo>
                    <a:pt x="64374" y="142271"/>
                  </a:lnTo>
                  <a:lnTo>
                    <a:pt x="70042" y="149922"/>
                  </a:lnTo>
                  <a:lnTo>
                    <a:pt x="71499" y="151541"/>
                  </a:lnTo>
                  <a:lnTo>
                    <a:pt x="79003" y="159328"/>
                  </a:lnTo>
                  <a:lnTo>
                    <a:pt x="79458" y="160789"/>
                  </a:lnTo>
                  <a:lnTo>
                    <a:pt x="79963" y="165058"/>
                  </a:lnTo>
                  <a:lnTo>
                    <a:pt x="80367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08"/>
            <p:cNvSpPr/>
            <p:nvPr/>
          </p:nvSpPr>
          <p:spPr>
            <a:xfrm>
              <a:off x="7224128" y="3509747"/>
              <a:ext cx="249887" cy="356771"/>
            </a:xfrm>
            <a:custGeom>
              <a:avLst/>
              <a:gdLst/>
              <a:ahLst/>
              <a:cxnLst/>
              <a:rect l="0" t="0" r="0" b="0"/>
              <a:pathLst>
                <a:path w="249887" h="356771">
                  <a:moveTo>
                    <a:pt x="62497" y="17479"/>
                  </a:moveTo>
                  <a:lnTo>
                    <a:pt x="62497" y="22219"/>
                  </a:lnTo>
                  <a:lnTo>
                    <a:pt x="61504" y="23616"/>
                  </a:lnTo>
                  <a:lnTo>
                    <a:pt x="59851" y="24546"/>
                  </a:lnTo>
                  <a:lnTo>
                    <a:pt x="57756" y="25167"/>
                  </a:lnTo>
                  <a:lnTo>
                    <a:pt x="56360" y="26573"/>
                  </a:lnTo>
                  <a:lnTo>
                    <a:pt x="55429" y="28502"/>
                  </a:lnTo>
                  <a:lnTo>
                    <a:pt x="54394" y="33292"/>
                  </a:lnTo>
                  <a:lnTo>
                    <a:pt x="53812" y="42559"/>
                  </a:lnTo>
                  <a:lnTo>
                    <a:pt x="53676" y="52107"/>
                  </a:lnTo>
                  <a:lnTo>
                    <a:pt x="52647" y="56439"/>
                  </a:lnTo>
                  <a:lnTo>
                    <a:pt x="48859" y="63899"/>
                  </a:lnTo>
                  <a:lnTo>
                    <a:pt x="46514" y="73168"/>
                  </a:lnTo>
                  <a:lnTo>
                    <a:pt x="45887" y="78417"/>
                  </a:lnTo>
                  <a:lnTo>
                    <a:pt x="44479" y="82909"/>
                  </a:lnTo>
                  <a:lnTo>
                    <a:pt x="40267" y="90546"/>
                  </a:lnTo>
                  <a:lnTo>
                    <a:pt x="37734" y="99893"/>
                  </a:lnTo>
                  <a:lnTo>
                    <a:pt x="35616" y="110662"/>
                  </a:lnTo>
                  <a:lnTo>
                    <a:pt x="33662" y="116312"/>
                  </a:lnTo>
                  <a:lnTo>
                    <a:pt x="31367" y="122063"/>
                  </a:lnTo>
                  <a:lnTo>
                    <a:pt x="29837" y="128873"/>
                  </a:lnTo>
                  <a:lnTo>
                    <a:pt x="28817" y="136390"/>
                  </a:lnTo>
                  <a:lnTo>
                    <a:pt x="28137" y="144379"/>
                  </a:lnTo>
                  <a:lnTo>
                    <a:pt x="26692" y="151688"/>
                  </a:lnTo>
                  <a:lnTo>
                    <a:pt x="24736" y="158546"/>
                  </a:lnTo>
                  <a:lnTo>
                    <a:pt x="14468" y="188550"/>
                  </a:lnTo>
                  <a:lnTo>
                    <a:pt x="12618" y="196018"/>
                  </a:lnTo>
                  <a:lnTo>
                    <a:pt x="11385" y="202982"/>
                  </a:lnTo>
                  <a:lnTo>
                    <a:pt x="10563" y="209608"/>
                  </a:lnTo>
                  <a:lnTo>
                    <a:pt x="9022" y="217003"/>
                  </a:lnTo>
                  <a:lnTo>
                    <a:pt x="7003" y="224909"/>
                  </a:lnTo>
                  <a:lnTo>
                    <a:pt x="4665" y="233156"/>
                  </a:lnTo>
                  <a:lnTo>
                    <a:pt x="3106" y="240639"/>
                  </a:lnTo>
                  <a:lnTo>
                    <a:pt x="2067" y="247611"/>
                  </a:lnTo>
                  <a:lnTo>
                    <a:pt x="1375" y="254244"/>
                  </a:lnTo>
                  <a:lnTo>
                    <a:pt x="913" y="260651"/>
                  </a:lnTo>
                  <a:lnTo>
                    <a:pt x="604" y="266906"/>
                  </a:lnTo>
                  <a:lnTo>
                    <a:pt x="262" y="279148"/>
                  </a:lnTo>
                  <a:lnTo>
                    <a:pt x="5" y="321073"/>
                  </a:lnTo>
                  <a:lnTo>
                    <a:pt x="0" y="327031"/>
                  </a:lnTo>
                  <a:lnTo>
                    <a:pt x="988" y="331996"/>
                  </a:lnTo>
                  <a:lnTo>
                    <a:pt x="6128" y="342731"/>
                  </a:lnTo>
                  <a:lnTo>
                    <a:pt x="7677" y="345590"/>
                  </a:lnTo>
                  <a:lnTo>
                    <a:pt x="13292" y="351940"/>
                  </a:lnTo>
                  <a:lnTo>
                    <a:pt x="15802" y="353562"/>
                  </a:lnTo>
                  <a:lnTo>
                    <a:pt x="21238" y="355365"/>
                  </a:lnTo>
                  <a:lnTo>
                    <a:pt x="26962" y="356166"/>
                  </a:lnTo>
                  <a:lnTo>
                    <a:pt x="32813" y="356523"/>
                  </a:lnTo>
                  <a:lnTo>
                    <a:pt x="38720" y="356681"/>
                  </a:lnTo>
                  <a:lnTo>
                    <a:pt x="52365" y="356770"/>
                  </a:lnTo>
                  <a:lnTo>
                    <a:pt x="57726" y="355790"/>
                  </a:lnTo>
                  <a:lnTo>
                    <a:pt x="63286" y="354145"/>
                  </a:lnTo>
                  <a:lnTo>
                    <a:pt x="68975" y="352056"/>
                  </a:lnTo>
                  <a:lnTo>
                    <a:pt x="74752" y="350663"/>
                  </a:lnTo>
                  <a:lnTo>
                    <a:pt x="80589" y="349734"/>
                  </a:lnTo>
                  <a:lnTo>
                    <a:pt x="86465" y="349115"/>
                  </a:lnTo>
                  <a:lnTo>
                    <a:pt x="92366" y="347711"/>
                  </a:lnTo>
                  <a:lnTo>
                    <a:pt x="98284" y="345782"/>
                  </a:lnTo>
                  <a:lnTo>
                    <a:pt x="104214" y="343504"/>
                  </a:lnTo>
                  <a:lnTo>
                    <a:pt x="110153" y="340993"/>
                  </a:lnTo>
                  <a:lnTo>
                    <a:pt x="122041" y="335558"/>
                  </a:lnTo>
                  <a:lnTo>
                    <a:pt x="139891" y="326919"/>
                  </a:lnTo>
                  <a:lnTo>
                    <a:pt x="144850" y="323983"/>
                  </a:lnTo>
                  <a:lnTo>
                    <a:pt x="149149" y="321034"/>
                  </a:lnTo>
                  <a:lnTo>
                    <a:pt x="153006" y="318075"/>
                  </a:lnTo>
                  <a:lnTo>
                    <a:pt x="157564" y="315111"/>
                  </a:lnTo>
                  <a:lnTo>
                    <a:pt x="162585" y="312142"/>
                  </a:lnTo>
                  <a:lnTo>
                    <a:pt x="167917" y="309172"/>
                  </a:lnTo>
                  <a:lnTo>
                    <a:pt x="172465" y="305206"/>
                  </a:lnTo>
                  <a:lnTo>
                    <a:pt x="180163" y="295509"/>
                  </a:lnTo>
                  <a:lnTo>
                    <a:pt x="186891" y="287230"/>
                  </a:lnTo>
                  <a:lnTo>
                    <a:pt x="193189" y="280244"/>
                  </a:lnTo>
                  <a:lnTo>
                    <a:pt x="199296" y="273831"/>
                  </a:lnTo>
                  <a:lnTo>
                    <a:pt x="201321" y="269740"/>
                  </a:lnTo>
                  <a:lnTo>
                    <a:pt x="203571" y="259902"/>
                  </a:lnTo>
                  <a:lnTo>
                    <a:pt x="204572" y="251561"/>
                  </a:lnTo>
                  <a:lnTo>
                    <a:pt x="204837" y="247948"/>
                  </a:lnTo>
                  <a:lnTo>
                    <a:pt x="204024" y="244547"/>
                  </a:lnTo>
                  <a:lnTo>
                    <a:pt x="199129" y="235020"/>
                  </a:lnTo>
                  <a:lnTo>
                    <a:pt x="197636" y="228927"/>
                  </a:lnTo>
                  <a:lnTo>
                    <a:pt x="194326" y="222911"/>
                  </a:lnTo>
                  <a:lnTo>
                    <a:pt x="192054" y="219918"/>
                  </a:lnTo>
                  <a:lnTo>
                    <a:pt x="188556" y="216931"/>
                  </a:lnTo>
                  <a:lnTo>
                    <a:pt x="184239" y="213947"/>
                  </a:lnTo>
                  <a:lnTo>
                    <a:pt x="179377" y="210965"/>
                  </a:lnTo>
                  <a:lnTo>
                    <a:pt x="174151" y="207986"/>
                  </a:lnTo>
                  <a:lnTo>
                    <a:pt x="163053" y="202029"/>
                  </a:lnTo>
                  <a:lnTo>
                    <a:pt x="145649" y="193097"/>
                  </a:lnTo>
                  <a:lnTo>
                    <a:pt x="140751" y="190120"/>
                  </a:lnTo>
                  <a:lnTo>
                    <a:pt x="136495" y="187144"/>
                  </a:lnTo>
                  <a:lnTo>
                    <a:pt x="132664" y="184167"/>
                  </a:lnTo>
                  <a:lnTo>
                    <a:pt x="127134" y="182182"/>
                  </a:lnTo>
                  <a:lnTo>
                    <a:pt x="120472" y="180859"/>
                  </a:lnTo>
                  <a:lnTo>
                    <a:pt x="113053" y="179977"/>
                  </a:lnTo>
                  <a:lnTo>
                    <a:pt x="106123" y="178397"/>
                  </a:lnTo>
                  <a:lnTo>
                    <a:pt x="99517" y="176351"/>
                  </a:lnTo>
                  <a:lnTo>
                    <a:pt x="93130" y="173996"/>
                  </a:lnTo>
                  <a:lnTo>
                    <a:pt x="87880" y="172425"/>
                  </a:lnTo>
                  <a:lnTo>
                    <a:pt x="83388" y="171377"/>
                  </a:lnTo>
                  <a:lnTo>
                    <a:pt x="79400" y="170680"/>
                  </a:lnTo>
                  <a:lnTo>
                    <a:pt x="74758" y="170214"/>
                  </a:lnTo>
                  <a:lnTo>
                    <a:pt x="69679" y="169904"/>
                  </a:lnTo>
                  <a:lnTo>
                    <a:pt x="54509" y="169320"/>
                  </a:lnTo>
                  <a:lnTo>
                    <a:pt x="54195" y="168316"/>
                  </a:lnTo>
                  <a:lnTo>
                    <a:pt x="53650" y="161599"/>
                  </a:lnTo>
                  <a:lnTo>
                    <a:pt x="58332" y="155982"/>
                  </a:lnTo>
                  <a:lnTo>
                    <a:pt x="60712" y="154463"/>
                  </a:lnTo>
                  <a:lnTo>
                    <a:pt x="69795" y="151333"/>
                  </a:lnTo>
                  <a:lnTo>
                    <a:pt x="74308" y="149378"/>
                  </a:lnTo>
                  <a:lnTo>
                    <a:pt x="79300" y="147084"/>
                  </a:lnTo>
                  <a:lnTo>
                    <a:pt x="84612" y="145554"/>
                  </a:lnTo>
                  <a:lnTo>
                    <a:pt x="90139" y="144534"/>
                  </a:lnTo>
                  <a:lnTo>
                    <a:pt x="95808" y="143854"/>
                  </a:lnTo>
                  <a:lnTo>
                    <a:pt x="101571" y="143401"/>
                  </a:lnTo>
                  <a:lnTo>
                    <a:pt x="107398" y="143099"/>
                  </a:lnTo>
                  <a:lnTo>
                    <a:pt x="113266" y="142897"/>
                  </a:lnTo>
                  <a:lnTo>
                    <a:pt x="120156" y="141771"/>
                  </a:lnTo>
                  <a:lnTo>
                    <a:pt x="127725" y="140028"/>
                  </a:lnTo>
                  <a:lnTo>
                    <a:pt x="135748" y="137874"/>
                  </a:lnTo>
                  <a:lnTo>
                    <a:pt x="143081" y="136437"/>
                  </a:lnTo>
                  <a:lnTo>
                    <a:pt x="149954" y="135480"/>
                  </a:lnTo>
                  <a:lnTo>
                    <a:pt x="156520" y="134841"/>
                  </a:lnTo>
                  <a:lnTo>
                    <a:pt x="163875" y="133424"/>
                  </a:lnTo>
                  <a:lnTo>
                    <a:pt x="171753" y="131486"/>
                  </a:lnTo>
                  <a:lnTo>
                    <a:pt x="179982" y="129203"/>
                  </a:lnTo>
                  <a:lnTo>
                    <a:pt x="187454" y="126688"/>
                  </a:lnTo>
                  <a:lnTo>
                    <a:pt x="194418" y="124019"/>
                  </a:lnTo>
                  <a:lnTo>
                    <a:pt x="201045" y="121248"/>
                  </a:lnTo>
                  <a:lnTo>
                    <a:pt x="206456" y="118408"/>
                  </a:lnTo>
                  <a:lnTo>
                    <a:pt x="211056" y="115523"/>
                  </a:lnTo>
                  <a:lnTo>
                    <a:pt x="215114" y="112607"/>
                  </a:lnTo>
                  <a:lnTo>
                    <a:pt x="219804" y="109671"/>
                  </a:lnTo>
                  <a:lnTo>
                    <a:pt x="224915" y="106722"/>
                  </a:lnTo>
                  <a:lnTo>
                    <a:pt x="230307" y="103763"/>
                  </a:lnTo>
                  <a:lnTo>
                    <a:pt x="233902" y="100799"/>
                  </a:lnTo>
                  <a:lnTo>
                    <a:pt x="236298" y="97830"/>
                  </a:lnTo>
                  <a:lnTo>
                    <a:pt x="239952" y="91886"/>
                  </a:lnTo>
                  <a:lnTo>
                    <a:pt x="244884" y="85937"/>
                  </a:lnTo>
                  <a:lnTo>
                    <a:pt x="246596" y="82961"/>
                  </a:lnTo>
                  <a:lnTo>
                    <a:pt x="248498" y="77010"/>
                  </a:lnTo>
                  <a:lnTo>
                    <a:pt x="249569" y="68080"/>
                  </a:lnTo>
                  <a:lnTo>
                    <a:pt x="249886" y="59151"/>
                  </a:lnTo>
                  <a:lnTo>
                    <a:pt x="247314" y="50552"/>
                  </a:lnTo>
                  <a:lnTo>
                    <a:pt x="242865" y="41107"/>
                  </a:lnTo>
                  <a:lnTo>
                    <a:pt x="237579" y="33603"/>
                  </a:lnTo>
                  <a:lnTo>
                    <a:pt x="233788" y="31205"/>
                  </a:lnTo>
                  <a:lnTo>
                    <a:pt x="229277" y="29606"/>
                  </a:lnTo>
                  <a:lnTo>
                    <a:pt x="224284" y="28540"/>
                  </a:lnTo>
                  <a:lnTo>
                    <a:pt x="219965" y="26837"/>
                  </a:lnTo>
                  <a:lnTo>
                    <a:pt x="212518" y="22299"/>
                  </a:lnTo>
                  <a:lnTo>
                    <a:pt x="208152" y="19700"/>
                  </a:lnTo>
                  <a:lnTo>
                    <a:pt x="203256" y="16976"/>
                  </a:lnTo>
                  <a:lnTo>
                    <a:pt x="198008" y="14167"/>
                  </a:lnTo>
                  <a:lnTo>
                    <a:pt x="192525" y="12294"/>
                  </a:lnTo>
                  <a:lnTo>
                    <a:pt x="186885" y="11046"/>
                  </a:lnTo>
                  <a:lnTo>
                    <a:pt x="181141" y="10214"/>
                  </a:lnTo>
                  <a:lnTo>
                    <a:pt x="175327" y="9659"/>
                  </a:lnTo>
                  <a:lnTo>
                    <a:pt x="169467" y="9289"/>
                  </a:lnTo>
                  <a:lnTo>
                    <a:pt x="163575" y="9042"/>
                  </a:lnTo>
                  <a:lnTo>
                    <a:pt x="157664" y="7886"/>
                  </a:lnTo>
                  <a:lnTo>
                    <a:pt x="151739" y="6122"/>
                  </a:lnTo>
                  <a:lnTo>
                    <a:pt x="145804" y="3955"/>
                  </a:lnTo>
                  <a:lnTo>
                    <a:pt x="139862" y="2509"/>
                  </a:lnTo>
                  <a:lnTo>
                    <a:pt x="133918" y="1546"/>
                  </a:lnTo>
                  <a:lnTo>
                    <a:pt x="127971" y="904"/>
                  </a:lnTo>
                  <a:lnTo>
                    <a:pt x="122021" y="476"/>
                  </a:lnTo>
                  <a:lnTo>
                    <a:pt x="116069" y="191"/>
                  </a:lnTo>
                  <a:lnTo>
                    <a:pt x="110118" y="0"/>
                  </a:lnTo>
                  <a:lnTo>
                    <a:pt x="105158" y="865"/>
                  </a:lnTo>
                  <a:lnTo>
                    <a:pt x="100859" y="2435"/>
                  </a:lnTo>
                  <a:lnTo>
                    <a:pt x="93437" y="5831"/>
                  </a:lnTo>
                  <a:lnTo>
                    <a:pt x="86831" y="7341"/>
                  </a:lnTo>
                  <a:lnTo>
                    <a:pt x="80588" y="8012"/>
                  </a:lnTo>
                  <a:lnTo>
                    <a:pt x="74506" y="8311"/>
                  </a:lnTo>
                  <a:lnTo>
                    <a:pt x="62497" y="85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09"/>
            <p:cNvSpPr/>
            <p:nvPr/>
          </p:nvSpPr>
          <p:spPr>
            <a:xfrm>
              <a:off x="7545585" y="3330773"/>
              <a:ext cx="44650" cy="125017"/>
            </a:xfrm>
            <a:custGeom>
              <a:avLst/>
              <a:gdLst/>
              <a:ahLst/>
              <a:cxnLst/>
              <a:rect l="0" t="0" r="0" b="0"/>
              <a:pathLst>
                <a:path w="44650" h="125017">
                  <a:moveTo>
                    <a:pt x="0" y="0"/>
                  </a:moveTo>
                  <a:lnTo>
                    <a:pt x="0" y="13638"/>
                  </a:lnTo>
                  <a:lnTo>
                    <a:pt x="992" y="15045"/>
                  </a:lnTo>
                  <a:lnTo>
                    <a:pt x="2646" y="15983"/>
                  </a:lnTo>
                  <a:lnTo>
                    <a:pt x="4740" y="16609"/>
                  </a:lnTo>
                  <a:lnTo>
                    <a:pt x="6137" y="18017"/>
                  </a:lnTo>
                  <a:lnTo>
                    <a:pt x="7068" y="19949"/>
                  </a:lnTo>
                  <a:lnTo>
                    <a:pt x="7688" y="22229"/>
                  </a:lnTo>
                  <a:lnTo>
                    <a:pt x="8103" y="24741"/>
                  </a:lnTo>
                  <a:lnTo>
                    <a:pt x="8379" y="27408"/>
                  </a:lnTo>
                  <a:lnTo>
                    <a:pt x="8562" y="30178"/>
                  </a:lnTo>
                  <a:lnTo>
                    <a:pt x="8684" y="33017"/>
                  </a:lnTo>
                  <a:lnTo>
                    <a:pt x="8821" y="38817"/>
                  </a:lnTo>
                  <a:lnTo>
                    <a:pt x="8898" y="47661"/>
                  </a:lnTo>
                  <a:lnTo>
                    <a:pt x="9901" y="50626"/>
                  </a:lnTo>
                  <a:lnTo>
                    <a:pt x="11562" y="53594"/>
                  </a:lnTo>
                  <a:lnTo>
                    <a:pt x="13661" y="56565"/>
                  </a:lnTo>
                  <a:lnTo>
                    <a:pt x="16053" y="59538"/>
                  </a:lnTo>
                  <a:lnTo>
                    <a:pt x="18640" y="62513"/>
                  </a:lnTo>
                  <a:lnTo>
                    <a:pt x="21356" y="65488"/>
                  </a:lnTo>
                  <a:lnTo>
                    <a:pt x="23166" y="68463"/>
                  </a:lnTo>
                  <a:lnTo>
                    <a:pt x="24374" y="71439"/>
                  </a:lnTo>
                  <a:lnTo>
                    <a:pt x="25180" y="74415"/>
                  </a:lnTo>
                  <a:lnTo>
                    <a:pt x="26708" y="77391"/>
                  </a:lnTo>
                  <a:lnTo>
                    <a:pt x="28719" y="80368"/>
                  </a:lnTo>
                  <a:lnTo>
                    <a:pt x="31053" y="83344"/>
                  </a:lnTo>
                  <a:lnTo>
                    <a:pt x="31616" y="86320"/>
                  </a:lnTo>
                  <a:lnTo>
                    <a:pt x="30999" y="89297"/>
                  </a:lnTo>
                  <a:lnTo>
                    <a:pt x="29596" y="92273"/>
                  </a:lnTo>
                  <a:lnTo>
                    <a:pt x="29653" y="95250"/>
                  </a:lnTo>
                  <a:lnTo>
                    <a:pt x="30682" y="98227"/>
                  </a:lnTo>
                  <a:lnTo>
                    <a:pt x="32361" y="101203"/>
                  </a:lnTo>
                  <a:lnTo>
                    <a:pt x="33481" y="104180"/>
                  </a:lnTo>
                  <a:lnTo>
                    <a:pt x="34226" y="107156"/>
                  </a:lnTo>
                  <a:lnTo>
                    <a:pt x="34725" y="110133"/>
                  </a:lnTo>
                  <a:lnTo>
                    <a:pt x="36048" y="113109"/>
                  </a:lnTo>
                  <a:lnTo>
                    <a:pt x="37923" y="116086"/>
                  </a:lnTo>
                  <a:lnTo>
                    <a:pt x="44649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10"/>
            <p:cNvSpPr/>
            <p:nvPr/>
          </p:nvSpPr>
          <p:spPr>
            <a:xfrm>
              <a:off x="7822407" y="3509367"/>
              <a:ext cx="223195" cy="312493"/>
            </a:xfrm>
            <a:custGeom>
              <a:avLst/>
              <a:gdLst/>
              <a:ahLst/>
              <a:cxnLst/>
              <a:rect l="0" t="0" r="0" b="0"/>
              <a:pathLst>
                <a:path w="223195" h="312493">
                  <a:moveTo>
                    <a:pt x="26788" y="0"/>
                  </a:moveTo>
                  <a:lnTo>
                    <a:pt x="26788" y="18042"/>
                  </a:lnTo>
                  <a:lnTo>
                    <a:pt x="25796" y="21950"/>
                  </a:lnTo>
                  <a:lnTo>
                    <a:pt x="22047" y="28938"/>
                  </a:lnTo>
                  <a:lnTo>
                    <a:pt x="19719" y="37997"/>
                  </a:lnTo>
                  <a:lnTo>
                    <a:pt x="19098" y="43190"/>
                  </a:lnTo>
                  <a:lnTo>
                    <a:pt x="17693" y="48637"/>
                  </a:lnTo>
                  <a:lnTo>
                    <a:pt x="15764" y="54253"/>
                  </a:lnTo>
                  <a:lnTo>
                    <a:pt x="13486" y="59981"/>
                  </a:lnTo>
                  <a:lnTo>
                    <a:pt x="11965" y="65784"/>
                  </a:lnTo>
                  <a:lnTo>
                    <a:pt x="10954" y="71637"/>
                  </a:lnTo>
                  <a:lnTo>
                    <a:pt x="10278" y="77523"/>
                  </a:lnTo>
                  <a:lnTo>
                    <a:pt x="8836" y="83432"/>
                  </a:lnTo>
                  <a:lnTo>
                    <a:pt x="6882" y="89356"/>
                  </a:lnTo>
                  <a:lnTo>
                    <a:pt x="4588" y="95289"/>
                  </a:lnTo>
                  <a:lnTo>
                    <a:pt x="3057" y="102221"/>
                  </a:lnTo>
                  <a:lnTo>
                    <a:pt x="2038" y="109819"/>
                  </a:lnTo>
                  <a:lnTo>
                    <a:pt x="1358" y="117861"/>
                  </a:lnTo>
                  <a:lnTo>
                    <a:pt x="905" y="125207"/>
                  </a:lnTo>
                  <a:lnTo>
                    <a:pt x="401" y="138660"/>
                  </a:lnTo>
                  <a:lnTo>
                    <a:pt x="78" y="169603"/>
                  </a:lnTo>
                  <a:lnTo>
                    <a:pt x="0" y="241038"/>
                  </a:lnTo>
                  <a:lnTo>
                    <a:pt x="992" y="246020"/>
                  </a:lnTo>
                  <a:lnTo>
                    <a:pt x="2644" y="251325"/>
                  </a:lnTo>
                  <a:lnTo>
                    <a:pt x="4739" y="256847"/>
                  </a:lnTo>
                  <a:lnTo>
                    <a:pt x="7127" y="262513"/>
                  </a:lnTo>
                  <a:lnTo>
                    <a:pt x="9712" y="268274"/>
                  </a:lnTo>
                  <a:lnTo>
                    <a:pt x="12427" y="274099"/>
                  </a:lnTo>
                  <a:lnTo>
                    <a:pt x="15444" y="283217"/>
                  </a:lnTo>
                  <a:lnTo>
                    <a:pt x="16249" y="287038"/>
                  </a:lnTo>
                  <a:lnTo>
                    <a:pt x="19788" y="293929"/>
                  </a:lnTo>
                  <a:lnTo>
                    <a:pt x="24669" y="300299"/>
                  </a:lnTo>
                  <a:lnTo>
                    <a:pt x="30146" y="306437"/>
                  </a:lnTo>
                  <a:lnTo>
                    <a:pt x="33987" y="308471"/>
                  </a:lnTo>
                  <a:lnTo>
                    <a:pt x="38532" y="309827"/>
                  </a:lnTo>
                  <a:lnTo>
                    <a:pt x="43547" y="310731"/>
                  </a:lnTo>
                  <a:lnTo>
                    <a:pt x="47883" y="311333"/>
                  </a:lnTo>
                  <a:lnTo>
                    <a:pt x="51765" y="311735"/>
                  </a:lnTo>
                  <a:lnTo>
                    <a:pt x="55345" y="312003"/>
                  </a:lnTo>
                  <a:lnTo>
                    <a:pt x="59717" y="312182"/>
                  </a:lnTo>
                  <a:lnTo>
                    <a:pt x="69865" y="312380"/>
                  </a:lnTo>
                  <a:lnTo>
                    <a:pt x="86735" y="312492"/>
                  </a:lnTo>
                  <a:lnTo>
                    <a:pt x="92550" y="311515"/>
                  </a:lnTo>
                  <a:lnTo>
                    <a:pt x="98411" y="309871"/>
                  </a:lnTo>
                  <a:lnTo>
                    <a:pt x="104301" y="307784"/>
                  </a:lnTo>
                  <a:lnTo>
                    <a:pt x="110214" y="306392"/>
                  </a:lnTo>
                  <a:lnTo>
                    <a:pt x="116139" y="305465"/>
                  </a:lnTo>
                  <a:lnTo>
                    <a:pt x="122074" y="304846"/>
                  </a:lnTo>
                  <a:lnTo>
                    <a:pt x="128014" y="303442"/>
                  </a:lnTo>
                  <a:lnTo>
                    <a:pt x="133959" y="301513"/>
                  </a:lnTo>
                  <a:lnTo>
                    <a:pt x="139907" y="299235"/>
                  </a:lnTo>
                  <a:lnTo>
                    <a:pt x="144865" y="296724"/>
                  </a:lnTo>
                  <a:lnTo>
                    <a:pt x="149162" y="294058"/>
                  </a:lnTo>
                  <a:lnTo>
                    <a:pt x="153018" y="291289"/>
                  </a:lnTo>
                  <a:lnTo>
                    <a:pt x="157574" y="287458"/>
                  </a:lnTo>
                  <a:lnTo>
                    <a:pt x="162596" y="282920"/>
                  </a:lnTo>
                  <a:lnTo>
                    <a:pt x="173467" y="272585"/>
                  </a:lnTo>
                  <a:lnTo>
                    <a:pt x="197773" y="248652"/>
                  </a:lnTo>
                  <a:lnTo>
                    <a:pt x="204646" y="239166"/>
                  </a:lnTo>
                  <a:lnTo>
                    <a:pt x="207867" y="233858"/>
                  </a:lnTo>
                  <a:lnTo>
                    <a:pt x="211008" y="228335"/>
                  </a:lnTo>
                  <a:lnTo>
                    <a:pt x="217142" y="216907"/>
                  </a:lnTo>
                  <a:lnTo>
                    <a:pt x="219175" y="211081"/>
                  </a:lnTo>
                  <a:lnTo>
                    <a:pt x="220529" y="205212"/>
                  </a:lnTo>
                  <a:lnTo>
                    <a:pt x="221433" y="199316"/>
                  </a:lnTo>
                  <a:lnTo>
                    <a:pt x="222036" y="192408"/>
                  </a:lnTo>
                  <a:lnTo>
                    <a:pt x="222436" y="184827"/>
                  </a:lnTo>
                  <a:lnTo>
                    <a:pt x="222883" y="169458"/>
                  </a:lnTo>
                  <a:lnTo>
                    <a:pt x="223194" y="137286"/>
                  </a:lnTo>
                  <a:lnTo>
                    <a:pt x="222217" y="131211"/>
                  </a:lnTo>
                  <a:lnTo>
                    <a:pt x="220574" y="125177"/>
                  </a:lnTo>
                  <a:lnTo>
                    <a:pt x="218486" y="119170"/>
                  </a:lnTo>
                  <a:lnTo>
                    <a:pt x="216102" y="113181"/>
                  </a:lnTo>
                  <a:lnTo>
                    <a:pt x="213521" y="107204"/>
                  </a:lnTo>
                  <a:lnTo>
                    <a:pt x="210807" y="101235"/>
                  </a:lnTo>
                  <a:lnTo>
                    <a:pt x="205147" y="91956"/>
                  </a:lnTo>
                  <a:lnTo>
                    <a:pt x="199325" y="83533"/>
                  </a:lnTo>
                  <a:lnTo>
                    <a:pt x="196382" y="78509"/>
                  </a:lnTo>
                  <a:lnTo>
                    <a:pt x="193429" y="73175"/>
                  </a:lnTo>
                  <a:lnTo>
                    <a:pt x="189475" y="67635"/>
                  </a:lnTo>
                  <a:lnTo>
                    <a:pt x="184855" y="61957"/>
                  </a:lnTo>
                  <a:lnTo>
                    <a:pt x="175423" y="51349"/>
                  </a:lnTo>
                  <a:lnTo>
                    <a:pt x="167923" y="43327"/>
                  </a:lnTo>
                  <a:lnTo>
                    <a:pt x="163541" y="40791"/>
                  </a:lnTo>
                  <a:lnTo>
                    <a:pt x="158636" y="39100"/>
                  </a:lnTo>
                  <a:lnTo>
                    <a:pt x="153382" y="37973"/>
                  </a:lnTo>
                  <a:lnTo>
                    <a:pt x="147895" y="36229"/>
                  </a:lnTo>
                  <a:lnTo>
                    <a:pt x="142252" y="34074"/>
                  </a:lnTo>
                  <a:lnTo>
                    <a:pt x="136506" y="31645"/>
                  </a:lnTo>
                  <a:lnTo>
                    <a:pt x="131684" y="29035"/>
                  </a:lnTo>
                  <a:lnTo>
                    <a:pt x="127475" y="26302"/>
                  </a:lnTo>
                  <a:lnTo>
                    <a:pt x="123678" y="23487"/>
                  </a:lnTo>
                  <a:lnTo>
                    <a:pt x="119163" y="21612"/>
                  </a:lnTo>
                  <a:lnTo>
                    <a:pt x="114168" y="20361"/>
                  </a:lnTo>
                  <a:lnTo>
                    <a:pt x="108853" y="19527"/>
                  </a:lnTo>
                  <a:lnTo>
                    <a:pt x="104318" y="18971"/>
                  </a:lnTo>
                  <a:lnTo>
                    <a:pt x="100303" y="18600"/>
                  </a:lnTo>
                  <a:lnTo>
                    <a:pt x="96634" y="18353"/>
                  </a:lnTo>
                  <a:lnTo>
                    <a:pt x="93195" y="17196"/>
                  </a:lnTo>
                  <a:lnTo>
                    <a:pt x="86729" y="13265"/>
                  </a:lnTo>
                  <a:lnTo>
                    <a:pt x="80548" y="10856"/>
                  </a:lnTo>
                  <a:lnTo>
                    <a:pt x="74493" y="9786"/>
                  </a:lnTo>
                  <a:lnTo>
                    <a:pt x="68495" y="9310"/>
                  </a:lnTo>
                  <a:lnTo>
                    <a:pt x="62521" y="9098"/>
                  </a:lnTo>
                  <a:lnTo>
                    <a:pt x="53577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11"/>
            <p:cNvSpPr/>
            <p:nvPr/>
          </p:nvSpPr>
          <p:spPr>
            <a:xfrm>
              <a:off x="8081367" y="3357562"/>
              <a:ext cx="107157" cy="169665"/>
            </a:xfrm>
            <a:custGeom>
              <a:avLst/>
              <a:gdLst/>
              <a:ahLst/>
              <a:cxnLst/>
              <a:rect l="0" t="0" r="0" b="0"/>
              <a:pathLst>
                <a:path w="107157" h="169665">
                  <a:moveTo>
                    <a:pt x="0" y="0"/>
                  </a:moveTo>
                  <a:lnTo>
                    <a:pt x="0" y="4740"/>
                  </a:lnTo>
                  <a:lnTo>
                    <a:pt x="991" y="7129"/>
                  </a:lnTo>
                  <a:lnTo>
                    <a:pt x="2645" y="9713"/>
                  </a:lnTo>
                  <a:lnTo>
                    <a:pt x="4739" y="12429"/>
                  </a:lnTo>
                  <a:lnTo>
                    <a:pt x="7128" y="15231"/>
                  </a:lnTo>
                  <a:lnTo>
                    <a:pt x="9713" y="18092"/>
                  </a:lnTo>
                  <a:lnTo>
                    <a:pt x="12428" y="20991"/>
                  </a:lnTo>
                  <a:lnTo>
                    <a:pt x="15231" y="24908"/>
                  </a:lnTo>
                  <a:lnTo>
                    <a:pt x="18092" y="29504"/>
                  </a:lnTo>
                  <a:lnTo>
                    <a:pt x="20990" y="34552"/>
                  </a:lnTo>
                  <a:lnTo>
                    <a:pt x="24907" y="39902"/>
                  </a:lnTo>
                  <a:lnTo>
                    <a:pt x="29503" y="45453"/>
                  </a:lnTo>
                  <a:lnTo>
                    <a:pt x="34551" y="51138"/>
                  </a:lnTo>
                  <a:lnTo>
                    <a:pt x="38909" y="57905"/>
                  </a:lnTo>
                  <a:lnTo>
                    <a:pt x="42806" y="65392"/>
                  </a:lnTo>
                  <a:lnTo>
                    <a:pt x="46397" y="73360"/>
                  </a:lnTo>
                  <a:lnTo>
                    <a:pt x="50774" y="80657"/>
                  </a:lnTo>
                  <a:lnTo>
                    <a:pt x="55678" y="87506"/>
                  </a:lnTo>
                  <a:lnTo>
                    <a:pt x="60931" y="94055"/>
                  </a:lnTo>
                  <a:lnTo>
                    <a:pt x="66417" y="101399"/>
                  </a:lnTo>
                  <a:lnTo>
                    <a:pt x="77805" y="117496"/>
                  </a:lnTo>
                  <a:lnTo>
                    <a:pt x="82628" y="124964"/>
                  </a:lnTo>
                  <a:lnTo>
                    <a:pt x="86835" y="131926"/>
                  </a:lnTo>
                  <a:lnTo>
                    <a:pt x="90632" y="138552"/>
                  </a:lnTo>
                  <a:lnTo>
                    <a:pt x="97496" y="151206"/>
                  </a:lnTo>
                  <a:lnTo>
                    <a:pt x="107156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12"/>
            <p:cNvSpPr/>
            <p:nvPr/>
          </p:nvSpPr>
          <p:spPr>
            <a:xfrm>
              <a:off x="7375921" y="4125515"/>
              <a:ext cx="35720" cy="232173"/>
            </a:xfrm>
            <a:custGeom>
              <a:avLst/>
              <a:gdLst/>
              <a:ahLst/>
              <a:cxnLst/>
              <a:rect l="0" t="0" r="0" b="0"/>
              <a:pathLst>
                <a:path w="35720" h="232173">
                  <a:moveTo>
                    <a:pt x="35719" y="0"/>
                  </a:moveTo>
                  <a:lnTo>
                    <a:pt x="35719" y="4741"/>
                  </a:lnTo>
                  <a:lnTo>
                    <a:pt x="34727" y="7129"/>
                  </a:lnTo>
                  <a:lnTo>
                    <a:pt x="33073" y="9713"/>
                  </a:lnTo>
                  <a:lnTo>
                    <a:pt x="30979" y="12429"/>
                  </a:lnTo>
                  <a:lnTo>
                    <a:pt x="29582" y="15231"/>
                  </a:lnTo>
                  <a:lnTo>
                    <a:pt x="28651" y="18092"/>
                  </a:lnTo>
                  <a:lnTo>
                    <a:pt x="27617" y="24908"/>
                  </a:lnTo>
                  <a:lnTo>
                    <a:pt x="27341" y="29503"/>
                  </a:lnTo>
                  <a:lnTo>
                    <a:pt x="27034" y="38910"/>
                  </a:lnTo>
                  <a:lnTo>
                    <a:pt x="26899" y="46398"/>
                  </a:lnTo>
                  <a:lnTo>
                    <a:pt x="25870" y="50775"/>
                  </a:lnTo>
                  <a:lnTo>
                    <a:pt x="24193" y="55678"/>
                  </a:lnTo>
                  <a:lnTo>
                    <a:pt x="22082" y="60931"/>
                  </a:lnTo>
                  <a:lnTo>
                    <a:pt x="20674" y="66418"/>
                  </a:lnTo>
                  <a:lnTo>
                    <a:pt x="19736" y="72059"/>
                  </a:lnTo>
                  <a:lnTo>
                    <a:pt x="19110" y="77805"/>
                  </a:lnTo>
                  <a:lnTo>
                    <a:pt x="18693" y="83620"/>
                  </a:lnTo>
                  <a:lnTo>
                    <a:pt x="18416" y="89481"/>
                  </a:lnTo>
                  <a:lnTo>
                    <a:pt x="18230" y="95373"/>
                  </a:lnTo>
                  <a:lnTo>
                    <a:pt x="17115" y="101285"/>
                  </a:lnTo>
                  <a:lnTo>
                    <a:pt x="15379" y="107211"/>
                  </a:lnTo>
                  <a:lnTo>
                    <a:pt x="13229" y="113146"/>
                  </a:lnTo>
                  <a:lnTo>
                    <a:pt x="11797" y="119087"/>
                  </a:lnTo>
                  <a:lnTo>
                    <a:pt x="10841" y="125032"/>
                  </a:lnTo>
                  <a:lnTo>
                    <a:pt x="10204" y="130979"/>
                  </a:lnTo>
                  <a:lnTo>
                    <a:pt x="9779" y="136929"/>
                  </a:lnTo>
                  <a:lnTo>
                    <a:pt x="9497" y="142880"/>
                  </a:lnTo>
                  <a:lnTo>
                    <a:pt x="9308" y="148831"/>
                  </a:lnTo>
                  <a:lnTo>
                    <a:pt x="8189" y="154783"/>
                  </a:lnTo>
                  <a:lnTo>
                    <a:pt x="6451" y="160736"/>
                  </a:lnTo>
                  <a:lnTo>
                    <a:pt x="4302" y="166688"/>
                  </a:lnTo>
                  <a:lnTo>
                    <a:pt x="2868" y="172642"/>
                  </a:lnTo>
                  <a:lnTo>
                    <a:pt x="1912" y="178594"/>
                  </a:lnTo>
                  <a:lnTo>
                    <a:pt x="1275" y="184547"/>
                  </a:lnTo>
                  <a:lnTo>
                    <a:pt x="850" y="189508"/>
                  </a:lnTo>
                  <a:lnTo>
                    <a:pt x="567" y="193808"/>
                  </a:lnTo>
                  <a:lnTo>
                    <a:pt x="252" y="201230"/>
                  </a:lnTo>
                  <a:lnTo>
                    <a:pt x="75" y="210988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13"/>
            <p:cNvSpPr/>
            <p:nvPr/>
          </p:nvSpPr>
          <p:spPr>
            <a:xfrm>
              <a:off x="7206257" y="4197062"/>
              <a:ext cx="419697" cy="44540"/>
            </a:xfrm>
            <a:custGeom>
              <a:avLst/>
              <a:gdLst/>
              <a:ahLst/>
              <a:cxnLst/>
              <a:rect l="0" t="0" r="0" b="0"/>
              <a:pathLst>
                <a:path w="419697" h="44540">
                  <a:moveTo>
                    <a:pt x="419696" y="17750"/>
                  </a:moveTo>
                  <a:lnTo>
                    <a:pt x="414955" y="13010"/>
                  </a:lnTo>
                  <a:lnTo>
                    <a:pt x="412567" y="11613"/>
                  </a:lnTo>
                  <a:lnTo>
                    <a:pt x="409982" y="10682"/>
                  </a:lnTo>
                  <a:lnTo>
                    <a:pt x="401604" y="9372"/>
                  </a:lnTo>
                  <a:lnTo>
                    <a:pt x="390192" y="8983"/>
                  </a:lnTo>
                  <a:lnTo>
                    <a:pt x="385143" y="8929"/>
                  </a:lnTo>
                  <a:lnTo>
                    <a:pt x="379793" y="7901"/>
                  </a:lnTo>
                  <a:lnTo>
                    <a:pt x="374243" y="6223"/>
                  </a:lnTo>
                  <a:lnTo>
                    <a:pt x="368558" y="4112"/>
                  </a:lnTo>
                  <a:lnTo>
                    <a:pt x="361791" y="2705"/>
                  </a:lnTo>
                  <a:lnTo>
                    <a:pt x="354303" y="1767"/>
                  </a:lnTo>
                  <a:lnTo>
                    <a:pt x="346335" y="1142"/>
                  </a:lnTo>
                  <a:lnTo>
                    <a:pt x="338046" y="725"/>
                  </a:lnTo>
                  <a:lnTo>
                    <a:pt x="320899" y="261"/>
                  </a:lnTo>
                  <a:lnTo>
                    <a:pt x="294511" y="0"/>
                  </a:lnTo>
                  <a:lnTo>
                    <a:pt x="285638" y="956"/>
                  </a:lnTo>
                  <a:lnTo>
                    <a:pt x="276745" y="2585"/>
                  </a:lnTo>
                  <a:lnTo>
                    <a:pt x="267841" y="4664"/>
                  </a:lnTo>
                  <a:lnTo>
                    <a:pt x="257936" y="6049"/>
                  </a:lnTo>
                  <a:lnTo>
                    <a:pt x="247364" y="6973"/>
                  </a:lnTo>
                  <a:lnTo>
                    <a:pt x="236346" y="7589"/>
                  </a:lnTo>
                  <a:lnTo>
                    <a:pt x="213522" y="8273"/>
                  </a:lnTo>
                  <a:lnTo>
                    <a:pt x="201879" y="8455"/>
                  </a:lnTo>
                  <a:lnTo>
                    <a:pt x="191141" y="9569"/>
                  </a:lnTo>
                  <a:lnTo>
                    <a:pt x="181006" y="11304"/>
                  </a:lnTo>
                  <a:lnTo>
                    <a:pt x="171272" y="13453"/>
                  </a:lnTo>
                  <a:lnTo>
                    <a:pt x="160814" y="14885"/>
                  </a:lnTo>
                  <a:lnTo>
                    <a:pt x="149873" y="15840"/>
                  </a:lnTo>
                  <a:lnTo>
                    <a:pt x="138611" y="16477"/>
                  </a:lnTo>
                  <a:lnTo>
                    <a:pt x="128126" y="17893"/>
                  </a:lnTo>
                  <a:lnTo>
                    <a:pt x="118160" y="19830"/>
                  </a:lnTo>
                  <a:lnTo>
                    <a:pt x="108539" y="22113"/>
                  </a:lnTo>
                  <a:lnTo>
                    <a:pt x="99149" y="23635"/>
                  </a:lnTo>
                  <a:lnTo>
                    <a:pt x="89911" y="24650"/>
                  </a:lnTo>
                  <a:lnTo>
                    <a:pt x="80777" y="25327"/>
                  </a:lnTo>
                  <a:lnTo>
                    <a:pt x="71711" y="26770"/>
                  </a:lnTo>
                  <a:lnTo>
                    <a:pt x="62690" y="28724"/>
                  </a:lnTo>
                  <a:lnTo>
                    <a:pt x="53700" y="31019"/>
                  </a:lnTo>
                  <a:lnTo>
                    <a:pt x="45722" y="32549"/>
                  </a:lnTo>
                  <a:lnTo>
                    <a:pt x="38419" y="33569"/>
                  </a:lnTo>
                  <a:lnTo>
                    <a:pt x="31566" y="34249"/>
                  </a:lnTo>
                  <a:lnTo>
                    <a:pt x="25013" y="35695"/>
                  </a:lnTo>
                  <a:lnTo>
                    <a:pt x="18660" y="37651"/>
                  </a:lnTo>
                  <a:lnTo>
                    <a:pt x="0" y="44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14"/>
            <p:cNvSpPr/>
            <p:nvPr/>
          </p:nvSpPr>
          <p:spPr>
            <a:xfrm>
              <a:off x="6634757" y="4777382"/>
              <a:ext cx="348259" cy="8931"/>
            </a:xfrm>
            <a:custGeom>
              <a:avLst/>
              <a:gdLst/>
              <a:ahLst/>
              <a:cxnLst/>
              <a:rect l="0" t="0" r="0" b="0"/>
              <a:pathLst>
                <a:path w="348259" h="8931">
                  <a:moveTo>
                    <a:pt x="0" y="0"/>
                  </a:moveTo>
                  <a:lnTo>
                    <a:pt x="245442" y="0"/>
                  </a:lnTo>
                  <a:lnTo>
                    <a:pt x="256894" y="992"/>
                  </a:lnTo>
                  <a:lnTo>
                    <a:pt x="268497" y="2646"/>
                  </a:lnTo>
                  <a:lnTo>
                    <a:pt x="280201" y="4740"/>
                  </a:lnTo>
                  <a:lnTo>
                    <a:pt x="290981" y="6137"/>
                  </a:lnTo>
                  <a:lnTo>
                    <a:pt x="301144" y="7068"/>
                  </a:lnTo>
                  <a:lnTo>
                    <a:pt x="310895" y="7689"/>
                  </a:lnTo>
                  <a:lnTo>
                    <a:pt x="327022" y="8378"/>
                  </a:lnTo>
                  <a:lnTo>
                    <a:pt x="34825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15"/>
            <p:cNvSpPr/>
            <p:nvPr/>
          </p:nvSpPr>
          <p:spPr>
            <a:xfrm>
              <a:off x="7116964" y="4598789"/>
              <a:ext cx="303451" cy="383930"/>
            </a:xfrm>
            <a:custGeom>
              <a:avLst/>
              <a:gdLst/>
              <a:ahLst/>
              <a:cxnLst/>
              <a:rect l="0" t="0" r="0" b="0"/>
              <a:pathLst>
                <a:path w="303451" h="383930">
                  <a:moveTo>
                    <a:pt x="26786" y="0"/>
                  </a:moveTo>
                  <a:lnTo>
                    <a:pt x="26786" y="59699"/>
                  </a:lnTo>
                  <a:lnTo>
                    <a:pt x="24139" y="71512"/>
                  </a:lnTo>
                  <a:lnTo>
                    <a:pt x="22045" y="77440"/>
                  </a:lnTo>
                  <a:lnTo>
                    <a:pt x="20648" y="84369"/>
                  </a:lnTo>
                  <a:lnTo>
                    <a:pt x="19717" y="91964"/>
                  </a:lnTo>
                  <a:lnTo>
                    <a:pt x="19096" y="100004"/>
                  </a:lnTo>
                  <a:lnTo>
                    <a:pt x="17691" y="108342"/>
                  </a:lnTo>
                  <a:lnTo>
                    <a:pt x="15761" y="116876"/>
                  </a:lnTo>
                  <a:lnTo>
                    <a:pt x="13482" y="125542"/>
                  </a:lnTo>
                  <a:lnTo>
                    <a:pt x="10971" y="133304"/>
                  </a:lnTo>
                  <a:lnTo>
                    <a:pt x="8304" y="140463"/>
                  </a:lnTo>
                  <a:lnTo>
                    <a:pt x="5536" y="147220"/>
                  </a:lnTo>
                  <a:lnTo>
                    <a:pt x="3689" y="154701"/>
                  </a:lnTo>
                  <a:lnTo>
                    <a:pt x="2458" y="162665"/>
                  </a:lnTo>
                  <a:lnTo>
                    <a:pt x="1637" y="170951"/>
                  </a:lnTo>
                  <a:lnTo>
                    <a:pt x="1090" y="179451"/>
                  </a:lnTo>
                  <a:lnTo>
                    <a:pt x="726" y="188095"/>
                  </a:lnTo>
                  <a:lnTo>
                    <a:pt x="320" y="205637"/>
                  </a:lnTo>
                  <a:lnTo>
                    <a:pt x="0" y="291183"/>
                  </a:lnTo>
                  <a:lnTo>
                    <a:pt x="991" y="297309"/>
                  </a:lnTo>
                  <a:lnTo>
                    <a:pt x="2644" y="303378"/>
                  </a:lnTo>
                  <a:lnTo>
                    <a:pt x="4738" y="309408"/>
                  </a:lnTo>
                  <a:lnTo>
                    <a:pt x="9710" y="321400"/>
                  </a:lnTo>
                  <a:lnTo>
                    <a:pt x="14236" y="333344"/>
                  </a:lnTo>
                  <a:lnTo>
                    <a:pt x="16247" y="345267"/>
                  </a:lnTo>
                  <a:lnTo>
                    <a:pt x="19785" y="354535"/>
                  </a:lnTo>
                  <a:lnTo>
                    <a:pt x="27357" y="365331"/>
                  </a:lnTo>
                  <a:lnTo>
                    <a:pt x="30143" y="368569"/>
                  </a:lnTo>
                  <a:lnTo>
                    <a:pt x="38530" y="374813"/>
                  </a:lnTo>
                  <a:lnTo>
                    <a:pt x="43545" y="377867"/>
                  </a:lnTo>
                  <a:lnTo>
                    <a:pt x="48872" y="379904"/>
                  </a:lnTo>
                  <a:lnTo>
                    <a:pt x="54408" y="381261"/>
                  </a:lnTo>
                  <a:lnTo>
                    <a:pt x="60083" y="382166"/>
                  </a:lnTo>
                  <a:lnTo>
                    <a:pt x="65851" y="382769"/>
                  </a:lnTo>
                  <a:lnTo>
                    <a:pt x="71680" y="383172"/>
                  </a:lnTo>
                  <a:lnTo>
                    <a:pt x="77552" y="383440"/>
                  </a:lnTo>
                  <a:lnTo>
                    <a:pt x="89366" y="383738"/>
                  </a:lnTo>
                  <a:lnTo>
                    <a:pt x="113120" y="383929"/>
                  </a:lnTo>
                  <a:lnTo>
                    <a:pt x="120061" y="382953"/>
                  </a:lnTo>
                  <a:lnTo>
                    <a:pt x="127665" y="381309"/>
                  </a:lnTo>
                  <a:lnTo>
                    <a:pt x="135710" y="379221"/>
                  </a:lnTo>
                  <a:lnTo>
                    <a:pt x="143058" y="376838"/>
                  </a:lnTo>
                  <a:lnTo>
                    <a:pt x="149942" y="374256"/>
                  </a:lnTo>
                  <a:lnTo>
                    <a:pt x="156515" y="371543"/>
                  </a:lnTo>
                  <a:lnTo>
                    <a:pt x="163873" y="368742"/>
                  </a:lnTo>
                  <a:lnTo>
                    <a:pt x="179986" y="362984"/>
                  </a:lnTo>
                  <a:lnTo>
                    <a:pt x="187459" y="359067"/>
                  </a:lnTo>
                  <a:lnTo>
                    <a:pt x="194424" y="354472"/>
                  </a:lnTo>
                  <a:lnTo>
                    <a:pt x="201053" y="349424"/>
                  </a:lnTo>
                  <a:lnTo>
                    <a:pt x="208448" y="345066"/>
                  </a:lnTo>
                  <a:lnTo>
                    <a:pt x="216355" y="341169"/>
                  </a:lnTo>
                  <a:lnTo>
                    <a:pt x="224602" y="337579"/>
                  </a:lnTo>
                  <a:lnTo>
                    <a:pt x="231092" y="333201"/>
                  </a:lnTo>
                  <a:lnTo>
                    <a:pt x="236413" y="328298"/>
                  </a:lnTo>
                  <a:lnTo>
                    <a:pt x="240951" y="323045"/>
                  </a:lnTo>
                  <a:lnTo>
                    <a:pt x="245961" y="317558"/>
                  </a:lnTo>
                  <a:lnTo>
                    <a:pt x="256820" y="306171"/>
                  </a:lnTo>
                  <a:lnTo>
                    <a:pt x="261501" y="299364"/>
                  </a:lnTo>
                  <a:lnTo>
                    <a:pt x="265614" y="291849"/>
                  </a:lnTo>
                  <a:lnTo>
                    <a:pt x="276143" y="269697"/>
                  </a:lnTo>
                  <a:lnTo>
                    <a:pt x="279345" y="263142"/>
                  </a:lnTo>
                  <a:lnTo>
                    <a:pt x="282471" y="255795"/>
                  </a:lnTo>
                  <a:lnTo>
                    <a:pt x="285546" y="247920"/>
                  </a:lnTo>
                  <a:lnTo>
                    <a:pt x="288590" y="239694"/>
                  </a:lnTo>
                  <a:lnTo>
                    <a:pt x="291610" y="232226"/>
                  </a:lnTo>
                  <a:lnTo>
                    <a:pt x="294618" y="225263"/>
                  </a:lnTo>
                  <a:lnTo>
                    <a:pt x="297614" y="218635"/>
                  </a:lnTo>
                  <a:lnTo>
                    <a:pt x="299611" y="211242"/>
                  </a:lnTo>
                  <a:lnTo>
                    <a:pt x="300943" y="203335"/>
                  </a:lnTo>
                  <a:lnTo>
                    <a:pt x="301831" y="195088"/>
                  </a:lnTo>
                  <a:lnTo>
                    <a:pt x="302422" y="187605"/>
                  </a:lnTo>
                  <a:lnTo>
                    <a:pt x="302817" y="180632"/>
                  </a:lnTo>
                  <a:lnTo>
                    <a:pt x="303255" y="167593"/>
                  </a:lnTo>
                  <a:lnTo>
                    <a:pt x="303450" y="155183"/>
                  </a:lnTo>
                  <a:lnTo>
                    <a:pt x="302510" y="149096"/>
                  </a:lnTo>
                  <a:lnTo>
                    <a:pt x="300891" y="143053"/>
                  </a:lnTo>
                  <a:lnTo>
                    <a:pt x="298819" y="137040"/>
                  </a:lnTo>
                  <a:lnTo>
                    <a:pt x="293872" y="125068"/>
                  </a:lnTo>
                  <a:lnTo>
                    <a:pt x="288366" y="113133"/>
                  </a:lnTo>
                  <a:lnTo>
                    <a:pt x="282611" y="101213"/>
                  </a:lnTo>
                  <a:lnTo>
                    <a:pt x="274101" y="89301"/>
                  </a:lnTo>
                  <a:lnTo>
                    <a:pt x="269053" y="83346"/>
                  </a:lnTo>
                  <a:lnTo>
                    <a:pt x="263704" y="78385"/>
                  </a:lnTo>
                  <a:lnTo>
                    <a:pt x="258153" y="74084"/>
                  </a:lnTo>
                  <a:lnTo>
                    <a:pt x="252468" y="70225"/>
                  </a:lnTo>
                  <a:lnTo>
                    <a:pt x="246693" y="66661"/>
                  </a:lnTo>
                  <a:lnTo>
                    <a:pt x="240859" y="63291"/>
                  </a:lnTo>
                  <a:lnTo>
                    <a:pt x="229086" y="56903"/>
                  </a:lnTo>
                  <a:lnTo>
                    <a:pt x="205359" y="44716"/>
                  </a:lnTo>
                  <a:lnTo>
                    <a:pt x="199412" y="41718"/>
                  </a:lnTo>
                  <a:lnTo>
                    <a:pt x="192472" y="38725"/>
                  </a:lnTo>
                  <a:lnTo>
                    <a:pt x="184868" y="35738"/>
                  </a:lnTo>
                  <a:lnTo>
                    <a:pt x="176822" y="32756"/>
                  </a:lnTo>
                  <a:lnTo>
                    <a:pt x="168482" y="30766"/>
                  </a:lnTo>
                  <a:lnTo>
                    <a:pt x="159945" y="29441"/>
                  </a:lnTo>
                  <a:lnTo>
                    <a:pt x="151278" y="28557"/>
                  </a:lnTo>
                  <a:lnTo>
                    <a:pt x="143514" y="27967"/>
                  </a:lnTo>
                  <a:lnTo>
                    <a:pt x="136355" y="27575"/>
                  </a:lnTo>
                  <a:lnTo>
                    <a:pt x="123108" y="27138"/>
                  </a:lnTo>
                  <a:lnTo>
                    <a:pt x="98435" y="26858"/>
                  </a:lnTo>
                  <a:lnTo>
                    <a:pt x="35715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16"/>
            <p:cNvSpPr/>
            <p:nvPr/>
          </p:nvSpPr>
          <p:spPr>
            <a:xfrm>
              <a:off x="7393781" y="4420195"/>
              <a:ext cx="89298" cy="232173"/>
            </a:xfrm>
            <a:custGeom>
              <a:avLst/>
              <a:gdLst/>
              <a:ahLst/>
              <a:cxnLst/>
              <a:rect l="0" t="0" r="0" b="0"/>
              <a:pathLst>
                <a:path w="89298" h="232173">
                  <a:moveTo>
                    <a:pt x="0" y="0"/>
                  </a:moveTo>
                  <a:lnTo>
                    <a:pt x="0" y="12429"/>
                  </a:lnTo>
                  <a:lnTo>
                    <a:pt x="991" y="16223"/>
                  </a:lnTo>
                  <a:lnTo>
                    <a:pt x="2645" y="20738"/>
                  </a:lnTo>
                  <a:lnTo>
                    <a:pt x="4739" y="25731"/>
                  </a:lnTo>
                  <a:lnTo>
                    <a:pt x="7128" y="31045"/>
                  </a:lnTo>
                  <a:lnTo>
                    <a:pt x="12428" y="42240"/>
                  </a:lnTo>
                  <a:lnTo>
                    <a:pt x="15231" y="48996"/>
                  </a:lnTo>
                  <a:lnTo>
                    <a:pt x="18092" y="56476"/>
                  </a:lnTo>
                  <a:lnTo>
                    <a:pt x="20990" y="64440"/>
                  </a:lnTo>
                  <a:lnTo>
                    <a:pt x="24908" y="72726"/>
                  </a:lnTo>
                  <a:lnTo>
                    <a:pt x="29503" y="81226"/>
                  </a:lnTo>
                  <a:lnTo>
                    <a:pt x="34551" y="89869"/>
                  </a:lnTo>
                  <a:lnTo>
                    <a:pt x="38909" y="98608"/>
                  </a:lnTo>
                  <a:lnTo>
                    <a:pt x="42806" y="107410"/>
                  </a:lnTo>
                  <a:lnTo>
                    <a:pt x="46397" y="116255"/>
                  </a:lnTo>
                  <a:lnTo>
                    <a:pt x="49783" y="126120"/>
                  </a:lnTo>
                  <a:lnTo>
                    <a:pt x="53032" y="136666"/>
                  </a:lnTo>
                  <a:lnTo>
                    <a:pt x="59288" y="157974"/>
                  </a:lnTo>
                  <a:lnTo>
                    <a:pt x="65376" y="177367"/>
                  </a:lnTo>
                  <a:lnTo>
                    <a:pt x="69381" y="185714"/>
                  </a:lnTo>
                  <a:lnTo>
                    <a:pt x="74035" y="193262"/>
                  </a:lnTo>
                  <a:lnTo>
                    <a:pt x="79122" y="200279"/>
                  </a:lnTo>
                  <a:lnTo>
                    <a:pt x="82514" y="206941"/>
                  </a:lnTo>
                  <a:lnTo>
                    <a:pt x="84774" y="213367"/>
                  </a:lnTo>
                  <a:lnTo>
                    <a:pt x="89297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17"/>
            <p:cNvSpPr/>
            <p:nvPr/>
          </p:nvSpPr>
          <p:spPr>
            <a:xfrm>
              <a:off x="7590235" y="4598789"/>
              <a:ext cx="303609" cy="357178"/>
            </a:xfrm>
            <a:custGeom>
              <a:avLst/>
              <a:gdLst/>
              <a:ahLst/>
              <a:cxnLst/>
              <a:rect l="0" t="0" r="0" b="0"/>
              <a:pathLst>
                <a:path w="303609" h="357178">
                  <a:moveTo>
                    <a:pt x="303608" y="0"/>
                  </a:moveTo>
                  <a:lnTo>
                    <a:pt x="298867" y="0"/>
                  </a:lnTo>
                  <a:lnTo>
                    <a:pt x="297471" y="991"/>
                  </a:lnTo>
                  <a:lnTo>
                    <a:pt x="296540" y="2645"/>
                  </a:lnTo>
                  <a:lnTo>
                    <a:pt x="295046" y="7688"/>
                  </a:lnTo>
                  <a:lnTo>
                    <a:pt x="293932" y="8102"/>
                  </a:lnTo>
                  <a:lnTo>
                    <a:pt x="285013" y="8766"/>
                  </a:lnTo>
                  <a:lnTo>
                    <a:pt x="278476" y="8857"/>
                  </a:lnTo>
                  <a:lnTo>
                    <a:pt x="252441" y="8920"/>
                  </a:lnTo>
                  <a:lnTo>
                    <a:pt x="245684" y="9915"/>
                  </a:lnTo>
                  <a:lnTo>
                    <a:pt x="238203" y="11571"/>
                  </a:lnTo>
                  <a:lnTo>
                    <a:pt x="230239" y="13667"/>
                  </a:lnTo>
                  <a:lnTo>
                    <a:pt x="222946" y="15064"/>
                  </a:lnTo>
                  <a:lnTo>
                    <a:pt x="216098" y="15995"/>
                  </a:lnTo>
                  <a:lnTo>
                    <a:pt x="209550" y="16617"/>
                  </a:lnTo>
                  <a:lnTo>
                    <a:pt x="203199" y="17031"/>
                  </a:lnTo>
                  <a:lnTo>
                    <a:pt x="196981" y="17307"/>
                  </a:lnTo>
                  <a:lnTo>
                    <a:pt x="190852" y="17491"/>
                  </a:lnTo>
                  <a:lnTo>
                    <a:pt x="183788" y="18605"/>
                  </a:lnTo>
                  <a:lnTo>
                    <a:pt x="176104" y="20342"/>
                  </a:lnTo>
                  <a:lnTo>
                    <a:pt x="168003" y="22490"/>
                  </a:lnTo>
                  <a:lnTo>
                    <a:pt x="160619" y="23923"/>
                  </a:lnTo>
                  <a:lnTo>
                    <a:pt x="153711" y="24878"/>
                  </a:lnTo>
                  <a:lnTo>
                    <a:pt x="147123" y="25515"/>
                  </a:lnTo>
                  <a:lnTo>
                    <a:pt x="141738" y="26932"/>
                  </a:lnTo>
                  <a:lnTo>
                    <a:pt x="133108" y="31152"/>
                  </a:lnTo>
                  <a:lnTo>
                    <a:pt x="128426" y="32674"/>
                  </a:lnTo>
                  <a:lnTo>
                    <a:pt x="123321" y="33689"/>
                  </a:lnTo>
                  <a:lnTo>
                    <a:pt x="117931" y="34366"/>
                  </a:lnTo>
                  <a:lnTo>
                    <a:pt x="109298" y="37762"/>
                  </a:lnTo>
                  <a:lnTo>
                    <a:pt x="102154" y="42580"/>
                  </a:lnTo>
                  <a:lnTo>
                    <a:pt x="95672" y="48028"/>
                  </a:lnTo>
                  <a:lnTo>
                    <a:pt x="86444" y="56674"/>
                  </a:lnTo>
                  <a:lnTo>
                    <a:pt x="84418" y="59611"/>
                  </a:lnTo>
                  <a:lnTo>
                    <a:pt x="80574" y="68484"/>
                  </a:lnTo>
                  <a:lnTo>
                    <a:pt x="73593" y="77397"/>
                  </a:lnTo>
                  <a:lnTo>
                    <a:pt x="68095" y="83346"/>
                  </a:lnTo>
                  <a:lnTo>
                    <a:pt x="66232" y="86322"/>
                  </a:lnTo>
                  <a:lnTo>
                    <a:pt x="62618" y="96242"/>
                  </a:lnTo>
                  <a:lnTo>
                    <a:pt x="58257" y="105943"/>
                  </a:lnTo>
                  <a:lnTo>
                    <a:pt x="55656" y="114224"/>
                  </a:lnTo>
                  <a:lnTo>
                    <a:pt x="53510" y="122203"/>
                  </a:lnTo>
                  <a:lnTo>
                    <a:pt x="49247" y="132364"/>
                  </a:lnTo>
                  <a:lnTo>
                    <a:pt x="44046" y="143495"/>
                  </a:lnTo>
                  <a:lnTo>
                    <a:pt x="41270" y="149242"/>
                  </a:lnTo>
                  <a:lnTo>
                    <a:pt x="39419" y="155056"/>
                  </a:lnTo>
                  <a:lnTo>
                    <a:pt x="38185" y="160918"/>
                  </a:lnTo>
                  <a:lnTo>
                    <a:pt x="37363" y="166810"/>
                  </a:lnTo>
                  <a:lnTo>
                    <a:pt x="35821" y="172722"/>
                  </a:lnTo>
                  <a:lnTo>
                    <a:pt x="33803" y="178648"/>
                  </a:lnTo>
                  <a:lnTo>
                    <a:pt x="31464" y="184583"/>
                  </a:lnTo>
                  <a:lnTo>
                    <a:pt x="28913" y="190524"/>
                  </a:lnTo>
                  <a:lnTo>
                    <a:pt x="23433" y="202416"/>
                  </a:lnTo>
                  <a:lnTo>
                    <a:pt x="21574" y="208366"/>
                  </a:lnTo>
                  <a:lnTo>
                    <a:pt x="20336" y="214317"/>
                  </a:lnTo>
                  <a:lnTo>
                    <a:pt x="19509" y="220268"/>
                  </a:lnTo>
                  <a:lnTo>
                    <a:pt x="17968" y="227213"/>
                  </a:lnTo>
                  <a:lnTo>
                    <a:pt x="15946" y="234819"/>
                  </a:lnTo>
                  <a:lnTo>
                    <a:pt x="13607" y="242866"/>
                  </a:lnTo>
                  <a:lnTo>
                    <a:pt x="11055" y="250215"/>
                  </a:lnTo>
                  <a:lnTo>
                    <a:pt x="8362" y="257099"/>
                  </a:lnTo>
                  <a:lnTo>
                    <a:pt x="5574" y="263673"/>
                  </a:lnTo>
                  <a:lnTo>
                    <a:pt x="3715" y="270040"/>
                  </a:lnTo>
                  <a:lnTo>
                    <a:pt x="2476" y="276268"/>
                  </a:lnTo>
                  <a:lnTo>
                    <a:pt x="1650" y="282405"/>
                  </a:lnTo>
                  <a:lnTo>
                    <a:pt x="734" y="291870"/>
                  </a:lnTo>
                  <a:lnTo>
                    <a:pt x="325" y="300376"/>
                  </a:lnTo>
                  <a:lnTo>
                    <a:pt x="63" y="319360"/>
                  </a:lnTo>
                  <a:lnTo>
                    <a:pt x="0" y="346457"/>
                  </a:lnTo>
                  <a:lnTo>
                    <a:pt x="992" y="347057"/>
                  </a:lnTo>
                  <a:lnTo>
                    <a:pt x="4739" y="347724"/>
                  </a:lnTo>
                  <a:lnTo>
                    <a:pt x="12428" y="348099"/>
                  </a:lnTo>
                  <a:lnTo>
                    <a:pt x="20989" y="348210"/>
                  </a:lnTo>
                  <a:lnTo>
                    <a:pt x="55877" y="348253"/>
                  </a:lnTo>
                  <a:lnTo>
                    <a:pt x="63048" y="349246"/>
                  </a:lnTo>
                  <a:lnTo>
                    <a:pt x="69812" y="350901"/>
                  </a:lnTo>
                  <a:lnTo>
                    <a:pt x="76307" y="352997"/>
                  </a:lnTo>
                  <a:lnTo>
                    <a:pt x="83613" y="354393"/>
                  </a:lnTo>
                  <a:lnTo>
                    <a:pt x="91461" y="355325"/>
                  </a:lnTo>
                  <a:lnTo>
                    <a:pt x="99669" y="355946"/>
                  </a:lnTo>
                  <a:lnTo>
                    <a:pt x="108116" y="356359"/>
                  </a:lnTo>
                  <a:lnTo>
                    <a:pt x="125442" y="356819"/>
                  </a:lnTo>
                  <a:lnTo>
                    <a:pt x="192964" y="357177"/>
                  </a:lnTo>
                  <a:lnTo>
                    <a:pt x="199087" y="356189"/>
                  </a:lnTo>
                  <a:lnTo>
                    <a:pt x="205154" y="354537"/>
                  </a:lnTo>
                  <a:lnTo>
                    <a:pt x="211184" y="352444"/>
                  </a:lnTo>
                  <a:lnTo>
                    <a:pt x="220527" y="350118"/>
                  </a:lnTo>
                  <a:lnTo>
                    <a:pt x="232171" y="3482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18"/>
            <p:cNvSpPr/>
            <p:nvPr/>
          </p:nvSpPr>
          <p:spPr>
            <a:xfrm>
              <a:off x="7634882" y="4795242"/>
              <a:ext cx="196454" cy="35719"/>
            </a:xfrm>
            <a:custGeom>
              <a:avLst/>
              <a:gdLst/>
              <a:ahLst/>
              <a:cxnLst/>
              <a:rect l="0" t="0" r="0" b="0"/>
              <a:pathLst>
                <a:path w="196454" h="35719">
                  <a:moveTo>
                    <a:pt x="0" y="35718"/>
                  </a:moveTo>
                  <a:lnTo>
                    <a:pt x="9481" y="30978"/>
                  </a:lnTo>
                  <a:lnTo>
                    <a:pt x="13266" y="29581"/>
                  </a:lnTo>
                  <a:lnTo>
                    <a:pt x="16781" y="28650"/>
                  </a:lnTo>
                  <a:lnTo>
                    <a:pt x="20118" y="28030"/>
                  </a:lnTo>
                  <a:lnTo>
                    <a:pt x="25318" y="26624"/>
                  </a:lnTo>
                  <a:lnTo>
                    <a:pt x="39034" y="22416"/>
                  </a:lnTo>
                  <a:lnTo>
                    <a:pt x="45867" y="20897"/>
                  </a:lnTo>
                  <a:lnTo>
                    <a:pt x="52406" y="19884"/>
                  </a:lnTo>
                  <a:lnTo>
                    <a:pt x="58750" y="19209"/>
                  </a:lnTo>
                  <a:lnTo>
                    <a:pt x="65955" y="17767"/>
                  </a:lnTo>
                  <a:lnTo>
                    <a:pt x="73736" y="15813"/>
                  </a:lnTo>
                  <a:lnTo>
                    <a:pt x="81900" y="13518"/>
                  </a:lnTo>
                  <a:lnTo>
                    <a:pt x="91311" y="11989"/>
                  </a:lnTo>
                  <a:lnTo>
                    <a:pt x="101553" y="10969"/>
                  </a:lnTo>
                  <a:lnTo>
                    <a:pt x="112351" y="10289"/>
                  </a:lnTo>
                  <a:lnTo>
                    <a:pt x="132285" y="9533"/>
                  </a:lnTo>
                  <a:lnTo>
                    <a:pt x="141768" y="9332"/>
                  </a:lnTo>
                  <a:lnTo>
                    <a:pt x="151066" y="8205"/>
                  </a:lnTo>
                  <a:lnTo>
                    <a:pt x="160243" y="6462"/>
                  </a:lnTo>
                  <a:lnTo>
                    <a:pt x="169337" y="4308"/>
                  </a:lnTo>
                  <a:lnTo>
                    <a:pt x="176391" y="2872"/>
                  </a:lnTo>
                  <a:lnTo>
                    <a:pt x="182086" y="1915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19"/>
            <p:cNvSpPr/>
            <p:nvPr/>
          </p:nvSpPr>
          <p:spPr>
            <a:xfrm>
              <a:off x="8045648" y="4500562"/>
              <a:ext cx="44649" cy="214314"/>
            </a:xfrm>
            <a:custGeom>
              <a:avLst/>
              <a:gdLst/>
              <a:ahLst/>
              <a:cxnLst/>
              <a:rect l="0" t="0" r="0" b="0"/>
              <a:pathLst>
                <a:path w="44649" h="214314">
                  <a:moveTo>
                    <a:pt x="0" y="0"/>
                  </a:moveTo>
                  <a:lnTo>
                    <a:pt x="4739" y="4740"/>
                  </a:lnTo>
                  <a:lnTo>
                    <a:pt x="6137" y="7129"/>
                  </a:lnTo>
                  <a:lnTo>
                    <a:pt x="7068" y="9713"/>
                  </a:lnTo>
                  <a:lnTo>
                    <a:pt x="8103" y="16223"/>
                  </a:lnTo>
                  <a:lnTo>
                    <a:pt x="8378" y="20738"/>
                  </a:lnTo>
                  <a:lnTo>
                    <a:pt x="8561" y="25731"/>
                  </a:lnTo>
                  <a:lnTo>
                    <a:pt x="9676" y="31045"/>
                  </a:lnTo>
                  <a:lnTo>
                    <a:pt x="11412" y="36571"/>
                  </a:lnTo>
                  <a:lnTo>
                    <a:pt x="13561" y="42240"/>
                  </a:lnTo>
                  <a:lnTo>
                    <a:pt x="15986" y="49988"/>
                  </a:lnTo>
                  <a:lnTo>
                    <a:pt x="21327" y="69180"/>
                  </a:lnTo>
                  <a:lnTo>
                    <a:pt x="23147" y="78862"/>
                  </a:lnTo>
                  <a:lnTo>
                    <a:pt x="24361" y="88293"/>
                  </a:lnTo>
                  <a:lnTo>
                    <a:pt x="25170" y="97558"/>
                  </a:lnTo>
                  <a:lnTo>
                    <a:pt x="26701" y="108695"/>
                  </a:lnTo>
                  <a:lnTo>
                    <a:pt x="31049" y="134298"/>
                  </a:lnTo>
                  <a:lnTo>
                    <a:pt x="33598" y="146086"/>
                  </a:lnTo>
                  <a:lnTo>
                    <a:pt x="36289" y="156922"/>
                  </a:lnTo>
                  <a:lnTo>
                    <a:pt x="39076" y="167122"/>
                  </a:lnTo>
                  <a:lnTo>
                    <a:pt x="40933" y="176900"/>
                  </a:lnTo>
                  <a:lnTo>
                    <a:pt x="42172" y="186394"/>
                  </a:lnTo>
                  <a:lnTo>
                    <a:pt x="44648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20"/>
            <p:cNvSpPr/>
            <p:nvPr/>
          </p:nvSpPr>
          <p:spPr>
            <a:xfrm>
              <a:off x="7268767" y="5197078"/>
              <a:ext cx="26788" cy="285751"/>
            </a:xfrm>
            <a:custGeom>
              <a:avLst/>
              <a:gdLst/>
              <a:ahLst/>
              <a:cxnLst/>
              <a:rect l="0" t="0" r="0" b="0"/>
              <a:pathLst>
                <a:path w="26788" h="285751">
                  <a:moveTo>
                    <a:pt x="8928" y="0"/>
                  </a:moveTo>
                  <a:lnTo>
                    <a:pt x="8928" y="21249"/>
                  </a:lnTo>
                  <a:lnTo>
                    <a:pt x="7936" y="25080"/>
                  </a:lnTo>
                  <a:lnTo>
                    <a:pt x="6281" y="29618"/>
                  </a:lnTo>
                  <a:lnTo>
                    <a:pt x="4187" y="34628"/>
                  </a:lnTo>
                  <a:lnTo>
                    <a:pt x="2790" y="39953"/>
                  </a:lnTo>
                  <a:lnTo>
                    <a:pt x="1860" y="45487"/>
                  </a:lnTo>
                  <a:lnTo>
                    <a:pt x="1238" y="51160"/>
                  </a:lnTo>
                  <a:lnTo>
                    <a:pt x="825" y="56927"/>
                  </a:lnTo>
                  <a:lnTo>
                    <a:pt x="549" y="62756"/>
                  </a:lnTo>
                  <a:lnTo>
                    <a:pt x="243" y="75516"/>
                  </a:lnTo>
                  <a:lnTo>
                    <a:pt x="0" y="169711"/>
                  </a:lnTo>
                  <a:lnTo>
                    <a:pt x="992" y="178625"/>
                  </a:lnTo>
                  <a:lnTo>
                    <a:pt x="2644" y="187544"/>
                  </a:lnTo>
                  <a:lnTo>
                    <a:pt x="4740" y="196466"/>
                  </a:lnTo>
                  <a:lnTo>
                    <a:pt x="6136" y="204400"/>
                  </a:lnTo>
                  <a:lnTo>
                    <a:pt x="7067" y="211672"/>
                  </a:lnTo>
                  <a:lnTo>
                    <a:pt x="7686" y="218505"/>
                  </a:lnTo>
                  <a:lnTo>
                    <a:pt x="9093" y="226037"/>
                  </a:lnTo>
                  <a:lnTo>
                    <a:pt x="11022" y="234036"/>
                  </a:lnTo>
                  <a:lnTo>
                    <a:pt x="13300" y="242344"/>
                  </a:lnTo>
                  <a:lnTo>
                    <a:pt x="14819" y="248875"/>
                  </a:lnTo>
                  <a:lnTo>
                    <a:pt x="15832" y="254221"/>
                  </a:lnTo>
                  <a:lnTo>
                    <a:pt x="16507" y="258777"/>
                  </a:lnTo>
                  <a:lnTo>
                    <a:pt x="17950" y="263799"/>
                  </a:lnTo>
                  <a:lnTo>
                    <a:pt x="19904" y="269132"/>
                  </a:lnTo>
                  <a:lnTo>
                    <a:pt x="26787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21"/>
            <p:cNvSpPr/>
            <p:nvPr/>
          </p:nvSpPr>
          <p:spPr>
            <a:xfrm>
              <a:off x="7152679" y="5277477"/>
              <a:ext cx="410767" cy="35687"/>
            </a:xfrm>
            <a:custGeom>
              <a:avLst/>
              <a:gdLst/>
              <a:ahLst/>
              <a:cxnLst/>
              <a:rect l="0" t="0" r="0" b="0"/>
              <a:pathLst>
                <a:path w="410767" h="35687">
                  <a:moveTo>
                    <a:pt x="410766" y="35686"/>
                  </a:moveTo>
                  <a:lnTo>
                    <a:pt x="371474" y="35686"/>
                  </a:lnTo>
                  <a:lnTo>
                    <a:pt x="364727" y="34694"/>
                  </a:lnTo>
                  <a:lnTo>
                    <a:pt x="358244" y="33040"/>
                  </a:lnTo>
                  <a:lnTo>
                    <a:pt x="351940" y="30945"/>
                  </a:lnTo>
                  <a:lnTo>
                    <a:pt x="344760" y="29549"/>
                  </a:lnTo>
                  <a:lnTo>
                    <a:pt x="336995" y="28618"/>
                  </a:lnTo>
                  <a:lnTo>
                    <a:pt x="328844" y="27997"/>
                  </a:lnTo>
                  <a:lnTo>
                    <a:pt x="320432" y="27583"/>
                  </a:lnTo>
                  <a:lnTo>
                    <a:pt x="303148" y="27124"/>
                  </a:lnTo>
                  <a:lnTo>
                    <a:pt x="294372" y="26009"/>
                  </a:lnTo>
                  <a:lnTo>
                    <a:pt x="285546" y="24273"/>
                  </a:lnTo>
                  <a:lnTo>
                    <a:pt x="276683" y="22125"/>
                  </a:lnTo>
                  <a:lnTo>
                    <a:pt x="266807" y="20692"/>
                  </a:lnTo>
                  <a:lnTo>
                    <a:pt x="256254" y="19736"/>
                  </a:lnTo>
                  <a:lnTo>
                    <a:pt x="245250" y="19100"/>
                  </a:lnTo>
                  <a:lnTo>
                    <a:pt x="234938" y="17683"/>
                  </a:lnTo>
                  <a:lnTo>
                    <a:pt x="225086" y="15746"/>
                  </a:lnTo>
                  <a:lnTo>
                    <a:pt x="215541" y="13463"/>
                  </a:lnTo>
                  <a:lnTo>
                    <a:pt x="205210" y="11941"/>
                  </a:lnTo>
                  <a:lnTo>
                    <a:pt x="194353" y="10926"/>
                  </a:lnTo>
                  <a:lnTo>
                    <a:pt x="183146" y="10249"/>
                  </a:lnTo>
                  <a:lnTo>
                    <a:pt x="162758" y="9498"/>
                  </a:lnTo>
                  <a:lnTo>
                    <a:pt x="153154" y="9297"/>
                  </a:lnTo>
                  <a:lnTo>
                    <a:pt x="142782" y="8172"/>
                  </a:lnTo>
                  <a:lnTo>
                    <a:pt x="131899" y="6429"/>
                  </a:lnTo>
                  <a:lnTo>
                    <a:pt x="120675" y="4275"/>
                  </a:lnTo>
                  <a:lnTo>
                    <a:pt x="111207" y="2839"/>
                  </a:lnTo>
                  <a:lnTo>
                    <a:pt x="102911" y="1882"/>
                  </a:lnTo>
                  <a:lnTo>
                    <a:pt x="95397" y="1243"/>
                  </a:lnTo>
                  <a:lnTo>
                    <a:pt x="87410" y="818"/>
                  </a:lnTo>
                  <a:lnTo>
                    <a:pt x="70600" y="345"/>
                  </a:lnTo>
                  <a:lnTo>
                    <a:pt x="30215" y="0"/>
                  </a:lnTo>
                  <a:lnTo>
                    <a:pt x="25104" y="981"/>
                  </a:lnTo>
                  <a:lnTo>
                    <a:pt x="20704" y="2628"/>
                  </a:lnTo>
                  <a:lnTo>
                    <a:pt x="16780" y="4718"/>
                  </a:lnTo>
                  <a:lnTo>
                    <a:pt x="13171" y="6111"/>
                  </a:lnTo>
                  <a:lnTo>
                    <a:pt x="9772" y="7039"/>
                  </a:lnTo>
                  <a:lnTo>
                    <a:pt x="169" y="8865"/>
                  </a:lnTo>
                  <a:lnTo>
                    <a:pt x="113" y="9867"/>
                  </a:lnTo>
                  <a:lnTo>
                    <a:pt x="0" y="178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22"/>
            <p:cNvSpPr/>
            <p:nvPr/>
          </p:nvSpPr>
          <p:spPr>
            <a:xfrm>
              <a:off x="7992607" y="4430521"/>
              <a:ext cx="263906" cy="284272"/>
            </a:xfrm>
            <a:custGeom>
              <a:avLst/>
              <a:gdLst/>
              <a:ahLst/>
              <a:cxnLst/>
              <a:rect l="0" t="0" r="0" b="0"/>
              <a:pathLst>
                <a:path w="263906" h="284272">
                  <a:moveTo>
                    <a:pt x="178057" y="114689"/>
                  </a:moveTo>
                  <a:lnTo>
                    <a:pt x="178057" y="109949"/>
                  </a:lnTo>
                  <a:lnTo>
                    <a:pt x="177064" y="108553"/>
                  </a:lnTo>
                  <a:lnTo>
                    <a:pt x="175410" y="107622"/>
                  </a:lnTo>
                  <a:lnTo>
                    <a:pt x="170928" y="106587"/>
                  </a:lnTo>
                  <a:lnTo>
                    <a:pt x="165628" y="106128"/>
                  </a:lnTo>
                  <a:lnTo>
                    <a:pt x="157319" y="105923"/>
                  </a:lnTo>
                  <a:lnTo>
                    <a:pt x="135817" y="105792"/>
                  </a:lnTo>
                  <a:lnTo>
                    <a:pt x="130053" y="106774"/>
                  </a:lnTo>
                  <a:lnTo>
                    <a:pt x="124227" y="108420"/>
                  </a:lnTo>
                  <a:lnTo>
                    <a:pt x="118357" y="110510"/>
                  </a:lnTo>
                  <a:lnTo>
                    <a:pt x="112461" y="111903"/>
                  </a:lnTo>
                  <a:lnTo>
                    <a:pt x="106545" y="112832"/>
                  </a:lnTo>
                  <a:lnTo>
                    <a:pt x="100616" y="113452"/>
                  </a:lnTo>
                  <a:lnTo>
                    <a:pt x="93687" y="113864"/>
                  </a:lnTo>
                  <a:lnTo>
                    <a:pt x="78052" y="114323"/>
                  </a:lnTo>
                  <a:lnTo>
                    <a:pt x="70707" y="115437"/>
                  </a:lnTo>
                  <a:lnTo>
                    <a:pt x="63826" y="117173"/>
                  </a:lnTo>
                  <a:lnTo>
                    <a:pt x="57255" y="119321"/>
                  </a:lnTo>
                  <a:lnTo>
                    <a:pt x="50888" y="120754"/>
                  </a:lnTo>
                  <a:lnTo>
                    <a:pt x="44661" y="121709"/>
                  </a:lnTo>
                  <a:lnTo>
                    <a:pt x="38525" y="122346"/>
                  </a:lnTo>
                  <a:lnTo>
                    <a:pt x="33442" y="122770"/>
                  </a:lnTo>
                  <a:lnTo>
                    <a:pt x="29061" y="123053"/>
                  </a:lnTo>
                  <a:lnTo>
                    <a:pt x="25148" y="123242"/>
                  </a:lnTo>
                  <a:lnTo>
                    <a:pt x="21548" y="124360"/>
                  </a:lnTo>
                  <a:lnTo>
                    <a:pt x="14900" y="128248"/>
                  </a:lnTo>
                  <a:lnTo>
                    <a:pt x="8638" y="130637"/>
                  </a:lnTo>
                  <a:lnTo>
                    <a:pt x="1276" y="132172"/>
                  </a:lnTo>
                  <a:lnTo>
                    <a:pt x="671" y="131305"/>
                  </a:lnTo>
                  <a:lnTo>
                    <a:pt x="0" y="127696"/>
                  </a:lnTo>
                  <a:lnTo>
                    <a:pt x="813" y="126338"/>
                  </a:lnTo>
                  <a:lnTo>
                    <a:pt x="2347" y="125431"/>
                  </a:lnTo>
                  <a:lnTo>
                    <a:pt x="4363" y="124828"/>
                  </a:lnTo>
                  <a:lnTo>
                    <a:pt x="9247" y="121510"/>
                  </a:lnTo>
                  <a:lnTo>
                    <a:pt x="11939" y="119236"/>
                  </a:lnTo>
                  <a:lnTo>
                    <a:pt x="14726" y="117721"/>
                  </a:lnTo>
                  <a:lnTo>
                    <a:pt x="20468" y="116037"/>
                  </a:lnTo>
                  <a:lnTo>
                    <a:pt x="25372" y="114596"/>
                  </a:lnTo>
                  <a:lnTo>
                    <a:pt x="38759" y="110348"/>
                  </a:lnTo>
                  <a:lnTo>
                    <a:pt x="45505" y="107826"/>
                  </a:lnTo>
                  <a:lnTo>
                    <a:pt x="51985" y="105153"/>
                  </a:lnTo>
                  <a:lnTo>
                    <a:pt x="58290" y="102379"/>
                  </a:lnTo>
                  <a:lnTo>
                    <a:pt x="65470" y="99537"/>
                  </a:lnTo>
                  <a:lnTo>
                    <a:pt x="81386" y="93734"/>
                  </a:lnTo>
                  <a:lnTo>
                    <a:pt x="88805" y="91789"/>
                  </a:lnTo>
                  <a:lnTo>
                    <a:pt x="95735" y="90493"/>
                  </a:lnTo>
                  <a:lnTo>
                    <a:pt x="102339" y="89629"/>
                  </a:lnTo>
                  <a:lnTo>
                    <a:pt x="109719" y="89052"/>
                  </a:lnTo>
                  <a:lnTo>
                    <a:pt x="117615" y="88669"/>
                  </a:lnTo>
                  <a:lnTo>
                    <a:pt x="134327" y="88241"/>
                  </a:lnTo>
                  <a:lnTo>
                    <a:pt x="219216" y="87904"/>
                  </a:lnTo>
                  <a:lnTo>
                    <a:pt x="224348" y="86911"/>
                  </a:lnTo>
                  <a:lnTo>
                    <a:pt x="228760" y="85256"/>
                  </a:lnTo>
                  <a:lnTo>
                    <a:pt x="236310" y="81764"/>
                  </a:lnTo>
                  <a:lnTo>
                    <a:pt x="242974" y="80212"/>
                  </a:lnTo>
                  <a:lnTo>
                    <a:pt x="245146" y="78806"/>
                  </a:lnTo>
                  <a:lnTo>
                    <a:pt x="246596" y="76877"/>
                  </a:lnTo>
                  <a:lnTo>
                    <a:pt x="247562" y="74598"/>
                  </a:lnTo>
                  <a:lnTo>
                    <a:pt x="247214" y="73079"/>
                  </a:lnTo>
                  <a:lnTo>
                    <a:pt x="245990" y="72066"/>
                  </a:lnTo>
                  <a:lnTo>
                    <a:pt x="240991" y="69949"/>
                  </a:lnTo>
                  <a:lnTo>
                    <a:pt x="232156" y="65700"/>
                  </a:lnTo>
                  <a:lnTo>
                    <a:pt x="227021" y="62186"/>
                  </a:lnTo>
                  <a:lnTo>
                    <a:pt x="221612" y="57859"/>
                  </a:lnTo>
                  <a:lnTo>
                    <a:pt x="216023" y="52990"/>
                  </a:lnTo>
                  <a:lnTo>
                    <a:pt x="209321" y="48752"/>
                  </a:lnTo>
                  <a:lnTo>
                    <a:pt x="201875" y="44934"/>
                  </a:lnTo>
                  <a:lnTo>
                    <a:pt x="193935" y="41397"/>
                  </a:lnTo>
                  <a:lnTo>
                    <a:pt x="185666" y="38046"/>
                  </a:lnTo>
                  <a:lnTo>
                    <a:pt x="168540" y="31678"/>
                  </a:lnTo>
                  <a:lnTo>
                    <a:pt x="160798" y="28590"/>
                  </a:lnTo>
                  <a:lnTo>
                    <a:pt x="153653" y="25541"/>
                  </a:lnTo>
                  <a:lnTo>
                    <a:pt x="146905" y="22514"/>
                  </a:lnTo>
                  <a:lnTo>
                    <a:pt x="139429" y="19505"/>
                  </a:lnTo>
                  <a:lnTo>
                    <a:pt x="123185" y="13515"/>
                  </a:lnTo>
                  <a:lnTo>
                    <a:pt x="115679" y="11521"/>
                  </a:lnTo>
                  <a:lnTo>
                    <a:pt x="108691" y="10192"/>
                  </a:lnTo>
                  <a:lnTo>
                    <a:pt x="102046" y="9306"/>
                  </a:lnTo>
                  <a:lnTo>
                    <a:pt x="95634" y="7722"/>
                  </a:lnTo>
                  <a:lnTo>
                    <a:pt x="89374" y="5675"/>
                  </a:lnTo>
                  <a:lnTo>
                    <a:pt x="74549" y="0"/>
                  </a:lnTo>
                  <a:lnTo>
                    <a:pt x="72341" y="527"/>
                  </a:lnTo>
                  <a:lnTo>
                    <a:pt x="67241" y="3758"/>
                  </a:lnTo>
                  <a:lnTo>
                    <a:pt x="66476" y="5016"/>
                  </a:lnTo>
                  <a:lnTo>
                    <a:pt x="66959" y="5855"/>
                  </a:lnTo>
                  <a:lnTo>
                    <a:pt x="68273" y="6415"/>
                  </a:lnTo>
                  <a:lnTo>
                    <a:pt x="72379" y="12328"/>
                  </a:lnTo>
                  <a:lnTo>
                    <a:pt x="74862" y="16683"/>
                  </a:lnTo>
                  <a:lnTo>
                    <a:pt x="78502" y="21571"/>
                  </a:lnTo>
                  <a:lnTo>
                    <a:pt x="82914" y="26813"/>
                  </a:lnTo>
                  <a:lnTo>
                    <a:pt x="87839" y="32293"/>
                  </a:lnTo>
                  <a:lnTo>
                    <a:pt x="98602" y="43673"/>
                  </a:lnTo>
                  <a:lnTo>
                    <a:pt x="104251" y="49486"/>
                  </a:lnTo>
                  <a:lnTo>
                    <a:pt x="111986" y="56337"/>
                  </a:lnTo>
                  <a:lnTo>
                    <a:pt x="121110" y="63882"/>
                  </a:lnTo>
                  <a:lnTo>
                    <a:pt x="131163" y="71888"/>
                  </a:lnTo>
                  <a:lnTo>
                    <a:pt x="140841" y="80202"/>
                  </a:lnTo>
                  <a:lnTo>
                    <a:pt x="150269" y="88721"/>
                  </a:lnTo>
                  <a:lnTo>
                    <a:pt x="168683" y="106124"/>
                  </a:lnTo>
                  <a:lnTo>
                    <a:pt x="186789" y="123782"/>
                  </a:lnTo>
                  <a:lnTo>
                    <a:pt x="195785" y="131665"/>
                  </a:lnTo>
                  <a:lnTo>
                    <a:pt x="204758" y="138905"/>
                  </a:lnTo>
                  <a:lnTo>
                    <a:pt x="213716" y="145716"/>
                  </a:lnTo>
                  <a:lnTo>
                    <a:pt x="221674" y="152241"/>
                  </a:lnTo>
                  <a:lnTo>
                    <a:pt x="228964" y="158576"/>
                  </a:lnTo>
                  <a:lnTo>
                    <a:pt x="235807" y="164783"/>
                  </a:lnTo>
                  <a:lnTo>
                    <a:pt x="242353" y="168921"/>
                  </a:lnTo>
                  <a:lnTo>
                    <a:pt x="248703" y="171679"/>
                  </a:lnTo>
                  <a:lnTo>
                    <a:pt x="254919" y="173519"/>
                  </a:lnTo>
                  <a:lnTo>
                    <a:pt x="259064" y="175737"/>
                  </a:lnTo>
                  <a:lnTo>
                    <a:pt x="261827" y="178208"/>
                  </a:lnTo>
                  <a:lnTo>
                    <a:pt x="263670" y="180848"/>
                  </a:lnTo>
                  <a:lnTo>
                    <a:pt x="263905" y="182608"/>
                  </a:lnTo>
                  <a:lnTo>
                    <a:pt x="263070" y="183781"/>
                  </a:lnTo>
                  <a:lnTo>
                    <a:pt x="261521" y="184563"/>
                  </a:lnTo>
                  <a:lnTo>
                    <a:pt x="259497" y="184092"/>
                  </a:lnTo>
                  <a:lnTo>
                    <a:pt x="254601" y="180923"/>
                  </a:lnTo>
                  <a:lnTo>
                    <a:pt x="246472" y="176208"/>
                  </a:lnTo>
                  <a:lnTo>
                    <a:pt x="241526" y="173561"/>
                  </a:lnTo>
                  <a:lnTo>
                    <a:pt x="236244" y="169812"/>
                  </a:lnTo>
                  <a:lnTo>
                    <a:pt x="230739" y="165329"/>
                  </a:lnTo>
                  <a:lnTo>
                    <a:pt x="225085" y="160355"/>
                  </a:lnTo>
                  <a:lnTo>
                    <a:pt x="218338" y="155055"/>
                  </a:lnTo>
                  <a:lnTo>
                    <a:pt x="210865" y="149537"/>
                  </a:lnTo>
                  <a:lnTo>
                    <a:pt x="202905" y="143874"/>
                  </a:lnTo>
                  <a:lnTo>
                    <a:pt x="193630" y="138115"/>
                  </a:lnTo>
                  <a:lnTo>
                    <a:pt x="183478" y="132290"/>
                  </a:lnTo>
                  <a:lnTo>
                    <a:pt x="172741" y="126424"/>
                  </a:lnTo>
                  <a:lnTo>
                    <a:pt x="162607" y="120528"/>
                  </a:lnTo>
                  <a:lnTo>
                    <a:pt x="135113" y="103741"/>
                  </a:lnTo>
                  <a:lnTo>
                    <a:pt x="127600" y="99454"/>
                  </a:lnTo>
                  <a:lnTo>
                    <a:pt x="113960" y="92043"/>
                  </a:lnTo>
                  <a:lnTo>
                    <a:pt x="101282" y="85442"/>
                  </a:lnTo>
                  <a:lnTo>
                    <a:pt x="95124" y="83285"/>
                  </a:lnTo>
                  <a:lnTo>
                    <a:pt x="89033" y="81847"/>
                  </a:lnTo>
                  <a:lnTo>
                    <a:pt x="74482" y="79539"/>
                  </a:lnTo>
                  <a:lnTo>
                    <a:pt x="73289" y="80342"/>
                  </a:lnTo>
                  <a:lnTo>
                    <a:pt x="72492" y="81869"/>
                  </a:lnTo>
                  <a:lnTo>
                    <a:pt x="71961" y="83880"/>
                  </a:lnTo>
                  <a:lnTo>
                    <a:pt x="72600" y="86212"/>
                  </a:lnTo>
                  <a:lnTo>
                    <a:pt x="75955" y="91450"/>
                  </a:lnTo>
                  <a:lnTo>
                    <a:pt x="83400" y="97084"/>
                  </a:lnTo>
                  <a:lnTo>
                    <a:pt x="88163" y="99976"/>
                  </a:lnTo>
                  <a:lnTo>
                    <a:pt x="93322" y="103888"/>
                  </a:lnTo>
                  <a:lnTo>
                    <a:pt x="98746" y="108481"/>
                  </a:lnTo>
                  <a:lnTo>
                    <a:pt x="104348" y="113527"/>
                  </a:lnTo>
                  <a:lnTo>
                    <a:pt x="115863" y="124425"/>
                  </a:lnTo>
                  <a:lnTo>
                    <a:pt x="121710" y="130109"/>
                  </a:lnTo>
                  <a:lnTo>
                    <a:pt x="129579" y="135884"/>
                  </a:lnTo>
                  <a:lnTo>
                    <a:pt x="138792" y="141717"/>
                  </a:lnTo>
                  <a:lnTo>
                    <a:pt x="148904" y="147591"/>
                  </a:lnTo>
                  <a:lnTo>
                    <a:pt x="157629" y="154484"/>
                  </a:lnTo>
                  <a:lnTo>
                    <a:pt x="165430" y="162054"/>
                  </a:lnTo>
                  <a:lnTo>
                    <a:pt x="172616" y="170079"/>
                  </a:lnTo>
                  <a:lnTo>
                    <a:pt x="180382" y="177413"/>
                  </a:lnTo>
                  <a:lnTo>
                    <a:pt x="188536" y="184286"/>
                  </a:lnTo>
                  <a:lnTo>
                    <a:pt x="196949" y="190853"/>
                  </a:lnTo>
                  <a:lnTo>
                    <a:pt x="204543" y="196223"/>
                  </a:lnTo>
                  <a:lnTo>
                    <a:pt x="211589" y="200795"/>
                  </a:lnTo>
                  <a:lnTo>
                    <a:pt x="218270" y="204835"/>
                  </a:lnTo>
                  <a:lnTo>
                    <a:pt x="223718" y="208521"/>
                  </a:lnTo>
                  <a:lnTo>
                    <a:pt x="228341" y="211970"/>
                  </a:lnTo>
                  <a:lnTo>
                    <a:pt x="239849" y="221267"/>
                  </a:lnTo>
                  <a:lnTo>
                    <a:pt x="235611" y="216934"/>
                  </a:lnTo>
                  <a:lnTo>
                    <a:pt x="228110" y="212056"/>
                  </a:lnTo>
                  <a:lnTo>
                    <a:pt x="223332" y="209367"/>
                  </a:lnTo>
                  <a:lnTo>
                    <a:pt x="217170" y="205589"/>
                  </a:lnTo>
                  <a:lnTo>
                    <a:pt x="202385" y="196099"/>
                  </a:lnTo>
                  <a:lnTo>
                    <a:pt x="195268" y="189799"/>
                  </a:lnTo>
                  <a:lnTo>
                    <a:pt x="188539" y="182622"/>
                  </a:lnTo>
                  <a:lnTo>
                    <a:pt x="182068" y="174861"/>
                  </a:lnTo>
                  <a:lnTo>
                    <a:pt x="173786" y="167702"/>
                  </a:lnTo>
                  <a:lnTo>
                    <a:pt x="164295" y="160945"/>
                  </a:lnTo>
                  <a:lnTo>
                    <a:pt x="134622" y="141955"/>
                  </a:lnTo>
                  <a:lnTo>
                    <a:pt x="125288" y="135843"/>
                  </a:lnTo>
                  <a:lnTo>
                    <a:pt x="117080" y="129784"/>
                  </a:lnTo>
                  <a:lnTo>
                    <a:pt x="109625" y="123760"/>
                  </a:lnTo>
                  <a:lnTo>
                    <a:pt x="102670" y="117760"/>
                  </a:lnTo>
                  <a:lnTo>
                    <a:pt x="96048" y="112768"/>
                  </a:lnTo>
                  <a:lnTo>
                    <a:pt x="89650" y="108448"/>
                  </a:lnTo>
                  <a:lnTo>
                    <a:pt x="83400" y="104575"/>
                  </a:lnTo>
                  <a:lnTo>
                    <a:pt x="77249" y="101993"/>
                  </a:lnTo>
                  <a:lnTo>
                    <a:pt x="71164" y="100272"/>
                  </a:lnTo>
                  <a:lnTo>
                    <a:pt x="65123" y="99125"/>
                  </a:lnTo>
                  <a:lnTo>
                    <a:pt x="61096" y="97368"/>
                  </a:lnTo>
                  <a:lnTo>
                    <a:pt x="58410" y="95204"/>
                  </a:lnTo>
                  <a:lnTo>
                    <a:pt x="56621" y="92770"/>
                  </a:lnTo>
                  <a:lnTo>
                    <a:pt x="55427" y="92139"/>
                  </a:lnTo>
                  <a:lnTo>
                    <a:pt x="54632" y="92710"/>
                  </a:lnTo>
                  <a:lnTo>
                    <a:pt x="53356" y="96016"/>
                  </a:lnTo>
                  <a:lnTo>
                    <a:pt x="57874" y="101329"/>
                  </a:lnTo>
                  <a:lnTo>
                    <a:pt x="70238" y="113928"/>
                  </a:lnTo>
                  <a:lnTo>
                    <a:pt x="76412" y="119143"/>
                  </a:lnTo>
                  <a:lnTo>
                    <a:pt x="83504" y="124603"/>
                  </a:lnTo>
                  <a:lnTo>
                    <a:pt x="91209" y="130229"/>
                  </a:lnTo>
                  <a:lnTo>
                    <a:pt x="99322" y="136955"/>
                  </a:lnTo>
                  <a:lnTo>
                    <a:pt x="107707" y="144416"/>
                  </a:lnTo>
                  <a:lnTo>
                    <a:pt x="124962" y="160643"/>
                  </a:lnTo>
                  <a:lnTo>
                    <a:pt x="142553" y="177777"/>
                  </a:lnTo>
                  <a:lnTo>
                    <a:pt x="152403" y="186514"/>
                  </a:lnTo>
                  <a:lnTo>
                    <a:pt x="162937" y="195314"/>
                  </a:lnTo>
                  <a:lnTo>
                    <a:pt x="173930" y="204158"/>
                  </a:lnTo>
                  <a:lnTo>
                    <a:pt x="183243" y="212039"/>
                  </a:lnTo>
                  <a:lnTo>
                    <a:pt x="191436" y="219276"/>
                  </a:lnTo>
                  <a:lnTo>
                    <a:pt x="198883" y="226086"/>
                  </a:lnTo>
                  <a:lnTo>
                    <a:pt x="206823" y="232610"/>
                  </a:lnTo>
                  <a:lnTo>
                    <a:pt x="215095" y="238944"/>
                  </a:lnTo>
                  <a:lnTo>
                    <a:pt x="223584" y="245151"/>
                  </a:lnTo>
                  <a:lnTo>
                    <a:pt x="230236" y="250281"/>
                  </a:lnTo>
                  <a:lnTo>
                    <a:pt x="235663" y="254693"/>
                  </a:lnTo>
                  <a:lnTo>
                    <a:pt x="240273" y="258627"/>
                  </a:lnTo>
                  <a:lnTo>
                    <a:pt x="248041" y="265643"/>
                  </a:lnTo>
                  <a:lnTo>
                    <a:pt x="251502" y="268904"/>
                  </a:lnTo>
                  <a:lnTo>
                    <a:pt x="252817" y="271077"/>
                  </a:lnTo>
                  <a:lnTo>
                    <a:pt x="252702" y="272526"/>
                  </a:lnTo>
                  <a:lnTo>
                    <a:pt x="251633" y="273492"/>
                  </a:lnTo>
                  <a:lnTo>
                    <a:pt x="249927" y="273143"/>
                  </a:lnTo>
                  <a:lnTo>
                    <a:pt x="245387" y="270111"/>
                  </a:lnTo>
                  <a:lnTo>
                    <a:pt x="237416" y="262810"/>
                  </a:lnTo>
                  <a:lnTo>
                    <a:pt x="232512" y="258085"/>
                  </a:lnTo>
                  <a:lnTo>
                    <a:pt x="226267" y="253943"/>
                  </a:lnTo>
                  <a:lnTo>
                    <a:pt x="219127" y="250189"/>
                  </a:lnTo>
                  <a:lnTo>
                    <a:pt x="211389" y="246695"/>
                  </a:lnTo>
                  <a:lnTo>
                    <a:pt x="204247" y="242380"/>
                  </a:lnTo>
                  <a:lnTo>
                    <a:pt x="197500" y="237520"/>
                  </a:lnTo>
                  <a:lnTo>
                    <a:pt x="191019" y="232295"/>
                  </a:lnTo>
                  <a:lnTo>
                    <a:pt x="183722" y="226828"/>
                  </a:lnTo>
                  <a:lnTo>
                    <a:pt x="167676" y="215461"/>
                  </a:lnTo>
                  <a:lnTo>
                    <a:pt x="141908" y="197905"/>
                  </a:lnTo>
                  <a:lnTo>
                    <a:pt x="134114" y="192987"/>
                  </a:lnTo>
                  <a:lnTo>
                    <a:pt x="126933" y="188716"/>
                  </a:lnTo>
                  <a:lnTo>
                    <a:pt x="120162" y="184876"/>
                  </a:lnTo>
                  <a:lnTo>
                    <a:pt x="107346" y="177964"/>
                  </a:lnTo>
                  <a:lnTo>
                    <a:pt x="101150" y="174732"/>
                  </a:lnTo>
                  <a:lnTo>
                    <a:pt x="96028" y="171585"/>
                  </a:lnTo>
                  <a:lnTo>
                    <a:pt x="91621" y="168495"/>
                  </a:lnTo>
                  <a:lnTo>
                    <a:pt x="84079" y="163408"/>
                  </a:lnTo>
                  <a:lnTo>
                    <a:pt x="77419" y="161147"/>
                  </a:lnTo>
                  <a:lnTo>
                    <a:pt x="71472" y="159497"/>
                  </a:lnTo>
                  <a:lnTo>
                    <a:pt x="79135" y="167490"/>
                  </a:lnTo>
                  <a:lnTo>
                    <a:pt x="139422" y="227859"/>
                  </a:lnTo>
                  <a:lnTo>
                    <a:pt x="146347" y="233791"/>
                  </a:lnTo>
                  <a:lnTo>
                    <a:pt x="153940" y="239732"/>
                  </a:lnTo>
                  <a:lnTo>
                    <a:pt x="161979" y="245676"/>
                  </a:lnTo>
                  <a:lnTo>
                    <a:pt x="169323" y="250631"/>
                  </a:lnTo>
                  <a:lnTo>
                    <a:pt x="176202" y="254927"/>
                  </a:lnTo>
                  <a:lnTo>
                    <a:pt x="182773" y="258783"/>
                  </a:lnTo>
                  <a:lnTo>
                    <a:pt x="188146" y="263337"/>
                  </a:lnTo>
                  <a:lnTo>
                    <a:pt x="192721" y="268358"/>
                  </a:lnTo>
                  <a:lnTo>
                    <a:pt x="196763" y="273690"/>
                  </a:lnTo>
                  <a:lnTo>
                    <a:pt x="200449" y="277245"/>
                  </a:lnTo>
                  <a:lnTo>
                    <a:pt x="203898" y="279614"/>
                  </a:lnTo>
                  <a:lnTo>
                    <a:pt x="213197" y="284076"/>
                  </a:lnTo>
                  <a:lnTo>
                    <a:pt x="208863" y="284271"/>
                  </a:lnTo>
                  <a:lnTo>
                    <a:pt x="206532" y="282314"/>
                  </a:lnTo>
                  <a:lnTo>
                    <a:pt x="201295" y="274848"/>
                  </a:lnTo>
                  <a:lnTo>
                    <a:pt x="197517" y="271071"/>
                  </a:lnTo>
                  <a:lnTo>
                    <a:pt x="193015" y="267562"/>
                  </a:lnTo>
                  <a:lnTo>
                    <a:pt x="188029" y="264229"/>
                  </a:lnTo>
                  <a:lnTo>
                    <a:pt x="182720" y="261016"/>
                  </a:lnTo>
                  <a:lnTo>
                    <a:pt x="177197" y="257881"/>
                  </a:lnTo>
                  <a:lnTo>
                    <a:pt x="171530" y="254799"/>
                  </a:lnTo>
                  <a:lnTo>
                    <a:pt x="165768" y="250760"/>
                  </a:lnTo>
                  <a:lnTo>
                    <a:pt x="159941" y="246083"/>
                  </a:lnTo>
                  <a:lnTo>
                    <a:pt x="154074" y="240981"/>
                  </a:lnTo>
                  <a:lnTo>
                    <a:pt x="148178" y="236587"/>
                  </a:lnTo>
                  <a:lnTo>
                    <a:pt x="142262" y="232665"/>
                  </a:lnTo>
                  <a:lnTo>
                    <a:pt x="136334" y="229059"/>
                  </a:lnTo>
                  <a:lnTo>
                    <a:pt x="130397" y="225662"/>
                  </a:lnTo>
                  <a:lnTo>
                    <a:pt x="118510" y="219243"/>
                  </a:lnTo>
                  <a:lnTo>
                    <a:pt x="113554" y="216141"/>
                  </a:lnTo>
                  <a:lnTo>
                    <a:pt x="105402" y="210051"/>
                  </a:lnTo>
                  <a:lnTo>
                    <a:pt x="99975" y="205783"/>
                  </a:lnTo>
                  <a:lnTo>
                    <a:pt x="96059" y="204785"/>
                  </a:lnTo>
                  <a:lnTo>
                    <a:pt x="88760" y="2039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23"/>
            <p:cNvSpPr/>
            <p:nvPr/>
          </p:nvSpPr>
          <p:spPr>
            <a:xfrm>
              <a:off x="6741914" y="5456085"/>
              <a:ext cx="221844" cy="426769"/>
            </a:xfrm>
            <a:custGeom>
              <a:avLst/>
              <a:gdLst/>
              <a:ahLst/>
              <a:cxnLst/>
              <a:rect l="0" t="0" r="0" b="0"/>
              <a:pathLst>
                <a:path w="221844" h="426769">
                  <a:moveTo>
                    <a:pt x="8929" y="71391"/>
                  </a:moveTo>
                  <a:lnTo>
                    <a:pt x="8929" y="260646"/>
                  </a:lnTo>
                  <a:lnTo>
                    <a:pt x="9921" y="268007"/>
                  </a:lnTo>
                  <a:lnTo>
                    <a:pt x="11575" y="274897"/>
                  </a:lnTo>
                  <a:lnTo>
                    <a:pt x="16058" y="287846"/>
                  </a:lnTo>
                  <a:lnTo>
                    <a:pt x="21358" y="300215"/>
                  </a:lnTo>
                  <a:lnTo>
                    <a:pt x="27021" y="312328"/>
                  </a:lnTo>
                  <a:lnTo>
                    <a:pt x="47638" y="354154"/>
                  </a:lnTo>
                  <a:lnTo>
                    <a:pt x="51602" y="360110"/>
                  </a:lnTo>
                  <a:lnTo>
                    <a:pt x="56229" y="366066"/>
                  </a:lnTo>
                  <a:lnTo>
                    <a:pt x="61299" y="372020"/>
                  </a:lnTo>
                  <a:lnTo>
                    <a:pt x="66663" y="377975"/>
                  </a:lnTo>
                  <a:lnTo>
                    <a:pt x="77914" y="389882"/>
                  </a:lnTo>
                  <a:lnTo>
                    <a:pt x="90665" y="403001"/>
                  </a:lnTo>
                  <a:lnTo>
                    <a:pt x="95169" y="406566"/>
                  </a:lnTo>
                  <a:lnTo>
                    <a:pt x="100156" y="409935"/>
                  </a:lnTo>
                  <a:lnTo>
                    <a:pt x="105466" y="413173"/>
                  </a:lnTo>
                  <a:lnTo>
                    <a:pt x="110990" y="416323"/>
                  </a:lnTo>
                  <a:lnTo>
                    <a:pt x="122421" y="422470"/>
                  </a:lnTo>
                  <a:lnTo>
                    <a:pt x="128246" y="424506"/>
                  </a:lnTo>
                  <a:lnTo>
                    <a:pt x="134115" y="425864"/>
                  </a:lnTo>
                  <a:lnTo>
                    <a:pt x="140011" y="426768"/>
                  </a:lnTo>
                  <a:lnTo>
                    <a:pt x="144934" y="426379"/>
                  </a:lnTo>
                  <a:lnTo>
                    <a:pt x="149208" y="425128"/>
                  </a:lnTo>
                  <a:lnTo>
                    <a:pt x="153051" y="423301"/>
                  </a:lnTo>
                  <a:lnTo>
                    <a:pt x="159964" y="421272"/>
                  </a:lnTo>
                  <a:lnTo>
                    <a:pt x="163198" y="420731"/>
                  </a:lnTo>
                  <a:lnTo>
                    <a:pt x="167338" y="419377"/>
                  </a:lnTo>
                  <a:lnTo>
                    <a:pt x="172082" y="417484"/>
                  </a:lnTo>
                  <a:lnTo>
                    <a:pt x="177228" y="415229"/>
                  </a:lnTo>
                  <a:lnTo>
                    <a:pt x="181653" y="412733"/>
                  </a:lnTo>
                  <a:lnTo>
                    <a:pt x="185594" y="410077"/>
                  </a:lnTo>
                  <a:lnTo>
                    <a:pt x="189214" y="407314"/>
                  </a:lnTo>
                  <a:lnTo>
                    <a:pt x="195881" y="398952"/>
                  </a:lnTo>
                  <a:lnTo>
                    <a:pt x="202152" y="389614"/>
                  </a:lnTo>
                  <a:lnTo>
                    <a:pt x="208247" y="382157"/>
                  </a:lnTo>
                  <a:lnTo>
                    <a:pt x="210268" y="377787"/>
                  </a:lnTo>
                  <a:lnTo>
                    <a:pt x="214107" y="362155"/>
                  </a:lnTo>
                  <a:lnTo>
                    <a:pt x="218520" y="350770"/>
                  </a:lnTo>
                  <a:lnTo>
                    <a:pt x="221143" y="339096"/>
                  </a:lnTo>
                  <a:lnTo>
                    <a:pt x="221843" y="333204"/>
                  </a:lnTo>
                  <a:lnTo>
                    <a:pt x="219975" y="321367"/>
                  </a:lnTo>
                  <a:lnTo>
                    <a:pt x="216828" y="309491"/>
                  </a:lnTo>
                  <a:lnTo>
                    <a:pt x="215431" y="297599"/>
                  </a:lnTo>
                  <a:lnTo>
                    <a:pt x="212164" y="285699"/>
                  </a:lnTo>
                  <a:lnTo>
                    <a:pt x="209904" y="279747"/>
                  </a:lnTo>
                  <a:lnTo>
                    <a:pt x="206413" y="273795"/>
                  </a:lnTo>
                  <a:lnTo>
                    <a:pt x="202100" y="267842"/>
                  </a:lnTo>
                  <a:lnTo>
                    <a:pt x="197242" y="261890"/>
                  </a:lnTo>
                  <a:lnTo>
                    <a:pt x="193010" y="256929"/>
                  </a:lnTo>
                  <a:lnTo>
                    <a:pt x="189197" y="252629"/>
                  </a:lnTo>
                  <a:lnTo>
                    <a:pt x="182314" y="244215"/>
                  </a:lnTo>
                  <a:lnTo>
                    <a:pt x="175947" y="233860"/>
                  </a:lnTo>
                  <a:lnTo>
                    <a:pt x="171869" y="229313"/>
                  </a:lnTo>
                  <a:lnTo>
                    <a:pt x="167165" y="225289"/>
                  </a:lnTo>
                  <a:lnTo>
                    <a:pt x="162045" y="221615"/>
                  </a:lnTo>
                  <a:lnTo>
                    <a:pt x="156647" y="218173"/>
                  </a:lnTo>
                  <a:lnTo>
                    <a:pt x="151064" y="214887"/>
                  </a:lnTo>
                  <a:lnTo>
                    <a:pt x="145358" y="211703"/>
                  </a:lnTo>
                  <a:lnTo>
                    <a:pt x="139569" y="209581"/>
                  </a:lnTo>
                  <a:lnTo>
                    <a:pt x="133726" y="208166"/>
                  </a:lnTo>
                  <a:lnTo>
                    <a:pt x="127845" y="207222"/>
                  </a:lnTo>
                  <a:lnTo>
                    <a:pt x="122933" y="205601"/>
                  </a:lnTo>
                  <a:lnTo>
                    <a:pt x="118666" y="203529"/>
                  </a:lnTo>
                  <a:lnTo>
                    <a:pt x="114830" y="201155"/>
                  </a:lnTo>
                  <a:lnTo>
                    <a:pt x="110287" y="199572"/>
                  </a:lnTo>
                  <a:lnTo>
                    <a:pt x="105275" y="198517"/>
                  </a:lnTo>
                  <a:lnTo>
                    <a:pt x="99949" y="197813"/>
                  </a:lnTo>
                  <a:lnTo>
                    <a:pt x="95406" y="197344"/>
                  </a:lnTo>
                  <a:lnTo>
                    <a:pt x="91385" y="197032"/>
                  </a:lnTo>
                  <a:lnTo>
                    <a:pt x="82543" y="196530"/>
                  </a:lnTo>
                  <a:lnTo>
                    <a:pt x="76272" y="196443"/>
                  </a:lnTo>
                  <a:lnTo>
                    <a:pt x="71861" y="196409"/>
                  </a:lnTo>
                  <a:lnTo>
                    <a:pt x="159015" y="196407"/>
                  </a:lnTo>
                  <a:lnTo>
                    <a:pt x="164549" y="195415"/>
                  </a:lnTo>
                  <a:lnTo>
                    <a:pt x="170223" y="193761"/>
                  </a:lnTo>
                  <a:lnTo>
                    <a:pt x="175990" y="191667"/>
                  </a:lnTo>
                  <a:lnTo>
                    <a:pt x="180827" y="189278"/>
                  </a:lnTo>
                  <a:lnTo>
                    <a:pt x="185043" y="186693"/>
                  </a:lnTo>
                  <a:lnTo>
                    <a:pt x="188846" y="183978"/>
                  </a:lnTo>
                  <a:lnTo>
                    <a:pt x="195719" y="178315"/>
                  </a:lnTo>
                  <a:lnTo>
                    <a:pt x="198939" y="175416"/>
                  </a:lnTo>
                  <a:lnTo>
                    <a:pt x="205165" y="166903"/>
                  </a:lnTo>
                  <a:lnTo>
                    <a:pt x="208214" y="161855"/>
                  </a:lnTo>
                  <a:lnTo>
                    <a:pt x="211603" y="150954"/>
                  </a:lnTo>
                  <a:lnTo>
                    <a:pt x="213107" y="139495"/>
                  </a:lnTo>
                  <a:lnTo>
                    <a:pt x="213777" y="127787"/>
                  </a:lnTo>
                  <a:lnTo>
                    <a:pt x="212963" y="122879"/>
                  </a:lnTo>
                  <a:lnTo>
                    <a:pt x="208070" y="110238"/>
                  </a:lnTo>
                  <a:lnTo>
                    <a:pt x="206577" y="99902"/>
                  </a:lnTo>
                  <a:lnTo>
                    <a:pt x="203267" y="88693"/>
                  </a:lnTo>
                  <a:lnTo>
                    <a:pt x="200996" y="82926"/>
                  </a:lnTo>
                  <a:lnTo>
                    <a:pt x="197497" y="77096"/>
                  </a:lnTo>
                  <a:lnTo>
                    <a:pt x="193181" y="71226"/>
                  </a:lnTo>
                  <a:lnTo>
                    <a:pt x="188318" y="65327"/>
                  </a:lnTo>
                  <a:lnTo>
                    <a:pt x="183091" y="59412"/>
                  </a:lnTo>
                  <a:lnTo>
                    <a:pt x="171994" y="47546"/>
                  </a:lnTo>
                  <a:lnTo>
                    <a:pt x="166257" y="42596"/>
                  </a:lnTo>
                  <a:lnTo>
                    <a:pt x="160447" y="38304"/>
                  </a:lnTo>
                  <a:lnTo>
                    <a:pt x="154589" y="34450"/>
                  </a:lnTo>
                  <a:lnTo>
                    <a:pt x="148700" y="30888"/>
                  </a:lnTo>
                  <a:lnTo>
                    <a:pt x="142790" y="27522"/>
                  </a:lnTo>
                  <a:lnTo>
                    <a:pt x="136865" y="24285"/>
                  </a:lnTo>
                  <a:lnTo>
                    <a:pt x="129938" y="21136"/>
                  </a:lnTo>
                  <a:lnTo>
                    <a:pt x="122345" y="18044"/>
                  </a:lnTo>
                  <a:lnTo>
                    <a:pt x="114305" y="14990"/>
                  </a:lnTo>
                  <a:lnTo>
                    <a:pt x="106961" y="11963"/>
                  </a:lnTo>
                  <a:lnTo>
                    <a:pt x="100081" y="8951"/>
                  </a:lnTo>
                  <a:lnTo>
                    <a:pt x="93509" y="5952"/>
                  </a:lnTo>
                  <a:lnTo>
                    <a:pt x="86152" y="3953"/>
                  </a:lnTo>
                  <a:lnTo>
                    <a:pt x="78270" y="2620"/>
                  </a:lnTo>
                  <a:lnTo>
                    <a:pt x="70040" y="1731"/>
                  </a:lnTo>
                  <a:lnTo>
                    <a:pt x="62568" y="1139"/>
                  </a:lnTo>
                  <a:lnTo>
                    <a:pt x="55603" y="744"/>
                  </a:lnTo>
                  <a:lnTo>
                    <a:pt x="42571" y="305"/>
                  </a:lnTo>
                  <a:lnTo>
                    <a:pt x="16764" y="0"/>
                  </a:lnTo>
                  <a:lnTo>
                    <a:pt x="13161" y="977"/>
                  </a:lnTo>
                  <a:lnTo>
                    <a:pt x="9766" y="2620"/>
                  </a:lnTo>
                  <a:lnTo>
                    <a:pt x="0" y="88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24"/>
            <p:cNvSpPr/>
            <p:nvPr/>
          </p:nvSpPr>
          <p:spPr>
            <a:xfrm>
              <a:off x="7027664" y="5322093"/>
              <a:ext cx="71438" cy="196454"/>
            </a:xfrm>
            <a:custGeom>
              <a:avLst/>
              <a:gdLst/>
              <a:ahLst/>
              <a:cxnLst/>
              <a:rect l="0" t="0" r="0" b="0"/>
              <a:pathLst>
                <a:path w="71438" h="196454">
                  <a:moveTo>
                    <a:pt x="0" y="0"/>
                  </a:moveTo>
                  <a:lnTo>
                    <a:pt x="0" y="4740"/>
                  </a:lnTo>
                  <a:lnTo>
                    <a:pt x="991" y="7129"/>
                  </a:lnTo>
                  <a:lnTo>
                    <a:pt x="2645" y="9714"/>
                  </a:lnTo>
                  <a:lnTo>
                    <a:pt x="4739" y="12429"/>
                  </a:lnTo>
                  <a:lnTo>
                    <a:pt x="7128" y="15231"/>
                  </a:lnTo>
                  <a:lnTo>
                    <a:pt x="9713" y="18092"/>
                  </a:lnTo>
                  <a:lnTo>
                    <a:pt x="12428" y="20991"/>
                  </a:lnTo>
                  <a:lnTo>
                    <a:pt x="14238" y="24908"/>
                  </a:lnTo>
                  <a:lnTo>
                    <a:pt x="15445" y="29503"/>
                  </a:lnTo>
                  <a:lnTo>
                    <a:pt x="16250" y="34552"/>
                  </a:lnTo>
                  <a:lnTo>
                    <a:pt x="17778" y="40894"/>
                  </a:lnTo>
                  <a:lnTo>
                    <a:pt x="19789" y="48099"/>
                  </a:lnTo>
                  <a:lnTo>
                    <a:pt x="24670" y="64041"/>
                  </a:lnTo>
                  <a:lnTo>
                    <a:pt x="38808" y="107358"/>
                  </a:lnTo>
                  <a:lnTo>
                    <a:pt x="42739" y="116221"/>
                  </a:lnTo>
                  <a:lnTo>
                    <a:pt x="47344" y="125105"/>
                  </a:lnTo>
                  <a:lnTo>
                    <a:pt x="52398" y="134006"/>
                  </a:lnTo>
                  <a:lnTo>
                    <a:pt x="56760" y="143908"/>
                  </a:lnTo>
                  <a:lnTo>
                    <a:pt x="60660" y="154477"/>
                  </a:lnTo>
                  <a:lnTo>
                    <a:pt x="64252" y="165493"/>
                  </a:lnTo>
                  <a:lnTo>
                    <a:pt x="66647" y="173828"/>
                  </a:lnTo>
                  <a:lnTo>
                    <a:pt x="68244" y="180378"/>
                  </a:lnTo>
                  <a:lnTo>
                    <a:pt x="71437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25"/>
            <p:cNvSpPr/>
            <p:nvPr/>
          </p:nvSpPr>
          <p:spPr>
            <a:xfrm>
              <a:off x="7126571" y="5554633"/>
              <a:ext cx="249351" cy="347891"/>
            </a:xfrm>
            <a:custGeom>
              <a:avLst/>
              <a:gdLst/>
              <a:ahLst/>
              <a:cxnLst/>
              <a:rect l="0" t="0" r="0" b="0"/>
              <a:pathLst>
                <a:path w="249351" h="347891">
                  <a:moveTo>
                    <a:pt x="249350" y="8562"/>
                  </a:moveTo>
                  <a:lnTo>
                    <a:pt x="241662" y="873"/>
                  </a:lnTo>
                  <a:lnTo>
                    <a:pt x="238326" y="183"/>
                  </a:lnTo>
                  <a:lnTo>
                    <a:pt x="236048" y="0"/>
                  </a:lnTo>
                  <a:lnTo>
                    <a:pt x="232544" y="869"/>
                  </a:lnTo>
                  <a:lnTo>
                    <a:pt x="228225" y="2442"/>
                  </a:lnTo>
                  <a:lnTo>
                    <a:pt x="223360" y="4481"/>
                  </a:lnTo>
                  <a:lnTo>
                    <a:pt x="219125" y="5841"/>
                  </a:lnTo>
                  <a:lnTo>
                    <a:pt x="211774" y="7353"/>
                  </a:lnTo>
                  <a:lnTo>
                    <a:pt x="206440" y="8748"/>
                  </a:lnTo>
                  <a:lnTo>
                    <a:pt x="199908" y="10670"/>
                  </a:lnTo>
                  <a:lnTo>
                    <a:pt x="192576" y="12944"/>
                  </a:lnTo>
                  <a:lnTo>
                    <a:pt x="185704" y="14460"/>
                  </a:lnTo>
                  <a:lnTo>
                    <a:pt x="179138" y="15470"/>
                  </a:lnTo>
                  <a:lnTo>
                    <a:pt x="172777" y="16144"/>
                  </a:lnTo>
                  <a:lnTo>
                    <a:pt x="166551" y="17585"/>
                  </a:lnTo>
                  <a:lnTo>
                    <a:pt x="160416" y="19539"/>
                  </a:lnTo>
                  <a:lnTo>
                    <a:pt x="154342" y="21832"/>
                  </a:lnTo>
                  <a:lnTo>
                    <a:pt x="131572" y="29802"/>
                  </a:lnTo>
                  <a:lnTo>
                    <a:pt x="123207" y="33636"/>
                  </a:lnTo>
                  <a:lnTo>
                    <a:pt x="114653" y="38176"/>
                  </a:lnTo>
                  <a:lnTo>
                    <a:pt x="105974" y="43188"/>
                  </a:lnTo>
                  <a:lnTo>
                    <a:pt x="97212" y="47520"/>
                  </a:lnTo>
                  <a:lnTo>
                    <a:pt x="88394" y="51402"/>
                  </a:lnTo>
                  <a:lnTo>
                    <a:pt x="79537" y="54981"/>
                  </a:lnTo>
                  <a:lnTo>
                    <a:pt x="71650" y="59351"/>
                  </a:lnTo>
                  <a:lnTo>
                    <a:pt x="64407" y="64249"/>
                  </a:lnTo>
                  <a:lnTo>
                    <a:pt x="57594" y="69499"/>
                  </a:lnTo>
                  <a:lnTo>
                    <a:pt x="51067" y="73992"/>
                  </a:lnTo>
                  <a:lnTo>
                    <a:pt x="44733" y="77978"/>
                  </a:lnTo>
                  <a:lnTo>
                    <a:pt x="38524" y="81629"/>
                  </a:lnTo>
                  <a:lnTo>
                    <a:pt x="32401" y="86046"/>
                  </a:lnTo>
                  <a:lnTo>
                    <a:pt x="26335" y="90976"/>
                  </a:lnTo>
                  <a:lnTo>
                    <a:pt x="20306" y="96246"/>
                  </a:lnTo>
                  <a:lnTo>
                    <a:pt x="15295" y="101744"/>
                  </a:lnTo>
                  <a:lnTo>
                    <a:pt x="10963" y="107395"/>
                  </a:lnTo>
                  <a:lnTo>
                    <a:pt x="7081" y="113146"/>
                  </a:lnTo>
                  <a:lnTo>
                    <a:pt x="4494" y="118964"/>
                  </a:lnTo>
                  <a:lnTo>
                    <a:pt x="2769" y="124827"/>
                  </a:lnTo>
                  <a:lnTo>
                    <a:pt x="1619" y="130721"/>
                  </a:lnTo>
                  <a:lnTo>
                    <a:pt x="852" y="137626"/>
                  </a:lnTo>
                  <a:lnTo>
                    <a:pt x="342" y="145206"/>
                  </a:lnTo>
                  <a:lnTo>
                    <a:pt x="0" y="153236"/>
                  </a:lnTo>
                  <a:lnTo>
                    <a:pt x="766" y="160573"/>
                  </a:lnTo>
                  <a:lnTo>
                    <a:pt x="2269" y="167450"/>
                  </a:lnTo>
                  <a:lnTo>
                    <a:pt x="4261" y="174018"/>
                  </a:lnTo>
                  <a:lnTo>
                    <a:pt x="7575" y="181374"/>
                  </a:lnTo>
                  <a:lnTo>
                    <a:pt x="11769" y="189254"/>
                  </a:lnTo>
                  <a:lnTo>
                    <a:pt x="16548" y="197484"/>
                  </a:lnTo>
                  <a:lnTo>
                    <a:pt x="21719" y="204955"/>
                  </a:lnTo>
                  <a:lnTo>
                    <a:pt x="27152" y="211920"/>
                  </a:lnTo>
                  <a:lnTo>
                    <a:pt x="32757" y="218549"/>
                  </a:lnTo>
                  <a:lnTo>
                    <a:pt x="39470" y="225944"/>
                  </a:lnTo>
                  <a:lnTo>
                    <a:pt x="54868" y="242098"/>
                  </a:lnTo>
                  <a:lnTo>
                    <a:pt x="80271" y="267926"/>
                  </a:lnTo>
                  <a:lnTo>
                    <a:pt x="89005" y="275730"/>
                  </a:lnTo>
                  <a:lnTo>
                    <a:pt x="97805" y="282916"/>
                  </a:lnTo>
                  <a:lnTo>
                    <a:pt x="138056" y="313448"/>
                  </a:lnTo>
                  <a:lnTo>
                    <a:pt x="148365" y="319968"/>
                  </a:lnTo>
                  <a:lnTo>
                    <a:pt x="158214" y="325306"/>
                  </a:lnTo>
                  <a:lnTo>
                    <a:pt x="190669" y="341004"/>
                  </a:lnTo>
                  <a:lnTo>
                    <a:pt x="197330" y="343299"/>
                  </a:lnTo>
                  <a:lnTo>
                    <a:pt x="203756" y="344830"/>
                  </a:lnTo>
                  <a:lnTo>
                    <a:pt x="222561" y="34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26"/>
            <p:cNvSpPr/>
            <p:nvPr/>
          </p:nvSpPr>
          <p:spPr>
            <a:xfrm>
              <a:off x="7492007" y="5456039"/>
              <a:ext cx="53579" cy="205383"/>
            </a:xfrm>
            <a:custGeom>
              <a:avLst/>
              <a:gdLst/>
              <a:ahLst/>
              <a:cxnLst/>
              <a:rect l="0" t="0" r="0" b="0"/>
              <a:pathLst>
                <a:path w="53579" h="205383">
                  <a:moveTo>
                    <a:pt x="0" y="0"/>
                  </a:moveTo>
                  <a:lnTo>
                    <a:pt x="4740" y="4740"/>
                  </a:lnTo>
                  <a:lnTo>
                    <a:pt x="6137" y="7129"/>
                  </a:lnTo>
                  <a:lnTo>
                    <a:pt x="7688" y="12428"/>
                  </a:lnTo>
                  <a:lnTo>
                    <a:pt x="8103" y="16223"/>
                  </a:lnTo>
                  <a:lnTo>
                    <a:pt x="8379" y="20737"/>
                  </a:lnTo>
                  <a:lnTo>
                    <a:pt x="8562" y="25731"/>
                  </a:lnTo>
                  <a:lnTo>
                    <a:pt x="9676" y="32036"/>
                  </a:lnTo>
                  <a:lnTo>
                    <a:pt x="11413" y="39217"/>
                  </a:lnTo>
                  <a:lnTo>
                    <a:pt x="15986" y="56125"/>
                  </a:lnTo>
                  <a:lnTo>
                    <a:pt x="21327" y="76869"/>
                  </a:lnTo>
                  <a:lnTo>
                    <a:pt x="27007" y="101963"/>
                  </a:lnTo>
                  <a:lnTo>
                    <a:pt x="29911" y="115599"/>
                  </a:lnTo>
                  <a:lnTo>
                    <a:pt x="33832" y="128660"/>
                  </a:lnTo>
                  <a:lnTo>
                    <a:pt x="38429" y="141336"/>
                  </a:lnTo>
                  <a:lnTo>
                    <a:pt x="43479" y="153755"/>
                  </a:lnTo>
                  <a:lnTo>
                    <a:pt x="46846" y="165011"/>
                  </a:lnTo>
                  <a:lnTo>
                    <a:pt x="49090" y="175492"/>
                  </a:lnTo>
                  <a:lnTo>
                    <a:pt x="53578" y="205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27"/>
            <p:cNvSpPr/>
            <p:nvPr/>
          </p:nvSpPr>
          <p:spPr>
            <a:xfrm>
              <a:off x="6563320" y="4495775"/>
              <a:ext cx="357188" cy="558429"/>
            </a:xfrm>
            <a:custGeom>
              <a:avLst/>
              <a:gdLst/>
              <a:ahLst/>
              <a:cxnLst/>
              <a:rect l="0" t="0" r="0" b="0"/>
              <a:pathLst>
                <a:path w="357188" h="558429">
                  <a:moveTo>
                    <a:pt x="0" y="558428"/>
                  </a:moveTo>
                  <a:lnTo>
                    <a:pt x="0" y="553688"/>
                  </a:lnTo>
                  <a:lnTo>
                    <a:pt x="991" y="552290"/>
                  </a:lnTo>
                  <a:lnTo>
                    <a:pt x="2645" y="551359"/>
                  </a:lnTo>
                  <a:lnTo>
                    <a:pt x="4739" y="550739"/>
                  </a:lnTo>
                  <a:lnTo>
                    <a:pt x="9713" y="547403"/>
                  </a:lnTo>
                  <a:lnTo>
                    <a:pt x="12429" y="545125"/>
                  </a:lnTo>
                  <a:lnTo>
                    <a:pt x="15231" y="543606"/>
                  </a:lnTo>
                  <a:lnTo>
                    <a:pt x="20990" y="541918"/>
                  </a:lnTo>
                  <a:lnTo>
                    <a:pt x="22922" y="540476"/>
                  </a:lnTo>
                  <a:lnTo>
                    <a:pt x="24212" y="538522"/>
                  </a:lnTo>
                  <a:lnTo>
                    <a:pt x="31020" y="523517"/>
                  </a:lnTo>
                  <a:lnTo>
                    <a:pt x="44813" y="502702"/>
                  </a:lnTo>
                  <a:lnTo>
                    <a:pt x="50675" y="490996"/>
                  </a:lnTo>
                  <a:lnTo>
                    <a:pt x="59553" y="468664"/>
                  </a:lnTo>
                  <a:lnTo>
                    <a:pt x="65493" y="455363"/>
                  </a:lnTo>
                  <a:lnTo>
                    <a:pt x="71441" y="440191"/>
                  </a:lnTo>
                  <a:lnTo>
                    <a:pt x="77392" y="423527"/>
                  </a:lnTo>
                  <a:lnTo>
                    <a:pt x="110133" y="326245"/>
                  </a:lnTo>
                  <a:lnTo>
                    <a:pt x="113109" y="316327"/>
                  </a:lnTo>
                  <a:lnTo>
                    <a:pt x="122039" y="284398"/>
                  </a:lnTo>
                  <a:lnTo>
                    <a:pt x="127992" y="264988"/>
                  </a:lnTo>
                  <a:lnTo>
                    <a:pt x="131960" y="255645"/>
                  </a:lnTo>
                  <a:lnTo>
                    <a:pt x="136591" y="246440"/>
                  </a:lnTo>
                  <a:lnTo>
                    <a:pt x="141662" y="237326"/>
                  </a:lnTo>
                  <a:lnTo>
                    <a:pt x="146035" y="227282"/>
                  </a:lnTo>
                  <a:lnTo>
                    <a:pt x="149943" y="216617"/>
                  </a:lnTo>
                  <a:lnTo>
                    <a:pt x="172532" y="148039"/>
                  </a:lnTo>
                  <a:lnTo>
                    <a:pt x="178546" y="132616"/>
                  </a:lnTo>
                  <a:lnTo>
                    <a:pt x="184524" y="118154"/>
                  </a:lnTo>
                  <a:lnTo>
                    <a:pt x="190491" y="101805"/>
                  </a:lnTo>
                  <a:lnTo>
                    <a:pt x="196448" y="87263"/>
                  </a:lnTo>
                  <a:lnTo>
                    <a:pt x="202405" y="74185"/>
                  </a:lnTo>
                  <a:lnTo>
                    <a:pt x="214312" y="49620"/>
                  </a:lnTo>
                  <a:lnTo>
                    <a:pt x="219273" y="38604"/>
                  </a:lnTo>
                  <a:lnTo>
                    <a:pt x="223058" y="26823"/>
                  </a:lnTo>
                  <a:lnTo>
                    <a:pt x="229030" y="17049"/>
                  </a:lnTo>
                  <a:lnTo>
                    <a:pt x="230776" y="10898"/>
                  </a:lnTo>
                  <a:lnTo>
                    <a:pt x="232233" y="8861"/>
                  </a:lnTo>
                  <a:lnTo>
                    <a:pt x="234197" y="7503"/>
                  </a:lnTo>
                  <a:lnTo>
                    <a:pt x="236498" y="6597"/>
                  </a:lnTo>
                  <a:lnTo>
                    <a:pt x="238033" y="5002"/>
                  </a:lnTo>
                  <a:lnTo>
                    <a:pt x="239055" y="2946"/>
                  </a:lnTo>
                  <a:lnTo>
                    <a:pt x="239737" y="583"/>
                  </a:lnTo>
                  <a:lnTo>
                    <a:pt x="240192" y="0"/>
                  </a:lnTo>
                  <a:lnTo>
                    <a:pt x="240495" y="604"/>
                  </a:lnTo>
                  <a:lnTo>
                    <a:pt x="240981" y="3960"/>
                  </a:lnTo>
                  <a:lnTo>
                    <a:pt x="245807" y="9282"/>
                  </a:lnTo>
                  <a:lnTo>
                    <a:pt x="247214" y="11752"/>
                  </a:lnTo>
                  <a:lnTo>
                    <a:pt x="248779" y="17143"/>
                  </a:lnTo>
                  <a:lnTo>
                    <a:pt x="249661" y="30497"/>
                  </a:lnTo>
                  <a:lnTo>
                    <a:pt x="252512" y="41348"/>
                  </a:lnTo>
                  <a:lnTo>
                    <a:pt x="256094" y="52786"/>
                  </a:lnTo>
                  <a:lnTo>
                    <a:pt x="257687" y="64485"/>
                  </a:lnTo>
                  <a:lnTo>
                    <a:pt x="261040" y="78944"/>
                  </a:lnTo>
                  <a:lnTo>
                    <a:pt x="265838" y="95293"/>
                  </a:lnTo>
                  <a:lnTo>
                    <a:pt x="271278" y="112480"/>
                  </a:lnTo>
                  <a:lnTo>
                    <a:pt x="273126" y="122223"/>
                  </a:lnTo>
                  <a:lnTo>
                    <a:pt x="274357" y="132687"/>
                  </a:lnTo>
                  <a:lnTo>
                    <a:pt x="275178" y="143632"/>
                  </a:lnTo>
                  <a:lnTo>
                    <a:pt x="276718" y="153905"/>
                  </a:lnTo>
                  <a:lnTo>
                    <a:pt x="278736" y="163730"/>
                  </a:lnTo>
                  <a:lnTo>
                    <a:pt x="315526" y="311409"/>
                  </a:lnTo>
                  <a:lnTo>
                    <a:pt x="318499" y="322311"/>
                  </a:lnTo>
                  <a:lnTo>
                    <a:pt x="327423" y="352868"/>
                  </a:lnTo>
                  <a:lnTo>
                    <a:pt x="336352" y="385624"/>
                  </a:lnTo>
                  <a:lnTo>
                    <a:pt x="342305" y="405228"/>
                  </a:lnTo>
                  <a:lnTo>
                    <a:pt x="344289" y="414622"/>
                  </a:lnTo>
                  <a:lnTo>
                    <a:pt x="345611" y="423862"/>
                  </a:lnTo>
                  <a:lnTo>
                    <a:pt x="348074" y="441074"/>
                  </a:lnTo>
                  <a:lnTo>
                    <a:pt x="352475" y="455338"/>
                  </a:lnTo>
                  <a:lnTo>
                    <a:pt x="355093" y="468292"/>
                  </a:lnTo>
                  <a:lnTo>
                    <a:pt x="356566" y="484096"/>
                  </a:lnTo>
                  <a:lnTo>
                    <a:pt x="357187" y="4959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28"/>
            <p:cNvSpPr/>
            <p:nvPr/>
          </p:nvSpPr>
          <p:spPr>
            <a:xfrm>
              <a:off x="3107531" y="4339838"/>
              <a:ext cx="264106" cy="35709"/>
            </a:xfrm>
            <a:custGeom>
              <a:avLst/>
              <a:gdLst/>
              <a:ahLst/>
              <a:cxnLst/>
              <a:rect l="0" t="0" r="0" b="0"/>
              <a:pathLst>
                <a:path w="264106" h="35709">
                  <a:moveTo>
                    <a:pt x="258961" y="35708"/>
                  </a:moveTo>
                  <a:lnTo>
                    <a:pt x="264105" y="35708"/>
                  </a:lnTo>
                  <a:lnTo>
                    <a:pt x="259834" y="35708"/>
                  </a:lnTo>
                  <a:lnTo>
                    <a:pt x="258551" y="34716"/>
                  </a:lnTo>
                  <a:lnTo>
                    <a:pt x="256703" y="33063"/>
                  </a:lnTo>
                  <a:lnTo>
                    <a:pt x="254479" y="30968"/>
                  </a:lnTo>
                  <a:lnTo>
                    <a:pt x="251012" y="29572"/>
                  </a:lnTo>
                  <a:lnTo>
                    <a:pt x="246716" y="28640"/>
                  </a:lnTo>
                  <a:lnTo>
                    <a:pt x="241868" y="28020"/>
                  </a:lnTo>
                  <a:lnTo>
                    <a:pt x="236651" y="26614"/>
                  </a:lnTo>
                  <a:lnTo>
                    <a:pt x="231190" y="24684"/>
                  </a:lnTo>
                  <a:lnTo>
                    <a:pt x="225564" y="22406"/>
                  </a:lnTo>
                  <a:lnTo>
                    <a:pt x="219829" y="20887"/>
                  </a:lnTo>
                  <a:lnTo>
                    <a:pt x="214021" y="19874"/>
                  </a:lnTo>
                  <a:lnTo>
                    <a:pt x="208165" y="19199"/>
                  </a:lnTo>
                  <a:lnTo>
                    <a:pt x="201285" y="17757"/>
                  </a:lnTo>
                  <a:lnTo>
                    <a:pt x="193720" y="15803"/>
                  </a:lnTo>
                  <a:lnTo>
                    <a:pt x="185702" y="13508"/>
                  </a:lnTo>
                  <a:lnTo>
                    <a:pt x="178371" y="11979"/>
                  </a:lnTo>
                  <a:lnTo>
                    <a:pt x="171501" y="10959"/>
                  </a:lnTo>
                  <a:lnTo>
                    <a:pt x="164935" y="10279"/>
                  </a:lnTo>
                  <a:lnTo>
                    <a:pt x="157581" y="8834"/>
                  </a:lnTo>
                  <a:lnTo>
                    <a:pt x="149703" y="6878"/>
                  </a:lnTo>
                  <a:lnTo>
                    <a:pt x="141473" y="4582"/>
                  </a:lnTo>
                  <a:lnTo>
                    <a:pt x="134003" y="3051"/>
                  </a:lnTo>
                  <a:lnTo>
                    <a:pt x="127039" y="2031"/>
                  </a:lnTo>
                  <a:lnTo>
                    <a:pt x="120411" y="1350"/>
                  </a:lnTo>
                  <a:lnTo>
                    <a:pt x="113016" y="897"/>
                  </a:lnTo>
                  <a:lnTo>
                    <a:pt x="96862" y="392"/>
                  </a:lnTo>
                  <a:lnTo>
                    <a:pt x="63112" y="43"/>
                  </a:lnTo>
                  <a:lnTo>
                    <a:pt x="38815" y="0"/>
                  </a:lnTo>
                  <a:lnTo>
                    <a:pt x="32821" y="989"/>
                  </a:lnTo>
                  <a:lnTo>
                    <a:pt x="26842" y="2640"/>
                  </a:lnTo>
                  <a:lnTo>
                    <a:pt x="20871" y="4733"/>
                  </a:lnTo>
                  <a:lnTo>
                    <a:pt x="15899" y="6128"/>
                  </a:lnTo>
                  <a:lnTo>
                    <a:pt x="11591" y="7059"/>
                  </a:lnTo>
                  <a:lnTo>
                    <a:pt x="0" y="89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29"/>
            <p:cNvSpPr/>
            <p:nvPr/>
          </p:nvSpPr>
          <p:spPr>
            <a:xfrm>
              <a:off x="7938492" y="5429250"/>
              <a:ext cx="125016" cy="303610"/>
            </a:xfrm>
            <a:custGeom>
              <a:avLst/>
              <a:gdLst/>
              <a:ahLst/>
              <a:cxnLst/>
              <a:rect l="0" t="0" r="0" b="0"/>
              <a:pathLst>
                <a:path w="125016" h="303610">
                  <a:moveTo>
                    <a:pt x="0" y="0"/>
                  </a:moveTo>
                  <a:lnTo>
                    <a:pt x="4739" y="4740"/>
                  </a:lnTo>
                  <a:lnTo>
                    <a:pt x="6137" y="8121"/>
                  </a:lnTo>
                  <a:lnTo>
                    <a:pt x="7688" y="17169"/>
                  </a:lnTo>
                  <a:lnTo>
                    <a:pt x="10086" y="23352"/>
                  </a:lnTo>
                  <a:lnTo>
                    <a:pt x="13669" y="30450"/>
                  </a:lnTo>
                  <a:lnTo>
                    <a:pt x="18043" y="38160"/>
                  </a:lnTo>
                  <a:lnTo>
                    <a:pt x="28193" y="57308"/>
                  </a:lnTo>
                  <a:lnTo>
                    <a:pt x="55619" y="111421"/>
                  </a:lnTo>
                  <a:lnTo>
                    <a:pt x="62876" y="129842"/>
                  </a:lnTo>
                  <a:lnTo>
                    <a:pt x="69699" y="150062"/>
                  </a:lnTo>
                  <a:lnTo>
                    <a:pt x="88781" y="211150"/>
                  </a:lnTo>
                  <a:lnTo>
                    <a:pt x="94906" y="230063"/>
                  </a:lnTo>
                  <a:lnTo>
                    <a:pt x="100973" y="246641"/>
                  </a:lnTo>
                  <a:lnTo>
                    <a:pt x="107003" y="261661"/>
                  </a:lnTo>
                  <a:lnTo>
                    <a:pt x="125015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30"/>
            <p:cNvSpPr/>
            <p:nvPr/>
          </p:nvSpPr>
          <p:spPr>
            <a:xfrm>
              <a:off x="7680112" y="5589984"/>
              <a:ext cx="70857" cy="401894"/>
            </a:xfrm>
            <a:custGeom>
              <a:avLst/>
              <a:gdLst/>
              <a:ahLst/>
              <a:cxnLst/>
              <a:rect l="0" t="0" r="0" b="0"/>
              <a:pathLst>
                <a:path w="70857" h="401894">
                  <a:moveTo>
                    <a:pt x="70856" y="0"/>
                  </a:moveTo>
                  <a:lnTo>
                    <a:pt x="70856" y="46981"/>
                  </a:lnTo>
                  <a:lnTo>
                    <a:pt x="68210" y="60899"/>
                  </a:lnTo>
                  <a:lnTo>
                    <a:pt x="64719" y="74691"/>
                  </a:lnTo>
                  <a:lnTo>
                    <a:pt x="63788" y="82536"/>
                  </a:lnTo>
                  <a:lnTo>
                    <a:pt x="63167" y="90743"/>
                  </a:lnTo>
                  <a:lnTo>
                    <a:pt x="61761" y="99190"/>
                  </a:lnTo>
                  <a:lnTo>
                    <a:pt x="59832" y="107799"/>
                  </a:lnTo>
                  <a:lnTo>
                    <a:pt x="57554" y="116514"/>
                  </a:lnTo>
                  <a:lnTo>
                    <a:pt x="55042" y="125301"/>
                  </a:lnTo>
                  <a:lnTo>
                    <a:pt x="49606" y="143002"/>
                  </a:lnTo>
                  <a:lnTo>
                    <a:pt x="40967" y="169702"/>
                  </a:lnTo>
                  <a:lnTo>
                    <a:pt x="39025" y="178618"/>
                  </a:lnTo>
                  <a:lnTo>
                    <a:pt x="37729" y="187539"/>
                  </a:lnTo>
                  <a:lnTo>
                    <a:pt x="36865" y="196464"/>
                  </a:lnTo>
                  <a:lnTo>
                    <a:pt x="35297" y="205390"/>
                  </a:lnTo>
                  <a:lnTo>
                    <a:pt x="33259" y="214317"/>
                  </a:lnTo>
                  <a:lnTo>
                    <a:pt x="30909" y="223245"/>
                  </a:lnTo>
                  <a:lnTo>
                    <a:pt x="28350" y="232174"/>
                  </a:lnTo>
                  <a:lnTo>
                    <a:pt x="22860" y="250032"/>
                  </a:lnTo>
                  <a:lnTo>
                    <a:pt x="21000" y="259953"/>
                  </a:lnTo>
                  <a:lnTo>
                    <a:pt x="19759" y="270536"/>
                  </a:lnTo>
                  <a:lnTo>
                    <a:pt x="18932" y="281561"/>
                  </a:lnTo>
                  <a:lnTo>
                    <a:pt x="17389" y="291887"/>
                  </a:lnTo>
                  <a:lnTo>
                    <a:pt x="15367" y="301747"/>
                  </a:lnTo>
                  <a:lnTo>
                    <a:pt x="13027" y="311298"/>
                  </a:lnTo>
                  <a:lnTo>
                    <a:pt x="11468" y="320641"/>
                  </a:lnTo>
                  <a:lnTo>
                    <a:pt x="10427" y="329846"/>
                  </a:lnTo>
                  <a:lnTo>
                    <a:pt x="9735" y="338960"/>
                  </a:lnTo>
                  <a:lnTo>
                    <a:pt x="8281" y="348012"/>
                  </a:lnTo>
                  <a:lnTo>
                    <a:pt x="6319" y="357023"/>
                  </a:lnTo>
                  <a:lnTo>
                    <a:pt x="4018" y="366008"/>
                  </a:lnTo>
                  <a:lnTo>
                    <a:pt x="2486" y="373982"/>
                  </a:lnTo>
                  <a:lnTo>
                    <a:pt x="781" y="388133"/>
                  </a:lnTo>
                  <a:lnTo>
                    <a:pt x="24" y="401037"/>
                  </a:lnTo>
                  <a:lnTo>
                    <a:pt x="0" y="4018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31"/>
            <p:cNvSpPr/>
            <p:nvPr/>
          </p:nvSpPr>
          <p:spPr>
            <a:xfrm>
              <a:off x="7697390" y="5607843"/>
              <a:ext cx="266124" cy="454013"/>
            </a:xfrm>
            <a:custGeom>
              <a:avLst/>
              <a:gdLst/>
              <a:ahLst/>
              <a:cxnLst/>
              <a:rect l="0" t="0" r="0" b="0"/>
              <a:pathLst>
                <a:path w="266124" h="454013">
                  <a:moveTo>
                    <a:pt x="115754" y="454012"/>
                  </a:moveTo>
                  <a:lnTo>
                    <a:pt x="120832" y="451911"/>
                  </a:lnTo>
                  <a:lnTo>
                    <a:pt x="127187" y="448118"/>
                  </a:lnTo>
                  <a:lnTo>
                    <a:pt x="133408" y="443604"/>
                  </a:lnTo>
                  <a:lnTo>
                    <a:pt x="139540" y="438611"/>
                  </a:lnTo>
                  <a:lnTo>
                    <a:pt x="145613" y="433298"/>
                  </a:lnTo>
                  <a:lnTo>
                    <a:pt x="151646" y="427772"/>
                  </a:lnTo>
                  <a:lnTo>
                    <a:pt x="163640" y="416340"/>
                  </a:lnTo>
                  <a:lnTo>
                    <a:pt x="175586" y="404644"/>
                  </a:lnTo>
                  <a:lnTo>
                    <a:pt x="181550" y="397755"/>
                  </a:lnTo>
                  <a:lnTo>
                    <a:pt x="187509" y="390186"/>
                  </a:lnTo>
                  <a:lnTo>
                    <a:pt x="193467" y="382163"/>
                  </a:lnTo>
                  <a:lnTo>
                    <a:pt x="199424" y="374830"/>
                  </a:lnTo>
                  <a:lnTo>
                    <a:pt x="205378" y="367956"/>
                  </a:lnTo>
                  <a:lnTo>
                    <a:pt x="211332" y="361390"/>
                  </a:lnTo>
                  <a:lnTo>
                    <a:pt x="216295" y="354036"/>
                  </a:lnTo>
                  <a:lnTo>
                    <a:pt x="220594" y="346157"/>
                  </a:lnTo>
                  <a:lnTo>
                    <a:pt x="224454" y="337928"/>
                  </a:lnTo>
                  <a:lnTo>
                    <a:pt x="228019" y="329465"/>
                  </a:lnTo>
                  <a:lnTo>
                    <a:pt x="231387" y="320847"/>
                  </a:lnTo>
                  <a:lnTo>
                    <a:pt x="234626" y="312124"/>
                  </a:lnTo>
                  <a:lnTo>
                    <a:pt x="240869" y="297141"/>
                  </a:lnTo>
                  <a:lnTo>
                    <a:pt x="246952" y="282876"/>
                  </a:lnTo>
                  <a:lnTo>
                    <a:pt x="252962" y="266613"/>
                  </a:lnTo>
                  <a:lnTo>
                    <a:pt x="258941" y="252109"/>
                  </a:lnTo>
                  <a:lnTo>
                    <a:pt x="261924" y="245463"/>
                  </a:lnTo>
                  <a:lnTo>
                    <a:pt x="263913" y="238057"/>
                  </a:lnTo>
                  <a:lnTo>
                    <a:pt x="265239" y="230142"/>
                  </a:lnTo>
                  <a:lnTo>
                    <a:pt x="266123" y="221889"/>
                  </a:lnTo>
                  <a:lnTo>
                    <a:pt x="265720" y="213410"/>
                  </a:lnTo>
                  <a:lnTo>
                    <a:pt x="264459" y="204781"/>
                  </a:lnTo>
                  <a:lnTo>
                    <a:pt x="262626" y="196052"/>
                  </a:lnTo>
                  <a:lnTo>
                    <a:pt x="257943" y="181061"/>
                  </a:lnTo>
                  <a:lnTo>
                    <a:pt x="252555" y="166792"/>
                  </a:lnTo>
                  <a:lnTo>
                    <a:pt x="246853" y="150528"/>
                  </a:lnTo>
                  <a:lnTo>
                    <a:pt x="241012" y="136023"/>
                  </a:lnTo>
                  <a:lnTo>
                    <a:pt x="234117" y="122963"/>
                  </a:lnTo>
                  <a:lnTo>
                    <a:pt x="229500" y="116702"/>
                  </a:lnTo>
                  <a:lnTo>
                    <a:pt x="224437" y="110544"/>
                  </a:lnTo>
                  <a:lnTo>
                    <a:pt x="218085" y="104453"/>
                  </a:lnTo>
                  <a:lnTo>
                    <a:pt x="210874" y="98409"/>
                  </a:lnTo>
                  <a:lnTo>
                    <a:pt x="203091" y="92395"/>
                  </a:lnTo>
                  <a:lnTo>
                    <a:pt x="195917" y="86402"/>
                  </a:lnTo>
                  <a:lnTo>
                    <a:pt x="189151" y="80422"/>
                  </a:lnTo>
                  <a:lnTo>
                    <a:pt x="182655" y="74451"/>
                  </a:lnTo>
                  <a:lnTo>
                    <a:pt x="175348" y="68485"/>
                  </a:lnTo>
                  <a:lnTo>
                    <a:pt x="167500" y="62524"/>
                  </a:lnTo>
                  <a:lnTo>
                    <a:pt x="159292" y="56565"/>
                  </a:lnTo>
                  <a:lnTo>
                    <a:pt x="150843" y="51601"/>
                  </a:lnTo>
                  <a:lnTo>
                    <a:pt x="142234" y="47299"/>
                  </a:lnTo>
                  <a:lnTo>
                    <a:pt x="133518" y="43439"/>
                  </a:lnTo>
                  <a:lnTo>
                    <a:pt x="124730" y="39873"/>
                  </a:lnTo>
                  <a:lnTo>
                    <a:pt x="115896" y="36504"/>
                  </a:lnTo>
                  <a:lnTo>
                    <a:pt x="98142" y="30115"/>
                  </a:lnTo>
                  <a:lnTo>
                    <a:pt x="53567" y="14929"/>
                  </a:lnTo>
                  <a:lnTo>
                    <a:pt x="45634" y="12929"/>
                  </a:lnTo>
                  <a:lnTo>
                    <a:pt x="38360" y="11596"/>
                  </a:lnTo>
                  <a:lnTo>
                    <a:pt x="31526" y="10707"/>
                  </a:lnTo>
                  <a:lnTo>
                    <a:pt x="24986" y="9123"/>
                  </a:lnTo>
                  <a:lnTo>
                    <a:pt x="18642" y="7074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32"/>
            <p:cNvSpPr/>
            <p:nvPr/>
          </p:nvSpPr>
          <p:spPr>
            <a:xfrm>
              <a:off x="4572000" y="2937867"/>
              <a:ext cx="17860" cy="214313"/>
            </a:xfrm>
            <a:custGeom>
              <a:avLst/>
              <a:gdLst/>
              <a:ahLst/>
              <a:cxnLst/>
              <a:rect l="0" t="0" r="0" b="0"/>
              <a:pathLst>
                <a:path w="17860" h="214313">
                  <a:moveTo>
                    <a:pt x="0" y="0"/>
                  </a:moveTo>
                  <a:lnTo>
                    <a:pt x="0" y="166288"/>
                  </a:lnTo>
                  <a:lnTo>
                    <a:pt x="991" y="172374"/>
                  </a:lnTo>
                  <a:lnTo>
                    <a:pt x="2645" y="178416"/>
                  </a:lnTo>
                  <a:lnTo>
                    <a:pt x="4740" y="184428"/>
                  </a:lnTo>
                  <a:lnTo>
                    <a:pt x="6136" y="189428"/>
                  </a:lnTo>
                  <a:lnTo>
                    <a:pt x="7067" y="193754"/>
                  </a:lnTo>
                  <a:lnTo>
                    <a:pt x="7688" y="197630"/>
                  </a:lnTo>
                  <a:lnTo>
                    <a:pt x="9094" y="201206"/>
                  </a:lnTo>
                  <a:lnTo>
                    <a:pt x="11024" y="204583"/>
                  </a:lnTo>
                  <a:lnTo>
                    <a:pt x="17859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33"/>
            <p:cNvSpPr/>
            <p:nvPr/>
          </p:nvSpPr>
          <p:spPr>
            <a:xfrm>
              <a:off x="5411390" y="2857500"/>
              <a:ext cx="44650" cy="241102"/>
            </a:xfrm>
            <a:custGeom>
              <a:avLst/>
              <a:gdLst/>
              <a:ahLst/>
              <a:cxnLst/>
              <a:rect l="0" t="0" r="0" b="0"/>
              <a:pathLst>
                <a:path w="44650" h="241102">
                  <a:moveTo>
                    <a:pt x="0" y="0"/>
                  </a:moveTo>
                  <a:lnTo>
                    <a:pt x="0" y="7688"/>
                  </a:lnTo>
                  <a:lnTo>
                    <a:pt x="992" y="9094"/>
                  </a:lnTo>
                  <a:lnTo>
                    <a:pt x="2646" y="11023"/>
                  </a:lnTo>
                  <a:lnTo>
                    <a:pt x="4740" y="13302"/>
                  </a:lnTo>
                  <a:lnTo>
                    <a:pt x="7129" y="16805"/>
                  </a:lnTo>
                  <a:lnTo>
                    <a:pt x="9713" y="21125"/>
                  </a:lnTo>
                  <a:lnTo>
                    <a:pt x="12429" y="25989"/>
                  </a:lnTo>
                  <a:lnTo>
                    <a:pt x="18092" y="36686"/>
                  </a:lnTo>
                  <a:lnTo>
                    <a:pt x="29811" y="59722"/>
                  </a:lnTo>
                  <a:lnTo>
                    <a:pt x="32773" y="67596"/>
                  </a:lnTo>
                  <a:lnTo>
                    <a:pt x="35739" y="76814"/>
                  </a:lnTo>
                  <a:lnTo>
                    <a:pt x="38709" y="86928"/>
                  </a:lnTo>
                  <a:lnTo>
                    <a:pt x="40689" y="96647"/>
                  </a:lnTo>
                  <a:lnTo>
                    <a:pt x="42008" y="106103"/>
                  </a:lnTo>
                  <a:lnTo>
                    <a:pt x="42889" y="115384"/>
                  </a:lnTo>
                  <a:lnTo>
                    <a:pt x="43475" y="124547"/>
                  </a:lnTo>
                  <a:lnTo>
                    <a:pt x="44127" y="142666"/>
                  </a:lnTo>
                  <a:lnTo>
                    <a:pt x="44580" y="194563"/>
                  </a:lnTo>
                  <a:lnTo>
                    <a:pt x="44649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34"/>
            <p:cNvSpPr/>
            <p:nvPr/>
          </p:nvSpPr>
          <p:spPr>
            <a:xfrm>
              <a:off x="4634543" y="3303984"/>
              <a:ext cx="35684" cy="142876"/>
            </a:xfrm>
            <a:custGeom>
              <a:avLst/>
              <a:gdLst/>
              <a:ahLst/>
              <a:cxnLst/>
              <a:rect l="0" t="0" r="0" b="0"/>
              <a:pathLst>
                <a:path w="35684" h="142876">
                  <a:moveTo>
                    <a:pt x="35683" y="0"/>
                  </a:moveTo>
                  <a:lnTo>
                    <a:pt x="14434" y="21249"/>
                  </a:lnTo>
                  <a:lnTo>
                    <a:pt x="12587" y="25080"/>
                  </a:lnTo>
                  <a:lnTo>
                    <a:pt x="11356" y="29618"/>
                  </a:lnTo>
                  <a:lnTo>
                    <a:pt x="10536" y="34628"/>
                  </a:lnTo>
                  <a:lnTo>
                    <a:pt x="8996" y="38960"/>
                  </a:lnTo>
                  <a:lnTo>
                    <a:pt x="6978" y="42841"/>
                  </a:lnTo>
                  <a:lnTo>
                    <a:pt x="4640" y="46420"/>
                  </a:lnTo>
                  <a:lnTo>
                    <a:pt x="3081" y="50790"/>
                  </a:lnTo>
                  <a:lnTo>
                    <a:pt x="2042" y="55688"/>
                  </a:lnTo>
                  <a:lnTo>
                    <a:pt x="1350" y="60938"/>
                  </a:lnTo>
                  <a:lnTo>
                    <a:pt x="888" y="65430"/>
                  </a:lnTo>
                  <a:lnTo>
                    <a:pt x="580" y="69417"/>
                  </a:lnTo>
                  <a:lnTo>
                    <a:pt x="375" y="73067"/>
                  </a:lnTo>
                  <a:lnTo>
                    <a:pt x="147" y="82414"/>
                  </a:lnTo>
                  <a:lnTo>
                    <a:pt x="0" y="104584"/>
                  </a:lnTo>
                  <a:lnTo>
                    <a:pt x="981" y="109410"/>
                  </a:lnTo>
                  <a:lnTo>
                    <a:pt x="2626" y="113620"/>
                  </a:lnTo>
                  <a:lnTo>
                    <a:pt x="4716" y="117418"/>
                  </a:lnTo>
                  <a:lnTo>
                    <a:pt x="6109" y="120942"/>
                  </a:lnTo>
                  <a:lnTo>
                    <a:pt x="7037" y="124285"/>
                  </a:lnTo>
                  <a:lnTo>
                    <a:pt x="7656" y="127505"/>
                  </a:lnTo>
                  <a:lnTo>
                    <a:pt x="9061" y="130644"/>
                  </a:lnTo>
                  <a:lnTo>
                    <a:pt x="10989" y="133729"/>
                  </a:lnTo>
                  <a:lnTo>
                    <a:pt x="17824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35"/>
            <p:cNvSpPr/>
            <p:nvPr/>
          </p:nvSpPr>
          <p:spPr>
            <a:xfrm>
              <a:off x="5348882" y="3232546"/>
              <a:ext cx="98228" cy="276822"/>
            </a:xfrm>
            <a:custGeom>
              <a:avLst/>
              <a:gdLst/>
              <a:ahLst/>
              <a:cxnLst/>
              <a:rect l="0" t="0" r="0" b="0"/>
              <a:pathLst>
                <a:path w="98228" h="276822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9" y="4741"/>
                  </a:lnTo>
                  <a:lnTo>
                    <a:pt x="9094" y="7129"/>
                  </a:lnTo>
                  <a:lnTo>
                    <a:pt x="11024" y="9714"/>
                  </a:lnTo>
                  <a:lnTo>
                    <a:pt x="13303" y="12429"/>
                  </a:lnTo>
                  <a:lnTo>
                    <a:pt x="16806" y="16224"/>
                  </a:lnTo>
                  <a:lnTo>
                    <a:pt x="25990" y="25731"/>
                  </a:lnTo>
                  <a:lnTo>
                    <a:pt x="30225" y="32037"/>
                  </a:lnTo>
                  <a:lnTo>
                    <a:pt x="34041" y="39218"/>
                  </a:lnTo>
                  <a:lnTo>
                    <a:pt x="37577" y="46981"/>
                  </a:lnTo>
                  <a:lnTo>
                    <a:pt x="52034" y="76869"/>
                  </a:lnTo>
                  <a:lnTo>
                    <a:pt x="56518" y="87957"/>
                  </a:lnTo>
                  <a:lnTo>
                    <a:pt x="60499" y="99318"/>
                  </a:lnTo>
                  <a:lnTo>
                    <a:pt x="64145" y="110860"/>
                  </a:lnTo>
                  <a:lnTo>
                    <a:pt x="68560" y="122524"/>
                  </a:lnTo>
                  <a:lnTo>
                    <a:pt x="73489" y="134269"/>
                  </a:lnTo>
                  <a:lnTo>
                    <a:pt x="78758" y="146067"/>
                  </a:lnTo>
                  <a:lnTo>
                    <a:pt x="82271" y="158894"/>
                  </a:lnTo>
                  <a:lnTo>
                    <a:pt x="84613" y="172406"/>
                  </a:lnTo>
                  <a:lnTo>
                    <a:pt x="86175" y="186375"/>
                  </a:lnTo>
                  <a:lnTo>
                    <a:pt x="88207" y="199656"/>
                  </a:lnTo>
                  <a:lnTo>
                    <a:pt x="90555" y="212480"/>
                  </a:lnTo>
                  <a:lnTo>
                    <a:pt x="93112" y="224997"/>
                  </a:lnTo>
                  <a:lnTo>
                    <a:pt x="94817" y="236318"/>
                  </a:lnTo>
                  <a:lnTo>
                    <a:pt x="95953" y="246843"/>
                  </a:lnTo>
                  <a:lnTo>
                    <a:pt x="98227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36"/>
            <p:cNvSpPr/>
            <p:nvPr/>
          </p:nvSpPr>
          <p:spPr>
            <a:xfrm>
              <a:off x="4590236" y="5304234"/>
              <a:ext cx="17483" cy="205384"/>
            </a:xfrm>
            <a:custGeom>
              <a:avLst/>
              <a:gdLst/>
              <a:ahLst/>
              <a:cxnLst/>
              <a:rect l="0" t="0" r="0" b="0"/>
              <a:pathLst>
                <a:path w="17483" h="205384">
                  <a:moveTo>
                    <a:pt x="17482" y="0"/>
                  </a:moveTo>
                  <a:lnTo>
                    <a:pt x="17482" y="18043"/>
                  </a:lnTo>
                  <a:lnTo>
                    <a:pt x="16490" y="21950"/>
                  </a:lnTo>
                  <a:lnTo>
                    <a:pt x="14837" y="25548"/>
                  </a:lnTo>
                  <a:lnTo>
                    <a:pt x="12742" y="28938"/>
                  </a:lnTo>
                  <a:lnTo>
                    <a:pt x="11345" y="33182"/>
                  </a:lnTo>
                  <a:lnTo>
                    <a:pt x="10414" y="37997"/>
                  </a:lnTo>
                  <a:lnTo>
                    <a:pt x="9794" y="43190"/>
                  </a:lnTo>
                  <a:lnTo>
                    <a:pt x="9380" y="48637"/>
                  </a:lnTo>
                  <a:lnTo>
                    <a:pt x="9104" y="54253"/>
                  </a:lnTo>
                  <a:lnTo>
                    <a:pt x="8920" y="59981"/>
                  </a:lnTo>
                  <a:lnTo>
                    <a:pt x="7806" y="66776"/>
                  </a:lnTo>
                  <a:lnTo>
                    <a:pt x="6070" y="74283"/>
                  </a:lnTo>
                  <a:lnTo>
                    <a:pt x="3921" y="82264"/>
                  </a:lnTo>
                  <a:lnTo>
                    <a:pt x="2488" y="90562"/>
                  </a:lnTo>
                  <a:lnTo>
                    <a:pt x="1533" y="99069"/>
                  </a:lnTo>
                  <a:lnTo>
                    <a:pt x="897" y="107718"/>
                  </a:lnTo>
                  <a:lnTo>
                    <a:pt x="472" y="117453"/>
                  </a:lnTo>
                  <a:lnTo>
                    <a:pt x="0" y="138852"/>
                  </a:lnTo>
                  <a:lnTo>
                    <a:pt x="867" y="149123"/>
                  </a:lnTo>
                  <a:lnTo>
                    <a:pt x="2436" y="158946"/>
                  </a:lnTo>
                  <a:lnTo>
                    <a:pt x="4475" y="168472"/>
                  </a:lnTo>
                  <a:lnTo>
                    <a:pt x="5834" y="176807"/>
                  </a:lnTo>
                  <a:lnTo>
                    <a:pt x="6740" y="184348"/>
                  </a:lnTo>
                  <a:lnTo>
                    <a:pt x="8553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37"/>
            <p:cNvSpPr/>
            <p:nvPr/>
          </p:nvSpPr>
          <p:spPr>
            <a:xfrm>
              <a:off x="4572000" y="5706070"/>
              <a:ext cx="17860" cy="107157"/>
            </a:xfrm>
            <a:custGeom>
              <a:avLst/>
              <a:gdLst/>
              <a:ahLst/>
              <a:cxnLst/>
              <a:rect l="0" t="0" r="0" b="0"/>
              <a:pathLst>
                <a:path w="17860" h="107157">
                  <a:moveTo>
                    <a:pt x="0" y="0"/>
                  </a:moveTo>
                  <a:lnTo>
                    <a:pt x="0" y="52011"/>
                  </a:lnTo>
                  <a:lnTo>
                    <a:pt x="991" y="57494"/>
                  </a:lnTo>
                  <a:lnTo>
                    <a:pt x="2645" y="63134"/>
                  </a:lnTo>
                  <a:lnTo>
                    <a:pt x="4740" y="68878"/>
                  </a:lnTo>
                  <a:lnTo>
                    <a:pt x="6136" y="73700"/>
                  </a:lnTo>
                  <a:lnTo>
                    <a:pt x="7067" y="77907"/>
                  </a:lnTo>
                  <a:lnTo>
                    <a:pt x="7688" y="81703"/>
                  </a:lnTo>
                  <a:lnTo>
                    <a:pt x="9094" y="85227"/>
                  </a:lnTo>
                  <a:lnTo>
                    <a:pt x="11024" y="88567"/>
                  </a:lnTo>
                  <a:lnTo>
                    <a:pt x="13302" y="91787"/>
                  </a:lnTo>
                  <a:lnTo>
                    <a:pt x="14821" y="94925"/>
                  </a:lnTo>
                  <a:lnTo>
                    <a:pt x="15833" y="98010"/>
                  </a:lnTo>
                  <a:lnTo>
                    <a:pt x="17859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38"/>
            <p:cNvSpPr/>
            <p:nvPr/>
          </p:nvSpPr>
          <p:spPr>
            <a:xfrm>
              <a:off x="4420228" y="2134195"/>
              <a:ext cx="26757" cy="169629"/>
            </a:xfrm>
            <a:custGeom>
              <a:avLst/>
              <a:gdLst/>
              <a:ahLst/>
              <a:cxnLst/>
              <a:rect l="0" t="0" r="0" b="0"/>
              <a:pathLst>
                <a:path w="26757" h="169629">
                  <a:moveTo>
                    <a:pt x="17826" y="0"/>
                  </a:moveTo>
                  <a:lnTo>
                    <a:pt x="17826" y="21249"/>
                  </a:lnTo>
                  <a:lnTo>
                    <a:pt x="16834" y="25080"/>
                  </a:lnTo>
                  <a:lnTo>
                    <a:pt x="15181" y="29618"/>
                  </a:lnTo>
                  <a:lnTo>
                    <a:pt x="13086" y="34628"/>
                  </a:lnTo>
                  <a:lnTo>
                    <a:pt x="11689" y="38960"/>
                  </a:lnTo>
                  <a:lnTo>
                    <a:pt x="10758" y="42841"/>
                  </a:lnTo>
                  <a:lnTo>
                    <a:pt x="10138" y="46419"/>
                  </a:lnTo>
                  <a:lnTo>
                    <a:pt x="9724" y="50790"/>
                  </a:lnTo>
                  <a:lnTo>
                    <a:pt x="9448" y="55688"/>
                  </a:lnTo>
                  <a:lnTo>
                    <a:pt x="9264" y="60938"/>
                  </a:lnTo>
                  <a:lnTo>
                    <a:pt x="8150" y="65430"/>
                  </a:lnTo>
                  <a:lnTo>
                    <a:pt x="6414" y="69417"/>
                  </a:lnTo>
                  <a:lnTo>
                    <a:pt x="4265" y="73067"/>
                  </a:lnTo>
                  <a:lnTo>
                    <a:pt x="2833" y="76492"/>
                  </a:lnTo>
                  <a:lnTo>
                    <a:pt x="1878" y="79768"/>
                  </a:lnTo>
                  <a:lnTo>
                    <a:pt x="1240" y="82944"/>
                  </a:lnTo>
                  <a:lnTo>
                    <a:pt x="816" y="87046"/>
                  </a:lnTo>
                  <a:lnTo>
                    <a:pt x="532" y="91765"/>
                  </a:lnTo>
                  <a:lnTo>
                    <a:pt x="218" y="101308"/>
                  </a:lnTo>
                  <a:lnTo>
                    <a:pt x="16" y="115518"/>
                  </a:lnTo>
                  <a:lnTo>
                    <a:pt x="0" y="118684"/>
                  </a:lnTo>
                  <a:lnTo>
                    <a:pt x="981" y="121787"/>
                  </a:lnTo>
                  <a:lnTo>
                    <a:pt x="2628" y="124847"/>
                  </a:lnTo>
                  <a:lnTo>
                    <a:pt x="4717" y="127880"/>
                  </a:lnTo>
                  <a:lnTo>
                    <a:pt x="6111" y="130894"/>
                  </a:lnTo>
                  <a:lnTo>
                    <a:pt x="7039" y="133895"/>
                  </a:lnTo>
                  <a:lnTo>
                    <a:pt x="7659" y="136888"/>
                  </a:lnTo>
                  <a:lnTo>
                    <a:pt x="9064" y="139876"/>
                  </a:lnTo>
                  <a:lnTo>
                    <a:pt x="10992" y="142860"/>
                  </a:lnTo>
                  <a:lnTo>
                    <a:pt x="16476" y="150038"/>
                  </a:lnTo>
                  <a:lnTo>
                    <a:pt x="17226" y="153665"/>
                  </a:lnTo>
                  <a:lnTo>
                    <a:pt x="17708" y="159338"/>
                  </a:lnTo>
                  <a:lnTo>
                    <a:pt x="17773" y="162759"/>
                  </a:lnTo>
                  <a:lnTo>
                    <a:pt x="17791" y="165061"/>
                  </a:lnTo>
                  <a:lnTo>
                    <a:pt x="18795" y="166595"/>
                  </a:lnTo>
                  <a:lnTo>
                    <a:pt x="20456" y="167618"/>
                  </a:lnTo>
                  <a:lnTo>
                    <a:pt x="22556" y="168300"/>
                  </a:lnTo>
                  <a:lnTo>
                    <a:pt x="22963" y="168755"/>
                  </a:lnTo>
                  <a:lnTo>
                    <a:pt x="22244" y="169058"/>
                  </a:lnTo>
                  <a:lnTo>
                    <a:pt x="18085" y="169628"/>
                  </a:lnTo>
                  <a:lnTo>
                    <a:pt x="17903" y="164913"/>
                  </a:lnTo>
                  <a:lnTo>
                    <a:pt x="17833" y="161101"/>
                  </a:lnTo>
                  <a:lnTo>
                    <a:pt x="18823" y="160979"/>
                  </a:lnTo>
                  <a:lnTo>
                    <a:pt x="20475" y="160897"/>
                  </a:lnTo>
                  <a:lnTo>
                    <a:pt x="26756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39"/>
            <p:cNvSpPr/>
            <p:nvPr/>
          </p:nvSpPr>
          <p:spPr>
            <a:xfrm>
              <a:off x="4616648" y="5652492"/>
              <a:ext cx="8931" cy="160735"/>
            </a:xfrm>
            <a:custGeom>
              <a:avLst/>
              <a:gdLst/>
              <a:ahLst/>
              <a:cxnLst/>
              <a:rect l="0" t="0" r="0" b="0"/>
              <a:pathLst>
                <a:path w="8931" h="160735">
                  <a:moveTo>
                    <a:pt x="0" y="0"/>
                  </a:moveTo>
                  <a:lnTo>
                    <a:pt x="8562" y="0"/>
                  </a:lnTo>
                  <a:lnTo>
                    <a:pt x="7692" y="991"/>
                  </a:lnTo>
                  <a:lnTo>
                    <a:pt x="358" y="8562"/>
                  </a:lnTo>
                  <a:lnTo>
                    <a:pt x="106" y="13561"/>
                  </a:lnTo>
                  <a:lnTo>
                    <a:pt x="6" y="38975"/>
                  </a:lnTo>
                  <a:lnTo>
                    <a:pt x="0" y="144123"/>
                  </a:lnTo>
                  <a:lnTo>
                    <a:pt x="992" y="147676"/>
                  </a:lnTo>
                  <a:lnTo>
                    <a:pt x="2646" y="151037"/>
                  </a:lnTo>
                  <a:lnTo>
                    <a:pt x="893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40"/>
            <p:cNvSpPr/>
            <p:nvPr/>
          </p:nvSpPr>
          <p:spPr>
            <a:xfrm>
              <a:off x="4304109" y="4482703"/>
              <a:ext cx="80358" cy="339329"/>
            </a:xfrm>
            <a:custGeom>
              <a:avLst/>
              <a:gdLst/>
              <a:ahLst/>
              <a:cxnLst/>
              <a:rect l="0" t="0" r="0" b="0"/>
              <a:pathLst>
                <a:path w="80358" h="339329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5" y="9713"/>
                  </a:lnTo>
                  <a:lnTo>
                    <a:pt x="4740" y="12428"/>
                  </a:lnTo>
                  <a:lnTo>
                    <a:pt x="7129" y="16223"/>
                  </a:lnTo>
                  <a:lnTo>
                    <a:pt x="9713" y="20738"/>
                  </a:lnTo>
                  <a:lnTo>
                    <a:pt x="12429" y="25731"/>
                  </a:lnTo>
                  <a:lnTo>
                    <a:pt x="14239" y="31045"/>
                  </a:lnTo>
                  <a:lnTo>
                    <a:pt x="15445" y="36571"/>
                  </a:lnTo>
                  <a:lnTo>
                    <a:pt x="16250" y="42240"/>
                  </a:lnTo>
                  <a:lnTo>
                    <a:pt x="17778" y="48003"/>
                  </a:lnTo>
                  <a:lnTo>
                    <a:pt x="19790" y="53830"/>
                  </a:lnTo>
                  <a:lnTo>
                    <a:pt x="22123" y="59699"/>
                  </a:lnTo>
                  <a:lnTo>
                    <a:pt x="27361" y="74158"/>
                  </a:lnTo>
                  <a:lnTo>
                    <a:pt x="47659" y="134104"/>
                  </a:lnTo>
                  <a:lnTo>
                    <a:pt x="49632" y="142981"/>
                  </a:lnTo>
                  <a:lnTo>
                    <a:pt x="50947" y="151875"/>
                  </a:lnTo>
                  <a:lnTo>
                    <a:pt x="51824" y="160781"/>
                  </a:lnTo>
                  <a:lnTo>
                    <a:pt x="53401" y="169695"/>
                  </a:lnTo>
                  <a:lnTo>
                    <a:pt x="55444" y="178614"/>
                  </a:lnTo>
                  <a:lnTo>
                    <a:pt x="57799" y="187537"/>
                  </a:lnTo>
                  <a:lnTo>
                    <a:pt x="59368" y="196462"/>
                  </a:lnTo>
                  <a:lnTo>
                    <a:pt x="60415" y="205389"/>
                  </a:lnTo>
                  <a:lnTo>
                    <a:pt x="61112" y="214316"/>
                  </a:lnTo>
                  <a:lnTo>
                    <a:pt x="62570" y="223244"/>
                  </a:lnTo>
                  <a:lnTo>
                    <a:pt x="64533" y="232173"/>
                  </a:lnTo>
                  <a:lnTo>
                    <a:pt x="66835" y="241102"/>
                  </a:lnTo>
                  <a:lnTo>
                    <a:pt x="68369" y="250032"/>
                  </a:lnTo>
                  <a:lnTo>
                    <a:pt x="69391" y="258961"/>
                  </a:lnTo>
                  <a:lnTo>
                    <a:pt x="70073" y="267891"/>
                  </a:lnTo>
                  <a:lnTo>
                    <a:pt x="70528" y="275828"/>
                  </a:lnTo>
                  <a:lnTo>
                    <a:pt x="71033" y="289939"/>
                  </a:lnTo>
                  <a:lnTo>
                    <a:pt x="71318" y="304299"/>
                  </a:lnTo>
                  <a:lnTo>
                    <a:pt x="71402" y="319578"/>
                  </a:lnTo>
                  <a:lnTo>
                    <a:pt x="72406" y="324177"/>
                  </a:lnTo>
                  <a:lnTo>
                    <a:pt x="74067" y="328235"/>
                  </a:lnTo>
                  <a:lnTo>
                    <a:pt x="80345" y="339290"/>
                  </a:lnTo>
                  <a:lnTo>
                    <a:pt x="80357" y="339311"/>
                  </a:lnTo>
                  <a:lnTo>
                    <a:pt x="71437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41"/>
            <p:cNvSpPr/>
            <p:nvPr/>
          </p:nvSpPr>
          <p:spPr>
            <a:xfrm>
              <a:off x="1401960" y="4429125"/>
              <a:ext cx="53580" cy="17860"/>
            </a:xfrm>
            <a:custGeom>
              <a:avLst/>
              <a:gdLst/>
              <a:ahLst/>
              <a:cxnLst/>
              <a:rect l="0" t="0" r="0" b="0"/>
              <a:pathLst>
                <a:path w="53580" h="17860">
                  <a:moveTo>
                    <a:pt x="0" y="17859"/>
                  </a:moveTo>
                  <a:lnTo>
                    <a:pt x="7689" y="10171"/>
                  </a:lnTo>
                  <a:lnTo>
                    <a:pt x="9095" y="9757"/>
                  </a:lnTo>
                  <a:lnTo>
                    <a:pt x="11024" y="9481"/>
                  </a:lnTo>
                  <a:lnTo>
                    <a:pt x="13303" y="9297"/>
                  </a:lnTo>
                  <a:lnTo>
                    <a:pt x="15814" y="9174"/>
                  </a:lnTo>
                  <a:lnTo>
                    <a:pt x="21250" y="9038"/>
                  </a:lnTo>
                  <a:lnTo>
                    <a:pt x="29889" y="8962"/>
                  </a:lnTo>
                  <a:lnTo>
                    <a:pt x="32824" y="7958"/>
                  </a:lnTo>
                  <a:lnTo>
                    <a:pt x="35774" y="6298"/>
                  </a:lnTo>
                  <a:lnTo>
                    <a:pt x="38732" y="4198"/>
                  </a:lnTo>
                  <a:lnTo>
                    <a:pt x="41696" y="2799"/>
                  </a:lnTo>
                  <a:lnTo>
                    <a:pt x="44665" y="1866"/>
                  </a:lnTo>
                  <a:lnTo>
                    <a:pt x="5357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42"/>
            <p:cNvSpPr/>
            <p:nvPr/>
          </p:nvSpPr>
          <p:spPr>
            <a:xfrm>
              <a:off x="2783670" y="4580929"/>
              <a:ext cx="680669" cy="52338"/>
            </a:xfrm>
            <a:custGeom>
              <a:avLst/>
              <a:gdLst/>
              <a:ahLst/>
              <a:cxnLst/>
              <a:rect l="0" t="0" r="0" b="0"/>
              <a:pathLst>
                <a:path w="680669" h="52338">
                  <a:moveTo>
                    <a:pt x="0" y="35681"/>
                  </a:moveTo>
                  <a:lnTo>
                    <a:pt x="110909" y="35719"/>
                  </a:lnTo>
                  <a:lnTo>
                    <a:pt x="118393" y="36711"/>
                  </a:lnTo>
                  <a:lnTo>
                    <a:pt x="125366" y="38365"/>
                  </a:lnTo>
                  <a:lnTo>
                    <a:pt x="132000" y="40459"/>
                  </a:lnTo>
                  <a:lnTo>
                    <a:pt x="138406" y="41856"/>
                  </a:lnTo>
                  <a:lnTo>
                    <a:pt x="150817" y="43408"/>
                  </a:lnTo>
                  <a:lnTo>
                    <a:pt x="200971" y="44576"/>
                  </a:lnTo>
                  <a:lnTo>
                    <a:pt x="334445" y="44649"/>
                  </a:lnTo>
                  <a:lnTo>
                    <a:pt x="341831" y="45640"/>
                  </a:lnTo>
                  <a:lnTo>
                    <a:pt x="348739" y="47294"/>
                  </a:lnTo>
                  <a:lnTo>
                    <a:pt x="355329" y="49389"/>
                  </a:lnTo>
                  <a:lnTo>
                    <a:pt x="361707" y="49793"/>
                  </a:lnTo>
                  <a:lnTo>
                    <a:pt x="367943" y="49070"/>
                  </a:lnTo>
                  <a:lnTo>
                    <a:pt x="374085" y="47597"/>
                  </a:lnTo>
                  <a:lnTo>
                    <a:pt x="380163" y="46614"/>
                  </a:lnTo>
                  <a:lnTo>
                    <a:pt x="404178" y="45037"/>
                  </a:lnTo>
                  <a:lnTo>
                    <a:pt x="455196" y="44655"/>
                  </a:lnTo>
                  <a:lnTo>
                    <a:pt x="530566" y="44649"/>
                  </a:lnTo>
                  <a:lnTo>
                    <a:pt x="535086" y="45640"/>
                  </a:lnTo>
                  <a:lnTo>
                    <a:pt x="540084" y="47294"/>
                  </a:lnTo>
                  <a:lnTo>
                    <a:pt x="545400" y="49389"/>
                  </a:lnTo>
                  <a:lnTo>
                    <a:pt x="549936" y="49793"/>
                  </a:lnTo>
                  <a:lnTo>
                    <a:pt x="553953" y="49070"/>
                  </a:lnTo>
                  <a:lnTo>
                    <a:pt x="557622" y="47597"/>
                  </a:lnTo>
                  <a:lnTo>
                    <a:pt x="561061" y="46614"/>
                  </a:lnTo>
                  <a:lnTo>
                    <a:pt x="571633" y="45231"/>
                  </a:lnTo>
                  <a:lnTo>
                    <a:pt x="624471" y="44650"/>
                  </a:lnTo>
                  <a:lnTo>
                    <a:pt x="670464" y="44649"/>
                  </a:lnTo>
                  <a:lnTo>
                    <a:pt x="671015" y="45640"/>
                  </a:lnTo>
                  <a:lnTo>
                    <a:pt x="671383" y="47294"/>
                  </a:lnTo>
                  <a:lnTo>
                    <a:pt x="671628" y="49389"/>
                  </a:lnTo>
                  <a:lnTo>
                    <a:pt x="672784" y="50785"/>
                  </a:lnTo>
                  <a:lnTo>
                    <a:pt x="674546" y="51716"/>
                  </a:lnTo>
                  <a:lnTo>
                    <a:pt x="676714" y="52337"/>
                  </a:lnTo>
                  <a:lnTo>
                    <a:pt x="678158" y="51758"/>
                  </a:lnTo>
                  <a:lnTo>
                    <a:pt x="679122" y="50380"/>
                  </a:lnTo>
                  <a:lnTo>
                    <a:pt x="679764" y="48470"/>
                  </a:lnTo>
                  <a:lnTo>
                    <a:pt x="680192" y="46204"/>
                  </a:lnTo>
                  <a:lnTo>
                    <a:pt x="680477" y="43701"/>
                  </a:lnTo>
                  <a:lnTo>
                    <a:pt x="680668" y="41041"/>
                  </a:lnTo>
                  <a:lnTo>
                    <a:pt x="679802" y="38275"/>
                  </a:lnTo>
                  <a:lnTo>
                    <a:pt x="678233" y="35438"/>
                  </a:lnTo>
                  <a:lnTo>
                    <a:pt x="676195" y="32555"/>
                  </a:lnTo>
                  <a:lnTo>
                    <a:pt x="674836" y="29641"/>
                  </a:lnTo>
                  <a:lnTo>
                    <a:pt x="673930" y="26706"/>
                  </a:lnTo>
                  <a:lnTo>
                    <a:pt x="673326" y="23757"/>
                  </a:lnTo>
                  <a:lnTo>
                    <a:pt x="672924" y="20799"/>
                  </a:lnTo>
                  <a:lnTo>
                    <a:pt x="672655" y="17835"/>
                  </a:lnTo>
                  <a:lnTo>
                    <a:pt x="672476" y="14866"/>
                  </a:lnTo>
                  <a:lnTo>
                    <a:pt x="671365" y="12888"/>
                  </a:lnTo>
                  <a:lnTo>
                    <a:pt x="669632" y="11568"/>
                  </a:lnTo>
                  <a:lnTo>
                    <a:pt x="667484" y="10689"/>
                  </a:lnTo>
                  <a:lnTo>
                    <a:pt x="666052" y="9110"/>
                  </a:lnTo>
                  <a:lnTo>
                    <a:pt x="665098" y="7066"/>
                  </a:lnTo>
                  <a:lnTo>
                    <a:pt x="663189" y="0"/>
                  </a:lnTo>
                </a:path>
              </a:pathLst>
            </a:custGeom>
            <a:ln w="266700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43"/>
            <p:cNvSpPr/>
            <p:nvPr/>
          </p:nvSpPr>
          <p:spPr>
            <a:xfrm>
              <a:off x="2018112" y="4464843"/>
              <a:ext cx="26787" cy="241103"/>
            </a:xfrm>
            <a:custGeom>
              <a:avLst/>
              <a:gdLst/>
              <a:ahLst/>
              <a:cxnLst/>
              <a:rect l="0" t="0" r="0" b="0"/>
              <a:pathLst>
                <a:path w="26787" h="241103">
                  <a:moveTo>
                    <a:pt x="8927" y="0"/>
                  </a:moveTo>
                  <a:lnTo>
                    <a:pt x="8927" y="65486"/>
                  </a:lnTo>
                  <a:lnTo>
                    <a:pt x="7934" y="68462"/>
                  </a:lnTo>
                  <a:lnTo>
                    <a:pt x="6281" y="71438"/>
                  </a:lnTo>
                  <a:lnTo>
                    <a:pt x="4186" y="74415"/>
                  </a:lnTo>
                  <a:lnTo>
                    <a:pt x="2790" y="77391"/>
                  </a:lnTo>
                  <a:lnTo>
                    <a:pt x="1859" y="80367"/>
                  </a:lnTo>
                  <a:lnTo>
                    <a:pt x="1238" y="83344"/>
                  </a:lnTo>
                  <a:lnTo>
                    <a:pt x="548" y="89297"/>
                  </a:lnTo>
                  <a:lnTo>
                    <a:pt x="242" y="96242"/>
                  </a:lnTo>
                  <a:lnTo>
                    <a:pt x="29" y="117821"/>
                  </a:lnTo>
                  <a:lnTo>
                    <a:pt x="0" y="136813"/>
                  </a:lnTo>
                  <a:lnTo>
                    <a:pt x="991" y="139826"/>
                  </a:lnTo>
                  <a:lnTo>
                    <a:pt x="2644" y="142826"/>
                  </a:lnTo>
                  <a:lnTo>
                    <a:pt x="4738" y="145820"/>
                  </a:lnTo>
                  <a:lnTo>
                    <a:pt x="6134" y="148807"/>
                  </a:lnTo>
                  <a:lnTo>
                    <a:pt x="7065" y="151790"/>
                  </a:lnTo>
                  <a:lnTo>
                    <a:pt x="7685" y="154772"/>
                  </a:lnTo>
                  <a:lnTo>
                    <a:pt x="8375" y="160730"/>
                  </a:lnTo>
                  <a:lnTo>
                    <a:pt x="8681" y="166685"/>
                  </a:lnTo>
                  <a:lnTo>
                    <a:pt x="8818" y="172640"/>
                  </a:lnTo>
                  <a:lnTo>
                    <a:pt x="8917" y="190500"/>
                  </a:lnTo>
                  <a:lnTo>
                    <a:pt x="9912" y="192484"/>
                  </a:lnTo>
                  <a:lnTo>
                    <a:pt x="11568" y="193808"/>
                  </a:lnTo>
                  <a:lnTo>
                    <a:pt x="13664" y="194690"/>
                  </a:lnTo>
                  <a:lnTo>
                    <a:pt x="15061" y="196270"/>
                  </a:lnTo>
                  <a:lnTo>
                    <a:pt x="15993" y="198315"/>
                  </a:lnTo>
                  <a:lnTo>
                    <a:pt x="16614" y="200671"/>
                  </a:lnTo>
                  <a:lnTo>
                    <a:pt x="17304" y="205935"/>
                  </a:lnTo>
                  <a:lnTo>
                    <a:pt x="17611" y="211581"/>
                  </a:lnTo>
                  <a:lnTo>
                    <a:pt x="17847" y="222729"/>
                  </a:lnTo>
                  <a:lnTo>
                    <a:pt x="17856" y="241100"/>
                  </a:lnTo>
                  <a:lnTo>
                    <a:pt x="26786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wx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yz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3" name="Group 62"/>
          <p:cNvGrpSpPr/>
          <p:nvPr/>
        </p:nvGrpSpPr>
        <p:grpSpPr>
          <a:xfrm>
            <a:off x="1116256" y="759095"/>
            <a:ext cx="7481516" cy="4732663"/>
            <a:chOff x="1116256" y="759095"/>
            <a:chExt cx="7481516" cy="4732663"/>
          </a:xfrm>
        </p:grpSpPr>
        <p:sp>
          <p:nvSpPr>
            <p:cNvPr id="5" name="SMARTInkAnnotation25"/>
            <p:cNvSpPr/>
            <p:nvPr/>
          </p:nvSpPr>
          <p:spPr>
            <a:xfrm>
              <a:off x="5268515" y="759095"/>
              <a:ext cx="1643064" cy="44577"/>
            </a:xfrm>
            <a:custGeom>
              <a:avLst/>
              <a:gdLst/>
              <a:ahLst/>
              <a:cxnLst/>
              <a:rect l="0" t="0" r="0" b="0"/>
              <a:pathLst>
                <a:path w="1643064" h="44577">
                  <a:moveTo>
                    <a:pt x="0" y="35647"/>
                  </a:moveTo>
                  <a:lnTo>
                    <a:pt x="0" y="44467"/>
                  </a:lnTo>
                  <a:lnTo>
                    <a:pt x="50609" y="44576"/>
                  </a:lnTo>
                  <a:lnTo>
                    <a:pt x="96646" y="44576"/>
                  </a:lnTo>
                  <a:lnTo>
                    <a:pt x="102134" y="43584"/>
                  </a:lnTo>
                  <a:lnTo>
                    <a:pt x="107777" y="41931"/>
                  </a:lnTo>
                  <a:lnTo>
                    <a:pt x="113523" y="39836"/>
                  </a:lnTo>
                  <a:lnTo>
                    <a:pt x="119338" y="38440"/>
                  </a:lnTo>
                  <a:lnTo>
                    <a:pt x="125200" y="37508"/>
                  </a:lnTo>
                  <a:lnTo>
                    <a:pt x="142929" y="36198"/>
                  </a:lnTo>
                  <a:lnTo>
                    <a:pt x="192239" y="35679"/>
                  </a:lnTo>
                  <a:lnTo>
                    <a:pt x="198604" y="34676"/>
                  </a:lnTo>
                  <a:lnTo>
                    <a:pt x="204832" y="33015"/>
                  </a:lnTo>
                  <a:lnTo>
                    <a:pt x="210969" y="30916"/>
                  </a:lnTo>
                  <a:lnTo>
                    <a:pt x="218036" y="29516"/>
                  </a:lnTo>
                  <a:lnTo>
                    <a:pt x="225725" y="28583"/>
                  </a:lnTo>
                  <a:lnTo>
                    <a:pt x="248121" y="27270"/>
                  </a:lnTo>
                  <a:lnTo>
                    <a:pt x="296332" y="26749"/>
                  </a:lnTo>
                  <a:lnTo>
                    <a:pt x="728045" y="26717"/>
                  </a:lnTo>
                  <a:lnTo>
                    <a:pt x="738371" y="25725"/>
                  </a:lnTo>
                  <a:lnTo>
                    <a:pt x="748232" y="24071"/>
                  </a:lnTo>
                  <a:lnTo>
                    <a:pt x="757782" y="21976"/>
                  </a:lnTo>
                  <a:lnTo>
                    <a:pt x="767126" y="20580"/>
                  </a:lnTo>
                  <a:lnTo>
                    <a:pt x="776331" y="19649"/>
                  </a:lnTo>
                  <a:lnTo>
                    <a:pt x="803509" y="18339"/>
                  </a:lnTo>
                  <a:lnTo>
                    <a:pt x="854436" y="17860"/>
                  </a:lnTo>
                  <a:lnTo>
                    <a:pt x="995817" y="17788"/>
                  </a:lnTo>
                  <a:lnTo>
                    <a:pt x="1006183" y="16795"/>
                  </a:lnTo>
                  <a:lnTo>
                    <a:pt x="1016070" y="15141"/>
                  </a:lnTo>
                  <a:lnTo>
                    <a:pt x="1025637" y="13047"/>
                  </a:lnTo>
                  <a:lnTo>
                    <a:pt x="1035985" y="11650"/>
                  </a:lnTo>
                  <a:lnTo>
                    <a:pt x="1046852" y="10719"/>
                  </a:lnTo>
                  <a:lnTo>
                    <a:pt x="1078463" y="9409"/>
                  </a:lnTo>
                  <a:lnTo>
                    <a:pt x="1125865" y="8930"/>
                  </a:lnTo>
                  <a:lnTo>
                    <a:pt x="1209870" y="8860"/>
                  </a:lnTo>
                  <a:lnTo>
                    <a:pt x="1220322" y="7867"/>
                  </a:lnTo>
                  <a:lnTo>
                    <a:pt x="1230267" y="6213"/>
                  </a:lnTo>
                  <a:lnTo>
                    <a:pt x="1239873" y="4118"/>
                  </a:lnTo>
                  <a:lnTo>
                    <a:pt x="1249254" y="2721"/>
                  </a:lnTo>
                  <a:lnTo>
                    <a:pt x="1258485" y="1790"/>
                  </a:lnTo>
                  <a:lnTo>
                    <a:pt x="1288342" y="480"/>
                  </a:lnTo>
                  <a:lnTo>
                    <a:pt x="1344739" y="0"/>
                  </a:lnTo>
                  <a:lnTo>
                    <a:pt x="1374092" y="941"/>
                  </a:lnTo>
                  <a:lnTo>
                    <a:pt x="1383382" y="2588"/>
                  </a:lnTo>
                  <a:lnTo>
                    <a:pt x="1392551" y="4678"/>
                  </a:lnTo>
                  <a:lnTo>
                    <a:pt x="1402633" y="6071"/>
                  </a:lnTo>
                  <a:lnTo>
                    <a:pt x="1413322" y="7000"/>
                  </a:lnTo>
                  <a:lnTo>
                    <a:pt x="1444685" y="8307"/>
                  </a:lnTo>
                  <a:lnTo>
                    <a:pt x="1491004" y="8785"/>
                  </a:lnTo>
                  <a:lnTo>
                    <a:pt x="1643063" y="88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6"/>
            <p:cNvSpPr/>
            <p:nvPr/>
          </p:nvSpPr>
          <p:spPr>
            <a:xfrm>
              <a:off x="3295054" y="2428875"/>
              <a:ext cx="1" cy="232172"/>
            </a:xfrm>
            <a:custGeom>
              <a:avLst/>
              <a:gdLst/>
              <a:ahLst/>
              <a:cxnLst/>
              <a:rect l="0" t="0" r="0" b="0"/>
              <a:pathLst>
                <a:path w="1" h="232172">
                  <a:moveTo>
                    <a:pt x="0" y="0"/>
                  </a:moveTo>
                  <a:lnTo>
                    <a:pt x="0" y="2321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7"/>
            <p:cNvSpPr/>
            <p:nvPr/>
          </p:nvSpPr>
          <p:spPr>
            <a:xfrm>
              <a:off x="5589984" y="2393156"/>
              <a:ext cx="17860" cy="169665"/>
            </a:xfrm>
            <a:custGeom>
              <a:avLst/>
              <a:gdLst/>
              <a:ahLst/>
              <a:cxnLst/>
              <a:rect l="0" t="0" r="0" b="0"/>
              <a:pathLst>
                <a:path w="17860" h="169665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9" y="4740"/>
                  </a:lnTo>
                  <a:lnTo>
                    <a:pt x="8102" y="7129"/>
                  </a:lnTo>
                  <a:lnTo>
                    <a:pt x="8562" y="12428"/>
                  </a:lnTo>
                  <a:lnTo>
                    <a:pt x="8684" y="15231"/>
                  </a:lnTo>
                  <a:lnTo>
                    <a:pt x="8820" y="20991"/>
                  </a:lnTo>
                  <a:lnTo>
                    <a:pt x="8930" y="137289"/>
                  </a:lnTo>
                  <a:lnTo>
                    <a:pt x="9921" y="139151"/>
                  </a:lnTo>
                  <a:lnTo>
                    <a:pt x="11575" y="140392"/>
                  </a:lnTo>
                  <a:lnTo>
                    <a:pt x="13670" y="141220"/>
                  </a:lnTo>
                  <a:lnTo>
                    <a:pt x="15066" y="142764"/>
                  </a:lnTo>
                  <a:lnTo>
                    <a:pt x="15997" y="144785"/>
                  </a:lnTo>
                  <a:lnTo>
                    <a:pt x="17491" y="150418"/>
                  </a:lnTo>
                  <a:lnTo>
                    <a:pt x="17696" y="153834"/>
                  </a:lnTo>
                  <a:lnTo>
                    <a:pt x="17857" y="160614"/>
                  </a:lnTo>
                  <a:lnTo>
                    <a:pt x="17859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8"/>
            <p:cNvSpPr/>
            <p:nvPr/>
          </p:nvSpPr>
          <p:spPr>
            <a:xfrm>
              <a:off x="3321843" y="2768203"/>
              <a:ext cx="8931" cy="151805"/>
            </a:xfrm>
            <a:custGeom>
              <a:avLst/>
              <a:gdLst/>
              <a:ahLst/>
              <a:cxnLst/>
              <a:rect l="0" t="0" r="0" b="0"/>
              <a:pathLst>
                <a:path w="8931" h="151805">
                  <a:moveTo>
                    <a:pt x="0" y="0"/>
                  </a:moveTo>
                  <a:lnTo>
                    <a:pt x="0" y="114322"/>
                  </a:lnTo>
                  <a:lnTo>
                    <a:pt x="992" y="115902"/>
                  </a:lnTo>
                  <a:lnTo>
                    <a:pt x="2646" y="117947"/>
                  </a:lnTo>
                  <a:lnTo>
                    <a:pt x="4741" y="120303"/>
                  </a:lnTo>
                  <a:lnTo>
                    <a:pt x="6137" y="122866"/>
                  </a:lnTo>
                  <a:lnTo>
                    <a:pt x="7068" y="125567"/>
                  </a:lnTo>
                  <a:lnTo>
                    <a:pt x="8563" y="132290"/>
                  </a:lnTo>
                  <a:lnTo>
                    <a:pt x="8766" y="135855"/>
                  </a:lnTo>
                  <a:lnTo>
                    <a:pt x="8920" y="142464"/>
                  </a:lnTo>
                  <a:lnTo>
                    <a:pt x="8930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9"/>
            <p:cNvSpPr/>
            <p:nvPr/>
          </p:nvSpPr>
          <p:spPr>
            <a:xfrm>
              <a:off x="5670351" y="3500437"/>
              <a:ext cx="17860" cy="178595"/>
            </a:xfrm>
            <a:custGeom>
              <a:avLst/>
              <a:gdLst/>
              <a:ahLst/>
              <a:cxnLst/>
              <a:rect l="0" t="0" r="0" b="0"/>
              <a:pathLst>
                <a:path w="17860" h="178595">
                  <a:moveTo>
                    <a:pt x="0" y="0"/>
                  </a:moveTo>
                  <a:lnTo>
                    <a:pt x="0" y="29811"/>
                  </a:lnTo>
                  <a:lnTo>
                    <a:pt x="992" y="32773"/>
                  </a:lnTo>
                  <a:lnTo>
                    <a:pt x="2646" y="35739"/>
                  </a:lnTo>
                  <a:lnTo>
                    <a:pt x="4740" y="38709"/>
                  </a:lnTo>
                  <a:lnTo>
                    <a:pt x="6137" y="42673"/>
                  </a:lnTo>
                  <a:lnTo>
                    <a:pt x="7068" y="47301"/>
                  </a:lnTo>
                  <a:lnTo>
                    <a:pt x="7689" y="52370"/>
                  </a:lnTo>
                  <a:lnTo>
                    <a:pt x="8102" y="56741"/>
                  </a:lnTo>
                  <a:lnTo>
                    <a:pt x="8378" y="60647"/>
                  </a:lnTo>
                  <a:lnTo>
                    <a:pt x="8562" y="64244"/>
                  </a:lnTo>
                  <a:lnTo>
                    <a:pt x="8766" y="73532"/>
                  </a:lnTo>
                  <a:lnTo>
                    <a:pt x="8920" y="113232"/>
                  </a:lnTo>
                  <a:lnTo>
                    <a:pt x="9916" y="119144"/>
                  </a:lnTo>
                  <a:lnTo>
                    <a:pt x="11571" y="125070"/>
                  </a:lnTo>
                  <a:lnTo>
                    <a:pt x="13667" y="131005"/>
                  </a:lnTo>
                  <a:lnTo>
                    <a:pt x="15065" y="136946"/>
                  </a:lnTo>
                  <a:lnTo>
                    <a:pt x="15996" y="142891"/>
                  </a:lnTo>
                  <a:lnTo>
                    <a:pt x="16617" y="148839"/>
                  </a:lnTo>
                  <a:lnTo>
                    <a:pt x="17032" y="153796"/>
                  </a:lnTo>
                  <a:lnTo>
                    <a:pt x="17307" y="158093"/>
                  </a:lnTo>
                  <a:lnTo>
                    <a:pt x="17614" y="165514"/>
                  </a:lnTo>
                  <a:lnTo>
                    <a:pt x="17859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0"/>
            <p:cNvSpPr/>
            <p:nvPr/>
          </p:nvSpPr>
          <p:spPr>
            <a:xfrm>
              <a:off x="3464827" y="3143250"/>
              <a:ext cx="17642" cy="214313"/>
            </a:xfrm>
            <a:custGeom>
              <a:avLst/>
              <a:gdLst/>
              <a:ahLst/>
              <a:cxnLst/>
              <a:rect l="0" t="0" r="0" b="0"/>
              <a:pathLst>
                <a:path w="17642" h="214313">
                  <a:moveTo>
                    <a:pt x="8821" y="0"/>
                  </a:moveTo>
                  <a:lnTo>
                    <a:pt x="8821" y="73175"/>
                  </a:lnTo>
                  <a:lnTo>
                    <a:pt x="7828" y="76565"/>
                  </a:lnTo>
                  <a:lnTo>
                    <a:pt x="6175" y="79816"/>
                  </a:lnTo>
                  <a:lnTo>
                    <a:pt x="4081" y="82976"/>
                  </a:lnTo>
                  <a:lnTo>
                    <a:pt x="2684" y="86075"/>
                  </a:lnTo>
                  <a:lnTo>
                    <a:pt x="1753" y="89133"/>
                  </a:lnTo>
                  <a:lnTo>
                    <a:pt x="1133" y="92164"/>
                  </a:lnTo>
                  <a:lnTo>
                    <a:pt x="719" y="95177"/>
                  </a:lnTo>
                  <a:lnTo>
                    <a:pt x="259" y="101170"/>
                  </a:lnTo>
                  <a:lnTo>
                    <a:pt x="55" y="109787"/>
                  </a:lnTo>
                  <a:lnTo>
                    <a:pt x="0" y="114863"/>
                  </a:lnTo>
                  <a:lnTo>
                    <a:pt x="956" y="119240"/>
                  </a:lnTo>
                  <a:lnTo>
                    <a:pt x="2586" y="123149"/>
                  </a:lnTo>
                  <a:lnTo>
                    <a:pt x="4664" y="126748"/>
                  </a:lnTo>
                  <a:lnTo>
                    <a:pt x="6050" y="130139"/>
                  </a:lnTo>
                  <a:lnTo>
                    <a:pt x="6973" y="133392"/>
                  </a:lnTo>
                  <a:lnTo>
                    <a:pt x="7589" y="136553"/>
                  </a:lnTo>
                  <a:lnTo>
                    <a:pt x="8000" y="139652"/>
                  </a:lnTo>
                  <a:lnTo>
                    <a:pt x="8456" y="145742"/>
                  </a:lnTo>
                  <a:lnTo>
                    <a:pt x="8659" y="151756"/>
                  </a:lnTo>
                  <a:lnTo>
                    <a:pt x="8789" y="163701"/>
                  </a:lnTo>
                  <a:lnTo>
                    <a:pt x="8821" y="205005"/>
                  </a:lnTo>
                  <a:lnTo>
                    <a:pt x="9813" y="205130"/>
                  </a:lnTo>
                  <a:lnTo>
                    <a:pt x="11467" y="205214"/>
                  </a:lnTo>
                  <a:lnTo>
                    <a:pt x="17641" y="205379"/>
                  </a:lnTo>
                  <a:lnTo>
                    <a:pt x="8853" y="205382"/>
                  </a:lnTo>
                  <a:lnTo>
                    <a:pt x="8821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1"/>
            <p:cNvSpPr/>
            <p:nvPr/>
          </p:nvSpPr>
          <p:spPr>
            <a:xfrm>
              <a:off x="2125265" y="2428875"/>
              <a:ext cx="23438" cy="165525"/>
            </a:xfrm>
            <a:custGeom>
              <a:avLst/>
              <a:gdLst/>
              <a:ahLst/>
              <a:cxnLst/>
              <a:rect l="0" t="0" r="0" b="0"/>
              <a:pathLst>
                <a:path w="23438" h="165525">
                  <a:moveTo>
                    <a:pt x="0" y="0"/>
                  </a:moveTo>
                  <a:lnTo>
                    <a:pt x="0" y="13302"/>
                  </a:lnTo>
                  <a:lnTo>
                    <a:pt x="992" y="16805"/>
                  </a:lnTo>
                  <a:lnTo>
                    <a:pt x="2646" y="21125"/>
                  </a:lnTo>
                  <a:lnTo>
                    <a:pt x="4741" y="25989"/>
                  </a:lnTo>
                  <a:lnTo>
                    <a:pt x="6137" y="30225"/>
                  </a:lnTo>
                  <a:lnTo>
                    <a:pt x="7068" y="34040"/>
                  </a:lnTo>
                  <a:lnTo>
                    <a:pt x="7689" y="37576"/>
                  </a:lnTo>
                  <a:lnTo>
                    <a:pt x="8102" y="40926"/>
                  </a:lnTo>
                  <a:lnTo>
                    <a:pt x="8378" y="44151"/>
                  </a:lnTo>
                  <a:lnTo>
                    <a:pt x="8562" y="47293"/>
                  </a:lnTo>
                  <a:lnTo>
                    <a:pt x="8766" y="53430"/>
                  </a:lnTo>
                  <a:lnTo>
                    <a:pt x="8897" y="65455"/>
                  </a:lnTo>
                  <a:lnTo>
                    <a:pt x="8930" y="110023"/>
                  </a:lnTo>
                  <a:lnTo>
                    <a:pt x="9922" y="114028"/>
                  </a:lnTo>
                  <a:lnTo>
                    <a:pt x="11575" y="118683"/>
                  </a:lnTo>
                  <a:lnTo>
                    <a:pt x="13670" y="123770"/>
                  </a:lnTo>
                  <a:lnTo>
                    <a:pt x="15067" y="128154"/>
                  </a:lnTo>
                  <a:lnTo>
                    <a:pt x="15997" y="132069"/>
                  </a:lnTo>
                  <a:lnTo>
                    <a:pt x="16618" y="135670"/>
                  </a:lnTo>
                  <a:lnTo>
                    <a:pt x="17032" y="139064"/>
                  </a:lnTo>
                  <a:lnTo>
                    <a:pt x="17308" y="142319"/>
                  </a:lnTo>
                  <a:lnTo>
                    <a:pt x="17492" y="145480"/>
                  </a:lnTo>
                  <a:lnTo>
                    <a:pt x="17696" y="151639"/>
                  </a:lnTo>
                  <a:lnTo>
                    <a:pt x="17750" y="154671"/>
                  </a:lnTo>
                  <a:lnTo>
                    <a:pt x="18779" y="157684"/>
                  </a:lnTo>
                  <a:lnTo>
                    <a:pt x="20457" y="160685"/>
                  </a:lnTo>
                  <a:lnTo>
                    <a:pt x="22568" y="163678"/>
                  </a:lnTo>
                  <a:lnTo>
                    <a:pt x="23437" y="165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2"/>
            <p:cNvSpPr/>
            <p:nvPr/>
          </p:nvSpPr>
          <p:spPr>
            <a:xfrm>
              <a:off x="2169914" y="3518296"/>
              <a:ext cx="8930" cy="160736"/>
            </a:xfrm>
            <a:custGeom>
              <a:avLst/>
              <a:gdLst/>
              <a:ahLst/>
              <a:cxnLst/>
              <a:rect l="0" t="0" r="0" b="0"/>
              <a:pathLst>
                <a:path w="8930" h="160736">
                  <a:moveTo>
                    <a:pt x="0" y="0"/>
                  </a:moveTo>
                  <a:lnTo>
                    <a:pt x="0" y="65118"/>
                  </a:lnTo>
                  <a:lnTo>
                    <a:pt x="992" y="68217"/>
                  </a:lnTo>
                  <a:lnTo>
                    <a:pt x="2646" y="71275"/>
                  </a:lnTo>
                  <a:lnTo>
                    <a:pt x="4740" y="74306"/>
                  </a:lnTo>
                  <a:lnTo>
                    <a:pt x="6136" y="78311"/>
                  </a:lnTo>
                  <a:lnTo>
                    <a:pt x="7067" y="82965"/>
                  </a:lnTo>
                  <a:lnTo>
                    <a:pt x="7688" y="88052"/>
                  </a:lnTo>
                  <a:lnTo>
                    <a:pt x="8102" y="92436"/>
                  </a:lnTo>
                  <a:lnTo>
                    <a:pt x="8378" y="96351"/>
                  </a:lnTo>
                  <a:lnTo>
                    <a:pt x="8561" y="99953"/>
                  </a:lnTo>
                  <a:lnTo>
                    <a:pt x="8766" y="106600"/>
                  </a:lnTo>
                  <a:lnTo>
                    <a:pt x="8908" y="121966"/>
                  </a:lnTo>
                  <a:lnTo>
                    <a:pt x="8928" y="138161"/>
                  </a:lnTo>
                  <a:lnTo>
                    <a:pt x="7936" y="140724"/>
                  </a:lnTo>
                  <a:lnTo>
                    <a:pt x="6283" y="143426"/>
                  </a:lnTo>
                  <a:lnTo>
                    <a:pt x="4188" y="146219"/>
                  </a:lnTo>
                  <a:lnTo>
                    <a:pt x="3784" y="148081"/>
                  </a:lnTo>
                  <a:lnTo>
                    <a:pt x="4507" y="149322"/>
                  </a:lnTo>
                  <a:lnTo>
                    <a:pt x="5981" y="150150"/>
                  </a:lnTo>
                  <a:lnTo>
                    <a:pt x="6964" y="151694"/>
                  </a:lnTo>
                  <a:lnTo>
                    <a:pt x="7619" y="153715"/>
                  </a:lnTo>
                  <a:lnTo>
                    <a:pt x="8929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3"/>
            <p:cNvSpPr/>
            <p:nvPr/>
          </p:nvSpPr>
          <p:spPr>
            <a:xfrm>
              <a:off x="2036469" y="2821781"/>
              <a:ext cx="276151" cy="151758"/>
            </a:xfrm>
            <a:custGeom>
              <a:avLst/>
              <a:gdLst/>
              <a:ahLst/>
              <a:cxnLst/>
              <a:rect l="0" t="0" r="0" b="0"/>
              <a:pathLst>
                <a:path w="276151" h="151758">
                  <a:moveTo>
                    <a:pt x="133445" y="0"/>
                  </a:moveTo>
                  <a:lnTo>
                    <a:pt x="120142" y="0"/>
                  </a:lnTo>
                  <a:lnTo>
                    <a:pt x="117631" y="992"/>
                  </a:lnTo>
                  <a:lnTo>
                    <a:pt x="112195" y="4740"/>
                  </a:lnTo>
                  <a:lnTo>
                    <a:pt x="103826" y="7068"/>
                  </a:lnTo>
                  <a:lnTo>
                    <a:pt x="98816" y="7688"/>
                  </a:lnTo>
                  <a:lnTo>
                    <a:pt x="93492" y="9094"/>
                  </a:lnTo>
                  <a:lnTo>
                    <a:pt x="87958" y="11023"/>
                  </a:lnTo>
                  <a:lnTo>
                    <a:pt x="82284" y="13302"/>
                  </a:lnTo>
                  <a:lnTo>
                    <a:pt x="77509" y="16806"/>
                  </a:lnTo>
                  <a:lnTo>
                    <a:pt x="73334" y="21125"/>
                  </a:lnTo>
                  <a:lnTo>
                    <a:pt x="69558" y="25990"/>
                  </a:lnTo>
                  <a:lnTo>
                    <a:pt x="65057" y="30225"/>
                  </a:lnTo>
                  <a:lnTo>
                    <a:pt x="60072" y="34041"/>
                  </a:lnTo>
                  <a:lnTo>
                    <a:pt x="54764" y="37577"/>
                  </a:lnTo>
                  <a:lnTo>
                    <a:pt x="50233" y="40926"/>
                  </a:lnTo>
                  <a:lnTo>
                    <a:pt x="46220" y="44151"/>
                  </a:lnTo>
                  <a:lnTo>
                    <a:pt x="42553" y="47293"/>
                  </a:lnTo>
                  <a:lnTo>
                    <a:pt x="38123" y="51373"/>
                  </a:lnTo>
                  <a:lnTo>
                    <a:pt x="27910" y="61197"/>
                  </a:lnTo>
                  <a:lnTo>
                    <a:pt x="24393" y="65603"/>
                  </a:lnTo>
                  <a:lnTo>
                    <a:pt x="22048" y="69532"/>
                  </a:lnTo>
                  <a:lnTo>
                    <a:pt x="20485" y="73143"/>
                  </a:lnTo>
                  <a:lnTo>
                    <a:pt x="16103" y="82448"/>
                  </a:lnTo>
                  <a:lnTo>
                    <a:pt x="13545" y="87707"/>
                  </a:lnTo>
                  <a:lnTo>
                    <a:pt x="10847" y="92206"/>
                  </a:lnTo>
                  <a:lnTo>
                    <a:pt x="8057" y="96197"/>
                  </a:lnTo>
                  <a:lnTo>
                    <a:pt x="5204" y="99850"/>
                  </a:lnTo>
                  <a:lnTo>
                    <a:pt x="3303" y="104270"/>
                  </a:lnTo>
                  <a:lnTo>
                    <a:pt x="2035" y="109201"/>
                  </a:lnTo>
                  <a:lnTo>
                    <a:pt x="1190" y="114472"/>
                  </a:lnTo>
                  <a:lnTo>
                    <a:pt x="626" y="118979"/>
                  </a:lnTo>
                  <a:lnTo>
                    <a:pt x="251" y="122975"/>
                  </a:lnTo>
                  <a:lnTo>
                    <a:pt x="0" y="126632"/>
                  </a:lnTo>
                  <a:lnTo>
                    <a:pt x="825" y="130062"/>
                  </a:lnTo>
                  <a:lnTo>
                    <a:pt x="2367" y="133341"/>
                  </a:lnTo>
                  <a:lnTo>
                    <a:pt x="4388" y="136519"/>
                  </a:lnTo>
                  <a:lnTo>
                    <a:pt x="6727" y="139630"/>
                  </a:lnTo>
                  <a:lnTo>
                    <a:pt x="9279" y="142696"/>
                  </a:lnTo>
                  <a:lnTo>
                    <a:pt x="11972" y="145732"/>
                  </a:lnTo>
                  <a:lnTo>
                    <a:pt x="14760" y="147756"/>
                  </a:lnTo>
                  <a:lnTo>
                    <a:pt x="20503" y="150005"/>
                  </a:lnTo>
                  <a:lnTo>
                    <a:pt x="29009" y="151005"/>
                  </a:lnTo>
                  <a:lnTo>
                    <a:pt x="34055" y="151271"/>
                  </a:lnTo>
                  <a:lnTo>
                    <a:pt x="47599" y="151568"/>
                  </a:lnTo>
                  <a:lnTo>
                    <a:pt x="75808" y="151757"/>
                  </a:lnTo>
                  <a:lnTo>
                    <a:pt x="83114" y="150781"/>
                  </a:lnTo>
                  <a:lnTo>
                    <a:pt x="90961" y="149138"/>
                  </a:lnTo>
                  <a:lnTo>
                    <a:pt x="99169" y="147050"/>
                  </a:lnTo>
                  <a:lnTo>
                    <a:pt x="107617" y="145658"/>
                  </a:lnTo>
                  <a:lnTo>
                    <a:pt x="116227" y="144730"/>
                  </a:lnTo>
                  <a:lnTo>
                    <a:pt x="124943" y="144112"/>
                  </a:lnTo>
                  <a:lnTo>
                    <a:pt x="134722" y="142707"/>
                  </a:lnTo>
                  <a:lnTo>
                    <a:pt x="145210" y="140778"/>
                  </a:lnTo>
                  <a:lnTo>
                    <a:pt x="156171" y="138501"/>
                  </a:lnTo>
                  <a:lnTo>
                    <a:pt x="165463" y="135990"/>
                  </a:lnTo>
                  <a:lnTo>
                    <a:pt x="173641" y="133324"/>
                  </a:lnTo>
                  <a:lnTo>
                    <a:pt x="181078" y="130554"/>
                  </a:lnTo>
                  <a:lnTo>
                    <a:pt x="189013" y="126724"/>
                  </a:lnTo>
                  <a:lnTo>
                    <a:pt x="197279" y="122186"/>
                  </a:lnTo>
                  <a:lnTo>
                    <a:pt x="205767" y="117176"/>
                  </a:lnTo>
                  <a:lnTo>
                    <a:pt x="213409" y="112843"/>
                  </a:lnTo>
                  <a:lnTo>
                    <a:pt x="227193" y="105384"/>
                  </a:lnTo>
                  <a:lnTo>
                    <a:pt x="246109" y="95607"/>
                  </a:lnTo>
                  <a:lnTo>
                    <a:pt x="251218" y="91519"/>
                  </a:lnTo>
                  <a:lnTo>
                    <a:pt x="255616" y="86809"/>
                  </a:lnTo>
                  <a:lnTo>
                    <a:pt x="259541" y="81685"/>
                  </a:lnTo>
                  <a:lnTo>
                    <a:pt x="263149" y="77277"/>
                  </a:lnTo>
                  <a:lnTo>
                    <a:pt x="266547" y="73346"/>
                  </a:lnTo>
                  <a:lnTo>
                    <a:pt x="269805" y="69733"/>
                  </a:lnTo>
                  <a:lnTo>
                    <a:pt x="271976" y="66332"/>
                  </a:lnTo>
                  <a:lnTo>
                    <a:pt x="273424" y="63073"/>
                  </a:lnTo>
                  <a:lnTo>
                    <a:pt x="274389" y="59908"/>
                  </a:lnTo>
                  <a:lnTo>
                    <a:pt x="275032" y="56806"/>
                  </a:lnTo>
                  <a:lnTo>
                    <a:pt x="275462" y="53746"/>
                  </a:lnTo>
                  <a:lnTo>
                    <a:pt x="275748" y="50713"/>
                  </a:lnTo>
                  <a:lnTo>
                    <a:pt x="275938" y="47699"/>
                  </a:lnTo>
                  <a:lnTo>
                    <a:pt x="276065" y="44698"/>
                  </a:lnTo>
                  <a:lnTo>
                    <a:pt x="276150" y="41705"/>
                  </a:lnTo>
                  <a:lnTo>
                    <a:pt x="275214" y="38717"/>
                  </a:lnTo>
                  <a:lnTo>
                    <a:pt x="273598" y="35733"/>
                  </a:lnTo>
                  <a:lnTo>
                    <a:pt x="271529" y="32752"/>
                  </a:lnTo>
                  <a:lnTo>
                    <a:pt x="269157" y="29772"/>
                  </a:lnTo>
                  <a:lnTo>
                    <a:pt x="266584" y="26793"/>
                  </a:lnTo>
                  <a:lnTo>
                    <a:pt x="263876" y="23815"/>
                  </a:lnTo>
                  <a:lnTo>
                    <a:pt x="261079" y="21830"/>
                  </a:lnTo>
                  <a:lnTo>
                    <a:pt x="255324" y="19624"/>
                  </a:lnTo>
                  <a:lnTo>
                    <a:pt x="246814" y="15997"/>
                  </a:lnTo>
                  <a:lnTo>
                    <a:pt x="241766" y="13641"/>
                  </a:lnTo>
                  <a:lnTo>
                    <a:pt x="236417" y="12071"/>
                  </a:lnTo>
                  <a:lnTo>
                    <a:pt x="230866" y="11023"/>
                  </a:lnTo>
                  <a:lnTo>
                    <a:pt x="225181" y="10326"/>
                  </a:lnTo>
                  <a:lnTo>
                    <a:pt x="219407" y="10853"/>
                  </a:lnTo>
                  <a:lnTo>
                    <a:pt x="213573" y="12196"/>
                  </a:lnTo>
                  <a:lnTo>
                    <a:pt x="207700" y="14083"/>
                  </a:lnTo>
                  <a:lnTo>
                    <a:pt x="202792" y="15342"/>
                  </a:lnTo>
                  <a:lnTo>
                    <a:pt x="198528" y="16181"/>
                  </a:lnTo>
                  <a:lnTo>
                    <a:pt x="187023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4"/>
            <p:cNvSpPr/>
            <p:nvPr/>
          </p:nvSpPr>
          <p:spPr>
            <a:xfrm>
              <a:off x="2054353" y="3152179"/>
              <a:ext cx="254263" cy="151673"/>
            </a:xfrm>
            <a:custGeom>
              <a:avLst/>
              <a:gdLst/>
              <a:ahLst/>
              <a:cxnLst/>
              <a:rect l="0" t="0" r="0" b="0"/>
              <a:pathLst>
                <a:path w="254263" h="151673">
                  <a:moveTo>
                    <a:pt x="97701" y="0"/>
                  </a:moveTo>
                  <a:lnTo>
                    <a:pt x="85272" y="12429"/>
                  </a:lnTo>
                  <a:lnTo>
                    <a:pt x="81478" y="15231"/>
                  </a:lnTo>
                  <a:lnTo>
                    <a:pt x="76964" y="18092"/>
                  </a:lnTo>
                  <a:lnTo>
                    <a:pt x="71970" y="20991"/>
                  </a:lnTo>
                  <a:lnTo>
                    <a:pt x="67649" y="23916"/>
                  </a:lnTo>
                  <a:lnTo>
                    <a:pt x="63776" y="26858"/>
                  </a:lnTo>
                  <a:lnTo>
                    <a:pt x="60201" y="29812"/>
                  </a:lnTo>
                  <a:lnTo>
                    <a:pt x="55834" y="33765"/>
                  </a:lnTo>
                  <a:lnTo>
                    <a:pt x="45690" y="43449"/>
                  </a:lnTo>
                  <a:lnTo>
                    <a:pt x="33563" y="55318"/>
                  </a:lnTo>
                  <a:lnTo>
                    <a:pt x="30138" y="59699"/>
                  </a:lnTo>
                  <a:lnTo>
                    <a:pt x="26862" y="64604"/>
                  </a:lnTo>
                  <a:lnTo>
                    <a:pt x="23686" y="69859"/>
                  </a:lnTo>
                  <a:lnTo>
                    <a:pt x="20576" y="74354"/>
                  </a:lnTo>
                  <a:lnTo>
                    <a:pt x="17511" y="78343"/>
                  </a:lnTo>
                  <a:lnTo>
                    <a:pt x="14476" y="81994"/>
                  </a:lnTo>
                  <a:lnTo>
                    <a:pt x="11460" y="86413"/>
                  </a:lnTo>
                  <a:lnTo>
                    <a:pt x="8457" y="91343"/>
                  </a:lnTo>
                  <a:lnTo>
                    <a:pt x="5463" y="96614"/>
                  </a:lnTo>
                  <a:lnTo>
                    <a:pt x="3467" y="101120"/>
                  </a:lnTo>
                  <a:lnTo>
                    <a:pt x="2136" y="105117"/>
                  </a:lnTo>
                  <a:lnTo>
                    <a:pt x="1249" y="108773"/>
                  </a:lnTo>
                  <a:lnTo>
                    <a:pt x="657" y="112203"/>
                  </a:lnTo>
                  <a:lnTo>
                    <a:pt x="263" y="115482"/>
                  </a:lnTo>
                  <a:lnTo>
                    <a:pt x="0" y="118660"/>
                  </a:lnTo>
                  <a:lnTo>
                    <a:pt x="817" y="122763"/>
                  </a:lnTo>
                  <a:lnTo>
                    <a:pt x="2354" y="127483"/>
                  </a:lnTo>
                  <a:lnTo>
                    <a:pt x="7209" y="139835"/>
                  </a:lnTo>
                  <a:lnTo>
                    <a:pt x="13165" y="144170"/>
                  </a:lnTo>
                  <a:lnTo>
                    <a:pt x="17531" y="146714"/>
                  </a:lnTo>
                  <a:lnTo>
                    <a:pt x="25028" y="149543"/>
                  </a:lnTo>
                  <a:lnTo>
                    <a:pt x="28417" y="150297"/>
                  </a:lnTo>
                  <a:lnTo>
                    <a:pt x="33652" y="150800"/>
                  </a:lnTo>
                  <a:lnTo>
                    <a:pt x="40119" y="151135"/>
                  </a:lnTo>
                  <a:lnTo>
                    <a:pt x="55242" y="151507"/>
                  </a:lnTo>
                  <a:lnTo>
                    <a:pt x="71885" y="151672"/>
                  </a:lnTo>
                  <a:lnTo>
                    <a:pt x="79498" y="150725"/>
                  </a:lnTo>
                  <a:lnTo>
                    <a:pt x="86558" y="149100"/>
                  </a:lnTo>
                  <a:lnTo>
                    <a:pt x="93249" y="147025"/>
                  </a:lnTo>
                  <a:lnTo>
                    <a:pt x="100686" y="145642"/>
                  </a:lnTo>
                  <a:lnTo>
                    <a:pt x="108621" y="144720"/>
                  </a:lnTo>
                  <a:lnTo>
                    <a:pt x="116887" y="144105"/>
                  </a:lnTo>
                  <a:lnTo>
                    <a:pt x="125375" y="142703"/>
                  </a:lnTo>
                  <a:lnTo>
                    <a:pt x="134009" y="140776"/>
                  </a:lnTo>
                  <a:lnTo>
                    <a:pt x="142743" y="138499"/>
                  </a:lnTo>
                  <a:lnTo>
                    <a:pt x="151541" y="135989"/>
                  </a:lnTo>
                  <a:lnTo>
                    <a:pt x="169255" y="130554"/>
                  </a:lnTo>
                  <a:lnTo>
                    <a:pt x="195962" y="121916"/>
                  </a:lnTo>
                  <a:lnTo>
                    <a:pt x="203888" y="117988"/>
                  </a:lnTo>
                  <a:lnTo>
                    <a:pt x="211157" y="113386"/>
                  </a:lnTo>
                  <a:lnTo>
                    <a:pt x="217986" y="108333"/>
                  </a:lnTo>
                  <a:lnTo>
                    <a:pt x="223532" y="103972"/>
                  </a:lnTo>
                  <a:lnTo>
                    <a:pt x="228221" y="100072"/>
                  </a:lnTo>
                  <a:lnTo>
                    <a:pt x="232339" y="96481"/>
                  </a:lnTo>
                  <a:lnTo>
                    <a:pt x="236077" y="92102"/>
                  </a:lnTo>
                  <a:lnTo>
                    <a:pt x="239561" y="87198"/>
                  </a:lnTo>
                  <a:lnTo>
                    <a:pt x="242876" y="81945"/>
                  </a:lnTo>
                  <a:lnTo>
                    <a:pt x="245086" y="77450"/>
                  </a:lnTo>
                  <a:lnTo>
                    <a:pt x="246559" y="73462"/>
                  </a:lnTo>
                  <a:lnTo>
                    <a:pt x="247541" y="69810"/>
                  </a:lnTo>
                  <a:lnTo>
                    <a:pt x="249188" y="66384"/>
                  </a:lnTo>
                  <a:lnTo>
                    <a:pt x="251279" y="63108"/>
                  </a:lnTo>
                  <a:lnTo>
                    <a:pt x="253664" y="59931"/>
                  </a:lnTo>
                  <a:lnTo>
                    <a:pt x="254262" y="56821"/>
                  </a:lnTo>
                  <a:lnTo>
                    <a:pt x="253669" y="53756"/>
                  </a:lnTo>
                  <a:lnTo>
                    <a:pt x="252281" y="50720"/>
                  </a:lnTo>
                  <a:lnTo>
                    <a:pt x="251356" y="47704"/>
                  </a:lnTo>
                  <a:lnTo>
                    <a:pt x="250739" y="44701"/>
                  </a:lnTo>
                  <a:lnTo>
                    <a:pt x="250328" y="41707"/>
                  </a:lnTo>
                  <a:lnTo>
                    <a:pt x="248070" y="38719"/>
                  </a:lnTo>
                  <a:lnTo>
                    <a:pt x="244580" y="35734"/>
                  </a:lnTo>
                  <a:lnTo>
                    <a:pt x="240268" y="32753"/>
                  </a:lnTo>
                  <a:lnTo>
                    <a:pt x="236402" y="29773"/>
                  </a:lnTo>
                  <a:lnTo>
                    <a:pt x="232832" y="26794"/>
                  </a:lnTo>
                  <a:lnTo>
                    <a:pt x="229461" y="23816"/>
                  </a:lnTo>
                  <a:lnTo>
                    <a:pt x="225228" y="20838"/>
                  </a:lnTo>
                  <a:lnTo>
                    <a:pt x="220422" y="17861"/>
                  </a:lnTo>
                  <a:lnTo>
                    <a:pt x="215234" y="14884"/>
                  </a:lnTo>
                  <a:lnTo>
                    <a:pt x="208799" y="12899"/>
                  </a:lnTo>
                  <a:lnTo>
                    <a:pt x="201532" y="11576"/>
                  </a:lnTo>
                  <a:lnTo>
                    <a:pt x="193710" y="10694"/>
                  </a:lnTo>
                  <a:lnTo>
                    <a:pt x="185520" y="10106"/>
                  </a:lnTo>
                  <a:lnTo>
                    <a:pt x="177083" y="9714"/>
                  </a:lnTo>
                  <a:lnTo>
                    <a:pt x="159771" y="9278"/>
                  </a:lnTo>
                  <a:lnTo>
                    <a:pt x="142155" y="9085"/>
                  </a:lnTo>
                  <a:lnTo>
                    <a:pt x="134282" y="10025"/>
                  </a:lnTo>
                  <a:lnTo>
                    <a:pt x="127050" y="11645"/>
                  </a:lnTo>
                  <a:lnTo>
                    <a:pt x="120243" y="13716"/>
                  </a:lnTo>
                  <a:lnTo>
                    <a:pt x="114714" y="15097"/>
                  </a:lnTo>
                  <a:lnTo>
                    <a:pt x="110035" y="16018"/>
                  </a:lnTo>
                  <a:lnTo>
                    <a:pt x="97701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5"/>
            <p:cNvSpPr/>
            <p:nvPr/>
          </p:nvSpPr>
          <p:spPr>
            <a:xfrm>
              <a:off x="3100033" y="3482578"/>
              <a:ext cx="284127" cy="187478"/>
            </a:xfrm>
            <a:custGeom>
              <a:avLst/>
              <a:gdLst/>
              <a:ahLst/>
              <a:cxnLst/>
              <a:rect l="0" t="0" r="0" b="0"/>
              <a:pathLst>
                <a:path w="284127" h="187478">
                  <a:moveTo>
                    <a:pt x="141443" y="0"/>
                  </a:moveTo>
                  <a:lnTo>
                    <a:pt x="133755" y="0"/>
                  </a:lnTo>
                  <a:lnTo>
                    <a:pt x="127773" y="2646"/>
                  </a:lnTo>
                  <a:lnTo>
                    <a:pt x="119493" y="7129"/>
                  </a:lnTo>
                  <a:lnTo>
                    <a:pt x="112505" y="12428"/>
                  </a:lnTo>
                  <a:lnTo>
                    <a:pt x="108260" y="14238"/>
                  </a:lnTo>
                  <a:lnTo>
                    <a:pt x="103447" y="15445"/>
                  </a:lnTo>
                  <a:lnTo>
                    <a:pt x="98253" y="16250"/>
                  </a:lnTo>
                  <a:lnTo>
                    <a:pt x="92806" y="17778"/>
                  </a:lnTo>
                  <a:lnTo>
                    <a:pt x="87190" y="19790"/>
                  </a:lnTo>
                  <a:lnTo>
                    <a:pt x="81462" y="22123"/>
                  </a:lnTo>
                  <a:lnTo>
                    <a:pt x="76651" y="25662"/>
                  </a:lnTo>
                  <a:lnTo>
                    <a:pt x="72451" y="30007"/>
                  </a:lnTo>
                  <a:lnTo>
                    <a:pt x="68660" y="34887"/>
                  </a:lnTo>
                  <a:lnTo>
                    <a:pt x="64148" y="39133"/>
                  </a:lnTo>
                  <a:lnTo>
                    <a:pt x="59154" y="42956"/>
                  </a:lnTo>
                  <a:lnTo>
                    <a:pt x="53842" y="46496"/>
                  </a:lnTo>
                  <a:lnTo>
                    <a:pt x="49308" y="50841"/>
                  </a:lnTo>
                  <a:lnTo>
                    <a:pt x="45293" y="55722"/>
                  </a:lnTo>
                  <a:lnTo>
                    <a:pt x="41625" y="60960"/>
                  </a:lnTo>
                  <a:lnTo>
                    <a:pt x="37194" y="65444"/>
                  </a:lnTo>
                  <a:lnTo>
                    <a:pt x="32256" y="69427"/>
                  </a:lnTo>
                  <a:lnTo>
                    <a:pt x="26980" y="73073"/>
                  </a:lnTo>
                  <a:lnTo>
                    <a:pt x="22470" y="77489"/>
                  </a:lnTo>
                  <a:lnTo>
                    <a:pt x="18472" y="82417"/>
                  </a:lnTo>
                  <a:lnTo>
                    <a:pt x="14814" y="87687"/>
                  </a:lnTo>
                  <a:lnTo>
                    <a:pt x="12375" y="92192"/>
                  </a:lnTo>
                  <a:lnTo>
                    <a:pt x="10749" y="96188"/>
                  </a:lnTo>
                  <a:lnTo>
                    <a:pt x="9665" y="99844"/>
                  </a:lnTo>
                  <a:lnTo>
                    <a:pt x="7950" y="104265"/>
                  </a:lnTo>
                  <a:lnTo>
                    <a:pt x="5816" y="109198"/>
                  </a:lnTo>
                  <a:lnTo>
                    <a:pt x="3400" y="114470"/>
                  </a:lnTo>
                  <a:lnTo>
                    <a:pt x="1789" y="118978"/>
                  </a:lnTo>
                  <a:lnTo>
                    <a:pt x="715" y="122974"/>
                  </a:lnTo>
                  <a:lnTo>
                    <a:pt x="0" y="126631"/>
                  </a:lnTo>
                  <a:lnTo>
                    <a:pt x="515" y="131053"/>
                  </a:lnTo>
                  <a:lnTo>
                    <a:pt x="1850" y="135986"/>
                  </a:lnTo>
                  <a:lnTo>
                    <a:pt x="3733" y="141259"/>
                  </a:lnTo>
                  <a:lnTo>
                    <a:pt x="5980" y="145766"/>
                  </a:lnTo>
                  <a:lnTo>
                    <a:pt x="8471" y="149763"/>
                  </a:lnTo>
                  <a:lnTo>
                    <a:pt x="11123" y="153420"/>
                  </a:lnTo>
                  <a:lnTo>
                    <a:pt x="13883" y="156851"/>
                  </a:lnTo>
                  <a:lnTo>
                    <a:pt x="16716" y="160129"/>
                  </a:lnTo>
                  <a:lnTo>
                    <a:pt x="19596" y="163307"/>
                  </a:lnTo>
                  <a:lnTo>
                    <a:pt x="23501" y="166418"/>
                  </a:lnTo>
                  <a:lnTo>
                    <a:pt x="28088" y="169484"/>
                  </a:lnTo>
                  <a:lnTo>
                    <a:pt x="33131" y="172520"/>
                  </a:lnTo>
                  <a:lnTo>
                    <a:pt x="38477" y="175537"/>
                  </a:lnTo>
                  <a:lnTo>
                    <a:pt x="49709" y="181534"/>
                  </a:lnTo>
                  <a:lnTo>
                    <a:pt x="56474" y="183531"/>
                  </a:lnTo>
                  <a:lnTo>
                    <a:pt x="63962" y="184862"/>
                  </a:lnTo>
                  <a:lnTo>
                    <a:pt x="71930" y="185748"/>
                  </a:lnTo>
                  <a:lnTo>
                    <a:pt x="79226" y="186340"/>
                  </a:lnTo>
                  <a:lnTo>
                    <a:pt x="86074" y="186734"/>
                  </a:lnTo>
                  <a:lnTo>
                    <a:pt x="92624" y="186998"/>
                  </a:lnTo>
                  <a:lnTo>
                    <a:pt x="107839" y="187289"/>
                  </a:lnTo>
                  <a:lnTo>
                    <a:pt x="141861" y="187477"/>
                  </a:lnTo>
                  <a:lnTo>
                    <a:pt x="150651" y="186500"/>
                  </a:lnTo>
                  <a:lnTo>
                    <a:pt x="159488" y="184857"/>
                  </a:lnTo>
                  <a:lnTo>
                    <a:pt x="168357" y="182769"/>
                  </a:lnTo>
                  <a:lnTo>
                    <a:pt x="176252" y="180385"/>
                  </a:lnTo>
                  <a:lnTo>
                    <a:pt x="183501" y="177803"/>
                  </a:lnTo>
                  <a:lnTo>
                    <a:pt x="190318" y="175090"/>
                  </a:lnTo>
                  <a:lnTo>
                    <a:pt x="205829" y="169429"/>
                  </a:lnTo>
                  <a:lnTo>
                    <a:pt x="214133" y="166531"/>
                  </a:lnTo>
                  <a:lnTo>
                    <a:pt x="221653" y="162614"/>
                  </a:lnTo>
                  <a:lnTo>
                    <a:pt x="228651" y="158019"/>
                  </a:lnTo>
                  <a:lnTo>
                    <a:pt x="235300" y="152971"/>
                  </a:lnTo>
                  <a:lnTo>
                    <a:pt x="240725" y="148613"/>
                  </a:lnTo>
                  <a:lnTo>
                    <a:pt x="245335" y="144716"/>
                  </a:lnTo>
                  <a:lnTo>
                    <a:pt x="249400" y="141126"/>
                  </a:lnTo>
                  <a:lnTo>
                    <a:pt x="259208" y="131844"/>
                  </a:lnTo>
                  <a:lnTo>
                    <a:pt x="276932" y="114458"/>
                  </a:lnTo>
                  <a:lnTo>
                    <a:pt x="279394" y="110039"/>
                  </a:lnTo>
                  <a:lnTo>
                    <a:pt x="281036" y="105109"/>
                  </a:lnTo>
                  <a:lnTo>
                    <a:pt x="282130" y="99838"/>
                  </a:lnTo>
                  <a:lnTo>
                    <a:pt x="282859" y="95333"/>
                  </a:lnTo>
                  <a:lnTo>
                    <a:pt x="283346" y="91336"/>
                  </a:lnTo>
                  <a:lnTo>
                    <a:pt x="283670" y="87680"/>
                  </a:lnTo>
                  <a:lnTo>
                    <a:pt x="283886" y="84250"/>
                  </a:lnTo>
                  <a:lnTo>
                    <a:pt x="284126" y="77793"/>
                  </a:lnTo>
                  <a:lnTo>
                    <a:pt x="283198" y="73690"/>
                  </a:lnTo>
                  <a:lnTo>
                    <a:pt x="281587" y="68970"/>
                  </a:lnTo>
                  <a:lnTo>
                    <a:pt x="279521" y="63839"/>
                  </a:lnTo>
                  <a:lnTo>
                    <a:pt x="277151" y="59427"/>
                  </a:lnTo>
                  <a:lnTo>
                    <a:pt x="274579" y="55493"/>
                  </a:lnTo>
                  <a:lnTo>
                    <a:pt x="271872" y="51877"/>
                  </a:lnTo>
                  <a:lnTo>
                    <a:pt x="268083" y="48476"/>
                  </a:lnTo>
                  <a:lnTo>
                    <a:pt x="263573" y="45215"/>
                  </a:lnTo>
                  <a:lnTo>
                    <a:pt x="258582" y="42049"/>
                  </a:lnTo>
                  <a:lnTo>
                    <a:pt x="253270" y="38947"/>
                  </a:lnTo>
                  <a:lnTo>
                    <a:pt x="247744" y="35887"/>
                  </a:lnTo>
                  <a:lnTo>
                    <a:pt x="242076" y="32854"/>
                  </a:lnTo>
                  <a:lnTo>
                    <a:pt x="235321" y="30832"/>
                  </a:lnTo>
                  <a:lnTo>
                    <a:pt x="227841" y="29484"/>
                  </a:lnTo>
                  <a:lnTo>
                    <a:pt x="219877" y="28585"/>
                  </a:lnTo>
                  <a:lnTo>
                    <a:pt x="212584" y="26994"/>
                  </a:lnTo>
                  <a:lnTo>
                    <a:pt x="205738" y="24942"/>
                  </a:lnTo>
                  <a:lnTo>
                    <a:pt x="199189" y="22581"/>
                  </a:lnTo>
                  <a:lnTo>
                    <a:pt x="193831" y="21007"/>
                  </a:lnTo>
                  <a:lnTo>
                    <a:pt x="189267" y="19957"/>
                  </a:lnTo>
                  <a:lnTo>
                    <a:pt x="177162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6"/>
            <p:cNvSpPr/>
            <p:nvPr/>
          </p:nvSpPr>
          <p:spPr>
            <a:xfrm>
              <a:off x="4296539" y="3554015"/>
              <a:ext cx="362947" cy="186118"/>
            </a:xfrm>
            <a:custGeom>
              <a:avLst/>
              <a:gdLst/>
              <a:ahLst/>
              <a:cxnLst/>
              <a:rect l="0" t="0" r="0" b="0"/>
              <a:pathLst>
                <a:path w="362947" h="186118">
                  <a:moveTo>
                    <a:pt x="25429" y="17860"/>
                  </a:moveTo>
                  <a:lnTo>
                    <a:pt x="20688" y="17860"/>
                  </a:lnTo>
                  <a:lnTo>
                    <a:pt x="19292" y="18852"/>
                  </a:lnTo>
                  <a:lnTo>
                    <a:pt x="18361" y="20505"/>
                  </a:lnTo>
                  <a:lnTo>
                    <a:pt x="16334" y="25981"/>
                  </a:lnTo>
                  <a:lnTo>
                    <a:pt x="14405" y="30219"/>
                  </a:lnTo>
                  <a:lnTo>
                    <a:pt x="12127" y="35029"/>
                  </a:lnTo>
                  <a:lnTo>
                    <a:pt x="10608" y="39227"/>
                  </a:lnTo>
                  <a:lnTo>
                    <a:pt x="9595" y="43019"/>
                  </a:lnTo>
                  <a:lnTo>
                    <a:pt x="8920" y="46539"/>
                  </a:lnTo>
                  <a:lnTo>
                    <a:pt x="7478" y="49877"/>
                  </a:lnTo>
                  <a:lnTo>
                    <a:pt x="5524" y="53095"/>
                  </a:lnTo>
                  <a:lnTo>
                    <a:pt x="3229" y="56233"/>
                  </a:lnTo>
                  <a:lnTo>
                    <a:pt x="1700" y="60309"/>
                  </a:lnTo>
                  <a:lnTo>
                    <a:pt x="679" y="65011"/>
                  </a:lnTo>
                  <a:lnTo>
                    <a:pt x="0" y="70130"/>
                  </a:lnTo>
                  <a:lnTo>
                    <a:pt x="539" y="74535"/>
                  </a:lnTo>
                  <a:lnTo>
                    <a:pt x="1890" y="78463"/>
                  </a:lnTo>
                  <a:lnTo>
                    <a:pt x="3784" y="82075"/>
                  </a:lnTo>
                  <a:lnTo>
                    <a:pt x="5045" y="86466"/>
                  </a:lnTo>
                  <a:lnTo>
                    <a:pt x="5887" y="91378"/>
                  </a:lnTo>
                  <a:lnTo>
                    <a:pt x="6448" y="96638"/>
                  </a:lnTo>
                  <a:lnTo>
                    <a:pt x="7814" y="101136"/>
                  </a:lnTo>
                  <a:lnTo>
                    <a:pt x="9717" y="105127"/>
                  </a:lnTo>
                  <a:lnTo>
                    <a:pt x="11977" y="108780"/>
                  </a:lnTo>
                  <a:lnTo>
                    <a:pt x="15469" y="113200"/>
                  </a:lnTo>
                  <a:lnTo>
                    <a:pt x="19782" y="118131"/>
                  </a:lnTo>
                  <a:lnTo>
                    <a:pt x="24641" y="123402"/>
                  </a:lnTo>
                  <a:lnTo>
                    <a:pt x="29864" y="127909"/>
                  </a:lnTo>
                  <a:lnTo>
                    <a:pt x="35331" y="131905"/>
                  </a:lnTo>
                  <a:lnTo>
                    <a:pt x="63104" y="150189"/>
                  </a:lnTo>
                  <a:lnTo>
                    <a:pt x="71381" y="154696"/>
                  </a:lnTo>
                  <a:lnTo>
                    <a:pt x="79876" y="158694"/>
                  </a:lnTo>
                  <a:lnTo>
                    <a:pt x="88516" y="162350"/>
                  </a:lnTo>
                  <a:lnTo>
                    <a:pt x="97253" y="165781"/>
                  </a:lnTo>
                  <a:lnTo>
                    <a:pt x="114898" y="172238"/>
                  </a:lnTo>
                  <a:lnTo>
                    <a:pt x="124762" y="174357"/>
                  </a:lnTo>
                  <a:lnTo>
                    <a:pt x="135307" y="175769"/>
                  </a:lnTo>
                  <a:lnTo>
                    <a:pt x="146306" y="176711"/>
                  </a:lnTo>
                  <a:lnTo>
                    <a:pt x="156615" y="178330"/>
                  </a:lnTo>
                  <a:lnTo>
                    <a:pt x="166465" y="180403"/>
                  </a:lnTo>
                  <a:lnTo>
                    <a:pt x="176008" y="182777"/>
                  </a:lnTo>
                  <a:lnTo>
                    <a:pt x="186338" y="184359"/>
                  </a:lnTo>
                  <a:lnTo>
                    <a:pt x="197194" y="185414"/>
                  </a:lnTo>
                  <a:lnTo>
                    <a:pt x="208400" y="186117"/>
                  </a:lnTo>
                  <a:lnTo>
                    <a:pt x="218847" y="185594"/>
                  </a:lnTo>
                  <a:lnTo>
                    <a:pt x="228789" y="184253"/>
                  </a:lnTo>
                  <a:lnTo>
                    <a:pt x="238393" y="182367"/>
                  </a:lnTo>
                  <a:lnTo>
                    <a:pt x="247772" y="181109"/>
                  </a:lnTo>
                  <a:lnTo>
                    <a:pt x="257002" y="180271"/>
                  </a:lnTo>
                  <a:lnTo>
                    <a:pt x="266131" y="179712"/>
                  </a:lnTo>
                  <a:lnTo>
                    <a:pt x="274202" y="178347"/>
                  </a:lnTo>
                  <a:lnTo>
                    <a:pt x="281567" y="176445"/>
                  </a:lnTo>
                  <a:lnTo>
                    <a:pt x="288461" y="174185"/>
                  </a:lnTo>
                  <a:lnTo>
                    <a:pt x="295041" y="171686"/>
                  </a:lnTo>
                  <a:lnTo>
                    <a:pt x="301413" y="169027"/>
                  </a:lnTo>
                  <a:lnTo>
                    <a:pt x="307645" y="166263"/>
                  </a:lnTo>
                  <a:lnTo>
                    <a:pt x="319861" y="160546"/>
                  </a:lnTo>
                  <a:lnTo>
                    <a:pt x="325896" y="157632"/>
                  </a:lnTo>
                  <a:lnTo>
                    <a:pt x="330913" y="153705"/>
                  </a:lnTo>
                  <a:lnTo>
                    <a:pt x="335249" y="149103"/>
                  </a:lnTo>
                  <a:lnTo>
                    <a:pt x="339132" y="144051"/>
                  </a:lnTo>
                  <a:lnTo>
                    <a:pt x="342713" y="139690"/>
                  </a:lnTo>
                  <a:lnTo>
                    <a:pt x="346092" y="135791"/>
                  </a:lnTo>
                  <a:lnTo>
                    <a:pt x="349337" y="132199"/>
                  </a:lnTo>
                  <a:lnTo>
                    <a:pt x="355589" y="125562"/>
                  </a:lnTo>
                  <a:lnTo>
                    <a:pt x="358645" y="122404"/>
                  </a:lnTo>
                  <a:lnTo>
                    <a:pt x="360682" y="118313"/>
                  </a:lnTo>
                  <a:lnTo>
                    <a:pt x="362041" y="113602"/>
                  </a:lnTo>
                  <a:lnTo>
                    <a:pt x="362946" y="108477"/>
                  </a:lnTo>
                  <a:lnTo>
                    <a:pt x="362558" y="104068"/>
                  </a:lnTo>
                  <a:lnTo>
                    <a:pt x="361306" y="100136"/>
                  </a:lnTo>
                  <a:lnTo>
                    <a:pt x="359480" y="96523"/>
                  </a:lnTo>
                  <a:lnTo>
                    <a:pt x="357270" y="93122"/>
                  </a:lnTo>
                  <a:lnTo>
                    <a:pt x="354805" y="89862"/>
                  </a:lnTo>
                  <a:lnTo>
                    <a:pt x="352169" y="86698"/>
                  </a:lnTo>
                  <a:lnTo>
                    <a:pt x="348428" y="82604"/>
                  </a:lnTo>
                  <a:lnTo>
                    <a:pt x="338979" y="72762"/>
                  </a:lnTo>
                  <a:lnTo>
                    <a:pt x="333681" y="68351"/>
                  </a:lnTo>
                  <a:lnTo>
                    <a:pt x="328164" y="64419"/>
                  </a:lnTo>
                  <a:lnTo>
                    <a:pt x="308274" y="51499"/>
                  </a:lnTo>
                  <a:lnTo>
                    <a:pt x="300313" y="46239"/>
                  </a:lnTo>
                  <a:lnTo>
                    <a:pt x="292028" y="41740"/>
                  </a:lnTo>
                  <a:lnTo>
                    <a:pt x="283529" y="37749"/>
                  </a:lnTo>
                  <a:lnTo>
                    <a:pt x="274886" y="34096"/>
                  </a:lnTo>
                  <a:lnTo>
                    <a:pt x="266148" y="30668"/>
                  </a:lnTo>
                  <a:lnTo>
                    <a:pt x="248501" y="24214"/>
                  </a:lnTo>
                  <a:lnTo>
                    <a:pt x="221832" y="15002"/>
                  </a:lnTo>
                  <a:lnTo>
                    <a:pt x="213911" y="11985"/>
                  </a:lnTo>
                  <a:lnTo>
                    <a:pt x="206646" y="8983"/>
                  </a:lnTo>
                  <a:lnTo>
                    <a:pt x="199819" y="5989"/>
                  </a:lnTo>
                  <a:lnTo>
                    <a:pt x="189587" y="2661"/>
                  </a:lnTo>
                  <a:lnTo>
                    <a:pt x="17723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7"/>
            <p:cNvSpPr/>
            <p:nvPr/>
          </p:nvSpPr>
          <p:spPr>
            <a:xfrm>
              <a:off x="4509649" y="3125390"/>
              <a:ext cx="267161" cy="187401"/>
            </a:xfrm>
            <a:custGeom>
              <a:avLst/>
              <a:gdLst/>
              <a:ahLst/>
              <a:cxnLst/>
              <a:rect l="0" t="0" r="0" b="0"/>
              <a:pathLst>
                <a:path w="267161" h="187401">
                  <a:moveTo>
                    <a:pt x="62351" y="53578"/>
                  </a:moveTo>
                  <a:lnTo>
                    <a:pt x="24851" y="91078"/>
                  </a:lnTo>
                  <a:lnTo>
                    <a:pt x="21475" y="95445"/>
                  </a:lnTo>
                  <a:lnTo>
                    <a:pt x="18233" y="100341"/>
                  </a:lnTo>
                  <a:lnTo>
                    <a:pt x="15080" y="105589"/>
                  </a:lnTo>
                  <a:lnTo>
                    <a:pt x="11985" y="110080"/>
                  </a:lnTo>
                  <a:lnTo>
                    <a:pt x="8930" y="114067"/>
                  </a:lnTo>
                  <a:lnTo>
                    <a:pt x="5901" y="117716"/>
                  </a:lnTo>
                  <a:lnTo>
                    <a:pt x="3881" y="121142"/>
                  </a:lnTo>
                  <a:lnTo>
                    <a:pt x="2536" y="124417"/>
                  </a:lnTo>
                  <a:lnTo>
                    <a:pt x="1638" y="127593"/>
                  </a:lnTo>
                  <a:lnTo>
                    <a:pt x="1040" y="130703"/>
                  </a:lnTo>
                  <a:lnTo>
                    <a:pt x="641" y="133768"/>
                  </a:lnTo>
                  <a:lnTo>
                    <a:pt x="375" y="136804"/>
                  </a:lnTo>
                  <a:lnTo>
                    <a:pt x="197" y="140812"/>
                  </a:lnTo>
                  <a:lnTo>
                    <a:pt x="0" y="150557"/>
                  </a:lnTo>
                  <a:lnTo>
                    <a:pt x="940" y="154941"/>
                  </a:lnTo>
                  <a:lnTo>
                    <a:pt x="2559" y="158857"/>
                  </a:lnTo>
                  <a:lnTo>
                    <a:pt x="4630" y="162459"/>
                  </a:lnTo>
                  <a:lnTo>
                    <a:pt x="7995" y="165853"/>
                  </a:lnTo>
                  <a:lnTo>
                    <a:pt x="12223" y="169108"/>
                  </a:lnTo>
                  <a:lnTo>
                    <a:pt x="17026" y="172269"/>
                  </a:lnTo>
                  <a:lnTo>
                    <a:pt x="22212" y="174377"/>
                  </a:lnTo>
                  <a:lnTo>
                    <a:pt x="27654" y="175783"/>
                  </a:lnTo>
                  <a:lnTo>
                    <a:pt x="33266" y="176720"/>
                  </a:lnTo>
                  <a:lnTo>
                    <a:pt x="39985" y="178337"/>
                  </a:lnTo>
                  <a:lnTo>
                    <a:pt x="47440" y="180407"/>
                  </a:lnTo>
                  <a:lnTo>
                    <a:pt x="55387" y="182779"/>
                  </a:lnTo>
                  <a:lnTo>
                    <a:pt x="63661" y="184361"/>
                  </a:lnTo>
                  <a:lnTo>
                    <a:pt x="72155" y="185415"/>
                  </a:lnTo>
                  <a:lnTo>
                    <a:pt x="80792" y="186118"/>
                  </a:lnTo>
                  <a:lnTo>
                    <a:pt x="90520" y="186586"/>
                  </a:lnTo>
                  <a:lnTo>
                    <a:pt x="111912" y="187107"/>
                  </a:lnTo>
                  <a:lnTo>
                    <a:pt x="141527" y="187400"/>
                  </a:lnTo>
                  <a:lnTo>
                    <a:pt x="150854" y="186449"/>
                  </a:lnTo>
                  <a:lnTo>
                    <a:pt x="160048" y="184823"/>
                  </a:lnTo>
                  <a:lnTo>
                    <a:pt x="169154" y="182747"/>
                  </a:lnTo>
                  <a:lnTo>
                    <a:pt x="178201" y="180370"/>
                  </a:lnTo>
                  <a:lnTo>
                    <a:pt x="187209" y="177794"/>
                  </a:lnTo>
                  <a:lnTo>
                    <a:pt x="196191" y="175084"/>
                  </a:lnTo>
                  <a:lnTo>
                    <a:pt x="204164" y="172285"/>
                  </a:lnTo>
                  <a:lnTo>
                    <a:pt x="211463" y="169427"/>
                  </a:lnTo>
                  <a:lnTo>
                    <a:pt x="218313" y="166529"/>
                  </a:lnTo>
                  <a:lnTo>
                    <a:pt x="231217" y="160664"/>
                  </a:lnTo>
                  <a:lnTo>
                    <a:pt x="237436" y="157711"/>
                  </a:lnTo>
                  <a:lnTo>
                    <a:pt x="242574" y="153758"/>
                  </a:lnTo>
                  <a:lnTo>
                    <a:pt x="246992" y="149138"/>
                  </a:lnTo>
                  <a:lnTo>
                    <a:pt x="250929" y="144074"/>
                  </a:lnTo>
                  <a:lnTo>
                    <a:pt x="254546" y="139706"/>
                  </a:lnTo>
                  <a:lnTo>
                    <a:pt x="257949" y="135801"/>
                  </a:lnTo>
                  <a:lnTo>
                    <a:pt x="261211" y="132206"/>
                  </a:lnTo>
                  <a:lnTo>
                    <a:pt x="263385" y="127825"/>
                  </a:lnTo>
                  <a:lnTo>
                    <a:pt x="264834" y="122919"/>
                  </a:lnTo>
                  <a:lnTo>
                    <a:pt x="265800" y="117665"/>
                  </a:lnTo>
                  <a:lnTo>
                    <a:pt x="266445" y="112178"/>
                  </a:lnTo>
                  <a:lnTo>
                    <a:pt x="266874" y="106535"/>
                  </a:lnTo>
                  <a:lnTo>
                    <a:pt x="267160" y="100789"/>
                  </a:lnTo>
                  <a:lnTo>
                    <a:pt x="266359" y="95966"/>
                  </a:lnTo>
                  <a:lnTo>
                    <a:pt x="264832" y="91759"/>
                  </a:lnTo>
                  <a:lnTo>
                    <a:pt x="262823" y="87962"/>
                  </a:lnTo>
                  <a:lnTo>
                    <a:pt x="259499" y="83446"/>
                  </a:lnTo>
                  <a:lnTo>
                    <a:pt x="255298" y="78451"/>
                  </a:lnTo>
                  <a:lnTo>
                    <a:pt x="250513" y="73137"/>
                  </a:lnTo>
                  <a:lnTo>
                    <a:pt x="239905" y="61940"/>
                  </a:lnTo>
                  <a:lnTo>
                    <a:pt x="234299" y="56176"/>
                  </a:lnTo>
                  <a:lnTo>
                    <a:pt x="227584" y="50349"/>
                  </a:lnTo>
                  <a:lnTo>
                    <a:pt x="220131" y="44480"/>
                  </a:lnTo>
                  <a:lnTo>
                    <a:pt x="212186" y="38583"/>
                  </a:lnTo>
                  <a:lnTo>
                    <a:pt x="203912" y="33660"/>
                  </a:lnTo>
                  <a:lnTo>
                    <a:pt x="195421" y="29385"/>
                  </a:lnTo>
                  <a:lnTo>
                    <a:pt x="186782" y="25543"/>
                  </a:lnTo>
                  <a:lnTo>
                    <a:pt x="178047" y="21990"/>
                  </a:lnTo>
                  <a:lnTo>
                    <a:pt x="169247" y="18628"/>
                  </a:lnTo>
                  <a:lnTo>
                    <a:pt x="160404" y="15396"/>
                  </a:lnTo>
                  <a:lnTo>
                    <a:pt x="153517" y="12248"/>
                  </a:lnTo>
                  <a:lnTo>
                    <a:pt x="147932" y="9158"/>
                  </a:lnTo>
                  <a:lnTo>
                    <a:pt x="1337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8"/>
            <p:cNvSpPr/>
            <p:nvPr/>
          </p:nvSpPr>
          <p:spPr>
            <a:xfrm>
              <a:off x="4473930" y="2759273"/>
              <a:ext cx="267531" cy="123610"/>
            </a:xfrm>
            <a:custGeom>
              <a:avLst/>
              <a:gdLst/>
              <a:ahLst/>
              <a:cxnLst/>
              <a:rect l="0" t="0" r="0" b="0"/>
              <a:pathLst>
                <a:path w="267531" h="123610">
                  <a:moveTo>
                    <a:pt x="53421" y="8930"/>
                  </a:moveTo>
                  <a:lnTo>
                    <a:pt x="48681" y="13670"/>
                  </a:lnTo>
                  <a:lnTo>
                    <a:pt x="47284" y="16059"/>
                  </a:lnTo>
                  <a:lnTo>
                    <a:pt x="46353" y="18643"/>
                  </a:lnTo>
                  <a:lnTo>
                    <a:pt x="45733" y="21358"/>
                  </a:lnTo>
                  <a:lnTo>
                    <a:pt x="43334" y="24161"/>
                  </a:lnTo>
                  <a:lnTo>
                    <a:pt x="39751" y="27021"/>
                  </a:lnTo>
                  <a:lnTo>
                    <a:pt x="35378" y="29920"/>
                  </a:lnTo>
                  <a:lnTo>
                    <a:pt x="31471" y="32845"/>
                  </a:lnTo>
                  <a:lnTo>
                    <a:pt x="27873" y="35787"/>
                  </a:lnTo>
                  <a:lnTo>
                    <a:pt x="24483" y="38741"/>
                  </a:lnTo>
                  <a:lnTo>
                    <a:pt x="21230" y="41702"/>
                  </a:lnTo>
                  <a:lnTo>
                    <a:pt x="14971" y="47639"/>
                  </a:lnTo>
                  <a:lnTo>
                    <a:pt x="11913" y="51603"/>
                  </a:lnTo>
                  <a:lnTo>
                    <a:pt x="8882" y="56230"/>
                  </a:lnTo>
                  <a:lnTo>
                    <a:pt x="5869" y="61299"/>
                  </a:lnTo>
                  <a:lnTo>
                    <a:pt x="3860" y="65671"/>
                  </a:lnTo>
                  <a:lnTo>
                    <a:pt x="2521" y="69577"/>
                  </a:lnTo>
                  <a:lnTo>
                    <a:pt x="1628" y="73174"/>
                  </a:lnTo>
                  <a:lnTo>
                    <a:pt x="1034" y="77556"/>
                  </a:lnTo>
                  <a:lnTo>
                    <a:pt x="636" y="82462"/>
                  </a:lnTo>
                  <a:lnTo>
                    <a:pt x="196" y="92212"/>
                  </a:lnTo>
                  <a:lnTo>
                    <a:pt x="0" y="99853"/>
                  </a:lnTo>
                  <a:lnTo>
                    <a:pt x="1932" y="103279"/>
                  </a:lnTo>
                  <a:lnTo>
                    <a:pt x="5204" y="106556"/>
                  </a:lnTo>
                  <a:lnTo>
                    <a:pt x="9370" y="109733"/>
                  </a:lnTo>
                  <a:lnTo>
                    <a:pt x="14132" y="111850"/>
                  </a:lnTo>
                  <a:lnTo>
                    <a:pt x="19291" y="113262"/>
                  </a:lnTo>
                  <a:lnTo>
                    <a:pt x="24714" y="114203"/>
                  </a:lnTo>
                  <a:lnTo>
                    <a:pt x="31307" y="115823"/>
                  </a:lnTo>
                  <a:lnTo>
                    <a:pt x="38678" y="117895"/>
                  </a:lnTo>
                  <a:lnTo>
                    <a:pt x="46569" y="120269"/>
                  </a:lnTo>
                  <a:lnTo>
                    <a:pt x="54806" y="121851"/>
                  </a:lnTo>
                  <a:lnTo>
                    <a:pt x="63274" y="122906"/>
                  </a:lnTo>
                  <a:lnTo>
                    <a:pt x="71896" y="123609"/>
                  </a:lnTo>
                  <a:lnTo>
                    <a:pt x="80621" y="123086"/>
                  </a:lnTo>
                  <a:lnTo>
                    <a:pt x="89413" y="121744"/>
                  </a:lnTo>
                  <a:lnTo>
                    <a:pt x="98252" y="119859"/>
                  </a:lnTo>
                  <a:lnTo>
                    <a:pt x="107121" y="118601"/>
                  </a:lnTo>
                  <a:lnTo>
                    <a:pt x="116009" y="117763"/>
                  </a:lnTo>
                  <a:lnTo>
                    <a:pt x="124912" y="117204"/>
                  </a:lnTo>
                  <a:lnTo>
                    <a:pt x="133824" y="115839"/>
                  </a:lnTo>
                  <a:lnTo>
                    <a:pt x="142742" y="113937"/>
                  </a:lnTo>
                  <a:lnTo>
                    <a:pt x="183181" y="103755"/>
                  </a:lnTo>
                  <a:lnTo>
                    <a:pt x="192514" y="100920"/>
                  </a:lnTo>
                  <a:lnTo>
                    <a:pt x="200720" y="98038"/>
                  </a:lnTo>
                  <a:lnTo>
                    <a:pt x="208175" y="95124"/>
                  </a:lnTo>
                  <a:lnTo>
                    <a:pt x="215129" y="92189"/>
                  </a:lnTo>
                  <a:lnTo>
                    <a:pt x="228148" y="86283"/>
                  </a:lnTo>
                  <a:lnTo>
                    <a:pt x="246634" y="77380"/>
                  </a:lnTo>
                  <a:lnTo>
                    <a:pt x="251683" y="73414"/>
                  </a:lnTo>
                  <a:lnTo>
                    <a:pt x="256041" y="68787"/>
                  </a:lnTo>
                  <a:lnTo>
                    <a:pt x="259938" y="63717"/>
                  </a:lnTo>
                  <a:lnTo>
                    <a:pt x="262536" y="59345"/>
                  </a:lnTo>
                  <a:lnTo>
                    <a:pt x="264269" y="55438"/>
                  </a:lnTo>
                  <a:lnTo>
                    <a:pt x="265423" y="51842"/>
                  </a:lnTo>
                  <a:lnTo>
                    <a:pt x="266194" y="48452"/>
                  </a:lnTo>
                  <a:lnTo>
                    <a:pt x="266706" y="45200"/>
                  </a:lnTo>
                  <a:lnTo>
                    <a:pt x="267048" y="42039"/>
                  </a:lnTo>
                  <a:lnTo>
                    <a:pt x="267277" y="38940"/>
                  </a:lnTo>
                  <a:lnTo>
                    <a:pt x="267429" y="35882"/>
                  </a:lnTo>
                  <a:lnTo>
                    <a:pt x="267530" y="32851"/>
                  </a:lnTo>
                  <a:lnTo>
                    <a:pt x="266605" y="29838"/>
                  </a:lnTo>
                  <a:lnTo>
                    <a:pt x="264997" y="26837"/>
                  </a:lnTo>
                  <a:lnTo>
                    <a:pt x="262933" y="23845"/>
                  </a:lnTo>
                  <a:lnTo>
                    <a:pt x="259572" y="20857"/>
                  </a:lnTo>
                  <a:lnTo>
                    <a:pt x="255347" y="17873"/>
                  </a:lnTo>
                  <a:lnTo>
                    <a:pt x="250546" y="14892"/>
                  </a:lnTo>
                  <a:lnTo>
                    <a:pt x="245361" y="11912"/>
                  </a:lnTo>
                  <a:lnTo>
                    <a:pt x="234308" y="5956"/>
                  </a:lnTo>
                  <a:lnTo>
                    <a:pt x="227590" y="3970"/>
                  </a:lnTo>
                  <a:lnTo>
                    <a:pt x="220135" y="2647"/>
                  </a:lnTo>
                  <a:lnTo>
                    <a:pt x="212189" y="1765"/>
                  </a:lnTo>
                  <a:lnTo>
                    <a:pt x="203915" y="1176"/>
                  </a:lnTo>
                  <a:lnTo>
                    <a:pt x="195422" y="784"/>
                  </a:lnTo>
                  <a:lnTo>
                    <a:pt x="171894" y="232"/>
                  </a:lnTo>
                  <a:lnTo>
                    <a:pt x="15164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9"/>
            <p:cNvSpPr/>
            <p:nvPr/>
          </p:nvSpPr>
          <p:spPr>
            <a:xfrm>
              <a:off x="5438291" y="2751739"/>
              <a:ext cx="320406" cy="123207"/>
            </a:xfrm>
            <a:custGeom>
              <a:avLst/>
              <a:gdLst/>
              <a:ahLst/>
              <a:cxnLst/>
              <a:rect l="0" t="0" r="0" b="0"/>
              <a:pathLst>
                <a:path w="320406" h="123207">
                  <a:moveTo>
                    <a:pt x="17748" y="43253"/>
                  </a:moveTo>
                  <a:lnTo>
                    <a:pt x="13008" y="43253"/>
                  </a:lnTo>
                  <a:lnTo>
                    <a:pt x="11610" y="44245"/>
                  </a:lnTo>
                  <a:lnTo>
                    <a:pt x="10679" y="45898"/>
                  </a:lnTo>
                  <a:lnTo>
                    <a:pt x="10059" y="47993"/>
                  </a:lnTo>
                  <a:lnTo>
                    <a:pt x="9645" y="50382"/>
                  </a:lnTo>
                  <a:lnTo>
                    <a:pt x="9369" y="52966"/>
                  </a:lnTo>
                  <a:lnTo>
                    <a:pt x="9186" y="55681"/>
                  </a:lnTo>
                  <a:lnTo>
                    <a:pt x="8071" y="58484"/>
                  </a:lnTo>
                  <a:lnTo>
                    <a:pt x="6335" y="61344"/>
                  </a:lnTo>
                  <a:lnTo>
                    <a:pt x="4186" y="64243"/>
                  </a:lnTo>
                  <a:lnTo>
                    <a:pt x="2753" y="67168"/>
                  </a:lnTo>
                  <a:lnTo>
                    <a:pt x="1798" y="70110"/>
                  </a:lnTo>
                  <a:lnTo>
                    <a:pt x="1162" y="73064"/>
                  </a:lnTo>
                  <a:lnTo>
                    <a:pt x="737" y="76025"/>
                  </a:lnTo>
                  <a:lnTo>
                    <a:pt x="454" y="78992"/>
                  </a:lnTo>
                  <a:lnTo>
                    <a:pt x="265" y="81961"/>
                  </a:lnTo>
                  <a:lnTo>
                    <a:pt x="139" y="84934"/>
                  </a:lnTo>
                  <a:lnTo>
                    <a:pt x="0" y="90881"/>
                  </a:lnTo>
                  <a:lnTo>
                    <a:pt x="954" y="93857"/>
                  </a:lnTo>
                  <a:lnTo>
                    <a:pt x="2583" y="96832"/>
                  </a:lnTo>
                  <a:lnTo>
                    <a:pt x="4662" y="99808"/>
                  </a:lnTo>
                  <a:lnTo>
                    <a:pt x="7039" y="102785"/>
                  </a:lnTo>
                  <a:lnTo>
                    <a:pt x="9616" y="105761"/>
                  </a:lnTo>
                  <a:lnTo>
                    <a:pt x="12327" y="108737"/>
                  </a:lnTo>
                  <a:lnTo>
                    <a:pt x="16118" y="110721"/>
                  </a:lnTo>
                  <a:lnTo>
                    <a:pt x="25622" y="112926"/>
                  </a:lnTo>
                  <a:lnTo>
                    <a:pt x="31927" y="114506"/>
                  </a:lnTo>
                  <a:lnTo>
                    <a:pt x="39106" y="116552"/>
                  </a:lnTo>
                  <a:lnTo>
                    <a:pt x="46869" y="118908"/>
                  </a:lnTo>
                  <a:lnTo>
                    <a:pt x="55022" y="120479"/>
                  </a:lnTo>
                  <a:lnTo>
                    <a:pt x="63432" y="121526"/>
                  </a:lnTo>
                  <a:lnTo>
                    <a:pt x="72016" y="122224"/>
                  </a:lnTo>
                  <a:lnTo>
                    <a:pt x="80716" y="122689"/>
                  </a:lnTo>
                  <a:lnTo>
                    <a:pt x="98319" y="123206"/>
                  </a:lnTo>
                  <a:lnTo>
                    <a:pt x="108173" y="122352"/>
                  </a:lnTo>
                  <a:lnTo>
                    <a:pt x="118710" y="120790"/>
                  </a:lnTo>
                  <a:lnTo>
                    <a:pt x="129705" y="118757"/>
                  </a:lnTo>
                  <a:lnTo>
                    <a:pt x="141002" y="117401"/>
                  </a:lnTo>
                  <a:lnTo>
                    <a:pt x="152504" y="116498"/>
                  </a:lnTo>
                  <a:lnTo>
                    <a:pt x="164139" y="115895"/>
                  </a:lnTo>
                  <a:lnTo>
                    <a:pt x="175865" y="114501"/>
                  </a:lnTo>
                  <a:lnTo>
                    <a:pt x="187652" y="112580"/>
                  </a:lnTo>
                  <a:lnTo>
                    <a:pt x="199478" y="110307"/>
                  </a:lnTo>
                  <a:lnTo>
                    <a:pt x="210338" y="107799"/>
                  </a:lnTo>
                  <a:lnTo>
                    <a:pt x="220555" y="105135"/>
                  </a:lnTo>
                  <a:lnTo>
                    <a:pt x="230344" y="102367"/>
                  </a:lnTo>
                  <a:lnTo>
                    <a:pt x="249156" y="96645"/>
                  </a:lnTo>
                  <a:lnTo>
                    <a:pt x="258340" y="93730"/>
                  </a:lnTo>
                  <a:lnTo>
                    <a:pt x="266447" y="90795"/>
                  </a:lnTo>
                  <a:lnTo>
                    <a:pt x="273836" y="87846"/>
                  </a:lnTo>
                  <a:lnTo>
                    <a:pt x="280747" y="84888"/>
                  </a:lnTo>
                  <a:lnTo>
                    <a:pt x="286346" y="80931"/>
                  </a:lnTo>
                  <a:lnTo>
                    <a:pt x="291071" y="76309"/>
                  </a:lnTo>
                  <a:lnTo>
                    <a:pt x="295213" y="71244"/>
                  </a:lnTo>
                  <a:lnTo>
                    <a:pt x="299959" y="66874"/>
                  </a:lnTo>
                  <a:lnTo>
                    <a:pt x="305107" y="62969"/>
                  </a:lnTo>
                  <a:lnTo>
                    <a:pt x="310523" y="59373"/>
                  </a:lnTo>
                  <a:lnTo>
                    <a:pt x="314135" y="55984"/>
                  </a:lnTo>
                  <a:lnTo>
                    <a:pt x="316542" y="52732"/>
                  </a:lnTo>
                  <a:lnTo>
                    <a:pt x="318147" y="49572"/>
                  </a:lnTo>
                  <a:lnTo>
                    <a:pt x="319217" y="46474"/>
                  </a:lnTo>
                  <a:lnTo>
                    <a:pt x="319930" y="43416"/>
                  </a:lnTo>
                  <a:lnTo>
                    <a:pt x="320405" y="40385"/>
                  </a:lnTo>
                  <a:lnTo>
                    <a:pt x="319730" y="37372"/>
                  </a:lnTo>
                  <a:lnTo>
                    <a:pt x="318288" y="34371"/>
                  </a:lnTo>
                  <a:lnTo>
                    <a:pt x="316334" y="31379"/>
                  </a:lnTo>
                  <a:lnTo>
                    <a:pt x="314040" y="28391"/>
                  </a:lnTo>
                  <a:lnTo>
                    <a:pt x="311518" y="25407"/>
                  </a:lnTo>
                  <a:lnTo>
                    <a:pt x="308844" y="22426"/>
                  </a:lnTo>
                  <a:lnTo>
                    <a:pt x="305077" y="19446"/>
                  </a:lnTo>
                  <a:lnTo>
                    <a:pt x="300583" y="16468"/>
                  </a:lnTo>
                  <a:lnTo>
                    <a:pt x="295601" y="13490"/>
                  </a:lnTo>
                  <a:lnTo>
                    <a:pt x="289303" y="11504"/>
                  </a:lnTo>
                  <a:lnTo>
                    <a:pt x="282128" y="10181"/>
                  </a:lnTo>
                  <a:lnTo>
                    <a:pt x="274369" y="9299"/>
                  </a:lnTo>
                  <a:lnTo>
                    <a:pt x="266218" y="7718"/>
                  </a:lnTo>
                  <a:lnTo>
                    <a:pt x="257809" y="5672"/>
                  </a:lnTo>
                  <a:lnTo>
                    <a:pt x="249226" y="3316"/>
                  </a:lnTo>
                  <a:lnTo>
                    <a:pt x="239535" y="1746"/>
                  </a:lnTo>
                  <a:lnTo>
                    <a:pt x="229106" y="698"/>
                  </a:lnTo>
                  <a:lnTo>
                    <a:pt x="218185" y="0"/>
                  </a:lnTo>
                  <a:lnTo>
                    <a:pt x="206934" y="527"/>
                  </a:lnTo>
                  <a:lnTo>
                    <a:pt x="195465" y="1871"/>
                  </a:lnTo>
                  <a:lnTo>
                    <a:pt x="183851" y="3758"/>
                  </a:lnTo>
                  <a:lnTo>
                    <a:pt x="173131" y="5017"/>
                  </a:lnTo>
                  <a:lnTo>
                    <a:pt x="163009" y="5856"/>
                  </a:lnTo>
                  <a:lnTo>
                    <a:pt x="153283" y="6415"/>
                  </a:lnTo>
                  <a:lnTo>
                    <a:pt x="143824" y="7780"/>
                  </a:lnTo>
                  <a:lnTo>
                    <a:pt x="134541" y="9682"/>
                  </a:lnTo>
                  <a:lnTo>
                    <a:pt x="125375" y="11943"/>
                  </a:lnTo>
                  <a:lnTo>
                    <a:pt x="118273" y="13450"/>
                  </a:lnTo>
                  <a:lnTo>
                    <a:pt x="112545" y="14454"/>
                  </a:lnTo>
                  <a:lnTo>
                    <a:pt x="98115" y="164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0"/>
            <p:cNvSpPr/>
            <p:nvPr/>
          </p:nvSpPr>
          <p:spPr>
            <a:xfrm>
              <a:off x="5509617" y="3143404"/>
              <a:ext cx="321265" cy="124707"/>
            </a:xfrm>
            <a:custGeom>
              <a:avLst/>
              <a:gdLst/>
              <a:ahLst/>
              <a:cxnLst/>
              <a:rect l="0" t="0" r="0" b="0"/>
              <a:pathLst>
                <a:path w="321265" h="124707">
                  <a:moveTo>
                    <a:pt x="0" y="71283"/>
                  </a:moveTo>
                  <a:lnTo>
                    <a:pt x="0" y="84585"/>
                  </a:lnTo>
                  <a:lnTo>
                    <a:pt x="991" y="87097"/>
                  </a:lnTo>
                  <a:lnTo>
                    <a:pt x="2645" y="89762"/>
                  </a:lnTo>
                  <a:lnTo>
                    <a:pt x="4740" y="92532"/>
                  </a:lnTo>
                  <a:lnTo>
                    <a:pt x="7129" y="95371"/>
                  </a:lnTo>
                  <a:lnTo>
                    <a:pt x="9713" y="98256"/>
                  </a:lnTo>
                  <a:lnTo>
                    <a:pt x="15231" y="104107"/>
                  </a:lnTo>
                  <a:lnTo>
                    <a:pt x="20990" y="110015"/>
                  </a:lnTo>
                  <a:lnTo>
                    <a:pt x="25900" y="112979"/>
                  </a:lnTo>
                  <a:lnTo>
                    <a:pt x="32149" y="115948"/>
                  </a:lnTo>
                  <a:lnTo>
                    <a:pt x="39292" y="118919"/>
                  </a:lnTo>
                  <a:lnTo>
                    <a:pt x="47031" y="120900"/>
                  </a:lnTo>
                  <a:lnTo>
                    <a:pt x="55166" y="122220"/>
                  </a:lnTo>
                  <a:lnTo>
                    <a:pt x="63566" y="123100"/>
                  </a:lnTo>
                  <a:lnTo>
                    <a:pt x="72143" y="123687"/>
                  </a:lnTo>
                  <a:lnTo>
                    <a:pt x="80838" y="124079"/>
                  </a:lnTo>
                  <a:lnTo>
                    <a:pt x="99427" y="124513"/>
                  </a:lnTo>
                  <a:lnTo>
                    <a:pt x="120919" y="124706"/>
                  </a:lnTo>
                  <a:lnTo>
                    <a:pt x="133198" y="123766"/>
                  </a:lnTo>
                  <a:lnTo>
                    <a:pt x="146346" y="122147"/>
                  </a:lnTo>
                  <a:lnTo>
                    <a:pt x="160072" y="120075"/>
                  </a:lnTo>
                  <a:lnTo>
                    <a:pt x="173191" y="117701"/>
                  </a:lnTo>
                  <a:lnTo>
                    <a:pt x="185906" y="115127"/>
                  </a:lnTo>
                  <a:lnTo>
                    <a:pt x="198351" y="112419"/>
                  </a:lnTo>
                  <a:lnTo>
                    <a:pt x="209625" y="110613"/>
                  </a:lnTo>
                  <a:lnTo>
                    <a:pt x="220117" y="109409"/>
                  </a:lnTo>
                  <a:lnTo>
                    <a:pt x="230089" y="108607"/>
                  </a:lnTo>
                  <a:lnTo>
                    <a:pt x="239713" y="107080"/>
                  </a:lnTo>
                  <a:lnTo>
                    <a:pt x="249105" y="105069"/>
                  </a:lnTo>
                  <a:lnTo>
                    <a:pt x="258344" y="102737"/>
                  </a:lnTo>
                  <a:lnTo>
                    <a:pt x="266487" y="100190"/>
                  </a:lnTo>
                  <a:lnTo>
                    <a:pt x="273900" y="97499"/>
                  </a:lnTo>
                  <a:lnTo>
                    <a:pt x="280826" y="94713"/>
                  </a:lnTo>
                  <a:lnTo>
                    <a:pt x="287429" y="90872"/>
                  </a:lnTo>
                  <a:lnTo>
                    <a:pt x="293814" y="86327"/>
                  </a:lnTo>
                  <a:lnTo>
                    <a:pt x="300056" y="81312"/>
                  </a:lnTo>
                  <a:lnTo>
                    <a:pt x="305209" y="76977"/>
                  </a:lnTo>
                  <a:lnTo>
                    <a:pt x="309637" y="73095"/>
                  </a:lnTo>
                  <a:lnTo>
                    <a:pt x="313581" y="69514"/>
                  </a:lnTo>
                  <a:lnTo>
                    <a:pt x="316209" y="66135"/>
                  </a:lnTo>
                  <a:lnTo>
                    <a:pt x="317963" y="62890"/>
                  </a:lnTo>
                  <a:lnTo>
                    <a:pt x="319132" y="59735"/>
                  </a:lnTo>
                  <a:lnTo>
                    <a:pt x="319911" y="56639"/>
                  </a:lnTo>
                  <a:lnTo>
                    <a:pt x="320430" y="53583"/>
                  </a:lnTo>
                  <a:lnTo>
                    <a:pt x="320776" y="50553"/>
                  </a:lnTo>
                  <a:lnTo>
                    <a:pt x="321006" y="47541"/>
                  </a:lnTo>
                  <a:lnTo>
                    <a:pt x="321161" y="44541"/>
                  </a:lnTo>
                  <a:lnTo>
                    <a:pt x="321264" y="41549"/>
                  </a:lnTo>
                  <a:lnTo>
                    <a:pt x="320340" y="38562"/>
                  </a:lnTo>
                  <a:lnTo>
                    <a:pt x="318732" y="35578"/>
                  </a:lnTo>
                  <a:lnTo>
                    <a:pt x="316668" y="32597"/>
                  </a:lnTo>
                  <a:lnTo>
                    <a:pt x="313307" y="29617"/>
                  </a:lnTo>
                  <a:lnTo>
                    <a:pt x="309082" y="26638"/>
                  </a:lnTo>
                  <a:lnTo>
                    <a:pt x="304281" y="23661"/>
                  </a:lnTo>
                  <a:lnTo>
                    <a:pt x="299096" y="20683"/>
                  </a:lnTo>
                  <a:lnTo>
                    <a:pt x="288044" y="14729"/>
                  </a:lnTo>
                  <a:lnTo>
                    <a:pt x="281326" y="11752"/>
                  </a:lnTo>
                  <a:lnTo>
                    <a:pt x="273870" y="8775"/>
                  </a:lnTo>
                  <a:lnTo>
                    <a:pt x="265924" y="5799"/>
                  </a:lnTo>
                  <a:lnTo>
                    <a:pt x="257650" y="3814"/>
                  </a:lnTo>
                  <a:lnTo>
                    <a:pt x="249157" y="2491"/>
                  </a:lnTo>
                  <a:lnTo>
                    <a:pt x="240518" y="1609"/>
                  </a:lnTo>
                  <a:lnTo>
                    <a:pt x="230791" y="1021"/>
                  </a:lnTo>
                  <a:lnTo>
                    <a:pt x="209399" y="368"/>
                  </a:lnTo>
                  <a:lnTo>
                    <a:pt x="175043" y="0"/>
                  </a:lnTo>
                  <a:lnTo>
                    <a:pt x="163328" y="941"/>
                  </a:lnTo>
                  <a:lnTo>
                    <a:pt x="151549" y="2560"/>
                  </a:lnTo>
                  <a:lnTo>
                    <a:pt x="139728" y="4632"/>
                  </a:lnTo>
                  <a:lnTo>
                    <a:pt x="128871" y="7005"/>
                  </a:lnTo>
                  <a:lnTo>
                    <a:pt x="118656" y="9580"/>
                  </a:lnTo>
                  <a:lnTo>
                    <a:pt x="98376" y="15086"/>
                  </a:lnTo>
                  <a:lnTo>
                    <a:pt x="76134" y="20840"/>
                  </a:lnTo>
                  <a:lnTo>
                    <a:pt x="66631" y="23764"/>
                  </a:lnTo>
                  <a:lnTo>
                    <a:pt x="58310" y="26705"/>
                  </a:lnTo>
                  <a:lnTo>
                    <a:pt x="50780" y="29658"/>
                  </a:lnTo>
                  <a:lnTo>
                    <a:pt x="44767" y="31627"/>
                  </a:lnTo>
                  <a:lnTo>
                    <a:pt x="39767" y="32939"/>
                  </a:lnTo>
                  <a:lnTo>
                    <a:pt x="26789" y="355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1"/>
            <p:cNvSpPr/>
            <p:nvPr/>
          </p:nvSpPr>
          <p:spPr>
            <a:xfrm>
              <a:off x="4573811" y="2419945"/>
              <a:ext cx="310046" cy="178578"/>
            </a:xfrm>
            <a:custGeom>
              <a:avLst/>
              <a:gdLst/>
              <a:ahLst/>
              <a:cxnLst/>
              <a:rect l="0" t="0" r="0" b="0"/>
              <a:pathLst>
                <a:path w="310046" h="178578">
                  <a:moveTo>
                    <a:pt x="203571" y="0"/>
                  </a:moveTo>
                  <a:lnTo>
                    <a:pt x="194090" y="0"/>
                  </a:lnTo>
                  <a:lnTo>
                    <a:pt x="188321" y="992"/>
                  </a:lnTo>
                  <a:lnTo>
                    <a:pt x="181498" y="2646"/>
                  </a:lnTo>
                  <a:lnTo>
                    <a:pt x="173973" y="4740"/>
                  </a:lnTo>
                  <a:lnTo>
                    <a:pt x="165980" y="8121"/>
                  </a:lnTo>
                  <a:lnTo>
                    <a:pt x="157674" y="12359"/>
                  </a:lnTo>
                  <a:lnTo>
                    <a:pt x="149161" y="17169"/>
                  </a:lnTo>
                  <a:lnTo>
                    <a:pt x="140508" y="22360"/>
                  </a:lnTo>
                  <a:lnTo>
                    <a:pt x="122957" y="33419"/>
                  </a:lnTo>
                  <a:lnTo>
                    <a:pt x="96342" y="50802"/>
                  </a:lnTo>
                  <a:lnTo>
                    <a:pt x="88429" y="56688"/>
                  </a:lnTo>
                  <a:lnTo>
                    <a:pt x="81169" y="62597"/>
                  </a:lnTo>
                  <a:lnTo>
                    <a:pt x="74345" y="68520"/>
                  </a:lnTo>
                  <a:lnTo>
                    <a:pt x="67811" y="74453"/>
                  </a:lnTo>
                  <a:lnTo>
                    <a:pt x="55259" y="86338"/>
                  </a:lnTo>
                  <a:lnTo>
                    <a:pt x="23810" y="117300"/>
                  </a:lnTo>
                  <a:lnTo>
                    <a:pt x="20231" y="121856"/>
                  </a:lnTo>
                  <a:lnTo>
                    <a:pt x="16852" y="126878"/>
                  </a:lnTo>
                  <a:lnTo>
                    <a:pt x="13607" y="132210"/>
                  </a:lnTo>
                  <a:lnTo>
                    <a:pt x="10452" y="136757"/>
                  </a:lnTo>
                  <a:lnTo>
                    <a:pt x="7357" y="140781"/>
                  </a:lnTo>
                  <a:lnTo>
                    <a:pt x="4301" y="144455"/>
                  </a:lnTo>
                  <a:lnTo>
                    <a:pt x="2263" y="148889"/>
                  </a:lnTo>
                  <a:lnTo>
                    <a:pt x="905" y="153830"/>
                  </a:lnTo>
                  <a:lnTo>
                    <a:pt x="0" y="159108"/>
                  </a:lnTo>
                  <a:lnTo>
                    <a:pt x="388" y="163619"/>
                  </a:lnTo>
                  <a:lnTo>
                    <a:pt x="1640" y="167618"/>
                  </a:lnTo>
                  <a:lnTo>
                    <a:pt x="3465" y="171276"/>
                  </a:lnTo>
                  <a:lnTo>
                    <a:pt x="5676" y="173715"/>
                  </a:lnTo>
                  <a:lnTo>
                    <a:pt x="8141" y="175341"/>
                  </a:lnTo>
                  <a:lnTo>
                    <a:pt x="13526" y="177148"/>
                  </a:lnTo>
                  <a:lnTo>
                    <a:pt x="23128" y="178165"/>
                  </a:lnTo>
                  <a:lnTo>
                    <a:pt x="32755" y="178403"/>
                  </a:lnTo>
                  <a:lnTo>
                    <a:pt x="79239" y="178577"/>
                  </a:lnTo>
                  <a:lnTo>
                    <a:pt x="87941" y="177590"/>
                  </a:lnTo>
                  <a:lnTo>
                    <a:pt x="96718" y="175940"/>
                  </a:lnTo>
                  <a:lnTo>
                    <a:pt x="136934" y="166163"/>
                  </a:lnTo>
                  <a:lnTo>
                    <a:pt x="147240" y="162369"/>
                  </a:lnTo>
                  <a:lnTo>
                    <a:pt x="157088" y="157855"/>
                  </a:lnTo>
                  <a:lnTo>
                    <a:pt x="166629" y="152862"/>
                  </a:lnTo>
                  <a:lnTo>
                    <a:pt x="176959" y="148541"/>
                  </a:lnTo>
                  <a:lnTo>
                    <a:pt x="187814" y="144668"/>
                  </a:lnTo>
                  <a:lnTo>
                    <a:pt x="229012" y="131323"/>
                  </a:lnTo>
                  <a:lnTo>
                    <a:pt x="237399" y="127236"/>
                  </a:lnTo>
                  <a:lnTo>
                    <a:pt x="244974" y="122527"/>
                  </a:lnTo>
                  <a:lnTo>
                    <a:pt x="252009" y="117403"/>
                  </a:lnTo>
                  <a:lnTo>
                    <a:pt x="258684" y="112995"/>
                  </a:lnTo>
                  <a:lnTo>
                    <a:pt x="265118" y="109064"/>
                  </a:lnTo>
                  <a:lnTo>
                    <a:pt x="271391" y="105452"/>
                  </a:lnTo>
                  <a:lnTo>
                    <a:pt x="283653" y="98792"/>
                  </a:lnTo>
                  <a:lnTo>
                    <a:pt x="289701" y="95627"/>
                  </a:lnTo>
                  <a:lnTo>
                    <a:pt x="294726" y="92525"/>
                  </a:lnTo>
                  <a:lnTo>
                    <a:pt x="299067" y="89464"/>
                  </a:lnTo>
                  <a:lnTo>
                    <a:pt x="302954" y="86432"/>
                  </a:lnTo>
                  <a:lnTo>
                    <a:pt x="305546" y="83418"/>
                  </a:lnTo>
                  <a:lnTo>
                    <a:pt x="307273" y="80416"/>
                  </a:lnTo>
                  <a:lnTo>
                    <a:pt x="308424" y="77424"/>
                  </a:lnTo>
                  <a:lnTo>
                    <a:pt x="309192" y="74436"/>
                  </a:lnTo>
                  <a:lnTo>
                    <a:pt x="309704" y="71452"/>
                  </a:lnTo>
                  <a:lnTo>
                    <a:pt x="310045" y="68470"/>
                  </a:lnTo>
                  <a:lnTo>
                    <a:pt x="309280" y="65491"/>
                  </a:lnTo>
                  <a:lnTo>
                    <a:pt x="307779" y="62512"/>
                  </a:lnTo>
                  <a:lnTo>
                    <a:pt x="305785" y="59534"/>
                  </a:lnTo>
                  <a:lnTo>
                    <a:pt x="302471" y="56556"/>
                  </a:lnTo>
                  <a:lnTo>
                    <a:pt x="298278" y="53579"/>
                  </a:lnTo>
                  <a:lnTo>
                    <a:pt x="293498" y="50602"/>
                  </a:lnTo>
                  <a:lnTo>
                    <a:pt x="288327" y="48618"/>
                  </a:lnTo>
                  <a:lnTo>
                    <a:pt x="282895" y="47294"/>
                  </a:lnTo>
                  <a:lnTo>
                    <a:pt x="277290" y="46412"/>
                  </a:lnTo>
                  <a:lnTo>
                    <a:pt x="271568" y="45825"/>
                  </a:lnTo>
                  <a:lnTo>
                    <a:pt x="265770" y="45432"/>
                  </a:lnTo>
                  <a:lnTo>
                    <a:pt x="259919" y="45171"/>
                  </a:lnTo>
                  <a:lnTo>
                    <a:pt x="255028" y="44004"/>
                  </a:lnTo>
                  <a:lnTo>
                    <a:pt x="250774" y="42235"/>
                  </a:lnTo>
                  <a:lnTo>
                    <a:pt x="239290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2"/>
            <p:cNvSpPr/>
            <p:nvPr/>
          </p:nvSpPr>
          <p:spPr>
            <a:xfrm>
              <a:off x="1446609" y="2671796"/>
              <a:ext cx="1196566" cy="694697"/>
            </a:xfrm>
            <a:custGeom>
              <a:avLst/>
              <a:gdLst/>
              <a:ahLst/>
              <a:cxnLst/>
              <a:rect l="0" t="0" r="0" b="0"/>
              <a:pathLst>
                <a:path w="1196566" h="694697">
                  <a:moveTo>
                    <a:pt x="0" y="114266"/>
                  </a:moveTo>
                  <a:lnTo>
                    <a:pt x="0" y="109525"/>
                  </a:lnTo>
                  <a:lnTo>
                    <a:pt x="992" y="107137"/>
                  </a:lnTo>
                  <a:lnTo>
                    <a:pt x="6137" y="99035"/>
                  </a:lnTo>
                  <a:lnTo>
                    <a:pt x="7688" y="93275"/>
                  </a:lnTo>
                  <a:lnTo>
                    <a:pt x="8562" y="84454"/>
                  </a:lnTo>
                  <a:lnTo>
                    <a:pt x="9676" y="82485"/>
                  </a:lnTo>
                  <a:lnTo>
                    <a:pt x="11412" y="81173"/>
                  </a:lnTo>
                  <a:lnTo>
                    <a:pt x="13561" y="80298"/>
                  </a:lnTo>
                  <a:lnTo>
                    <a:pt x="14994" y="78722"/>
                  </a:lnTo>
                  <a:lnTo>
                    <a:pt x="15949" y="76680"/>
                  </a:lnTo>
                  <a:lnTo>
                    <a:pt x="16586" y="74325"/>
                  </a:lnTo>
                  <a:lnTo>
                    <a:pt x="19939" y="69064"/>
                  </a:lnTo>
                  <a:lnTo>
                    <a:pt x="22222" y="66272"/>
                  </a:lnTo>
                  <a:lnTo>
                    <a:pt x="24737" y="64411"/>
                  </a:lnTo>
                  <a:lnTo>
                    <a:pt x="33016" y="60799"/>
                  </a:lnTo>
                  <a:lnTo>
                    <a:pt x="41753" y="54878"/>
                  </a:lnTo>
                  <a:lnTo>
                    <a:pt x="77916" y="39451"/>
                  </a:lnTo>
                  <a:lnTo>
                    <a:pt x="89530" y="36366"/>
                  </a:lnTo>
                  <a:lnTo>
                    <a:pt x="119093" y="33232"/>
                  </a:lnTo>
                  <a:lnTo>
                    <a:pt x="142881" y="26895"/>
                  </a:lnTo>
                  <a:lnTo>
                    <a:pt x="154784" y="24833"/>
                  </a:lnTo>
                  <a:lnTo>
                    <a:pt x="178594" y="18070"/>
                  </a:lnTo>
                  <a:lnTo>
                    <a:pt x="214496" y="15315"/>
                  </a:lnTo>
                  <a:lnTo>
                    <a:pt x="243196" y="9024"/>
                  </a:lnTo>
                  <a:lnTo>
                    <a:pt x="277234" y="7488"/>
                  </a:lnTo>
                  <a:lnTo>
                    <a:pt x="357198" y="7120"/>
                  </a:lnTo>
                  <a:lnTo>
                    <a:pt x="393900" y="975"/>
                  </a:lnTo>
                  <a:lnTo>
                    <a:pt x="425833" y="0"/>
                  </a:lnTo>
                  <a:lnTo>
                    <a:pt x="454587" y="4562"/>
                  </a:lnTo>
                  <a:lnTo>
                    <a:pt x="482950" y="6355"/>
                  </a:lnTo>
                  <a:lnTo>
                    <a:pt x="515056" y="6886"/>
                  </a:lnTo>
                  <a:lnTo>
                    <a:pt x="596936" y="7101"/>
                  </a:lnTo>
                  <a:lnTo>
                    <a:pt x="629417" y="11848"/>
                  </a:lnTo>
                  <a:lnTo>
                    <a:pt x="659437" y="14797"/>
                  </a:lnTo>
                  <a:lnTo>
                    <a:pt x="691923" y="15671"/>
                  </a:lnTo>
                  <a:lnTo>
                    <a:pt x="721944" y="20671"/>
                  </a:lnTo>
                  <a:lnTo>
                    <a:pt x="754431" y="28436"/>
                  </a:lnTo>
                  <a:lnTo>
                    <a:pt x="784452" y="32280"/>
                  </a:lnTo>
                  <a:lnTo>
                    <a:pt x="827399" y="39716"/>
                  </a:lnTo>
                  <a:lnTo>
                    <a:pt x="856343" y="42899"/>
                  </a:lnTo>
                  <a:lnTo>
                    <a:pt x="884762" y="49684"/>
                  </a:lnTo>
                  <a:lnTo>
                    <a:pt x="916885" y="57979"/>
                  </a:lnTo>
                  <a:lnTo>
                    <a:pt x="945696" y="66720"/>
                  </a:lnTo>
                  <a:lnTo>
                    <a:pt x="972092" y="76586"/>
                  </a:lnTo>
                  <a:lnTo>
                    <a:pt x="1001937" y="94549"/>
                  </a:lnTo>
                  <a:lnTo>
                    <a:pt x="1038875" y="112037"/>
                  </a:lnTo>
                  <a:lnTo>
                    <a:pt x="1069515" y="130215"/>
                  </a:lnTo>
                  <a:lnTo>
                    <a:pt x="1082559" y="138222"/>
                  </a:lnTo>
                  <a:lnTo>
                    <a:pt x="1094971" y="148395"/>
                  </a:lnTo>
                  <a:lnTo>
                    <a:pt x="1104456" y="159531"/>
                  </a:lnTo>
                  <a:lnTo>
                    <a:pt x="1108374" y="165278"/>
                  </a:lnTo>
                  <a:lnTo>
                    <a:pt x="1118020" y="174310"/>
                  </a:lnTo>
                  <a:lnTo>
                    <a:pt x="1123370" y="178108"/>
                  </a:lnTo>
                  <a:lnTo>
                    <a:pt x="1131960" y="187620"/>
                  </a:lnTo>
                  <a:lnTo>
                    <a:pt x="1145021" y="204131"/>
                  </a:lnTo>
                  <a:lnTo>
                    <a:pt x="1162471" y="222747"/>
                  </a:lnTo>
                  <a:lnTo>
                    <a:pt x="1172361" y="237580"/>
                  </a:lnTo>
                  <a:lnTo>
                    <a:pt x="1175893" y="248778"/>
                  </a:lnTo>
                  <a:lnTo>
                    <a:pt x="1178455" y="260369"/>
                  </a:lnTo>
                  <a:lnTo>
                    <a:pt x="1185476" y="278052"/>
                  </a:lnTo>
                  <a:lnTo>
                    <a:pt x="1192848" y="295858"/>
                  </a:lnTo>
                  <a:lnTo>
                    <a:pt x="1195841" y="317007"/>
                  </a:lnTo>
                  <a:lnTo>
                    <a:pt x="1196432" y="335774"/>
                  </a:lnTo>
                  <a:lnTo>
                    <a:pt x="1196565" y="370359"/>
                  </a:lnTo>
                  <a:lnTo>
                    <a:pt x="1193927" y="382205"/>
                  </a:lnTo>
                  <a:lnTo>
                    <a:pt x="1190439" y="394084"/>
                  </a:lnTo>
                  <a:lnTo>
                    <a:pt x="1187483" y="410936"/>
                  </a:lnTo>
                  <a:lnTo>
                    <a:pt x="1178098" y="428668"/>
                  </a:lnTo>
                  <a:lnTo>
                    <a:pt x="1166690" y="450986"/>
                  </a:lnTo>
                  <a:lnTo>
                    <a:pt x="1158159" y="460042"/>
                  </a:lnTo>
                  <a:lnTo>
                    <a:pt x="1153106" y="463845"/>
                  </a:lnTo>
                  <a:lnTo>
                    <a:pt x="1144846" y="473364"/>
                  </a:lnTo>
                  <a:lnTo>
                    <a:pt x="1131458" y="490903"/>
                  </a:lnTo>
                  <a:lnTo>
                    <a:pt x="1112130" y="510059"/>
                  </a:lnTo>
                  <a:lnTo>
                    <a:pt x="1077419" y="531708"/>
                  </a:lnTo>
                  <a:lnTo>
                    <a:pt x="1053684" y="549905"/>
                  </a:lnTo>
                  <a:lnTo>
                    <a:pt x="1023935" y="567444"/>
                  </a:lnTo>
                  <a:lnTo>
                    <a:pt x="1000124" y="585628"/>
                  </a:lnTo>
                  <a:lnTo>
                    <a:pt x="979620" y="595903"/>
                  </a:lnTo>
                  <a:lnTo>
                    <a:pt x="935523" y="614279"/>
                  </a:lnTo>
                  <a:lnTo>
                    <a:pt x="874200" y="638139"/>
                  </a:lnTo>
                  <a:lnTo>
                    <a:pt x="849043" y="646078"/>
                  </a:lnTo>
                  <a:lnTo>
                    <a:pt x="819616" y="651909"/>
                  </a:lnTo>
                  <a:lnTo>
                    <a:pt x="785434" y="662321"/>
                  </a:lnTo>
                  <a:lnTo>
                    <a:pt x="750019" y="667795"/>
                  </a:lnTo>
                  <a:lnTo>
                    <a:pt x="714360" y="674757"/>
                  </a:lnTo>
                  <a:lnTo>
                    <a:pt x="687582" y="678866"/>
                  </a:lnTo>
                  <a:lnTo>
                    <a:pt x="660795" y="683722"/>
                  </a:lnTo>
                  <a:lnTo>
                    <a:pt x="625078" y="685362"/>
                  </a:lnTo>
                  <a:lnTo>
                    <a:pt x="593548" y="690387"/>
                  </a:lnTo>
                  <a:lnTo>
                    <a:pt x="563811" y="693419"/>
                  </a:lnTo>
                  <a:lnTo>
                    <a:pt x="527097" y="694443"/>
                  </a:lnTo>
                  <a:lnTo>
                    <a:pt x="294315" y="694696"/>
                  </a:lnTo>
                  <a:lnTo>
                    <a:pt x="259881" y="688558"/>
                  </a:lnTo>
                  <a:lnTo>
                    <a:pt x="226732" y="686134"/>
                  </a:lnTo>
                  <a:lnTo>
                    <a:pt x="189638" y="685780"/>
                  </a:lnTo>
                  <a:lnTo>
                    <a:pt x="171552" y="685767"/>
                  </a:lnTo>
                  <a:lnTo>
                    <a:pt x="167857" y="688412"/>
                  </a:lnTo>
                  <a:lnTo>
                    <a:pt x="161151" y="694328"/>
                  </a:lnTo>
                  <a:lnTo>
                    <a:pt x="160734" y="685775"/>
                  </a:lnTo>
                  <a:lnTo>
                    <a:pt x="160734" y="685768"/>
                  </a:lnTo>
                  <a:lnTo>
                    <a:pt x="169664" y="685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3"/>
            <p:cNvSpPr/>
            <p:nvPr/>
          </p:nvSpPr>
          <p:spPr>
            <a:xfrm>
              <a:off x="5134606" y="2678907"/>
              <a:ext cx="1035809" cy="677368"/>
            </a:xfrm>
            <a:custGeom>
              <a:avLst/>
              <a:gdLst/>
              <a:ahLst/>
              <a:cxnLst/>
              <a:rect l="0" t="0" r="0" b="0"/>
              <a:pathLst>
                <a:path w="1035809" h="677368">
                  <a:moveTo>
                    <a:pt x="1035808" y="142874"/>
                  </a:moveTo>
                  <a:lnTo>
                    <a:pt x="1035808" y="138133"/>
                  </a:lnTo>
                  <a:lnTo>
                    <a:pt x="1034815" y="136737"/>
                  </a:lnTo>
                  <a:lnTo>
                    <a:pt x="1033162" y="135806"/>
                  </a:lnTo>
                  <a:lnTo>
                    <a:pt x="1031067" y="135185"/>
                  </a:lnTo>
                  <a:lnTo>
                    <a:pt x="1029671" y="133779"/>
                  </a:lnTo>
                  <a:lnTo>
                    <a:pt x="1028740" y="131850"/>
                  </a:lnTo>
                  <a:lnTo>
                    <a:pt x="1028119" y="129571"/>
                  </a:lnTo>
                  <a:lnTo>
                    <a:pt x="1024783" y="124394"/>
                  </a:lnTo>
                  <a:lnTo>
                    <a:pt x="1014558" y="112986"/>
                  </a:lnTo>
                  <a:lnTo>
                    <a:pt x="1011719" y="111042"/>
                  </a:lnTo>
                  <a:lnTo>
                    <a:pt x="1002983" y="107314"/>
                  </a:lnTo>
                  <a:lnTo>
                    <a:pt x="991143" y="97669"/>
                  </a:lnTo>
                  <a:lnTo>
                    <a:pt x="979249" y="86209"/>
                  </a:lnTo>
                  <a:lnTo>
                    <a:pt x="975282" y="84261"/>
                  </a:lnTo>
                  <a:lnTo>
                    <a:pt x="948964" y="76138"/>
                  </a:lnTo>
                  <a:lnTo>
                    <a:pt x="931708" y="66228"/>
                  </a:lnTo>
                  <a:lnTo>
                    <a:pt x="899717" y="58256"/>
                  </a:lnTo>
                  <a:lnTo>
                    <a:pt x="872849" y="53509"/>
                  </a:lnTo>
                  <a:lnTo>
                    <a:pt x="853468" y="47714"/>
                  </a:lnTo>
                  <a:lnTo>
                    <a:pt x="823401" y="42607"/>
                  </a:lnTo>
                  <a:lnTo>
                    <a:pt x="809443" y="38779"/>
                  </a:lnTo>
                  <a:lnTo>
                    <a:pt x="778876" y="33676"/>
                  </a:lnTo>
                  <a:lnTo>
                    <a:pt x="764850" y="29849"/>
                  </a:lnTo>
                  <a:lnTo>
                    <a:pt x="734238" y="24747"/>
                  </a:lnTo>
                  <a:lnTo>
                    <a:pt x="720206" y="20920"/>
                  </a:lnTo>
                  <a:lnTo>
                    <a:pt x="695572" y="17773"/>
                  </a:lnTo>
                  <a:lnTo>
                    <a:pt x="663227" y="10969"/>
                  </a:lnTo>
                  <a:lnTo>
                    <a:pt x="638340" y="9533"/>
                  </a:lnTo>
                  <a:lnTo>
                    <a:pt x="618054" y="8205"/>
                  </a:lnTo>
                  <a:lnTo>
                    <a:pt x="589898" y="2871"/>
                  </a:lnTo>
                  <a:lnTo>
                    <a:pt x="562704" y="850"/>
                  </a:lnTo>
                  <a:lnTo>
                    <a:pt x="534803" y="251"/>
                  </a:lnTo>
                  <a:lnTo>
                    <a:pt x="380582" y="0"/>
                  </a:lnTo>
                  <a:lnTo>
                    <a:pt x="349872" y="4739"/>
                  </a:lnTo>
                  <a:lnTo>
                    <a:pt x="317181" y="12428"/>
                  </a:lnTo>
                  <a:lnTo>
                    <a:pt x="287100" y="20990"/>
                  </a:lnTo>
                  <a:lnTo>
                    <a:pt x="250269" y="32772"/>
                  </a:lnTo>
                  <a:lnTo>
                    <a:pt x="223287" y="42672"/>
                  </a:lnTo>
                  <a:lnTo>
                    <a:pt x="197433" y="57732"/>
                  </a:lnTo>
                  <a:lnTo>
                    <a:pt x="175772" y="73770"/>
                  </a:lnTo>
                  <a:lnTo>
                    <a:pt x="144934" y="91226"/>
                  </a:lnTo>
                  <a:lnTo>
                    <a:pt x="125600" y="107727"/>
                  </a:lnTo>
                  <a:lnTo>
                    <a:pt x="107304" y="125184"/>
                  </a:lnTo>
                  <a:lnTo>
                    <a:pt x="83344" y="148860"/>
                  </a:lnTo>
                  <a:lnTo>
                    <a:pt x="71417" y="163394"/>
                  </a:lnTo>
                  <a:lnTo>
                    <a:pt x="60494" y="178783"/>
                  </a:lnTo>
                  <a:lnTo>
                    <a:pt x="48767" y="199595"/>
                  </a:lnTo>
                  <a:lnTo>
                    <a:pt x="35915" y="230146"/>
                  </a:lnTo>
                  <a:lnTo>
                    <a:pt x="26821" y="249430"/>
                  </a:lnTo>
                  <a:lnTo>
                    <a:pt x="17843" y="270357"/>
                  </a:lnTo>
                  <a:lnTo>
                    <a:pt x="12871" y="285853"/>
                  </a:lnTo>
                  <a:lnTo>
                    <a:pt x="9080" y="306726"/>
                  </a:lnTo>
                  <a:lnTo>
                    <a:pt x="4677" y="322853"/>
                  </a:lnTo>
                  <a:lnTo>
                    <a:pt x="1360" y="343927"/>
                  </a:lnTo>
                  <a:lnTo>
                    <a:pt x="584" y="359231"/>
                  </a:lnTo>
                  <a:lnTo>
                    <a:pt x="239" y="375954"/>
                  </a:lnTo>
                  <a:lnTo>
                    <a:pt x="0" y="415073"/>
                  </a:lnTo>
                  <a:lnTo>
                    <a:pt x="2625" y="430539"/>
                  </a:lnTo>
                  <a:lnTo>
                    <a:pt x="6108" y="446342"/>
                  </a:lnTo>
                  <a:lnTo>
                    <a:pt x="9060" y="466395"/>
                  </a:lnTo>
                  <a:lnTo>
                    <a:pt x="15778" y="484904"/>
                  </a:lnTo>
                  <a:lnTo>
                    <a:pt x="24052" y="502957"/>
                  </a:lnTo>
                  <a:lnTo>
                    <a:pt x="38696" y="532793"/>
                  </a:lnTo>
                  <a:lnTo>
                    <a:pt x="52340" y="550659"/>
                  </a:lnTo>
                  <a:lnTo>
                    <a:pt x="68592" y="574475"/>
                  </a:lnTo>
                  <a:lnTo>
                    <a:pt x="84239" y="591342"/>
                  </a:lnTo>
                  <a:lnTo>
                    <a:pt x="107304" y="609079"/>
                  </a:lnTo>
                  <a:lnTo>
                    <a:pt x="125034" y="622983"/>
                  </a:lnTo>
                  <a:lnTo>
                    <a:pt x="155744" y="639684"/>
                  </a:lnTo>
                  <a:lnTo>
                    <a:pt x="185627" y="651811"/>
                  </a:lnTo>
                  <a:lnTo>
                    <a:pt x="215672" y="663761"/>
                  </a:lnTo>
                  <a:lnTo>
                    <a:pt x="236739" y="667958"/>
                  </a:lnTo>
                  <a:lnTo>
                    <a:pt x="268763" y="670368"/>
                  </a:lnTo>
                  <a:lnTo>
                    <a:pt x="294913" y="675759"/>
                  </a:lnTo>
                  <a:lnTo>
                    <a:pt x="312622" y="677367"/>
                  </a:lnTo>
                  <a:lnTo>
                    <a:pt x="339327" y="673533"/>
                  </a:lnTo>
                  <a:lnTo>
                    <a:pt x="366092" y="670853"/>
                  </a:lnTo>
                  <a:lnTo>
                    <a:pt x="392873" y="670060"/>
                  </a:lnTo>
                  <a:lnTo>
                    <a:pt x="424400" y="669824"/>
                  </a:lnTo>
                  <a:lnTo>
                    <a:pt x="454137" y="665014"/>
                  </a:lnTo>
                  <a:lnTo>
                    <a:pt x="481800" y="662046"/>
                  </a:lnTo>
                  <a:lnTo>
                    <a:pt x="513588" y="661166"/>
                  </a:lnTo>
                  <a:lnTo>
                    <a:pt x="536480" y="658314"/>
                  </a:lnTo>
                  <a:lnTo>
                    <a:pt x="559884" y="654732"/>
                  </a:lnTo>
                  <a:lnTo>
                    <a:pt x="583515" y="653140"/>
                  </a:lnTo>
                  <a:lnTo>
                    <a:pt x="607247" y="652431"/>
                  </a:lnTo>
                  <a:lnTo>
                    <a:pt x="675980" y="651915"/>
                  </a:lnTo>
                  <a:lnTo>
                    <a:pt x="696298" y="650895"/>
                  </a:lnTo>
                  <a:lnTo>
                    <a:pt x="718558" y="647135"/>
                  </a:lnTo>
                  <a:lnTo>
                    <a:pt x="748661" y="644180"/>
                  </a:lnTo>
                  <a:lnTo>
                    <a:pt x="776433" y="643305"/>
                  </a:lnTo>
                  <a:lnTo>
                    <a:pt x="943378" y="642936"/>
                  </a:lnTo>
                  <a:lnTo>
                    <a:pt x="955372" y="640290"/>
                  </a:lnTo>
                  <a:lnTo>
                    <a:pt x="970633" y="635868"/>
                  </a:lnTo>
                  <a:lnTo>
                    <a:pt x="1001668" y="634115"/>
                  </a:lnTo>
                  <a:lnTo>
                    <a:pt x="1004118" y="633087"/>
                  </a:lnTo>
                  <a:lnTo>
                    <a:pt x="1005752" y="631409"/>
                  </a:lnTo>
                  <a:lnTo>
                    <a:pt x="1006840" y="629298"/>
                  </a:lnTo>
                  <a:lnTo>
                    <a:pt x="1008559" y="627891"/>
                  </a:lnTo>
                  <a:lnTo>
                    <a:pt x="1010696" y="626953"/>
                  </a:lnTo>
                  <a:lnTo>
                    <a:pt x="1016516" y="625447"/>
                  </a:lnTo>
                  <a:lnTo>
                    <a:pt x="1026842" y="625078"/>
                  </a:lnTo>
                  <a:lnTo>
                    <a:pt x="1017948" y="6250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4"/>
            <p:cNvSpPr/>
            <p:nvPr/>
          </p:nvSpPr>
          <p:spPr>
            <a:xfrm>
              <a:off x="4094396" y="2143128"/>
              <a:ext cx="1013350" cy="2098046"/>
            </a:xfrm>
            <a:custGeom>
              <a:avLst/>
              <a:gdLst/>
              <a:ahLst/>
              <a:cxnLst/>
              <a:rect l="0" t="0" r="0" b="0"/>
              <a:pathLst>
                <a:path w="1013350" h="2098046">
                  <a:moveTo>
                    <a:pt x="147205" y="160731"/>
                  </a:moveTo>
                  <a:lnTo>
                    <a:pt x="147205" y="174033"/>
                  </a:lnTo>
                  <a:lnTo>
                    <a:pt x="146212" y="176544"/>
                  </a:lnTo>
                  <a:lnTo>
                    <a:pt x="142464" y="181980"/>
                  </a:lnTo>
                  <a:lnTo>
                    <a:pt x="140137" y="190350"/>
                  </a:lnTo>
                  <a:lnTo>
                    <a:pt x="138110" y="200684"/>
                  </a:lnTo>
                  <a:lnTo>
                    <a:pt x="108473" y="277354"/>
                  </a:lnTo>
                  <a:lnTo>
                    <a:pt x="90647" y="338131"/>
                  </a:lnTo>
                  <a:lnTo>
                    <a:pt x="68699" y="396175"/>
                  </a:lnTo>
                  <a:lnTo>
                    <a:pt x="52200" y="461611"/>
                  </a:lnTo>
                  <a:lnTo>
                    <a:pt x="40097" y="518555"/>
                  </a:lnTo>
                  <a:lnTo>
                    <a:pt x="32892" y="577575"/>
                  </a:lnTo>
                  <a:lnTo>
                    <a:pt x="24340" y="643142"/>
                  </a:lnTo>
                  <a:lnTo>
                    <a:pt x="15743" y="707541"/>
                  </a:lnTo>
                  <a:lnTo>
                    <a:pt x="9010" y="772553"/>
                  </a:lnTo>
                  <a:lnTo>
                    <a:pt x="5716" y="822892"/>
                  </a:lnTo>
                  <a:lnTo>
                    <a:pt x="0" y="880250"/>
                  </a:lnTo>
                  <a:lnTo>
                    <a:pt x="1503" y="936492"/>
                  </a:lnTo>
                  <a:lnTo>
                    <a:pt x="3493" y="990859"/>
                  </a:lnTo>
                  <a:lnTo>
                    <a:pt x="10301" y="1068700"/>
                  </a:lnTo>
                  <a:lnTo>
                    <a:pt x="13375" y="1124290"/>
                  </a:lnTo>
                  <a:lnTo>
                    <a:pt x="19137" y="1177472"/>
                  </a:lnTo>
                  <a:lnTo>
                    <a:pt x="24261" y="1226082"/>
                  </a:lnTo>
                  <a:lnTo>
                    <a:pt x="41324" y="1277747"/>
                  </a:lnTo>
                  <a:lnTo>
                    <a:pt x="53545" y="1330758"/>
                  </a:lnTo>
                  <a:lnTo>
                    <a:pt x="63450" y="1384169"/>
                  </a:lnTo>
                  <a:lnTo>
                    <a:pt x="75686" y="1452904"/>
                  </a:lnTo>
                  <a:lnTo>
                    <a:pt x="84674" y="1502050"/>
                  </a:lnTo>
                  <a:lnTo>
                    <a:pt x="102554" y="1604858"/>
                  </a:lnTo>
                  <a:lnTo>
                    <a:pt x="111486" y="1653899"/>
                  </a:lnTo>
                  <a:lnTo>
                    <a:pt x="128133" y="1719063"/>
                  </a:lnTo>
                  <a:lnTo>
                    <a:pt x="143401" y="1779707"/>
                  </a:lnTo>
                  <a:lnTo>
                    <a:pt x="155972" y="1836812"/>
                  </a:lnTo>
                  <a:lnTo>
                    <a:pt x="171988" y="1898687"/>
                  </a:lnTo>
                  <a:lnTo>
                    <a:pt x="196977" y="1963320"/>
                  </a:lnTo>
                  <a:lnTo>
                    <a:pt x="212195" y="2000008"/>
                  </a:lnTo>
                  <a:lnTo>
                    <a:pt x="228307" y="2024319"/>
                  </a:lnTo>
                  <a:lnTo>
                    <a:pt x="257435" y="2056443"/>
                  </a:lnTo>
                  <a:lnTo>
                    <a:pt x="269287" y="2068549"/>
                  </a:lnTo>
                  <a:lnTo>
                    <a:pt x="283815" y="2077897"/>
                  </a:lnTo>
                  <a:lnTo>
                    <a:pt x="299202" y="2084367"/>
                  </a:lnTo>
                  <a:lnTo>
                    <a:pt x="325248" y="2091167"/>
                  </a:lnTo>
                  <a:lnTo>
                    <a:pt x="331385" y="2093602"/>
                  </a:lnTo>
                  <a:lnTo>
                    <a:pt x="354243" y="2097030"/>
                  </a:lnTo>
                  <a:lnTo>
                    <a:pt x="379867" y="2098045"/>
                  </a:lnTo>
                  <a:lnTo>
                    <a:pt x="409055" y="2097396"/>
                  </a:lnTo>
                  <a:lnTo>
                    <a:pt x="433811" y="2091319"/>
                  </a:lnTo>
                  <a:lnTo>
                    <a:pt x="459998" y="2084227"/>
                  </a:lnTo>
                  <a:lnTo>
                    <a:pt x="486608" y="2079699"/>
                  </a:lnTo>
                  <a:lnTo>
                    <a:pt x="522267" y="2064044"/>
                  </a:lnTo>
                  <a:lnTo>
                    <a:pt x="549045" y="2051560"/>
                  </a:lnTo>
                  <a:lnTo>
                    <a:pt x="575832" y="2035294"/>
                  </a:lnTo>
                  <a:lnTo>
                    <a:pt x="620479" y="2006111"/>
                  </a:lnTo>
                  <a:lnTo>
                    <a:pt x="665127" y="1976422"/>
                  </a:lnTo>
                  <a:lnTo>
                    <a:pt x="694708" y="1951627"/>
                  </a:lnTo>
                  <a:lnTo>
                    <a:pt x="719532" y="1928625"/>
                  </a:lnTo>
                  <a:lnTo>
                    <a:pt x="744747" y="1907808"/>
                  </a:lnTo>
                  <a:lnTo>
                    <a:pt x="774193" y="1874610"/>
                  </a:lnTo>
                  <a:lnTo>
                    <a:pt x="803639" y="1839389"/>
                  </a:lnTo>
                  <a:lnTo>
                    <a:pt x="829556" y="1803769"/>
                  </a:lnTo>
                  <a:lnTo>
                    <a:pt x="859664" y="1765424"/>
                  </a:lnTo>
                  <a:lnTo>
                    <a:pt x="890063" y="1703472"/>
                  </a:lnTo>
                  <a:lnTo>
                    <a:pt x="917365" y="1646752"/>
                  </a:lnTo>
                  <a:lnTo>
                    <a:pt x="938642" y="1582676"/>
                  </a:lnTo>
                  <a:lnTo>
                    <a:pt x="965751" y="1476349"/>
                  </a:lnTo>
                  <a:lnTo>
                    <a:pt x="980641" y="1416837"/>
                  </a:lnTo>
                  <a:lnTo>
                    <a:pt x="990814" y="1353091"/>
                  </a:lnTo>
                  <a:lnTo>
                    <a:pt x="997550" y="1294638"/>
                  </a:lnTo>
                  <a:lnTo>
                    <a:pt x="1004538" y="1234256"/>
                  </a:lnTo>
                  <a:lnTo>
                    <a:pt x="1011343" y="1180573"/>
                  </a:lnTo>
                  <a:lnTo>
                    <a:pt x="1013116" y="1119428"/>
                  </a:lnTo>
                  <a:lnTo>
                    <a:pt x="1013349" y="1054944"/>
                  </a:lnTo>
                  <a:lnTo>
                    <a:pt x="1006312" y="991748"/>
                  </a:lnTo>
                  <a:lnTo>
                    <a:pt x="1004822" y="938936"/>
                  </a:lnTo>
                  <a:lnTo>
                    <a:pt x="1001858" y="875672"/>
                  </a:lnTo>
                  <a:lnTo>
                    <a:pt x="996359" y="815649"/>
                  </a:lnTo>
                  <a:lnTo>
                    <a:pt x="993044" y="767964"/>
                  </a:lnTo>
                  <a:lnTo>
                    <a:pt x="986453" y="708421"/>
                  </a:lnTo>
                  <a:lnTo>
                    <a:pt x="979019" y="648887"/>
                  </a:lnTo>
                  <a:lnTo>
                    <a:pt x="975198" y="589356"/>
                  </a:lnTo>
                  <a:lnTo>
                    <a:pt x="966658" y="520564"/>
                  </a:lnTo>
                  <a:lnTo>
                    <a:pt x="961836" y="489268"/>
                  </a:lnTo>
                  <a:lnTo>
                    <a:pt x="957339" y="426596"/>
                  </a:lnTo>
                  <a:lnTo>
                    <a:pt x="946514" y="352848"/>
                  </a:lnTo>
                  <a:lnTo>
                    <a:pt x="937608" y="295079"/>
                  </a:lnTo>
                  <a:lnTo>
                    <a:pt x="923483" y="231633"/>
                  </a:lnTo>
                  <a:lnTo>
                    <a:pt x="900252" y="166847"/>
                  </a:lnTo>
                  <a:lnTo>
                    <a:pt x="885389" y="129382"/>
                  </a:lnTo>
                  <a:lnTo>
                    <a:pt x="871721" y="110542"/>
                  </a:lnTo>
                  <a:lnTo>
                    <a:pt x="860796" y="101052"/>
                  </a:lnTo>
                  <a:lnTo>
                    <a:pt x="855104" y="97133"/>
                  </a:lnTo>
                  <a:lnTo>
                    <a:pt x="846134" y="87486"/>
                  </a:lnTo>
                  <a:lnTo>
                    <a:pt x="827551" y="65124"/>
                  </a:lnTo>
                  <a:lnTo>
                    <a:pt x="797746" y="42160"/>
                  </a:lnTo>
                  <a:lnTo>
                    <a:pt x="782914" y="32884"/>
                  </a:lnTo>
                  <a:lnTo>
                    <a:pt x="753988" y="20861"/>
                  </a:lnTo>
                  <a:lnTo>
                    <a:pt x="734341" y="12903"/>
                  </a:lnTo>
                  <a:lnTo>
                    <a:pt x="709924" y="7066"/>
                  </a:lnTo>
                  <a:lnTo>
                    <a:pt x="703921" y="4710"/>
                  </a:lnTo>
                  <a:lnTo>
                    <a:pt x="681252" y="1393"/>
                  </a:lnTo>
                  <a:lnTo>
                    <a:pt x="654054" y="272"/>
                  </a:lnTo>
                  <a:lnTo>
                    <a:pt x="600887" y="7"/>
                  </a:lnTo>
                  <a:lnTo>
                    <a:pt x="580057" y="0"/>
                  </a:lnTo>
                  <a:lnTo>
                    <a:pt x="567456" y="2644"/>
                  </a:lnTo>
                  <a:lnTo>
                    <a:pt x="555241" y="6134"/>
                  </a:lnTo>
                  <a:lnTo>
                    <a:pt x="528584" y="11021"/>
                  </a:lnTo>
                  <a:lnTo>
                    <a:pt x="499690" y="21246"/>
                  </a:lnTo>
                  <a:lnTo>
                    <a:pt x="468737" y="38957"/>
                  </a:lnTo>
                  <a:lnTo>
                    <a:pt x="439839" y="53039"/>
                  </a:lnTo>
                  <a:lnTo>
                    <a:pt x="424108" y="60282"/>
                  </a:lnTo>
                  <a:lnTo>
                    <a:pt x="397841" y="78455"/>
                  </a:lnTo>
                  <a:lnTo>
                    <a:pt x="376910" y="88728"/>
                  </a:lnTo>
                  <a:lnTo>
                    <a:pt x="351856" y="100701"/>
                  </a:lnTo>
                  <a:lnTo>
                    <a:pt x="328228" y="116817"/>
                  </a:lnTo>
                  <a:lnTo>
                    <a:pt x="313979" y="127323"/>
                  </a:lnTo>
                  <a:lnTo>
                    <a:pt x="289224" y="139808"/>
                  </a:lnTo>
                  <a:lnTo>
                    <a:pt x="263037" y="155634"/>
                  </a:lnTo>
                  <a:lnTo>
                    <a:pt x="236427" y="173883"/>
                  </a:lnTo>
                  <a:lnTo>
                    <a:pt x="209691" y="196709"/>
                  </a:lnTo>
                  <a:lnTo>
                    <a:pt x="182917" y="217473"/>
                  </a:lnTo>
                  <a:lnTo>
                    <a:pt x="156132" y="242036"/>
                  </a:lnTo>
                  <a:lnTo>
                    <a:pt x="120415" y="277002"/>
                  </a:lnTo>
                  <a:lnTo>
                    <a:pt x="89437" y="312572"/>
                  </a:lnTo>
                  <a:lnTo>
                    <a:pt x="47369" y="370857"/>
                  </a:lnTo>
                  <a:lnTo>
                    <a:pt x="23545" y="423563"/>
                  </a:lnTo>
                  <a:lnTo>
                    <a:pt x="13260" y="4464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5"/>
            <p:cNvSpPr/>
            <p:nvPr/>
          </p:nvSpPr>
          <p:spPr>
            <a:xfrm>
              <a:off x="3768328" y="3955851"/>
              <a:ext cx="759024" cy="62499"/>
            </a:xfrm>
            <a:custGeom>
              <a:avLst/>
              <a:gdLst/>
              <a:ahLst/>
              <a:cxnLst/>
              <a:rect l="0" t="0" r="0" b="0"/>
              <a:pathLst>
                <a:path w="759024" h="62499">
                  <a:moveTo>
                    <a:pt x="759023" y="53578"/>
                  </a:moveTo>
                  <a:lnTo>
                    <a:pt x="733291" y="53578"/>
                  </a:lnTo>
                  <a:lnTo>
                    <a:pt x="726986" y="54570"/>
                  </a:lnTo>
                  <a:lnTo>
                    <a:pt x="719805" y="56224"/>
                  </a:lnTo>
                  <a:lnTo>
                    <a:pt x="712042" y="58319"/>
                  </a:lnTo>
                  <a:lnTo>
                    <a:pt x="704882" y="59715"/>
                  </a:lnTo>
                  <a:lnTo>
                    <a:pt x="691635" y="61266"/>
                  </a:lnTo>
                  <a:lnTo>
                    <a:pt x="668280" y="62140"/>
                  </a:lnTo>
                  <a:lnTo>
                    <a:pt x="631955" y="62459"/>
                  </a:lnTo>
                  <a:lnTo>
                    <a:pt x="597884" y="62498"/>
                  </a:lnTo>
                  <a:lnTo>
                    <a:pt x="589089" y="61509"/>
                  </a:lnTo>
                  <a:lnTo>
                    <a:pt x="580249" y="59858"/>
                  </a:lnTo>
                  <a:lnTo>
                    <a:pt x="571379" y="57764"/>
                  </a:lnTo>
                  <a:lnTo>
                    <a:pt x="562489" y="56369"/>
                  </a:lnTo>
                  <a:lnTo>
                    <a:pt x="544675" y="54819"/>
                  </a:lnTo>
                  <a:lnTo>
                    <a:pt x="524189" y="54129"/>
                  </a:lnTo>
                  <a:lnTo>
                    <a:pt x="502848" y="52831"/>
                  </a:lnTo>
                  <a:lnTo>
                    <a:pt x="492989" y="51096"/>
                  </a:lnTo>
                  <a:lnTo>
                    <a:pt x="483441" y="48947"/>
                  </a:lnTo>
                  <a:lnTo>
                    <a:pt x="474098" y="47514"/>
                  </a:lnTo>
                  <a:lnTo>
                    <a:pt x="455781" y="45922"/>
                  </a:lnTo>
                  <a:lnTo>
                    <a:pt x="435072" y="45215"/>
                  </a:lnTo>
                  <a:lnTo>
                    <a:pt x="413631" y="43908"/>
                  </a:lnTo>
                  <a:lnTo>
                    <a:pt x="403746" y="42170"/>
                  </a:lnTo>
                  <a:lnTo>
                    <a:pt x="394179" y="40020"/>
                  </a:lnTo>
                  <a:lnTo>
                    <a:pt x="384825" y="38586"/>
                  </a:lnTo>
                  <a:lnTo>
                    <a:pt x="366494" y="36993"/>
                  </a:lnTo>
                  <a:lnTo>
                    <a:pt x="345779" y="36285"/>
                  </a:lnTo>
                  <a:lnTo>
                    <a:pt x="304883" y="35831"/>
                  </a:lnTo>
                  <a:lnTo>
                    <a:pt x="294537" y="34801"/>
                  </a:lnTo>
                  <a:lnTo>
                    <a:pt x="283670" y="33123"/>
                  </a:lnTo>
                  <a:lnTo>
                    <a:pt x="272457" y="31012"/>
                  </a:lnTo>
                  <a:lnTo>
                    <a:pt x="262005" y="29604"/>
                  </a:lnTo>
                  <a:lnTo>
                    <a:pt x="242454" y="28040"/>
                  </a:lnTo>
                  <a:lnTo>
                    <a:pt x="232081" y="26631"/>
                  </a:lnTo>
                  <a:lnTo>
                    <a:pt x="221197" y="24700"/>
                  </a:lnTo>
                  <a:lnTo>
                    <a:pt x="209972" y="22419"/>
                  </a:lnTo>
                  <a:lnTo>
                    <a:pt x="199513" y="20899"/>
                  </a:lnTo>
                  <a:lnTo>
                    <a:pt x="179953" y="19211"/>
                  </a:lnTo>
                  <a:lnTo>
                    <a:pt x="161339" y="18460"/>
                  </a:lnTo>
                  <a:lnTo>
                    <a:pt x="142151" y="17134"/>
                  </a:lnTo>
                  <a:lnTo>
                    <a:pt x="131478" y="15391"/>
                  </a:lnTo>
                  <a:lnTo>
                    <a:pt x="120394" y="13238"/>
                  </a:lnTo>
                  <a:lnTo>
                    <a:pt x="110028" y="11802"/>
                  </a:lnTo>
                  <a:lnTo>
                    <a:pt x="90573" y="10206"/>
                  </a:lnTo>
                  <a:lnTo>
                    <a:pt x="69359" y="9497"/>
                  </a:lnTo>
                  <a:lnTo>
                    <a:pt x="32882" y="9042"/>
                  </a:lnTo>
                  <a:lnTo>
                    <a:pt x="25890" y="8012"/>
                  </a:lnTo>
                  <a:lnTo>
                    <a:pt x="19245" y="6334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6"/>
            <p:cNvSpPr/>
            <p:nvPr/>
          </p:nvSpPr>
          <p:spPr>
            <a:xfrm>
              <a:off x="2920018" y="3402213"/>
              <a:ext cx="2044878" cy="580428"/>
            </a:xfrm>
            <a:custGeom>
              <a:avLst/>
              <a:gdLst/>
              <a:ahLst/>
              <a:cxnLst/>
              <a:rect l="0" t="0" r="0" b="0"/>
              <a:pathLst>
                <a:path w="2044878" h="580428">
                  <a:moveTo>
                    <a:pt x="562560" y="535779"/>
                  </a:moveTo>
                  <a:lnTo>
                    <a:pt x="490431" y="535779"/>
                  </a:lnTo>
                  <a:lnTo>
                    <a:pt x="428574" y="526684"/>
                  </a:lnTo>
                  <a:lnTo>
                    <a:pt x="366104" y="508806"/>
                  </a:lnTo>
                  <a:lnTo>
                    <a:pt x="348246" y="503947"/>
                  </a:lnTo>
                  <a:lnTo>
                    <a:pt x="288532" y="493272"/>
                  </a:lnTo>
                  <a:lnTo>
                    <a:pt x="232406" y="476174"/>
                  </a:lnTo>
                  <a:lnTo>
                    <a:pt x="160733" y="452432"/>
                  </a:lnTo>
                  <a:lnTo>
                    <a:pt x="138678" y="443504"/>
                  </a:lnTo>
                  <a:lnTo>
                    <a:pt x="113448" y="425462"/>
                  </a:lnTo>
                  <a:lnTo>
                    <a:pt x="89355" y="408669"/>
                  </a:lnTo>
                  <a:lnTo>
                    <a:pt x="71448" y="392283"/>
                  </a:lnTo>
                  <a:lnTo>
                    <a:pt x="52359" y="373709"/>
                  </a:lnTo>
                  <a:lnTo>
                    <a:pt x="42185" y="358884"/>
                  </a:lnTo>
                  <a:lnTo>
                    <a:pt x="33295" y="350333"/>
                  </a:lnTo>
                  <a:lnTo>
                    <a:pt x="28147" y="346664"/>
                  </a:lnTo>
                  <a:lnTo>
                    <a:pt x="19780" y="337295"/>
                  </a:lnTo>
                  <a:lnTo>
                    <a:pt x="13746" y="327509"/>
                  </a:lnTo>
                  <a:lnTo>
                    <a:pt x="7226" y="310496"/>
                  </a:lnTo>
                  <a:lnTo>
                    <a:pt x="3206" y="299723"/>
                  </a:lnTo>
                  <a:lnTo>
                    <a:pt x="942" y="282502"/>
                  </a:lnTo>
                  <a:lnTo>
                    <a:pt x="272" y="265824"/>
                  </a:lnTo>
                  <a:lnTo>
                    <a:pt x="45" y="248151"/>
                  </a:lnTo>
                  <a:lnTo>
                    <a:pt x="0" y="230585"/>
                  </a:lnTo>
                  <a:lnTo>
                    <a:pt x="2640" y="221213"/>
                  </a:lnTo>
                  <a:lnTo>
                    <a:pt x="6128" y="211424"/>
                  </a:lnTo>
                  <a:lnTo>
                    <a:pt x="7679" y="203767"/>
                  </a:lnTo>
                  <a:lnTo>
                    <a:pt x="11013" y="197056"/>
                  </a:lnTo>
                  <a:lnTo>
                    <a:pt x="13292" y="193878"/>
                  </a:lnTo>
                  <a:lnTo>
                    <a:pt x="15823" y="187700"/>
                  </a:lnTo>
                  <a:lnTo>
                    <a:pt x="17941" y="180655"/>
                  </a:lnTo>
                  <a:lnTo>
                    <a:pt x="24711" y="166524"/>
                  </a:lnTo>
                  <a:lnTo>
                    <a:pt x="38804" y="149196"/>
                  </a:lnTo>
                  <a:lnTo>
                    <a:pt x="53584" y="133992"/>
                  </a:lnTo>
                  <a:lnTo>
                    <a:pt x="74404" y="113110"/>
                  </a:lnTo>
                  <a:lnTo>
                    <a:pt x="78373" y="111124"/>
                  </a:lnTo>
                  <a:lnTo>
                    <a:pt x="92447" y="107337"/>
                  </a:lnTo>
                  <a:lnTo>
                    <a:pt x="99951" y="102936"/>
                  </a:lnTo>
                  <a:lnTo>
                    <a:pt x="123683" y="86208"/>
                  </a:lnTo>
                  <a:lnTo>
                    <a:pt x="132024" y="82962"/>
                  </a:lnTo>
                  <a:lnTo>
                    <a:pt x="140031" y="80527"/>
                  </a:lnTo>
                  <a:lnTo>
                    <a:pt x="154703" y="73578"/>
                  </a:lnTo>
                  <a:lnTo>
                    <a:pt x="162347" y="68087"/>
                  </a:lnTo>
                  <a:lnTo>
                    <a:pt x="166767" y="66227"/>
                  </a:lnTo>
                  <a:lnTo>
                    <a:pt x="182468" y="63608"/>
                  </a:lnTo>
                  <a:lnTo>
                    <a:pt x="199688" y="61840"/>
                  </a:lnTo>
                  <a:lnTo>
                    <a:pt x="223285" y="55502"/>
                  </a:lnTo>
                  <a:lnTo>
                    <a:pt x="235161" y="53440"/>
                  </a:lnTo>
                  <a:lnTo>
                    <a:pt x="258955" y="46676"/>
                  </a:lnTo>
                  <a:lnTo>
                    <a:pt x="270859" y="44556"/>
                  </a:lnTo>
                  <a:lnTo>
                    <a:pt x="288717" y="38776"/>
                  </a:lnTo>
                  <a:lnTo>
                    <a:pt x="323222" y="36119"/>
                  </a:lnTo>
                  <a:lnTo>
                    <a:pt x="385621" y="35727"/>
                  </a:lnTo>
                  <a:lnTo>
                    <a:pt x="448400" y="27338"/>
                  </a:lnTo>
                  <a:lnTo>
                    <a:pt x="510857" y="26807"/>
                  </a:lnTo>
                  <a:lnTo>
                    <a:pt x="554709" y="27781"/>
                  </a:lnTo>
                  <a:lnTo>
                    <a:pt x="601166" y="34889"/>
                  </a:lnTo>
                  <a:lnTo>
                    <a:pt x="662140" y="35684"/>
                  </a:lnTo>
                  <a:lnTo>
                    <a:pt x="1241216" y="35716"/>
                  </a:lnTo>
                  <a:lnTo>
                    <a:pt x="1303724" y="27614"/>
                  </a:lnTo>
                  <a:lnTo>
                    <a:pt x="1366232" y="26835"/>
                  </a:lnTo>
                  <a:lnTo>
                    <a:pt x="1383098" y="25816"/>
                  </a:lnTo>
                  <a:lnTo>
                    <a:pt x="1412741" y="19723"/>
                  </a:lnTo>
                  <a:lnTo>
                    <a:pt x="1438221" y="15764"/>
                  </a:lnTo>
                  <a:lnTo>
                    <a:pt x="1464621" y="10953"/>
                  </a:lnTo>
                  <a:lnTo>
                    <a:pt x="1526976" y="9045"/>
                  </a:lnTo>
                  <a:lnTo>
                    <a:pt x="1562686" y="7958"/>
                  </a:lnTo>
                  <a:lnTo>
                    <a:pt x="1617255" y="827"/>
                  </a:lnTo>
                  <a:lnTo>
                    <a:pt x="1677943" y="70"/>
                  </a:lnTo>
                  <a:lnTo>
                    <a:pt x="1750176" y="0"/>
                  </a:lnTo>
                  <a:lnTo>
                    <a:pt x="1812713" y="9092"/>
                  </a:lnTo>
                  <a:lnTo>
                    <a:pt x="1872578" y="19902"/>
                  </a:lnTo>
                  <a:lnTo>
                    <a:pt x="1910777" y="32016"/>
                  </a:lnTo>
                  <a:lnTo>
                    <a:pt x="1937111" y="37631"/>
                  </a:lnTo>
                  <a:lnTo>
                    <a:pt x="1961421" y="48000"/>
                  </a:lnTo>
                  <a:lnTo>
                    <a:pt x="1984340" y="65740"/>
                  </a:lnTo>
                  <a:lnTo>
                    <a:pt x="1997072" y="76583"/>
                  </a:lnTo>
                  <a:lnTo>
                    <a:pt x="2019678" y="92164"/>
                  </a:lnTo>
                  <a:lnTo>
                    <a:pt x="2029591" y="101169"/>
                  </a:lnTo>
                  <a:lnTo>
                    <a:pt x="2031713" y="105148"/>
                  </a:lnTo>
                  <a:lnTo>
                    <a:pt x="2035693" y="119237"/>
                  </a:lnTo>
                  <a:lnTo>
                    <a:pt x="2041722" y="131129"/>
                  </a:lnTo>
                  <a:lnTo>
                    <a:pt x="2043950" y="145787"/>
                  </a:lnTo>
                  <a:lnTo>
                    <a:pt x="2044702" y="162777"/>
                  </a:lnTo>
                  <a:lnTo>
                    <a:pt x="2044877" y="194835"/>
                  </a:lnTo>
                  <a:lnTo>
                    <a:pt x="2042237" y="205985"/>
                  </a:lnTo>
                  <a:lnTo>
                    <a:pt x="2038749" y="217555"/>
                  </a:lnTo>
                  <a:lnTo>
                    <a:pt x="2035793" y="234233"/>
                  </a:lnTo>
                  <a:lnTo>
                    <a:pt x="2030066" y="246892"/>
                  </a:lnTo>
                  <a:lnTo>
                    <a:pt x="2026936" y="262769"/>
                  </a:lnTo>
                  <a:lnTo>
                    <a:pt x="2020166" y="280042"/>
                  </a:lnTo>
                  <a:lnTo>
                    <a:pt x="2011876" y="297727"/>
                  </a:lnTo>
                  <a:lnTo>
                    <a:pt x="1997227" y="327429"/>
                  </a:lnTo>
                  <a:lnTo>
                    <a:pt x="1982375" y="350118"/>
                  </a:lnTo>
                  <a:lnTo>
                    <a:pt x="1973448" y="366667"/>
                  </a:lnTo>
                  <a:lnTo>
                    <a:pt x="1966504" y="378266"/>
                  </a:lnTo>
                  <a:lnTo>
                    <a:pt x="1952430" y="394961"/>
                  </a:lnTo>
                  <a:lnTo>
                    <a:pt x="1935637" y="412639"/>
                  </a:lnTo>
                  <a:lnTo>
                    <a:pt x="1876839" y="471654"/>
                  </a:lnTo>
                  <a:lnTo>
                    <a:pt x="1848255" y="493171"/>
                  </a:lnTo>
                  <a:lnTo>
                    <a:pt x="1830522" y="506948"/>
                  </a:lnTo>
                  <a:lnTo>
                    <a:pt x="1800803" y="523603"/>
                  </a:lnTo>
                  <a:lnTo>
                    <a:pt x="1753185" y="547674"/>
                  </a:lnTo>
                  <a:lnTo>
                    <a:pt x="1723235" y="558597"/>
                  </a:lnTo>
                  <a:lnTo>
                    <a:pt x="1697181" y="564429"/>
                  </a:lnTo>
                  <a:lnTo>
                    <a:pt x="1691045" y="566785"/>
                  </a:lnTo>
                  <a:lnTo>
                    <a:pt x="1668186" y="570101"/>
                  </a:lnTo>
                  <a:lnTo>
                    <a:pt x="1640924" y="572214"/>
                  </a:lnTo>
                  <a:lnTo>
                    <a:pt x="1621475" y="577553"/>
                  </a:lnTo>
                  <a:lnTo>
                    <a:pt x="1561298" y="580315"/>
                  </a:lnTo>
                  <a:lnTo>
                    <a:pt x="1401949" y="580427"/>
                  </a:lnTo>
                  <a:lnTo>
                    <a:pt x="1339442" y="572325"/>
                  </a:lnTo>
                  <a:lnTo>
                    <a:pt x="1285864" y="570578"/>
                  </a:lnTo>
                  <a:lnTo>
                    <a:pt x="1232286" y="563401"/>
                  </a:lnTo>
                  <a:lnTo>
                    <a:pt x="1177715" y="562641"/>
                  </a:lnTo>
                  <a:lnTo>
                    <a:pt x="1145782" y="561597"/>
                  </a:lnTo>
                  <a:lnTo>
                    <a:pt x="1089657" y="554467"/>
                  </a:lnTo>
                  <a:lnTo>
                    <a:pt x="1062695" y="552892"/>
                  </a:lnTo>
                  <a:lnTo>
                    <a:pt x="1013243" y="545982"/>
                  </a:lnTo>
                  <a:lnTo>
                    <a:pt x="955834" y="544820"/>
                  </a:lnTo>
                  <a:lnTo>
                    <a:pt x="897180" y="537030"/>
                  </a:lnTo>
                  <a:lnTo>
                    <a:pt x="836834" y="535852"/>
                  </a:lnTo>
                  <a:lnTo>
                    <a:pt x="787563" y="534793"/>
                  </a:lnTo>
                  <a:lnTo>
                    <a:pt x="767942" y="5268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7"/>
            <p:cNvSpPr/>
            <p:nvPr/>
          </p:nvSpPr>
          <p:spPr>
            <a:xfrm>
              <a:off x="1330523" y="4518421"/>
              <a:ext cx="241103" cy="285751"/>
            </a:xfrm>
            <a:custGeom>
              <a:avLst/>
              <a:gdLst/>
              <a:ahLst/>
              <a:cxnLst/>
              <a:rect l="0" t="0" r="0" b="0"/>
              <a:pathLst>
                <a:path w="241103" h="285751">
                  <a:moveTo>
                    <a:pt x="241102" y="0"/>
                  </a:moveTo>
                  <a:lnTo>
                    <a:pt x="219852" y="21250"/>
                  </a:lnTo>
                  <a:lnTo>
                    <a:pt x="214128" y="29619"/>
                  </a:lnTo>
                  <a:lnTo>
                    <a:pt x="211213" y="34629"/>
                  </a:lnTo>
                  <a:lnTo>
                    <a:pt x="207285" y="38961"/>
                  </a:lnTo>
                  <a:lnTo>
                    <a:pt x="202682" y="42841"/>
                  </a:lnTo>
                  <a:lnTo>
                    <a:pt x="197629" y="46420"/>
                  </a:lnTo>
                  <a:lnTo>
                    <a:pt x="192276" y="50790"/>
                  </a:lnTo>
                  <a:lnTo>
                    <a:pt x="186723" y="55688"/>
                  </a:lnTo>
                  <a:lnTo>
                    <a:pt x="181037" y="60939"/>
                  </a:lnTo>
                  <a:lnTo>
                    <a:pt x="176254" y="66422"/>
                  </a:lnTo>
                  <a:lnTo>
                    <a:pt x="172073" y="72063"/>
                  </a:lnTo>
                  <a:lnTo>
                    <a:pt x="168293" y="77808"/>
                  </a:lnTo>
                  <a:lnTo>
                    <a:pt x="162797" y="83622"/>
                  </a:lnTo>
                  <a:lnTo>
                    <a:pt x="156156" y="89483"/>
                  </a:lnTo>
                  <a:lnTo>
                    <a:pt x="148753" y="95374"/>
                  </a:lnTo>
                  <a:lnTo>
                    <a:pt x="142825" y="102278"/>
                  </a:lnTo>
                  <a:lnTo>
                    <a:pt x="137880" y="109858"/>
                  </a:lnTo>
                  <a:lnTo>
                    <a:pt x="133592" y="117887"/>
                  </a:lnTo>
                  <a:lnTo>
                    <a:pt x="128749" y="125224"/>
                  </a:lnTo>
                  <a:lnTo>
                    <a:pt x="123536" y="132100"/>
                  </a:lnTo>
                  <a:lnTo>
                    <a:pt x="118076" y="138668"/>
                  </a:lnTo>
                  <a:lnTo>
                    <a:pt x="112452" y="146024"/>
                  </a:lnTo>
                  <a:lnTo>
                    <a:pt x="106718" y="153904"/>
                  </a:lnTo>
                  <a:lnTo>
                    <a:pt x="100911" y="162134"/>
                  </a:lnTo>
                  <a:lnTo>
                    <a:pt x="95055" y="169605"/>
                  </a:lnTo>
                  <a:lnTo>
                    <a:pt x="89167" y="176571"/>
                  </a:lnTo>
                  <a:lnTo>
                    <a:pt x="83257" y="183198"/>
                  </a:lnTo>
                  <a:lnTo>
                    <a:pt x="71399" y="195854"/>
                  </a:lnTo>
                  <a:lnTo>
                    <a:pt x="47617" y="220147"/>
                  </a:lnTo>
                  <a:lnTo>
                    <a:pt x="42659" y="226140"/>
                  </a:lnTo>
                  <a:lnTo>
                    <a:pt x="38361" y="232119"/>
                  </a:lnTo>
                  <a:lnTo>
                    <a:pt x="34504" y="238090"/>
                  </a:lnTo>
                  <a:lnTo>
                    <a:pt x="30940" y="244055"/>
                  </a:lnTo>
                  <a:lnTo>
                    <a:pt x="27572" y="250016"/>
                  </a:lnTo>
                  <a:lnTo>
                    <a:pt x="24334" y="255975"/>
                  </a:lnTo>
                  <a:lnTo>
                    <a:pt x="21184" y="260939"/>
                  </a:lnTo>
                  <a:lnTo>
                    <a:pt x="15037" y="269100"/>
                  </a:lnTo>
                  <a:lnTo>
                    <a:pt x="8998" y="276035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8"/>
            <p:cNvSpPr/>
            <p:nvPr/>
          </p:nvSpPr>
          <p:spPr>
            <a:xfrm>
              <a:off x="1330523" y="4527351"/>
              <a:ext cx="232173" cy="357189"/>
            </a:xfrm>
            <a:custGeom>
              <a:avLst/>
              <a:gdLst/>
              <a:ahLst/>
              <a:cxnLst/>
              <a:rect l="0" t="0" r="0" b="0"/>
              <a:pathLst>
                <a:path w="232173" h="357189">
                  <a:moveTo>
                    <a:pt x="0" y="0"/>
                  </a:moveTo>
                  <a:lnTo>
                    <a:pt x="4740" y="4740"/>
                  </a:lnTo>
                  <a:lnTo>
                    <a:pt x="6137" y="8121"/>
                  </a:lnTo>
                  <a:lnTo>
                    <a:pt x="7688" y="17169"/>
                  </a:lnTo>
                  <a:lnTo>
                    <a:pt x="9094" y="21368"/>
                  </a:lnTo>
                  <a:lnTo>
                    <a:pt x="13302" y="28679"/>
                  </a:lnTo>
                  <a:lnTo>
                    <a:pt x="25990" y="47854"/>
                  </a:lnTo>
                  <a:lnTo>
                    <a:pt x="30225" y="54723"/>
                  </a:lnTo>
                  <a:lnTo>
                    <a:pt x="34040" y="61287"/>
                  </a:lnTo>
                  <a:lnTo>
                    <a:pt x="37577" y="67647"/>
                  </a:lnTo>
                  <a:lnTo>
                    <a:pt x="42910" y="74863"/>
                  </a:lnTo>
                  <a:lnTo>
                    <a:pt x="49443" y="82651"/>
                  </a:lnTo>
                  <a:lnTo>
                    <a:pt x="56774" y="90820"/>
                  </a:lnTo>
                  <a:lnTo>
                    <a:pt x="63646" y="100234"/>
                  </a:lnTo>
                  <a:lnTo>
                    <a:pt x="70212" y="110479"/>
                  </a:lnTo>
                  <a:lnTo>
                    <a:pt x="76574" y="121277"/>
                  </a:lnTo>
                  <a:lnTo>
                    <a:pt x="88934" y="141214"/>
                  </a:lnTo>
                  <a:lnTo>
                    <a:pt x="95008" y="150697"/>
                  </a:lnTo>
                  <a:lnTo>
                    <a:pt x="102034" y="160988"/>
                  </a:lnTo>
                  <a:lnTo>
                    <a:pt x="132051" y="203375"/>
                  </a:lnTo>
                  <a:lnTo>
                    <a:pt x="175506" y="267773"/>
                  </a:lnTo>
                  <a:lnTo>
                    <a:pt x="180504" y="276742"/>
                  </a:lnTo>
                  <a:lnTo>
                    <a:pt x="184828" y="285697"/>
                  </a:lnTo>
                  <a:lnTo>
                    <a:pt x="188703" y="294645"/>
                  </a:lnTo>
                  <a:lnTo>
                    <a:pt x="193271" y="302594"/>
                  </a:lnTo>
                  <a:lnTo>
                    <a:pt x="198300" y="309878"/>
                  </a:lnTo>
                  <a:lnTo>
                    <a:pt x="203638" y="316718"/>
                  </a:lnTo>
                  <a:lnTo>
                    <a:pt x="208188" y="323262"/>
                  </a:lnTo>
                  <a:lnTo>
                    <a:pt x="212214" y="329610"/>
                  </a:lnTo>
                  <a:lnTo>
                    <a:pt x="215890" y="335826"/>
                  </a:lnTo>
                  <a:lnTo>
                    <a:pt x="222620" y="345378"/>
                  </a:lnTo>
                  <a:lnTo>
                    <a:pt x="232172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9"/>
            <p:cNvSpPr/>
            <p:nvPr/>
          </p:nvSpPr>
          <p:spPr>
            <a:xfrm>
              <a:off x="1643062" y="4330898"/>
              <a:ext cx="62509" cy="142876"/>
            </a:xfrm>
            <a:custGeom>
              <a:avLst/>
              <a:gdLst/>
              <a:ahLst/>
              <a:cxnLst/>
              <a:rect l="0" t="0" r="0" b="0"/>
              <a:pathLst>
                <a:path w="62509" h="142876">
                  <a:moveTo>
                    <a:pt x="0" y="0"/>
                  </a:moveTo>
                  <a:lnTo>
                    <a:pt x="0" y="21250"/>
                  </a:lnTo>
                  <a:lnTo>
                    <a:pt x="992" y="25080"/>
                  </a:lnTo>
                  <a:lnTo>
                    <a:pt x="2646" y="29619"/>
                  </a:lnTo>
                  <a:lnTo>
                    <a:pt x="4740" y="34628"/>
                  </a:lnTo>
                  <a:lnTo>
                    <a:pt x="7129" y="40945"/>
                  </a:lnTo>
                  <a:lnTo>
                    <a:pt x="12429" y="55901"/>
                  </a:lnTo>
                  <a:lnTo>
                    <a:pt x="16223" y="64056"/>
                  </a:lnTo>
                  <a:lnTo>
                    <a:pt x="20737" y="72470"/>
                  </a:lnTo>
                  <a:lnTo>
                    <a:pt x="25731" y="81055"/>
                  </a:lnTo>
                  <a:lnTo>
                    <a:pt x="36572" y="98532"/>
                  </a:lnTo>
                  <a:lnTo>
                    <a:pt x="42240" y="107360"/>
                  </a:lnTo>
                  <a:lnTo>
                    <a:pt x="47012" y="115230"/>
                  </a:lnTo>
                  <a:lnTo>
                    <a:pt x="51185" y="122460"/>
                  </a:lnTo>
                  <a:lnTo>
                    <a:pt x="62508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0"/>
            <p:cNvSpPr/>
            <p:nvPr/>
          </p:nvSpPr>
          <p:spPr>
            <a:xfrm>
              <a:off x="1857745" y="4643437"/>
              <a:ext cx="26420" cy="223243"/>
            </a:xfrm>
            <a:custGeom>
              <a:avLst/>
              <a:gdLst/>
              <a:ahLst/>
              <a:cxnLst/>
              <a:rect l="0" t="0" r="0" b="0"/>
              <a:pathLst>
                <a:path w="26420" h="223243">
                  <a:moveTo>
                    <a:pt x="26419" y="0"/>
                  </a:moveTo>
                  <a:lnTo>
                    <a:pt x="18730" y="0"/>
                  </a:lnTo>
                  <a:lnTo>
                    <a:pt x="18316" y="992"/>
                  </a:lnTo>
                  <a:lnTo>
                    <a:pt x="17857" y="4740"/>
                  </a:lnTo>
                  <a:lnTo>
                    <a:pt x="18726" y="6137"/>
                  </a:lnTo>
                  <a:lnTo>
                    <a:pt x="20298" y="7068"/>
                  </a:lnTo>
                  <a:lnTo>
                    <a:pt x="22338" y="7689"/>
                  </a:lnTo>
                  <a:lnTo>
                    <a:pt x="22706" y="9094"/>
                  </a:lnTo>
                  <a:lnTo>
                    <a:pt x="21959" y="11024"/>
                  </a:lnTo>
                  <a:lnTo>
                    <a:pt x="20469" y="13302"/>
                  </a:lnTo>
                  <a:lnTo>
                    <a:pt x="19476" y="15814"/>
                  </a:lnTo>
                  <a:lnTo>
                    <a:pt x="18813" y="18480"/>
                  </a:lnTo>
                  <a:lnTo>
                    <a:pt x="18077" y="24088"/>
                  </a:lnTo>
                  <a:lnTo>
                    <a:pt x="17750" y="29888"/>
                  </a:lnTo>
                  <a:lnTo>
                    <a:pt x="17605" y="35773"/>
                  </a:lnTo>
                  <a:lnTo>
                    <a:pt x="17489" y="87717"/>
                  </a:lnTo>
                  <a:lnTo>
                    <a:pt x="16497" y="93205"/>
                  </a:lnTo>
                  <a:lnTo>
                    <a:pt x="14843" y="98847"/>
                  </a:lnTo>
                  <a:lnTo>
                    <a:pt x="12748" y="104594"/>
                  </a:lnTo>
                  <a:lnTo>
                    <a:pt x="11352" y="110408"/>
                  </a:lnTo>
                  <a:lnTo>
                    <a:pt x="10421" y="116270"/>
                  </a:lnTo>
                  <a:lnTo>
                    <a:pt x="9801" y="122162"/>
                  </a:lnTo>
                  <a:lnTo>
                    <a:pt x="9387" y="128074"/>
                  </a:lnTo>
                  <a:lnTo>
                    <a:pt x="9111" y="134000"/>
                  </a:lnTo>
                  <a:lnTo>
                    <a:pt x="8804" y="145876"/>
                  </a:lnTo>
                  <a:lnTo>
                    <a:pt x="8668" y="157768"/>
                  </a:lnTo>
                  <a:lnTo>
                    <a:pt x="7640" y="163718"/>
                  </a:lnTo>
                  <a:lnTo>
                    <a:pt x="5962" y="169669"/>
                  </a:lnTo>
                  <a:lnTo>
                    <a:pt x="3851" y="175620"/>
                  </a:lnTo>
                  <a:lnTo>
                    <a:pt x="2444" y="180580"/>
                  </a:lnTo>
                  <a:lnTo>
                    <a:pt x="1506" y="184879"/>
                  </a:lnTo>
                  <a:lnTo>
                    <a:pt x="880" y="188737"/>
                  </a:lnTo>
                  <a:lnTo>
                    <a:pt x="463" y="193293"/>
                  </a:lnTo>
                  <a:lnTo>
                    <a:pt x="185" y="198315"/>
                  </a:lnTo>
                  <a:lnTo>
                    <a:pt x="0" y="203648"/>
                  </a:lnTo>
                  <a:lnTo>
                    <a:pt x="869" y="208195"/>
                  </a:lnTo>
                  <a:lnTo>
                    <a:pt x="2440" y="212218"/>
                  </a:lnTo>
                  <a:lnTo>
                    <a:pt x="8559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1"/>
            <p:cNvSpPr/>
            <p:nvPr/>
          </p:nvSpPr>
          <p:spPr>
            <a:xfrm>
              <a:off x="1750218" y="4750961"/>
              <a:ext cx="366118" cy="35352"/>
            </a:xfrm>
            <a:custGeom>
              <a:avLst/>
              <a:gdLst/>
              <a:ahLst/>
              <a:cxnLst/>
              <a:rect l="0" t="0" r="0" b="0"/>
              <a:pathLst>
                <a:path w="366118" h="35352">
                  <a:moveTo>
                    <a:pt x="0" y="8562"/>
                  </a:moveTo>
                  <a:lnTo>
                    <a:pt x="7689" y="8562"/>
                  </a:lnTo>
                  <a:lnTo>
                    <a:pt x="8102" y="7570"/>
                  </a:lnTo>
                  <a:lnTo>
                    <a:pt x="8378" y="5916"/>
                  </a:lnTo>
                  <a:lnTo>
                    <a:pt x="8562" y="3822"/>
                  </a:lnTo>
                  <a:lnTo>
                    <a:pt x="9677" y="2425"/>
                  </a:lnTo>
                  <a:lnTo>
                    <a:pt x="11412" y="1494"/>
                  </a:lnTo>
                  <a:lnTo>
                    <a:pt x="15986" y="460"/>
                  </a:lnTo>
                  <a:lnTo>
                    <a:pt x="21326" y="0"/>
                  </a:lnTo>
                  <a:lnTo>
                    <a:pt x="24139" y="869"/>
                  </a:lnTo>
                  <a:lnTo>
                    <a:pt x="27007" y="2442"/>
                  </a:lnTo>
                  <a:lnTo>
                    <a:pt x="29911" y="4482"/>
                  </a:lnTo>
                  <a:lnTo>
                    <a:pt x="32839" y="5842"/>
                  </a:lnTo>
                  <a:lnTo>
                    <a:pt x="35784" y="6748"/>
                  </a:lnTo>
                  <a:lnTo>
                    <a:pt x="42693" y="7755"/>
                  </a:lnTo>
                  <a:lnTo>
                    <a:pt x="52378" y="8204"/>
                  </a:lnTo>
                  <a:lnTo>
                    <a:pt x="58732" y="9315"/>
                  </a:lnTo>
                  <a:lnTo>
                    <a:pt x="65944" y="11049"/>
                  </a:lnTo>
                  <a:lnTo>
                    <a:pt x="73728" y="13196"/>
                  </a:lnTo>
                  <a:lnTo>
                    <a:pt x="80902" y="14628"/>
                  </a:lnTo>
                  <a:lnTo>
                    <a:pt x="87669" y="15583"/>
                  </a:lnTo>
                  <a:lnTo>
                    <a:pt x="94165" y="16219"/>
                  </a:lnTo>
                  <a:lnTo>
                    <a:pt x="101472" y="16643"/>
                  </a:lnTo>
                  <a:lnTo>
                    <a:pt x="117528" y="17115"/>
                  </a:lnTo>
                  <a:lnTo>
                    <a:pt x="124985" y="18232"/>
                  </a:lnTo>
                  <a:lnTo>
                    <a:pt x="131941" y="19971"/>
                  </a:lnTo>
                  <a:lnTo>
                    <a:pt x="138562" y="22120"/>
                  </a:lnTo>
                  <a:lnTo>
                    <a:pt x="145953" y="23554"/>
                  </a:lnTo>
                  <a:lnTo>
                    <a:pt x="153857" y="24510"/>
                  </a:lnTo>
                  <a:lnTo>
                    <a:pt x="162102" y="25147"/>
                  </a:lnTo>
                  <a:lnTo>
                    <a:pt x="169584" y="25571"/>
                  </a:lnTo>
                  <a:lnTo>
                    <a:pt x="183189" y="26044"/>
                  </a:lnTo>
                  <a:lnTo>
                    <a:pt x="206744" y="26310"/>
                  </a:lnTo>
                  <a:lnTo>
                    <a:pt x="214228" y="27339"/>
                  </a:lnTo>
                  <a:lnTo>
                    <a:pt x="221201" y="29018"/>
                  </a:lnTo>
                  <a:lnTo>
                    <a:pt x="227835" y="31129"/>
                  </a:lnTo>
                  <a:lnTo>
                    <a:pt x="235234" y="32536"/>
                  </a:lnTo>
                  <a:lnTo>
                    <a:pt x="243143" y="33474"/>
                  </a:lnTo>
                  <a:lnTo>
                    <a:pt x="251392" y="34100"/>
                  </a:lnTo>
                  <a:lnTo>
                    <a:pt x="258876" y="34517"/>
                  </a:lnTo>
                  <a:lnTo>
                    <a:pt x="272483" y="34980"/>
                  </a:lnTo>
                  <a:lnTo>
                    <a:pt x="300784" y="35302"/>
                  </a:lnTo>
                  <a:lnTo>
                    <a:pt x="355387" y="35351"/>
                  </a:lnTo>
                  <a:lnTo>
                    <a:pt x="356980" y="34359"/>
                  </a:lnTo>
                  <a:lnTo>
                    <a:pt x="359033" y="32705"/>
                  </a:lnTo>
                  <a:lnTo>
                    <a:pt x="366117" y="264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2"/>
            <p:cNvSpPr/>
            <p:nvPr/>
          </p:nvSpPr>
          <p:spPr>
            <a:xfrm>
              <a:off x="2268140" y="4572000"/>
              <a:ext cx="258962" cy="348258"/>
            </a:xfrm>
            <a:custGeom>
              <a:avLst/>
              <a:gdLst/>
              <a:ahLst/>
              <a:cxnLst/>
              <a:rect l="0" t="0" r="0" b="0"/>
              <a:pathLst>
                <a:path w="258962" h="348258">
                  <a:moveTo>
                    <a:pt x="0" y="0"/>
                  </a:moveTo>
                  <a:lnTo>
                    <a:pt x="55685" y="0"/>
                  </a:lnTo>
                  <a:lnTo>
                    <a:pt x="59943" y="991"/>
                  </a:lnTo>
                  <a:lnTo>
                    <a:pt x="64767" y="2645"/>
                  </a:lnTo>
                  <a:lnTo>
                    <a:pt x="69967" y="4740"/>
                  </a:lnTo>
                  <a:lnTo>
                    <a:pt x="75418" y="6136"/>
                  </a:lnTo>
                  <a:lnTo>
                    <a:pt x="81037" y="7067"/>
                  </a:lnTo>
                  <a:lnTo>
                    <a:pt x="86767" y="7688"/>
                  </a:lnTo>
                  <a:lnTo>
                    <a:pt x="92571" y="9094"/>
                  </a:lnTo>
                  <a:lnTo>
                    <a:pt x="98425" y="11024"/>
                  </a:lnTo>
                  <a:lnTo>
                    <a:pt x="104312" y="13302"/>
                  </a:lnTo>
                  <a:lnTo>
                    <a:pt x="110221" y="14821"/>
                  </a:lnTo>
                  <a:lnTo>
                    <a:pt x="116145" y="15833"/>
                  </a:lnTo>
                  <a:lnTo>
                    <a:pt x="122079" y="16509"/>
                  </a:lnTo>
                  <a:lnTo>
                    <a:pt x="128018" y="16959"/>
                  </a:lnTo>
                  <a:lnTo>
                    <a:pt x="133963" y="17259"/>
                  </a:lnTo>
                  <a:lnTo>
                    <a:pt x="139910" y="17459"/>
                  </a:lnTo>
                  <a:lnTo>
                    <a:pt x="145859" y="18584"/>
                  </a:lnTo>
                  <a:lnTo>
                    <a:pt x="151810" y="20327"/>
                  </a:lnTo>
                  <a:lnTo>
                    <a:pt x="157761" y="22480"/>
                  </a:lnTo>
                  <a:lnTo>
                    <a:pt x="163713" y="23917"/>
                  </a:lnTo>
                  <a:lnTo>
                    <a:pt x="169665" y="24874"/>
                  </a:lnTo>
                  <a:lnTo>
                    <a:pt x="175618" y="25512"/>
                  </a:lnTo>
                  <a:lnTo>
                    <a:pt x="180579" y="25938"/>
                  </a:lnTo>
                  <a:lnTo>
                    <a:pt x="184878" y="26221"/>
                  </a:lnTo>
                  <a:lnTo>
                    <a:pt x="188736" y="26410"/>
                  </a:lnTo>
                  <a:lnTo>
                    <a:pt x="193293" y="27529"/>
                  </a:lnTo>
                  <a:lnTo>
                    <a:pt x="198315" y="29266"/>
                  </a:lnTo>
                  <a:lnTo>
                    <a:pt x="203648" y="31417"/>
                  </a:lnTo>
                  <a:lnTo>
                    <a:pt x="208195" y="32851"/>
                  </a:lnTo>
                  <a:lnTo>
                    <a:pt x="215893" y="34444"/>
                  </a:lnTo>
                  <a:lnTo>
                    <a:pt x="222622" y="37798"/>
                  </a:lnTo>
                  <a:lnTo>
                    <a:pt x="228920" y="42595"/>
                  </a:lnTo>
                  <a:lnTo>
                    <a:pt x="235026" y="48035"/>
                  </a:lnTo>
                  <a:lnTo>
                    <a:pt x="238043" y="49883"/>
                  </a:lnTo>
                  <a:lnTo>
                    <a:pt x="244042" y="51935"/>
                  </a:lnTo>
                  <a:lnTo>
                    <a:pt x="246038" y="53475"/>
                  </a:lnTo>
                  <a:lnTo>
                    <a:pt x="247369" y="55494"/>
                  </a:lnTo>
                  <a:lnTo>
                    <a:pt x="248257" y="57831"/>
                  </a:lnTo>
                  <a:lnTo>
                    <a:pt x="254246" y="65862"/>
                  </a:lnTo>
                  <a:lnTo>
                    <a:pt x="255817" y="69705"/>
                  </a:lnTo>
                  <a:lnTo>
                    <a:pt x="257564" y="79266"/>
                  </a:lnTo>
                  <a:lnTo>
                    <a:pt x="257037" y="83602"/>
                  </a:lnTo>
                  <a:lnTo>
                    <a:pt x="255694" y="87484"/>
                  </a:lnTo>
                  <a:lnTo>
                    <a:pt x="251556" y="95437"/>
                  </a:lnTo>
                  <a:lnTo>
                    <a:pt x="237934" y="122455"/>
                  </a:lnTo>
                  <a:lnTo>
                    <a:pt x="232087" y="131484"/>
                  </a:lnTo>
                  <a:lnTo>
                    <a:pt x="225189" y="139797"/>
                  </a:lnTo>
                  <a:lnTo>
                    <a:pt x="220571" y="144791"/>
                  </a:lnTo>
                  <a:lnTo>
                    <a:pt x="210149" y="155632"/>
                  </a:lnTo>
                  <a:lnTo>
                    <a:pt x="198902" y="167065"/>
                  </a:lnTo>
                  <a:lnTo>
                    <a:pt x="194117" y="172892"/>
                  </a:lnTo>
                  <a:lnTo>
                    <a:pt x="189935" y="178761"/>
                  </a:lnTo>
                  <a:lnTo>
                    <a:pt x="186155" y="184658"/>
                  </a:lnTo>
                  <a:lnTo>
                    <a:pt x="180658" y="190574"/>
                  </a:lnTo>
                  <a:lnTo>
                    <a:pt x="174016" y="196503"/>
                  </a:lnTo>
                  <a:lnTo>
                    <a:pt x="166613" y="202439"/>
                  </a:lnTo>
                  <a:lnTo>
                    <a:pt x="159692" y="208381"/>
                  </a:lnTo>
                  <a:lnTo>
                    <a:pt x="153094" y="214327"/>
                  </a:lnTo>
                  <a:lnTo>
                    <a:pt x="140472" y="226225"/>
                  </a:lnTo>
                  <a:lnTo>
                    <a:pt x="128247" y="238127"/>
                  </a:lnTo>
                  <a:lnTo>
                    <a:pt x="122209" y="243087"/>
                  </a:lnTo>
                  <a:lnTo>
                    <a:pt x="116199" y="247386"/>
                  </a:lnTo>
                  <a:lnTo>
                    <a:pt x="110208" y="251244"/>
                  </a:lnTo>
                  <a:lnTo>
                    <a:pt x="104230" y="255800"/>
                  </a:lnTo>
                  <a:lnTo>
                    <a:pt x="98260" y="260823"/>
                  </a:lnTo>
                  <a:lnTo>
                    <a:pt x="92295" y="266155"/>
                  </a:lnTo>
                  <a:lnTo>
                    <a:pt x="80377" y="277371"/>
                  </a:lnTo>
                  <a:lnTo>
                    <a:pt x="74421" y="283141"/>
                  </a:lnTo>
                  <a:lnTo>
                    <a:pt x="68466" y="287979"/>
                  </a:lnTo>
                  <a:lnTo>
                    <a:pt x="62511" y="292196"/>
                  </a:lnTo>
                  <a:lnTo>
                    <a:pt x="56557" y="296001"/>
                  </a:lnTo>
                  <a:lnTo>
                    <a:pt x="51595" y="299529"/>
                  </a:lnTo>
                  <a:lnTo>
                    <a:pt x="47295" y="302874"/>
                  </a:lnTo>
                  <a:lnTo>
                    <a:pt x="43436" y="306095"/>
                  </a:lnTo>
                  <a:lnTo>
                    <a:pt x="36503" y="314967"/>
                  </a:lnTo>
                  <a:lnTo>
                    <a:pt x="33265" y="320111"/>
                  </a:lnTo>
                  <a:lnTo>
                    <a:pt x="30114" y="323539"/>
                  </a:lnTo>
                  <a:lnTo>
                    <a:pt x="27021" y="325826"/>
                  </a:lnTo>
                  <a:lnTo>
                    <a:pt x="23968" y="327349"/>
                  </a:lnTo>
                  <a:lnTo>
                    <a:pt x="21932" y="329358"/>
                  </a:lnTo>
                  <a:lnTo>
                    <a:pt x="20574" y="331689"/>
                  </a:lnTo>
                  <a:lnTo>
                    <a:pt x="17874" y="339288"/>
                  </a:lnTo>
                  <a:lnTo>
                    <a:pt x="38850" y="339326"/>
                  </a:lnTo>
                  <a:lnTo>
                    <a:pt x="42767" y="338334"/>
                  </a:lnTo>
                  <a:lnTo>
                    <a:pt x="47363" y="336682"/>
                  </a:lnTo>
                  <a:lnTo>
                    <a:pt x="52412" y="334587"/>
                  </a:lnTo>
                  <a:lnTo>
                    <a:pt x="57762" y="333190"/>
                  </a:lnTo>
                  <a:lnTo>
                    <a:pt x="63313" y="332259"/>
                  </a:lnTo>
                  <a:lnTo>
                    <a:pt x="68997" y="331639"/>
                  </a:lnTo>
                  <a:lnTo>
                    <a:pt x="74772" y="331225"/>
                  </a:lnTo>
                  <a:lnTo>
                    <a:pt x="80606" y="330949"/>
                  </a:lnTo>
                  <a:lnTo>
                    <a:pt x="86479" y="330766"/>
                  </a:lnTo>
                  <a:lnTo>
                    <a:pt x="93372" y="331635"/>
                  </a:lnTo>
                  <a:lnTo>
                    <a:pt x="100943" y="333207"/>
                  </a:lnTo>
                  <a:lnTo>
                    <a:pt x="108967" y="335247"/>
                  </a:lnTo>
                  <a:lnTo>
                    <a:pt x="116301" y="336607"/>
                  </a:lnTo>
                  <a:lnTo>
                    <a:pt x="123175" y="337514"/>
                  </a:lnTo>
                  <a:lnTo>
                    <a:pt x="129741" y="338119"/>
                  </a:lnTo>
                  <a:lnTo>
                    <a:pt x="137096" y="338521"/>
                  </a:lnTo>
                  <a:lnTo>
                    <a:pt x="153205" y="338970"/>
                  </a:lnTo>
                  <a:lnTo>
                    <a:pt x="198171" y="339307"/>
                  </a:lnTo>
                  <a:lnTo>
                    <a:pt x="206477" y="339318"/>
                  </a:lnTo>
                  <a:lnTo>
                    <a:pt x="211073" y="340314"/>
                  </a:lnTo>
                  <a:lnTo>
                    <a:pt x="216122" y="341969"/>
                  </a:lnTo>
                  <a:lnTo>
                    <a:pt x="221471" y="344065"/>
                  </a:lnTo>
                  <a:lnTo>
                    <a:pt x="226031" y="345463"/>
                  </a:lnTo>
                  <a:lnTo>
                    <a:pt x="233742" y="347015"/>
                  </a:lnTo>
                  <a:lnTo>
                    <a:pt x="240476" y="347705"/>
                  </a:lnTo>
                  <a:lnTo>
                    <a:pt x="246777" y="348012"/>
                  </a:lnTo>
                  <a:lnTo>
                    <a:pt x="258961" y="3482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3"/>
            <p:cNvSpPr/>
            <p:nvPr/>
          </p:nvSpPr>
          <p:spPr>
            <a:xfrm>
              <a:off x="2339578" y="4750703"/>
              <a:ext cx="250032" cy="17751"/>
            </a:xfrm>
            <a:custGeom>
              <a:avLst/>
              <a:gdLst/>
              <a:ahLst/>
              <a:cxnLst/>
              <a:rect l="0" t="0" r="0" b="0"/>
              <a:pathLst>
                <a:path w="250032" h="17751">
                  <a:moveTo>
                    <a:pt x="0" y="17750"/>
                  </a:moveTo>
                  <a:lnTo>
                    <a:pt x="7688" y="17750"/>
                  </a:lnTo>
                  <a:lnTo>
                    <a:pt x="9094" y="16757"/>
                  </a:lnTo>
                  <a:lnTo>
                    <a:pt x="11023" y="15104"/>
                  </a:lnTo>
                  <a:lnTo>
                    <a:pt x="13302" y="13010"/>
                  </a:lnTo>
                  <a:lnTo>
                    <a:pt x="15813" y="11612"/>
                  </a:lnTo>
                  <a:lnTo>
                    <a:pt x="18479" y="10681"/>
                  </a:lnTo>
                  <a:lnTo>
                    <a:pt x="21249" y="10061"/>
                  </a:lnTo>
                  <a:lnTo>
                    <a:pt x="24088" y="9647"/>
                  </a:lnTo>
                  <a:lnTo>
                    <a:pt x="29888" y="9188"/>
                  </a:lnTo>
                  <a:lnTo>
                    <a:pt x="38419" y="8983"/>
                  </a:lnTo>
                  <a:lnTo>
                    <a:pt x="43472" y="8929"/>
                  </a:lnTo>
                  <a:lnTo>
                    <a:pt x="47833" y="7900"/>
                  </a:lnTo>
                  <a:lnTo>
                    <a:pt x="51732" y="6223"/>
                  </a:lnTo>
                  <a:lnTo>
                    <a:pt x="55324" y="4112"/>
                  </a:lnTo>
                  <a:lnTo>
                    <a:pt x="59703" y="2705"/>
                  </a:lnTo>
                  <a:lnTo>
                    <a:pt x="64606" y="1766"/>
                  </a:lnTo>
                  <a:lnTo>
                    <a:pt x="69860" y="1141"/>
                  </a:lnTo>
                  <a:lnTo>
                    <a:pt x="75346" y="724"/>
                  </a:lnTo>
                  <a:lnTo>
                    <a:pt x="80989" y="446"/>
                  </a:lnTo>
                  <a:lnTo>
                    <a:pt x="92550" y="138"/>
                  </a:lnTo>
                  <a:lnTo>
                    <a:pt x="104302" y="0"/>
                  </a:lnTo>
                  <a:lnTo>
                    <a:pt x="110214" y="956"/>
                  </a:lnTo>
                  <a:lnTo>
                    <a:pt x="116140" y="2585"/>
                  </a:lnTo>
                  <a:lnTo>
                    <a:pt x="122075" y="4663"/>
                  </a:lnTo>
                  <a:lnTo>
                    <a:pt x="128016" y="6049"/>
                  </a:lnTo>
                  <a:lnTo>
                    <a:pt x="133961" y="6973"/>
                  </a:lnTo>
                  <a:lnTo>
                    <a:pt x="139909" y="7588"/>
                  </a:lnTo>
                  <a:lnTo>
                    <a:pt x="145858" y="7999"/>
                  </a:lnTo>
                  <a:lnTo>
                    <a:pt x="151809" y="8273"/>
                  </a:lnTo>
                  <a:lnTo>
                    <a:pt x="163713" y="8577"/>
                  </a:lnTo>
                  <a:lnTo>
                    <a:pt x="250031" y="8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4"/>
            <p:cNvSpPr/>
            <p:nvPr/>
          </p:nvSpPr>
          <p:spPr>
            <a:xfrm>
              <a:off x="2741414" y="4536281"/>
              <a:ext cx="195057" cy="553641"/>
            </a:xfrm>
            <a:custGeom>
              <a:avLst/>
              <a:gdLst/>
              <a:ahLst/>
              <a:cxnLst/>
              <a:rect l="0" t="0" r="0" b="0"/>
              <a:pathLst>
                <a:path w="195057" h="553641">
                  <a:moveTo>
                    <a:pt x="116086" y="0"/>
                  </a:moveTo>
                  <a:lnTo>
                    <a:pt x="116086" y="4740"/>
                  </a:lnTo>
                  <a:lnTo>
                    <a:pt x="117078" y="7129"/>
                  </a:lnTo>
                  <a:lnTo>
                    <a:pt x="120826" y="12428"/>
                  </a:lnTo>
                  <a:lnTo>
                    <a:pt x="124207" y="15231"/>
                  </a:lnTo>
                  <a:lnTo>
                    <a:pt x="128445" y="18091"/>
                  </a:lnTo>
                  <a:lnTo>
                    <a:pt x="133255" y="20990"/>
                  </a:lnTo>
                  <a:lnTo>
                    <a:pt x="137454" y="24908"/>
                  </a:lnTo>
                  <a:lnTo>
                    <a:pt x="141245" y="29503"/>
                  </a:lnTo>
                  <a:lnTo>
                    <a:pt x="144765" y="34552"/>
                  </a:lnTo>
                  <a:lnTo>
                    <a:pt x="148104" y="39902"/>
                  </a:lnTo>
                  <a:lnTo>
                    <a:pt x="151321" y="45453"/>
                  </a:lnTo>
                  <a:lnTo>
                    <a:pt x="154459" y="51137"/>
                  </a:lnTo>
                  <a:lnTo>
                    <a:pt x="157543" y="57904"/>
                  </a:lnTo>
                  <a:lnTo>
                    <a:pt x="166624" y="80656"/>
                  </a:lnTo>
                  <a:lnTo>
                    <a:pt x="172612" y="94056"/>
                  </a:lnTo>
                  <a:lnTo>
                    <a:pt x="178581" y="109271"/>
                  </a:lnTo>
                  <a:lnTo>
                    <a:pt x="183549" y="125956"/>
                  </a:lnTo>
                  <a:lnTo>
                    <a:pt x="184874" y="134571"/>
                  </a:lnTo>
                  <a:lnTo>
                    <a:pt x="185757" y="143293"/>
                  </a:lnTo>
                  <a:lnTo>
                    <a:pt x="187338" y="153075"/>
                  </a:lnTo>
                  <a:lnTo>
                    <a:pt x="189384" y="163566"/>
                  </a:lnTo>
                  <a:lnTo>
                    <a:pt x="191740" y="174528"/>
                  </a:lnTo>
                  <a:lnTo>
                    <a:pt x="193311" y="184813"/>
                  </a:lnTo>
                  <a:lnTo>
                    <a:pt x="194358" y="194646"/>
                  </a:lnTo>
                  <a:lnTo>
                    <a:pt x="195056" y="204178"/>
                  </a:lnTo>
                  <a:lnTo>
                    <a:pt x="194530" y="214501"/>
                  </a:lnTo>
                  <a:lnTo>
                    <a:pt x="193186" y="225352"/>
                  </a:lnTo>
                  <a:lnTo>
                    <a:pt x="191299" y="236555"/>
                  </a:lnTo>
                  <a:lnTo>
                    <a:pt x="189048" y="247000"/>
                  </a:lnTo>
                  <a:lnTo>
                    <a:pt x="186555" y="256939"/>
                  </a:lnTo>
                  <a:lnTo>
                    <a:pt x="183901" y="266543"/>
                  </a:lnTo>
                  <a:lnTo>
                    <a:pt x="178307" y="285151"/>
                  </a:lnTo>
                  <a:lnTo>
                    <a:pt x="175425" y="294280"/>
                  </a:lnTo>
                  <a:lnTo>
                    <a:pt x="169579" y="315007"/>
                  </a:lnTo>
                  <a:lnTo>
                    <a:pt x="166630" y="326091"/>
                  </a:lnTo>
                  <a:lnTo>
                    <a:pt x="160709" y="346343"/>
                  </a:lnTo>
                  <a:lnTo>
                    <a:pt x="157741" y="355911"/>
                  </a:lnTo>
                  <a:lnTo>
                    <a:pt x="153778" y="365266"/>
                  </a:lnTo>
                  <a:lnTo>
                    <a:pt x="149151" y="374479"/>
                  </a:lnTo>
                  <a:lnTo>
                    <a:pt x="144082" y="383598"/>
                  </a:lnTo>
                  <a:lnTo>
                    <a:pt x="138719" y="392653"/>
                  </a:lnTo>
                  <a:lnTo>
                    <a:pt x="127468" y="410653"/>
                  </a:lnTo>
                  <a:lnTo>
                    <a:pt x="92227" y="464334"/>
                  </a:lnTo>
                  <a:lnTo>
                    <a:pt x="74400" y="491130"/>
                  </a:lnTo>
                  <a:lnTo>
                    <a:pt x="67459" y="499068"/>
                  </a:lnTo>
                  <a:lnTo>
                    <a:pt x="59855" y="506345"/>
                  </a:lnTo>
                  <a:lnTo>
                    <a:pt x="51809" y="513180"/>
                  </a:lnTo>
                  <a:lnTo>
                    <a:pt x="43470" y="519722"/>
                  </a:lnTo>
                  <a:lnTo>
                    <a:pt x="34932" y="526067"/>
                  </a:lnTo>
                  <a:lnTo>
                    <a:pt x="26265" y="532281"/>
                  </a:lnTo>
                  <a:lnTo>
                    <a:pt x="19494" y="537416"/>
                  </a:lnTo>
                  <a:lnTo>
                    <a:pt x="13988" y="541832"/>
                  </a:lnTo>
                  <a:lnTo>
                    <a:pt x="0" y="5536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5"/>
            <p:cNvSpPr/>
            <p:nvPr/>
          </p:nvSpPr>
          <p:spPr>
            <a:xfrm>
              <a:off x="1116256" y="4330898"/>
              <a:ext cx="178549" cy="696517"/>
            </a:xfrm>
            <a:custGeom>
              <a:avLst/>
              <a:gdLst/>
              <a:ahLst/>
              <a:cxnLst/>
              <a:rect l="0" t="0" r="0" b="0"/>
              <a:pathLst>
                <a:path w="178549" h="696517">
                  <a:moveTo>
                    <a:pt x="142829" y="0"/>
                  </a:moveTo>
                  <a:lnTo>
                    <a:pt x="135141" y="0"/>
                  </a:lnTo>
                  <a:lnTo>
                    <a:pt x="132743" y="992"/>
                  </a:lnTo>
                  <a:lnTo>
                    <a:pt x="129160" y="2646"/>
                  </a:lnTo>
                  <a:lnTo>
                    <a:pt x="124787" y="4740"/>
                  </a:lnTo>
                  <a:lnTo>
                    <a:pt x="120879" y="8121"/>
                  </a:lnTo>
                  <a:lnTo>
                    <a:pt x="117282" y="12359"/>
                  </a:lnTo>
                  <a:lnTo>
                    <a:pt x="113891" y="17169"/>
                  </a:lnTo>
                  <a:lnTo>
                    <a:pt x="110639" y="22360"/>
                  </a:lnTo>
                  <a:lnTo>
                    <a:pt x="107478" y="27805"/>
                  </a:lnTo>
                  <a:lnTo>
                    <a:pt x="104379" y="33419"/>
                  </a:lnTo>
                  <a:lnTo>
                    <a:pt x="100329" y="39147"/>
                  </a:lnTo>
                  <a:lnTo>
                    <a:pt x="95644" y="44949"/>
                  </a:lnTo>
                  <a:lnTo>
                    <a:pt x="90537" y="50802"/>
                  </a:lnTo>
                  <a:lnTo>
                    <a:pt x="85147" y="56688"/>
                  </a:lnTo>
                  <a:lnTo>
                    <a:pt x="73867" y="68520"/>
                  </a:lnTo>
                  <a:lnTo>
                    <a:pt x="69073" y="75446"/>
                  </a:lnTo>
                  <a:lnTo>
                    <a:pt x="64885" y="83039"/>
                  </a:lnTo>
                  <a:lnTo>
                    <a:pt x="61101" y="91078"/>
                  </a:lnTo>
                  <a:lnTo>
                    <a:pt x="57586" y="99414"/>
                  </a:lnTo>
                  <a:lnTo>
                    <a:pt x="54250" y="107948"/>
                  </a:lnTo>
                  <a:lnTo>
                    <a:pt x="51035" y="116613"/>
                  </a:lnTo>
                  <a:lnTo>
                    <a:pt x="46906" y="126360"/>
                  </a:lnTo>
                  <a:lnTo>
                    <a:pt x="42170" y="136825"/>
                  </a:lnTo>
                  <a:lnTo>
                    <a:pt x="37028" y="147772"/>
                  </a:lnTo>
                  <a:lnTo>
                    <a:pt x="33599" y="158046"/>
                  </a:lnTo>
                  <a:lnTo>
                    <a:pt x="29790" y="177399"/>
                  </a:lnTo>
                  <a:lnTo>
                    <a:pt x="25452" y="198568"/>
                  </a:lnTo>
                  <a:lnTo>
                    <a:pt x="20216" y="220213"/>
                  </a:lnTo>
                  <a:lnTo>
                    <a:pt x="17431" y="230153"/>
                  </a:lnTo>
                  <a:lnTo>
                    <a:pt x="14582" y="239755"/>
                  </a:lnTo>
                  <a:lnTo>
                    <a:pt x="8771" y="261008"/>
                  </a:lnTo>
                  <a:lnTo>
                    <a:pt x="5832" y="272232"/>
                  </a:lnTo>
                  <a:lnTo>
                    <a:pt x="3873" y="283683"/>
                  </a:lnTo>
                  <a:lnTo>
                    <a:pt x="2566" y="295286"/>
                  </a:lnTo>
                  <a:lnTo>
                    <a:pt x="1696" y="306990"/>
                  </a:lnTo>
                  <a:lnTo>
                    <a:pt x="1115" y="318761"/>
                  </a:lnTo>
                  <a:lnTo>
                    <a:pt x="470" y="342424"/>
                  </a:lnTo>
                  <a:lnTo>
                    <a:pt x="0" y="413753"/>
                  </a:lnTo>
                  <a:lnTo>
                    <a:pt x="977" y="425655"/>
                  </a:lnTo>
                  <a:lnTo>
                    <a:pt x="2620" y="437560"/>
                  </a:lnTo>
                  <a:lnTo>
                    <a:pt x="4708" y="449464"/>
                  </a:lnTo>
                  <a:lnTo>
                    <a:pt x="9674" y="470629"/>
                  </a:lnTo>
                  <a:lnTo>
                    <a:pt x="15188" y="490949"/>
                  </a:lnTo>
                  <a:lnTo>
                    <a:pt x="20946" y="513210"/>
                  </a:lnTo>
                  <a:lnTo>
                    <a:pt x="23871" y="523710"/>
                  </a:lnTo>
                  <a:lnTo>
                    <a:pt x="29766" y="543315"/>
                  </a:lnTo>
                  <a:lnTo>
                    <a:pt x="33719" y="552710"/>
                  </a:lnTo>
                  <a:lnTo>
                    <a:pt x="38340" y="561949"/>
                  </a:lnTo>
                  <a:lnTo>
                    <a:pt x="43404" y="571086"/>
                  </a:lnTo>
                  <a:lnTo>
                    <a:pt x="48765" y="580154"/>
                  </a:lnTo>
                  <a:lnTo>
                    <a:pt x="60012" y="598166"/>
                  </a:lnTo>
                  <a:lnTo>
                    <a:pt x="65790" y="606144"/>
                  </a:lnTo>
                  <a:lnTo>
                    <a:pt x="71626" y="613448"/>
                  </a:lnTo>
                  <a:lnTo>
                    <a:pt x="77501" y="620302"/>
                  </a:lnTo>
                  <a:lnTo>
                    <a:pt x="83402" y="627846"/>
                  </a:lnTo>
                  <a:lnTo>
                    <a:pt x="89321" y="635854"/>
                  </a:lnTo>
                  <a:lnTo>
                    <a:pt x="95251" y="644168"/>
                  </a:lnTo>
                  <a:lnTo>
                    <a:pt x="103173" y="651695"/>
                  </a:lnTo>
                  <a:lnTo>
                    <a:pt x="112423" y="658698"/>
                  </a:lnTo>
                  <a:lnTo>
                    <a:pt x="122558" y="665351"/>
                  </a:lnTo>
                  <a:lnTo>
                    <a:pt x="131300" y="670778"/>
                  </a:lnTo>
                  <a:lnTo>
                    <a:pt x="139112" y="675388"/>
                  </a:lnTo>
                  <a:lnTo>
                    <a:pt x="146304" y="679454"/>
                  </a:lnTo>
                  <a:lnTo>
                    <a:pt x="159587" y="686617"/>
                  </a:lnTo>
                  <a:lnTo>
                    <a:pt x="178548" y="6965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6"/>
            <p:cNvSpPr/>
            <p:nvPr/>
          </p:nvSpPr>
          <p:spPr>
            <a:xfrm>
              <a:off x="3178979" y="4902398"/>
              <a:ext cx="44639" cy="26790"/>
            </a:xfrm>
            <a:custGeom>
              <a:avLst/>
              <a:gdLst/>
              <a:ahLst/>
              <a:cxnLst/>
              <a:rect l="0" t="0" r="0" b="0"/>
              <a:pathLst>
                <a:path w="44639" h="26790">
                  <a:moveTo>
                    <a:pt x="44638" y="0"/>
                  </a:moveTo>
                  <a:lnTo>
                    <a:pt x="39897" y="0"/>
                  </a:lnTo>
                  <a:lnTo>
                    <a:pt x="38501" y="992"/>
                  </a:lnTo>
                  <a:lnTo>
                    <a:pt x="37570" y="2646"/>
                  </a:lnTo>
                  <a:lnTo>
                    <a:pt x="36075" y="7689"/>
                  </a:lnTo>
                  <a:lnTo>
                    <a:pt x="34961" y="8102"/>
                  </a:lnTo>
                  <a:lnTo>
                    <a:pt x="33226" y="8378"/>
                  </a:lnTo>
                  <a:lnTo>
                    <a:pt x="28052" y="8820"/>
                  </a:lnTo>
                  <a:lnTo>
                    <a:pt x="26635" y="9849"/>
                  </a:lnTo>
                  <a:lnTo>
                    <a:pt x="24698" y="11526"/>
                  </a:lnTo>
                  <a:lnTo>
                    <a:pt x="19201" y="16609"/>
                  </a:lnTo>
                  <a:lnTo>
                    <a:pt x="17759" y="17025"/>
                  </a:lnTo>
                  <a:lnTo>
                    <a:pt x="15804" y="17303"/>
                  </a:lnTo>
                  <a:lnTo>
                    <a:pt x="10279" y="17750"/>
                  </a:lnTo>
                  <a:lnTo>
                    <a:pt x="6878" y="17810"/>
                  </a:lnTo>
                  <a:lnTo>
                    <a:pt x="4582" y="17827"/>
                  </a:lnTo>
                  <a:lnTo>
                    <a:pt x="3051" y="18830"/>
                  </a:lnTo>
                  <a:lnTo>
                    <a:pt x="2030" y="20491"/>
                  </a:lnTo>
                  <a:lnTo>
                    <a:pt x="0" y="26757"/>
                  </a:lnTo>
                  <a:lnTo>
                    <a:pt x="8919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7"/>
            <p:cNvSpPr/>
            <p:nvPr/>
          </p:nvSpPr>
          <p:spPr>
            <a:xfrm>
              <a:off x="3437943" y="4580929"/>
              <a:ext cx="250018" cy="723306"/>
            </a:xfrm>
            <a:custGeom>
              <a:avLst/>
              <a:gdLst/>
              <a:ahLst/>
              <a:cxnLst/>
              <a:rect l="0" t="0" r="0" b="0"/>
              <a:pathLst>
                <a:path w="250018" h="723306">
                  <a:moveTo>
                    <a:pt x="142861" y="0"/>
                  </a:moveTo>
                  <a:lnTo>
                    <a:pt x="135173" y="0"/>
                  </a:lnTo>
                  <a:lnTo>
                    <a:pt x="134759" y="992"/>
                  </a:lnTo>
                  <a:lnTo>
                    <a:pt x="134299" y="4740"/>
                  </a:lnTo>
                  <a:lnTo>
                    <a:pt x="133185" y="7129"/>
                  </a:lnTo>
                  <a:lnTo>
                    <a:pt x="126875" y="15231"/>
                  </a:lnTo>
                  <a:lnTo>
                    <a:pt x="121535" y="20991"/>
                  </a:lnTo>
                  <a:lnTo>
                    <a:pt x="119714" y="24908"/>
                  </a:lnTo>
                  <a:lnTo>
                    <a:pt x="116159" y="38909"/>
                  </a:lnTo>
                  <a:lnTo>
                    <a:pt x="111811" y="46398"/>
                  </a:lnTo>
                  <a:lnTo>
                    <a:pt x="108271" y="50775"/>
                  </a:lnTo>
                  <a:lnTo>
                    <a:pt x="103926" y="55678"/>
                  </a:lnTo>
                  <a:lnTo>
                    <a:pt x="99045" y="60932"/>
                  </a:lnTo>
                  <a:lnTo>
                    <a:pt x="94799" y="66418"/>
                  </a:lnTo>
                  <a:lnTo>
                    <a:pt x="87435" y="77806"/>
                  </a:lnTo>
                  <a:lnTo>
                    <a:pt x="80855" y="89481"/>
                  </a:lnTo>
                  <a:lnTo>
                    <a:pt x="74623" y="101285"/>
                  </a:lnTo>
                  <a:lnTo>
                    <a:pt x="50597" y="148831"/>
                  </a:lnTo>
                  <a:lnTo>
                    <a:pt x="46625" y="155776"/>
                  </a:lnTo>
                  <a:lnTo>
                    <a:pt x="41993" y="163382"/>
                  </a:lnTo>
                  <a:lnTo>
                    <a:pt x="36920" y="171429"/>
                  </a:lnTo>
                  <a:lnTo>
                    <a:pt x="31284" y="188308"/>
                  </a:lnTo>
                  <a:lnTo>
                    <a:pt x="27787" y="204739"/>
                  </a:lnTo>
                  <a:lnTo>
                    <a:pt x="20240" y="226138"/>
                  </a:lnTo>
                  <a:lnTo>
                    <a:pt x="5863" y="268272"/>
                  </a:lnTo>
                  <a:lnTo>
                    <a:pt x="2598" y="285920"/>
                  </a:lnTo>
                  <a:lnTo>
                    <a:pt x="1147" y="303685"/>
                  </a:lnTo>
                  <a:lnTo>
                    <a:pt x="502" y="321503"/>
                  </a:lnTo>
                  <a:lnTo>
                    <a:pt x="88" y="357194"/>
                  </a:lnTo>
                  <a:lnTo>
                    <a:pt x="0" y="401837"/>
                  </a:lnTo>
                  <a:lnTo>
                    <a:pt x="2638" y="417050"/>
                  </a:lnTo>
                  <a:lnTo>
                    <a:pt x="9702" y="439417"/>
                  </a:lnTo>
                  <a:lnTo>
                    <a:pt x="20977" y="473641"/>
                  </a:lnTo>
                  <a:lnTo>
                    <a:pt x="24894" y="482448"/>
                  </a:lnTo>
                  <a:lnTo>
                    <a:pt x="29490" y="491297"/>
                  </a:lnTo>
                  <a:lnTo>
                    <a:pt x="34538" y="500172"/>
                  </a:lnTo>
                  <a:lnTo>
                    <a:pt x="39888" y="508073"/>
                  </a:lnTo>
                  <a:lnTo>
                    <a:pt x="45439" y="515325"/>
                  </a:lnTo>
                  <a:lnTo>
                    <a:pt x="51124" y="522144"/>
                  </a:lnTo>
                  <a:lnTo>
                    <a:pt x="56899" y="529666"/>
                  </a:lnTo>
                  <a:lnTo>
                    <a:pt x="62732" y="537658"/>
                  </a:lnTo>
                  <a:lnTo>
                    <a:pt x="68606" y="545962"/>
                  </a:lnTo>
                  <a:lnTo>
                    <a:pt x="73514" y="553483"/>
                  </a:lnTo>
                  <a:lnTo>
                    <a:pt x="77778" y="560480"/>
                  </a:lnTo>
                  <a:lnTo>
                    <a:pt x="81613" y="567130"/>
                  </a:lnTo>
                  <a:lnTo>
                    <a:pt x="87146" y="573548"/>
                  </a:lnTo>
                  <a:lnTo>
                    <a:pt x="93812" y="579811"/>
                  </a:lnTo>
                  <a:lnTo>
                    <a:pt x="101232" y="585970"/>
                  </a:lnTo>
                  <a:lnTo>
                    <a:pt x="108163" y="592061"/>
                  </a:lnTo>
                  <a:lnTo>
                    <a:pt x="114768" y="598106"/>
                  </a:lnTo>
                  <a:lnTo>
                    <a:pt x="121156" y="604120"/>
                  </a:lnTo>
                  <a:lnTo>
                    <a:pt x="127399" y="611106"/>
                  </a:lnTo>
                  <a:lnTo>
                    <a:pt x="133545" y="618740"/>
                  </a:lnTo>
                  <a:lnTo>
                    <a:pt x="139627" y="626806"/>
                  </a:lnTo>
                  <a:lnTo>
                    <a:pt x="146658" y="634168"/>
                  </a:lnTo>
                  <a:lnTo>
                    <a:pt x="154322" y="641060"/>
                  </a:lnTo>
                  <a:lnTo>
                    <a:pt x="162408" y="647639"/>
                  </a:lnTo>
                  <a:lnTo>
                    <a:pt x="170775" y="654009"/>
                  </a:lnTo>
                  <a:lnTo>
                    <a:pt x="188010" y="666379"/>
                  </a:lnTo>
                  <a:lnTo>
                    <a:pt x="195780" y="672456"/>
                  </a:lnTo>
                  <a:lnTo>
                    <a:pt x="202946" y="678492"/>
                  </a:lnTo>
                  <a:lnTo>
                    <a:pt x="209706" y="684499"/>
                  </a:lnTo>
                  <a:lnTo>
                    <a:pt x="222510" y="696467"/>
                  </a:lnTo>
                  <a:lnTo>
                    <a:pt x="250017" y="7233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8"/>
            <p:cNvSpPr/>
            <p:nvPr/>
          </p:nvSpPr>
          <p:spPr>
            <a:xfrm>
              <a:off x="3813098" y="4750593"/>
              <a:ext cx="258837" cy="437388"/>
            </a:xfrm>
            <a:custGeom>
              <a:avLst/>
              <a:gdLst/>
              <a:ahLst/>
              <a:cxnLst/>
              <a:rect l="0" t="0" r="0" b="0"/>
              <a:pathLst>
                <a:path w="258837" h="437388">
                  <a:moveTo>
                    <a:pt x="53456" y="0"/>
                  </a:moveTo>
                  <a:lnTo>
                    <a:pt x="53456" y="12429"/>
                  </a:lnTo>
                  <a:lnTo>
                    <a:pt x="52464" y="15231"/>
                  </a:lnTo>
                  <a:lnTo>
                    <a:pt x="47319" y="23916"/>
                  </a:lnTo>
                  <a:lnTo>
                    <a:pt x="44361" y="32773"/>
                  </a:lnTo>
                  <a:lnTo>
                    <a:pt x="40154" y="38709"/>
                  </a:lnTo>
                  <a:lnTo>
                    <a:pt x="38635" y="42673"/>
                  </a:lnTo>
                  <a:lnTo>
                    <a:pt x="36947" y="52370"/>
                  </a:lnTo>
                  <a:lnTo>
                    <a:pt x="33551" y="60648"/>
                  </a:lnTo>
                  <a:lnTo>
                    <a:pt x="26061" y="73533"/>
                  </a:lnTo>
                  <a:lnTo>
                    <a:pt x="20444" y="83283"/>
                  </a:lnTo>
                  <a:lnTo>
                    <a:pt x="14641" y="90923"/>
                  </a:lnTo>
                  <a:lnTo>
                    <a:pt x="12697" y="95342"/>
                  </a:lnTo>
                  <a:lnTo>
                    <a:pt x="10536" y="105544"/>
                  </a:lnTo>
                  <a:lnTo>
                    <a:pt x="6930" y="114046"/>
                  </a:lnTo>
                  <a:lnTo>
                    <a:pt x="4579" y="117703"/>
                  </a:lnTo>
                  <a:lnTo>
                    <a:pt x="1967" y="127058"/>
                  </a:lnTo>
                  <a:lnTo>
                    <a:pt x="806" y="136838"/>
                  </a:lnTo>
                  <a:lnTo>
                    <a:pt x="153" y="147921"/>
                  </a:lnTo>
                  <a:lnTo>
                    <a:pt x="0" y="154378"/>
                  </a:lnTo>
                  <a:lnTo>
                    <a:pt x="952" y="156497"/>
                  </a:lnTo>
                  <a:lnTo>
                    <a:pt x="2578" y="157910"/>
                  </a:lnTo>
                  <a:lnTo>
                    <a:pt x="4655" y="158851"/>
                  </a:lnTo>
                  <a:lnTo>
                    <a:pt x="6039" y="160471"/>
                  </a:lnTo>
                  <a:lnTo>
                    <a:pt x="6962" y="162544"/>
                  </a:lnTo>
                  <a:lnTo>
                    <a:pt x="7577" y="164917"/>
                  </a:lnTo>
                  <a:lnTo>
                    <a:pt x="8979" y="166499"/>
                  </a:lnTo>
                  <a:lnTo>
                    <a:pt x="10906" y="167554"/>
                  </a:lnTo>
                  <a:lnTo>
                    <a:pt x="16388" y="169248"/>
                  </a:lnTo>
                  <a:lnTo>
                    <a:pt x="19783" y="166833"/>
                  </a:lnTo>
                  <a:lnTo>
                    <a:pt x="22078" y="164801"/>
                  </a:lnTo>
                  <a:lnTo>
                    <a:pt x="25592" y="163445"/>
                  </a:lnTo>
                  <a:lnTo>
                    <a:pt x="29919" y="162542"/>
                  </a:lnTo>
                  <a:lnTo>
                    <a:pt x="34788" y="161939"/>
                  </a:lnTo>
                  <a:lnTo>
                    <a:pt x="42844" y="161270"/>
                  </a:lnTo>
                  <a:lnTo>
                    <a:pt x="46381" y="161091"/>
                  </a:lnTo>
                  <a:lnTo>
                    <a:pt x="50724" y="159980"/>
                  </a:lnTo>
                  <a:lnTo>
                    <a:pt x="55604" y="158247"/>
                  </a:lnTo>
                  <a:lnTo>
                    <a:pt x="60841" y="156100"/>
                  </a:lnTo>
                  <a:lnTo>
                    <a:pt x="66317" y="154668"/>
                  </a:lnTo>
                  <a:lnTo>
                    <a:pt x="71952" y="153713"/>
                  </a:lnTo>
                  <a:lnTo>
                    <a:pt x="77693" y="153077"/>
                  </a:lnTo>
                  <a:lnTo>
                    <a:pt x="83504" y="151661"/>
                  </a:lnTo>
                  <a:lnTo>
                    <a:pt x="89363" y="149724"/>
                  </a:lnTo>
                  <a:lnTo>
                    <a:pt x="95254" y="147442"/>
                  </a:lnTo>
                  <a:lnTo>
                    <a:pt x="101165" y="145919"/>
                  </a:lnTo>
                  <a:lnTo>
                    <a:pt x="107090" y="144905"/>
                  </a:lnTo>
                  <a:lnTo>
                    <a:pt x="113025" y="144228"/>
                  </a:lnTo>
                  <a:lnTo>
                    <a:pt x="117973" y="142785"/>
                  </a:lnTo>
                  <a:lnTo>
                    <a:pt x="122264" y="140831"/>
                  </a:lnTo>
                  <a:lnTo>
                    <a:pt x="126117" y="138536"/>
                  </a:lnTo>
                  <a:lnTo>
                    <a:pt x="130670" y="136013"/>
                  </a:lnTo>
                  <a:lnTo>
                    <a:pt x="141021" y="130565"/>
                  </a:lnTo>
                  <a:lnTo>
                    <a:pt x="158004" y="121920"/>
                  </a:lnTo>
                  <a:lnTo>
                    <a:pt x="162843" y="118983"/>
                  </a:lnTo>
                  <a:lnTo>
                    <a:pt x="170864" y="113074"/>
                  </a:lnTo>
                  <a:lnTo>
                    <a:pt x="175384" y="111101"/>
                  </a:lnTo>
                  <a:lnTo>
                    <a:pt x="180383" y="109787"/>
                  </a:lnTo>
                  <a:lnTo>
                    <a:pt x="185699" y="108910"/>
                  </a:lnTo>
                  <a:lnTo>
                    <a:pt x="190235" y="107333"/>
                  </a:lnTo>
                  <a:lnTo>
                    <a:pt x="197921" y="102935"/>
                  </a:lnTo>
                  <a:lnTo>
                    <a:pt x="204645" y="100320"/>
                  </a:lnTo>
                  <a:lnTo>
                    <a:pt x="210940" y="99157"/>
                  </a:lnTo>
                  <a:lnTo>
                    <a:pt x="217045" y="98640"/>
                  </a:lnTo>
                  <a:lnTo>
                    <a:pt x="223066" y="98410"/>
                  </a:lnTo>
                  <a:lnTo>
                    <a:pt x="232034" y="98281"/>
                  </a:lnTo>
                  <a:lnTo>
                    <a:pt x="240456" y="98230"/>
                  </a:lnTo>
                  <a:lnTo>
                    <a:pt x="245565" y="102968"/>
                  </a:lnTo>
                  <a:lnTo>
                    <a:pt x="247013" y="106349"/>
                  </a:lnTo>
                  <a:lnTo>
                    <a:pt x="249051" y="119595"/>
                  </a:lnTo>
                  <a:lnTo>
                    <a:pt x="249528" y="126906"/>
                  </a:lnTo>
                  <a:lnTo>
                    <a:pt x="252385" y="136109"/>
                  </a:lnTo>
                  <a:lnTo>
                    <a:pt x="254537" y="141341"/>
                  </a:lnTo>
                  <a:lnTo>
                    <a:pt x="255971" y="147806"/>
                  </a:lnTo>
                  <a:lnTo>
                    <a:pt x="256927" y="155091"/>
                  </a:lnTo>
                  <a:lnTo>
                    <a:pt x="257564" y="162926"/>
                  </a:lnTo>
                  <a:lnTo>
                    <a:pt x="257989" y="170133"/>
                  </a:lnTo>
                  <a:lnTo>
                    <a:pt x="258462" y="183432"/>
                  </a:lnTo>
                  <a:lnTo>
                    <a:pt x="258765" y="215269"/>
                  </a:lnTo>
                  <a:lnTo>
                    <a:pt x="258836" y="278099"/>
                  </a:lnTo>
                  <a:lnTo>
                    <a:pt x="257845" y="286603"/>
                  </a:lnTo>
                  <a:lnTo>
                    <a:pt x="256192" y="295249"/>
                  </a:lnTo>
                  <a:lnTo>
                    <a:pt x="254097" y="303988"/>
                  </a:lnTo>
                  <a:lnTo>
                    <a:pt x="251709" y="312792"/>
                  </a:lnTo>
                  <a:lnTo>
                    <a:pt x="246410" y="330511"/>
                  </a:lnTo>
                  <a:lnTo>
                    <a:pt x="243607" y="338411"/>
                  </a:lnTo>
                  <a:lnTo>
                    <a:pt x="240747" y="345662"/>
                  </a:lnTo>
                  <a:lnTo>
                    <a:pt x="234923" y="359011"/>
                  </a:lnTo>
                  <a:lnTo>
                    <a:pt x="229028" y="371558"/>
                  </a:lnTo>
                  <a:lnTo>
                    <a:pt x="220130" y="389778"/>
                  </a:lnTo>
                  <a:lnTo>
                    <a:pt x="216166" y="395782"/>
                  </a:lnTo>
                  <a:lnTo>
                    <a:pt x="211538" y="401768"/>
                  </a:lnTo>
                  <a:lnTo>
                    <a:pt x="206469" y="407744"/>
                  </a:lnTo>
                  <a:lnTo>
                    <a:pt x="201105" y="412720"/>
                  </a:lnTo>
                  <a:lnTo>
                    <a:pt x="195545" y="417029"/>
                  </a:lnTo>
                  <a:lnTo>
                    <a:pt x="189854" y="420895"/>
                  </a:lnTo>
                  <a:lnTo>
                    <a:pt x="184076" y="424464"/>
                  </a:lnTo>
                  <a:lnTo>
                    <a:pt x="178239" y="427835"/>
                  </a:lnTo>
                  <a:lnTo>
                    <a:pt x="172363" y="431075"/>
                  </a:lnTo>
                  <a:lnTo>
                    <a:pt x="166462" y="433235"/>
                  </a:lnTo>
                  <a:lnTo>
                    <a:pt x="160543" y="434675"/>
                  </a:lnTo>
                  <a:lnTo>
                    <a:pt x="154613" y="435635"/>
                  </a:lnTo>
                  <a:lnTo>
                    <a:pt x="149668" y="436274"/>
                  </a:lnTo>
                  <a:lnTo>
                    <a:pt x="145378" y="436702"/>
                  </a:lnTo>
                  <a:lnTo>
                    <a:pt x="141526" y="436986"/>
                  </a:lnTo>
                  <a:lnTo>
                    <a:pt x="136974" y="437176"/>
                  </a:lnTo>
                  <a:lnTo>
                    <a:pt x="126625" y="437387"/>
                  </a:lnTo>
                  <a:lnTo>
                    <a:pt x="121087" y="436450"/>
                  </a:lnTo>
                  <a:lnTo>
                    <a:pt x="115411" y="434834"/>
                  </a:lnTo>
                  <a:lnTo>
                    <a:pt x="109642" y="432765"/>
                  </a:lnTo>
                  <a:lnTo>
                    <a:pt x="103812" y="430393"/>
                  </a:lnTo>
                  <a:lnTo>
                    <a:pt x="97941" y="427819"/>
                  </a:lnTo>
                  <a:lnTo>
                    <a:pt x="92042" y="425112"/>
                  </a:lnTo>
                  <a:lnTo>
                    <a:pt x="87117" y="422314"/>
                  </a:lnTo>
                  <a:lnTo>
                    <a:pt x="82842" y="419457"/>
                  </a:lnTo>
                  <a:lnTo>
                    <a:pt x="79000" y="416560"/>
                  </a:lnTo>
                  <a:lnTo>
                    <a:pt x="72085" y="408050"/>
                  </a:lnTo>
                  <a:lnTo>
                    <a:pt x="62386" y="3929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9"/>
            <p:cNvSpPr/>
            <p:nvPr/>
          </p:nvSpPr>
          <p:spPr>
            <a:xfrm>
              <a:off x="4134445" y="4607718"/>
              <a:ext cx="71438" cy="205384"/>
            </a:xfrm>
            <a:custGeom>
              <a:avLst/>
              <a:gdLst/>
              <a:ahLst/>
              <a:cxnLst/>
              <a:rect l="0" t="0" r="0" b="0"/>
              <a:pathLst>
                <a:path w="71438" h="205384">
                  <a:moveTo>
                    <a:pt x="0" y="0"/>
                  </a:moveTo>
                  <a:lnTo>
                    <a:pt x="0" y="33419"/>
                  </a:lnTo>
                  <a:lnTo>
                    <a:pt x="992" y="39147"/>
                  </a:lnTo>
                  <a:lnTo>
                    <a:pt x="2645" y="44949"/>
                  </a:lnTo>
                  <a:lnTo>
                    <a:pt x="7129" y="57681"/>
                  </a:lnTo>
                  <a:lnTo>
                    <a:pt x="29811" y="125176"/>
                  </a:lnTo>
                  <a:lnTo>
                    <a:pt x="33765" y="134053"/>
                  </a:lnTo>
                  <a:lnTo>
                    <a:pt x="38384" y="142947"/>
                  </a:lnTo>
                  <a:lnTo>
                    <a:pt x="47817" y="159774"/>
                  </a:lnTo>
                  <a:lnTo>
                    <a:pt x="55317" y="173867"/>
                  </a:lnTo>
                  <a:lnTo>
                    <a:pt x="71437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60"/>
            <p:cNvSpPr/>
            <p:nvPr/>
          </p:nvSpPr>
          <p:spPr>
            <a:xfrm>
              <a:off x="4402335" y="4875609"/>
              <a:ext cx="17861" cy="267892"/>
            </a:xfrm>
            <a:custGeom>
              <a:avLst/>
              <a:gdLst/>
              <a:ahLst/>
              <a:cxnLst/>
              <a:rect l="0" t="0" r="0" b="0"/>
              <a:pathLst>
                <a:path w="17861" h="267892">
                  <a:moveTo>
                    <a:pt x="17860" y="0"/>
                  </a:moveTo>
                  <a:lnTo>
                    <a:pt x="17860" y="43114"/>
                  </a:lnTo>
                  <a:lnTo>
                    <a:pt x="16867" y="48586"/>
                  </a:lnTo>
                  <a:lnTo>
                    <a:pt x="15214" y="54219"/>
                  </a:lnTo>
                  <a:lnTo>
                    <a:pt x="13119" y="59959"/>
                  </a:lnTo>
                  <a:lnTo>
                    <a:pt x="11723" y="65769"/>
                  </a:lnTo>
                  <a:lnTo>
                    <a:pt x="10792" y="71627"/>
                  </a:lnTo>
                  <a:lnTo>
                    <a:pt x="10172" y="77517"/>
                  </a:lnTo>
                  <a:lnTo>
                    <a:pt x="9758" y="84420"/>
                  </a:lnTo>
                  <a:lnTo>
                    <a:pt x="9298" y="100027"/>
                  </a:lnTo>
                  <a:lnTo>
                    <a:pt x="9039" y="120808"/>
                  </a:lnTo>
                  <a:lnTo>
                    <a:pt x="8010" y="128164"/>
                  </a:lnTo>
                  <a:lnTo>
                    <a:pt x="6333" y="136044"/>
                  </a:lnTo>
                  <a:lnTo>
                    <a:pt x="4222" y="144274"/>
                  </a:lnTo>
                  <a:lnTo>
                    <a:pt x="2815" y="152737"/>
                  </a:lnTo>
                  <a:lnTo>
                    <a:pt x="1877" y="161356"/>
                  </a:lnTo>
                  <a:lnTo>
                    <a:pt x="1251" y="170079"/>
                  </a:lnTo>
                  <a:lnTo>
                    <a:pt x="834" y="177878"/>
                  </a:lnTo>
                  <a:lnTo>
                    <a:pt x="371" y="191835"/>
                  </a:lnTo>
                  <a:lnTo>
                    <a:pt x="33" y="236740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61"/>
            <p:cNvSpPr/>
            <p:nvPr/>
          </p:nvSpPr>
          <p:spPr>
            <a:xfrm>
              <a:off x="4321968" y="4947056"/>
              <a:ext cx="169665" cy="17851"/>
            </a:xfrm>
            <a:custGeom>
              <a:avLst/>
              <a:gdLst/>
              <a:ahLst/>
              <a:cxnLst/>
              <a:rect l="0" t="0" r="0" b="0"/>
              <a:pathLst>
                <a:path w="169665" h="17851">
                  <a:moveTo>
                    <a:pt x="0" y="8920"/>
                  </a:moveTo>
                  <a:lnTo>
                    <a:pt x="13303" y="8920"/>
                  </a:lnTo>
                  <a:lnTo>
                    <a:pt x="15814" y="7928"/>
                  </a:lnTo>
                  <a:lnTo>
                    <a:pt x="18480" y="6274"/>
                  </a:lnTo>
                  <a:lnTo>
                    <a:pt x="21250" y="4180"/>
                  </a:lnTo>
                  <a:lnTo>
                    <a:pt x="24088" y="2783"/>
                  </a:lnTo>
                  <a:lnTo>
                    <a:pt x="26973" y="1852"/>
                  </a:lnTo>
                  <a:lnTo>
                    <a:pt x="29888" y="1231"/>
                  </a:lnTo>
                  <a:lnTo>
                    <a:pt x="33816" y="818"/>
                  </a:lnTo>
                  <a:lnTo>
                    <a:pt x="38419" y="542"/>
                  </a:lnTo>
                  <a:lnTo>
                    <a:pt x="47833" y="235"/>
                  </a:lnTo>
                  <a:lnTo>
                    <a:pt x="59703" y="62"/>
                  </a:lnTo>
                  <a:lnTo>
                    <a:pt x="86735" y="0"/>
                  </a:lnTo>
                  <a:lnTo>
                    <a:pt x="93542" y="988"/>
                  </a:lnTo>
                  <a:lnTo>
                    <a:pt x="101057" y="2640"/>
                  </a:lnTo>
                  <a:lnTo>
                    <a:pt x="109043" y="4734"/>
                  </a:lnTo>
                  <a:lnTo>
                    <a:pt x="116352" y="6129"/>
                  </a:lnTo>
                  <a:lnTo>
                    <a:pt x="123209" y="7059"/>
                  </a:lnTo>
                  <a:lnTo>
                    <a:pt x="129764" y="7679"/>
                  </a:lnTo>
                  <a:lnTo>
                    <a:pt x="136119" y="8093"/>
                  </a:lnTo>
                  <a:lnTo>
                    <a:pt x="142340" y="8368"/>
                  </a:lnTo>
                  <a:lnTo>
                    <a:pt x="148471" y="8553"/>
                  </a:lnTo>
                  <a:lnTo>
                    <a:pt x="153551" y="9667"/>
                  </a:lnTo>
                  <a:lnTo>
                    <a:pt x="157930" y="11403"/>
                  </a:lnTo>
                  <a:lnTo>
                    <a:pt x="169664" y="178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62"/>
            <p:cNvSpPr/>
            <p:nvPr/>
          </p:nvSpPr>
          <p:spPr>
            <a:xfrm>
              <a:off x="4652526" y="4834767"/>
              <a:ext cx="266325" cy="326593"/>
            </a:xfrm>
            <a:custGeom>
              <a:avLst/>
              <a:gdLst/>
              <a:ahLst/>
              <a:cxnLst/>
              <a:rect l="0" t="0" r="0" b="0"/>
              <a:pathLst>
                <a:path w="266325" h="326593">
                  <a:moveTo>
                    <a:pt x="26630" y="14053"/>
                  </a:moveTo>
                  <a:lnTo>
                    <a:pt x="31370" y="14053"/>
                  </a:lnTo>
                  <a:lnTo>
                    <a:pt x="33759" y="13061"/>
                  </a:lnTo>
                  <a:lnTo>
                    <a:pt x="39058" y="9313"/>
                  </a:lnTo>
                  <a:lnTo>
                    <a:pt x="42853" y="7916"/>
                  </a:lnTo>
                  <a:lnTo>
                    <a:pt x="47367" y="6985"/>
                  </a:lnTo>
                  <a:lnTo>
                    <a:pt x="52361" y="6364"/>
                  </a:lnTo>
                  <a:lnTo>
                    <a:pt x="57674" y="5951"/>
                  </a:lnTo>
                  <a:lnTo>
                    <a:pt x="63201" y="5675"/>
                  </a:lnTo>
                  <a:lnTo>
                    <a:pt x="74633" y="5368"/>
                  </a:lnTo>
                  <a:lnTo>
                    <a:pt x="86329" y="5232"/>
                  </a:lnTo>
                  <a:lnTo>
                    <a:pt x="92226" y="4204"/>
                  </a:lnTo>
                  <a:lnTo>
                    <a:pt x="98142" y="2526"/>
                  </a:lnTo>
                  <a:lnTo>
                    <a:pt x="104070" y="415"/>
                  </a:lnTo>
                  <a:lnTo>
                    <a:pt x="110006" y="0"/>
                  </a:lnTo>
                  <a:lnTo>
                    <a:pt x="115949" y="716"/>
                  </a:lnTo>
                  <a:lnTo>
                    <a:pt x="121894" y="2185"/>
                  </a:lnTo>
                  <a:lnTo>
                    <a:pt x="127843" y="3164"/>
                  </a:lnTo>
                  <a:lnTo>
                    <a:pt x="133792" y="3817"/>
                  </a:lnTo>
                  <a:lnTo>
                    <a:pt x="139744" y="4252"/>
                  </a:lnTo>
                  <a:lnTo>
                    <a:pt x="146687" y="4543"/>
                  </a:lnTo>
                  <a:lnTo>
                    <a:pt x="169689" y="4951"/>
                  </a:lnTo>
                  <a:lnTo>
                    <a:pt x="183147" y="5047"/>
                  </a:lnTo>
                  <a:lnTo>
                    <a:pt x="189514" y="6064"/>
                  </a:lnTo>
                  <a:lnTo>
                    <a:pt x="195742" y="7735"/>
                  </a:lnTo>
                  <a:lnTo>
                    <a:pt x="201879" y="9841"/>
                  </a:lnTo>
                  <a:lnTo>
                    <a:pt x="206963" y="11245"/>
                  </a:lnTo>
                  <a:lnTo>
                    <a:pt x="215257" y="12804"/>
                  </a:lnTo>
                  <a:lnTo>
                    <a:pt x="219850" y="13221"/>
                  </a:lnTo>
                  <a:lnTo>
                    <a:pt x="224896" y="13498"/>
                  </a:lnTo>
                  <a:lnTo>
                    <a:pt x="238834" y="13888"/>
                  </a:lnTo>
                  <a:lnTo>
                    <a:pt x="242513" y="13943"/>
                  </a:lnTo>
                  <a:lnTo>
                    <a:pt x="245958" y="14972"/>
                  </a:lnTo>
                  <a:lnTo>
                    <a:pt x="252432" y="18761"/>
                  </a:lnTo>
                  <a:lnTo>
                    <a:pt x="256914" y="21732"/>
                  </a:lnTo>
                  <a:lnTo>
                    <a:pt x="260609" y="22426"/>
                  </a:lnTo>
                  <a:lnTo>
                    <a:pt x="262983" y="22612"/>
                  </a:lnTo>
                  <a:lnTo>
                    <a:pt x="264566" y="23727"/>
                  </a:lnTo>
                  <a:lnTo>
                    <a:pt x="265621" y="25463"/>
                  </a:lnTo>
                  <a:lnTo>
                    <a:pt x="266324" y="27613"/>
                  </a:lnTo>
                  <a:lnTo>
                    <a:pt x="265802" y="30038"/>
                  </a:lnTo>
                  <a:lnTo>
                    <a:pt x="261316" y="38192"/>
                  </a:lnTo>
                  <a:lnTo>
                    <a:pt x="259919" y="43963"/>
                  </a:lnTo>
                  <a:lnTo>
                    <a:pt x="256653" y="49836"/>
                  </a:lnTo>
                  <a:lnTo>
                    <a:pt x="251893" y="56746"/>
                  </a:lnTo>
                  <a:lnTo>
                    <a:pt x="246471" y="66431"/>
                  </a:lnTo>
                  <a:lnTo>
                    <a:pt x="242644" y="71792"/>
                  </a:lnTo>
                  <a:lnTo>
                    <a:pt x="238108" y="77350"/>
                  </a:lnTo>
                  <a:lnTo>
                    <a:pt x="233099" y="83040"/>
                  </a:lnTo>
                  <a:lnTo>
                    <a:pt x="227776" y="87826"/>
                  </a:lnTo>
                  <a:lnTo>
                    <a:pt x="222243" y="92008"/>
                  </a:lnTo>
                  <a:lnTo>
                    <a:pt x="216570" y="95789"/>
                  </a:lnTo>
                  <a:lnTo>
                    <a:pt x="210803" y="100293"/>
                  </a:lnTo>
                  <a:lnTo>
                    <a:pt x="204974" y="105281"/>
                  </a:lnTo>
                  <a:lnTo>
                    <a:pt x="199104" y="110590"/>
                  </a:lnTo>
                  <a:lnTo>
                    <a:pt x="187290" y="121782"/>
                  </a:lnTo>
                  <a:lnTo>
                    <a:pt x="163537" y="145134"/>
                  </a:lnTo>
                  <a:lnTo>
                    <a:pt x="156596" y="151050"/>
                  </a:lnTo>
                  <a:lnTo>
                    <a:pt x="148992" y="156978"/>
                  </a:lnTo>
                  <a:lnTo>
                    <a:pt x="140948" y="162914"/>
                  </a:lnTo>
                  <a:lnTo>
                    <a:pt x="133599" y="168856"/>
                  </a:lnTo>
                  <a:lnTo>
                    <a:pt x="126716" y="174802"/>
                  </a:lnTo>
                  <a:lnTo>
                    <a:pt x="120143" y="180750"/>
                  </a:lnTo>
                  <a:lnTo>
                    <a:pt x="107548" y="192651"/>
                  </a:lnTo>
                  <a:lnTo>
                    <a:pt x="101411" y="198602"/>
                  </a:lnTo>
                  <a:lnTo>
                    <a:pt x="94343" y="204555"/>
                  </a:lnTo>
                  <a:lnTo>
                    <a:pt x="86655" y="210507"/>
                  </a:lnTo>
                  <a:lnTo>
                    <a:pt x="78553" y="216460"/>
                  </a:lnTo>
                  <a:lnTo>
                    <a:pt x="71167" y="222413"/>
                  </a:lnTo>
                  <a:lnTo>
                    <a:pt x="64258" y="228366"/>
                  </a:lnTo>
                  <a:lnTo>
                    <a:pt x="57669" y="234318"/>
                  </a:lnTo>
                  <a:lnTo>
                    <a:pt x="51291" y="239279"/>
                  </a:lnTo>
                  <a:lnTo>
                    <a:pt x="45055" y="243579"/>
                  </a:lnTo>
                  <a:lnTo>
                    <a:pt x="38913" y="247437"/>
                  </a:lnTo>
                  <a:lnTo>
                    <a:pt x="33827" y="251994"/>
                  </a:lnTo>
                  <a:lnTo>
                    <a:pt x="29443" y="257016"/>
                  </a:lnTo>
                  <a:lnTo>
                    <a:pt x="21926" y="266896"/>
                  </a:lnTo>
                  <a:lnTo>
                    <a:pt x="15279" y="274594"/>
                  </a:lnTo>
                  <a:lnTo>
                    <a:pt x="9017" y="281323"/>
                  </a:lnTo>
                  <a:lnTo>
                    <a:pt x="5958" y="284506"/>
                  </a:lnTo>
                  <a:lnTo>
                    <a:pt x="3919" y="287621"/>
                  </a:lnTo>
                  <a:lnTo>
                    <a:pt x="646" y="297102"/>
                  </a:lnTo>
                  <a:lnTo>
                    <a:pt x="0" y="299269"/>
                  </a:lnTo>
                  <a:lnTo>
                    <a:pt x="4628" y="304385"/>
                  </a:lnTo>
                  <a:lnTo>
                    <a:pt x="7001" y="305834"/>
                  </a:lnTo>
                  <a:lnTo>
                    <a:pt x="12283" y="307445"/>
                  </a:lnTo>
                  <a:lnTo>
                    <a:pt x="20584" y="308160"/>
                  </a:lnTo>
                  <a:lnTo>
                    <a:pt x="25576" y="308351"/>
                  </a:lnTo>
                  <a:lnTo>
                    <a:pt x="30888" y="309470"/>
                  </a:lnTo>
                  <a:lnTo>
                    <a:pt x="36414" y="311208"/>
                  </a:lnTo>
                  <a:lnTo>
                    <a:pt x="42082" y="313360"/>
                  </a:lnTo>
                  <a:lnTo>
                    <a:pt x="47845" y="314794"/>
                  </a:lnTo>
                  <a:lnTo>
                    <a:pt x="53672" y="315750"/>
                  </a:lnTo>
                  <a:lnTo>
                    <a:pt x="59541" y="316387"/>
                  </a:lnTo>
                  <a:lnTo>
                    <a:pt x="66429" y="316812"/>
                  </a:lnTo>
                  <a:lnTo>
                    <a:pt x="82022" y="317285"/>
                  </a:lnTo>
                  <a:lnTo>
                    <a:pt x="89354" y="318403"/>
                  </a:lnTo>
                  <a:lnTo>
                    <a:pt x="96227" y="320140"/>
                  </a:lnTo>
                  <a:lnTo>
                    <a:pt x="102794" y="322291"/>
                  </a:lnTo>
                  <a:lnTo>
                    <a:pt x="110148" y="323724"/>
                  </a:lnTo>
                  <a:lnTo>
                    <a:pt x="118027" y="324680"/>
                  </a:lnTo>
                  <a:lnTo>
                    <a:pt x="126256" y="325318"/>
                  </a:lnTo>
                  <a:lnTo>
                    <a:pt x="134719" y="325742"/>
                  </a:lnTo>
                  <a:lnTo>
                    <a:pt x="152060" y="326214"/>
                  </a:lnTo>
                  <a:lnTo>
                    <a:pt x="192831" y="326559"/>
                  </a:lnTo>
                  <a:lnTo>
                    <a:pt x="258802" y="3265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63"/>
            <p:cNvSpPr/>
            <p:nvPr/>
          </p:nvSpPr>
          <p:spPr>
            <a:xfrm>
              <a:off x="4643437" y="4938117"/>
              <a:ext cx="250032" cy="26790"/>
            </a:xfrm>
            <a:custGeom>
              <a:avLst/>
              <a:gdLst/>
              <a:ahLst/>
              <a:cxnLst/>
              <a:rect l="0" t="0" r="0" b="0"/>
              <a:pathLst>
                <a:path w="250032" h="26790">
                  <a:moveTo>
                    <a:pt x="0" y="0"/>
                  </a:moveTo>
                  <a:lnTo>
                    <a:pt x="94135" y="0"/>
                  </a:lnTo>
                  <a:lnTo>
                    <a:pt x="101451" y="991"/>
                  </a:lnTo>
                  <a:lnTo>
                    <a:pt x="109306" y="2645"/>
                  </a:lnTo>
                  <a:lnTo>
                    <a:pt x="117519" y="4740"/>
                  </a:lnTo>
                  <a:lnTo>
                    <a:pt x="125971" y="6137"/>
                  </a:lnTo>
                  <a:lnTo>
                    <a:pt x="134582" y="7067"/>
                  </a:lnTo>
                  <a:lnTo>
                    <a:pt x="143299" y="7688"/>
                  </a:lnTo>
                  <a:lnTo>
                    <a:pt x="152088" y="9094"/>
                  </a:lnTo>
                  <a:lnTo>
                    <a:pt x="160923" y="11024"/>
                  </a:lnTo>
                  <a:lnTo>
                    <a:pt x="169790" y="13302"/>
                  </a:lnTo>
                  <a:lnTo>
                    <a:pt x="178677" y="15813"/>
                  </a:lnTo>
                  <a:lnTo>
                    <a:pt x="196491" y="21249"/>
                  </a:lnTo>
                  <a:lnTo>
                    <a:pt x="204415" y="23096"/>
                  </a:lnTo>
                  <a:lnTo>
                    <a:pt x="211683" y="24326"/>
                  </a:lnTo>
                  <a:lnTo>
                    <a:pt x="218513" y="25147"/>
                  </a:lnTo>
                  <a:lnTo>
                    <a:pt x="225050" y="25694"/>
                  </a:lnTo>
                  <a:lnTo>
                    <a:pt x="231393" y="26059"/>
                  </a:lnTo>
                  <a:lnTo>
                    <a:pt x="250031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64"/>
            <p:cNvSpPr/>
            <p:nvPr/>
          </p:nvSpPr>
          <p:spPr>
            <a:xfrm>
              <a:off x="4991695" y="4634507"/>
              <a:ext cx="71438" cy="142876"/>
            </a:xfrm>
            <a:custGeom>
              <a:avLst/>
              <a:gdLst/>
              <a:ahLst/>
              <a:cxnLst/>
              <a:rect l="0" t="0" r="0" b="0"/>
              <a:pathLst>
                <a:path w="71438" h="142876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5" y="7068"/>
                  </a:lnTo>
                  <a:lnTo>
                    <a:pt x="4740" y="7689"/>
                  </a:lnTo>
                  <a:lnTo>
                    <a:pt x="7129" y="9094"/>
                  </a:lnTo>
                  <a:lnTo>
                    <a:pt x="9713" y="11024"/>
                  </a:lnTo>
                  <a:lnTo>
                    <a:pt x="12429" y="13303"/>
                  </a:lnTo>
                  <a:lnTo>
                    <a:pt x="14238" y="16806"/>
                  </a:lnTo>
                  <a:lnTo>
                    <a:pt x="15446" y="21126"/>
                  </a:lnTo>
                  <a:lnTo>
                    <a:pt x="16250" y="25990"/>
                  </a:lnTo>
                  <a:lnTo>
                    <a:pt x="17778" y="30225"/>
                  </a:lnTo>
                  <a:lnTo>
                    <a:pt x="19790" y="34041"/>
                  </a:lnTo>
                  <a:lnTo>
                    <a:pt x="22122" y="37577"/>
                  </a:lnTo>
                  <a:lnTo>
                    <a:pt x="24670" y="41919"/>
                  </a:lnTo>
                  <a:lnTo>
                    <a:pt x="27361" y="46797"/>
                  </a:lnTo>
                  <a:lnTo>
                    <a:pt x="32996" y="57510"/>
                  </a:lnTo>
                  <a:lnTo>
                    <a:pt x="65487" y="122050"/>
                  </a:lnTo>
                  <a:lnTo>
                    <a:pt x="67471" y="127007"/>
                  </a:lnTo>
                  <a:lnTo>
                    <a:pt x="68793" y="131305"/>
                  </a:lnTo>
                  <a:lnTo>
                    <a:pt x="71437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65"/>
            <p:cNvSpPr/>
            <p:nvPr/>
          </p:nvSpPr>
          <p:spPr>
            <a:xfrm>
              <a:off x="5161359" y="4661296"/>
              <a:ext cx="203988" cy="571501"/>
            </a:xfrm>
            <a:custGeom>
              <a:avLst/>
              <a:gdLst/>
              <a:ahLst/>
              <a:cxnLst/>
              <a:rect l="0" t="0" r="0" b="0"/>
              <a:pathLst>
                <a:path w="203988" h="571501">
                  <a:moveTo>
                    <a:pt x="133945" y="0"/>
                  </a:moveTo>
                  <a:lnTo>
                    <a:pt x="133945" y="7689"/>
                  </a:lnTo>
                  <a:lnTo>
                    <a:pt x="138685" y="18043"/>
                  </a:lnTo>
                  <a:lnTo>
                    <a:pt x="154936" y="50879"/>
                  </a:lnTo>
                  <a:lnTo>
                    <a:pt x="160803" y="65277"/>
                  </a:lnTo>
                  <a:lnTo>
                    <a:pt x="166718" y="81598"/>
                  </a:lnTo>
                  <a:lnTo>
                    <a:pt x="172654" y="98774"/>
                  </a:lnTo>
                  <a:lnTo>
                    <a:pt x="175626" y="108514"/>
                  </a:lnTo>
                  <a:lnTo>
                    <a:pt x="184549" y="140190"/>
                  </a:lnTo>
                  <a:lnTo>
                    <a:pt x="190501" y="159541"/>
                  </a:lnTo>
                  <a:lnTo>
                    <a:pt x="192485" y="169861"/>
                  </a:lnTo>
                  <a:lnTo>
                    <a:pt x="193808" y="180710"/>
                  </a:lnTo>
                  <a:lnTo>
                    <a:pt x="194690" y="191911"/>
                  </a:lnTo>
                  <a:lnTo>
                    <a:pt x="196269" y="203347"/>
                  </a:lnTo>
                  <a:lnTo>
                    <a:pt x="198315" y="214939"/>
                  </a:lnTo>
                  <a:lnTo>
                    <a:pt x="200671" y="226637"/>
                  </a:lnTo>
                  <a:lnTo>
                    <a:pt x="202241" y="237411"/>
                  </a:lnTo>
                  <a:lnTo>
                    <a:pt x="203289" y="247571"/>
                  </a:lnTo>
                  <a:lnTo>
                    <a:pt x="203987" y="257321"/>
                  </a:lnTo>
                  <a:lnTo>
                    <a:pt x="203460" y="267789"/>
                  </a:lnTo>
                  <a:lnTo>
                    <a:pt x="202116" y="278738"/>
                  </a:lnTo>
                  <a:lnTo>
                    <a:pt x="200229" y="290004"/>
                  </a:lnTo>
                  <a:lnTo>
                    <a:pt x="198970" y="300493"/>
                  </a:lnTo>
                  <a:lnTo>
                    <a:pt x="198131" y="310462"/>
                  </a:lnTo>
                  <a:lnTo>
                    <a:pt x="197572" y="320084"/>
                  </a:lnTo>
                  <a:lnTo>
                    <a:pt x="196207" y="329475"/>
                  </a:lnTo>
                  <a:lnTo>
                    <a:pt x="194305" y="338712"/>
                  </a:lnTo>
                  <a:lnTo>
                    <a:pt x="192044" y="347847"/>
                  </a:lnTo>
                  <a:lnTo>
                    <a:pt x="189545" y="356914"/>
                  </a:lnTo>
                  <a:lnTo>
                    <a:pt x="184122" y="374926"/>
                  </a:lnTo>
                  <a:lnTo>
                    <a:pt x="175491" y="401800"/>
                  </a:lnTo>
                  <a:lnTo>
                    <a:pt x="171564" y="409749"/>
                  </a:lnTo>
                  <a:lnTo>
                    <a:pt x="166962" y="417033"/>
                  </a:lnTo>
                  <a:lnTo>
                    <a:pt x="161909" y="423874"/>
                  </a:lnTo>
                  <a:lnTo>
                    <a:pt x="151005" y="439412"/>
                  </a:lnTo>
                  <a:lnTo>
                    <a:pt x="145318" y="447723"/>
                  </a:lnTo>
                  <a:lnTo>
                    <a:pt x="139543" y="455248"/>
                  </a:lnTo>
                  <a:lnTo>
                    <a:pt x="133708" y="462249"/>
                  </a:lnTo>
                  <a:lnTo>
                    <a:pt x="127834" y="468900"/>
                  </a:lnTo>
                  <a:lnTo>
                    <a:pt x="116016" y="481582"/>
                  </a:lnTo>
                  <a:lnTo>
                    <a:pt x="92259" y="505893"/>
                  </a:lnTo>
                  <a:lnTo>
                    <a:pt x="85318" y="511887"/>
                  </a:lnTo>
                  <a:lnTo>
                    <a:pt x="77715" y="517868"/>
                  </a:lnTo>
                  <a:lnTo>
                    <a:pt x="69669" y="523839"/>
                  </a:lnTo>
                  <a:lnTo>
                    <a:pt x="62321" y="528812"/>
                  </a:lnTo>
                  <a:lnTo>
                    <a:pt x="55438" y="533119"/>
                  </a:lnTo>
                  <a:lnTo>
                    <a:pt x="48864" y="536983"/>
                  </a:lnTo>
                  <a:lnTo>
                    <a:pt x="42498" y="540551"/>
                  </a:lnTo>
                  <a:lnTo>
                    <a:pt x="30133" y="547162"/>
                  </a:lnTo>
                  <a:lnTo>
                    <a:pt x="25049" y="550314"/>
                  </a:lnTo>
                  <a:lnTo>
                    <a:pt x="20668" y="553408"/>
                  </a:lnTo>
                  <a:lnTo>
                    <a:pt x="16755" y="556462"/>
                  </a:lnTo>
                  <a:lnTo>
                    <a:pt x="13154" y="559490"/>
                  </a:lnTo>
                  <a:lnTo>
                    <a:pt x="9762" y="562501"/>
                  </a:lnTo>
                  <a:lnTo>
                    <a:pt x="0" y="571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66"/>
            <p:cNvSpPr/>
            <p:nvPr/>
          </p:nvSpPr>
          <p:spPr>
            <a:xfrm>
              <a:off x="5554265" y="5009554"/>
              <a:ext cx="1" cy="8931"/>
            </a:xfrm>
            <a:custGeom>
              <a:avLst/>
              <a:gdLst/>
              <a:ahLst/>
              <a:cxnLst/>
              <a:rect l="0" t="0" r="0" b="0"/>
              <a:pathLst>
                <a:path w="1" h="8931">
                  <a:moveTo>
                    <a:pt x="0" y="0"/>
                  </a:move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67"/>
            <p:cNvSpPr/>
            <p:nvPr/>
          </p:nvSpPr>
          <p:spPr>
            <a:xfrm>
              <a:off x="4491632" y="1759148"/>
              <a:ext cx="205383" cy="196454"/>
            </a:xfrm>
            <a:custGeom>
              <a:avLst/>
              <a:gdLst/>
              <a:ahLst/>
              <a:cxnLst/>
              <a:rect l="0" t="0" r="0" b="0"/>
              <a:pathLst>
                <a:path w="205383" h="196454">
                  <a:moveTo>
                    <a:pt x="26789" y="0"/>
                  </a:moveTo>
                  <a:lnTo>
                    <a:pt x="26789" y="4740"/>
                  </a:lnTo>
                  <a:lnTo>
                    <a:pt x="25797" y="6137"/>
                  </a:lnTo>
                  <a:lnTo>
                    <a:pt x="24144" y="7068"/>
                  </a:lnTo>
                  <a:lnTo>
                    <a:pt x="22049" y="7688"/>
                  </a:lnTo>
                  <a:lnTo>
                    <a:pt x="20653" y="9094"/>
                  </a:lnTo>
                  <a:lnTo>
                    <a:pt x="19721" y="11024"/>
                  </a:lnTo>
                  <a:lnTo>
                    <a:pt x="18687" y="15813"/>
                  </a:lnTo>
                  <a:lnTo>
                    <a:pt x="18227" y="21250"/>
                  </a:lnTo>
                  <a:lnTo>
                    <a:pt x="17112" y="24088"/>
                  </a:lnTo>
                  <a:lnTo>
                    <a:pt x="13228" y="29888"/>
                  </a:lnTo>
                  <a:lnTo>
                    <a:pt x="10840" y="35773"/>
                  </a:lnTo>
                  <a:lnTo>
                    <a:pt x="9779" y="41696"/>
                  </a:lnTo>
                  <a:lnTo>
                    <a:pt x="9307" y="47636"/>
                  </a:lnTo>
                  <a:lnTo>
                    <a:pt x="9097" y="53583"/>
                  </a:lnTo>
                  <a:lnTo>
                    <a:pt x="8963" y="60745"/>
                  </a:lnTo>
                  <a:lnTo>
                    <a:pt x="11591" y="64370"/>
                  </a:lnTo>
                  <a:lnTo>
                    <a:pt x="13680" y="66726"/>
                  </a:lnTo>
                  <a:lnTo>
                    <a:pt x="16066" y="68296"/>
                  </a:lnTo>
                  <a:lnTo>
                    <a:pt x="21362" y="70042"/>
                  </a:lnTo>
                  <a:lnTo>
                    <a:pt x="25181" y="71024"/>
                  </a:lnTo>
                  <a:lnTo>
                    <a:pt x="31366" y="71254"/>
                  </a:lnTo>
                  <a:lnTo>
                    <a:pt x="46766" y="71401"/>
                  </a:lnTo>
                  <a:lnTo>
                    <a:pt x="51021" y="70421"/>
                  </a:lnTo>
                  <a:lnTo>
                    <a:pt x="55843" y="68775"/>
                  </a:lnTo>
                  <a:lnTo>
                    <a:pt x="61041" y="66686"/>
                  </a:lnTo>
                  <a:lnTo>
                    <a:pt x="66491" y="64301"/>
                  </a:lnTo>
                  <a:lnTo>
                    <a:pt x="77838" y="59005"/>
                  </a:lnTo>
                  <a:lnTo>
                    <a:pt x="82650" y="56204"/>
                  </a:lnTo>
                  <a:lnTo>
                    <a:pt x="86850" y="53344"/>
                  </a:lnTo>
                  <a:lnTo>
                    <a:pt x="90642" y="50446"/>
                  </a:lnTo>
                  <a:lnTo>
                    <a:pt x="95155" y="47521"/>
                  </a:lnTo>
                  <a:lnTo>
                    <a:pt x="100147" y="44579"/>
                  </a:lnTo>
                  <a:lnTo>
                    <a:pt x="105460" y="41626"/>
                  </a:lnTo>
                  <a:lnTo>
                    <a:pt x="116655" y="35698"/>
                  </a:lnTo>
                  <a:lnTo>
                    <a:pt x="140011" y="23808"/>
                  </a:lnTo>
                  <a:lnTo>
                    <a:pt x="145927" y="21825"/>
                  </a:lnTo>
                  <a:lnTo>
                    <a:pt x="151855" y="20503"/>
                  </a:lnTo>
                  <a:lnTo>
                    <a:pt x="157791" y="19622"/>
                  </a:lnTo>
                  <a:lnTo>
                    <a:pt x="163733" y="18042"/>
                  </a:lnTo>
                  <a:lnTo>
                    <a:pt x="169679" y="15997"/>
                  </a:lnTo>
                  <a:lnTo>
                    <a:pt x="175627" y="13641"/>
                  </a:lnTo>
                  <a:lnTo>
                    <a:pt x="180585" y="12071"/>
                  </a:lnTo>
                  <a:lnTo>
                    <a:pt x="184882" y="11023"/>
                  </a:lnTo>
                  <a:lnTo>
                    <a:pt x="188740" y="10325"/>
                  </a:lnTo>
                  <a:lnTo>
                    <a:pt x="192303" y="9860"/>
                  </a:lnTo>
                  <a:lnTo>
                    <a:pt x="195670" y="9550"/>
                  </a:lnTo>
                  <a:lnTo>
                    <a:pt x="204814" y="8966"/>
                  </a:lnTo>
                  <a:lnTo>
                    <a:pt x="205130" y="11592"/>
                  </a:lnTo>
                  <a:lnTo>
                    <a:pt x="205271" y="16066"/>
                  </a:lnTo>
                  <a:lnTo>
                    <a:pt x="205378" y="38741"/>
                  </a:lnTo>
                  <a:lnTo>
                    <a:pt x="205382" y="47639"/>
                  </a:lnTo>
                  <a:lnTo>
                    <a:pt x="204390" y="50611"/>
                  </a:lnTo>
                  <a:lnTo>
                    <a:pt x="200642" y="56559"/>
                  </a:lnTo>
                  <a:lnTo>
                    <a:pt x="198253" y="60526"/>
                  </a:lnTo>
                  <a:lnTo>
                    <a:pt x="195669" y="65155"/>
                  </a:lnTo>
                  <a:lnTo>
                    <a:pt x="190151" y="75591"/>
                  </a:lnTo>
                  <a:lnTo>
                    <a:pt x="184392" y="86843"/>
                  </a:lnTo>
                  <a:lnTo>
                    <a:pt x="180475" y="91630"/>
                  </a:lnTo>
                  <a:lnTo>
                    <a:pt x="175879" y="95813"/>
                  </a:lnTo>
                  <a:lnTo>
                    <a:pt x="170830" y="99594"/>
                  </a:lnTo>
                  <a:lnTo>
                    <a:pt x="165481" y="104099"/>
                  </a:lnTo>
                  <a:lnTo>
                    <a:pt x="159930" y="109087"/>
                  </a:lnTo>
                  <a:lnTo>
                    <a:pt x="154245" y="114396"/>
                  </a:lnTo>
                  <a:lnTo>
                    <a:pt x="148471" y="118928"/>
                  </a:lnTo>
                  <a:lnTo>
                    <a:pt x="142637" y="122942"/>
                  </a:lnTo>
                  <a:lnTo>
                    <a:pt x="136763" y="126609"/>
                  </a:lnTo>
                  <a:lnTo>
                    <a:pt x="130863" y="131039"/>
                  </a:lnTo>
                  <a:lnTo>
                    <a:pt x="124945" y="135977"/>
                  </a:lnTo>
                  <a:lnTo>
                    <a:pt x="119016" y="141253"/>
                  </a:lnTo>
                  <a:lnTo>
                    <a:pt x="113078" y="145762"/>
                  </a:lnTo>
                  <a:lnTo>
                    <a:pt x="107136" y="149761"/>
                  </a:lnTo>
                  <a:lnTo>
                    <a:pt x="101189" y="153418"/>
                  </a:lnTo>
                  <a:lnTo>
                    <a:pt x="95241" y="157841"/>
                  </a:lnTo>
                  <a:lnTo>
                    <a:pt x="89290" y="162774"/>
                  </a:lnTo>
                  <a:lnTo>
                    <a:pt x="83340" y="168048"/>
                  </a:lnTo>
                  <a:lnTo>
                    <a:pt x="77388" y="172555"/>
                  </a:lnTo>
                  <a:lnTo>
                    <a:pt x="71435" y="176552"/>
                  </a:lnTo>
                  <a:lnTo>
                    <a:pt x="65483" y="180209"/>
                  </a:lnTo>
                  <a:lnTo>
                    <a:pt x="59531" y="183640"/>
                  </a:lnTo>
                  <a:lnTo>
                    <a:pt x="47625" y="190097"/>
                  </a:lnTo>
                  <a:lnTo>
                    <a:pt x="41672" y="192216"/>
                  </a:lnTo>
                  <a:lnTo>
                    <a:pt x="35719" y="193628"/>
                  </a:lnTo>
                  <a:lnTo>
                    <a:pt x="29766" y="194570"/>
                  </a:lnTo>
                  <a:lnTo>
                    <a:pt x="23813" y="195198"/>
                  </a:lnTo>
                  <a:lnTo>
                    <a:pt x="17860" y="195616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68"/>
            <p:cNvSpPr/>
            <p:nvPr/>
          </p:nvSpPr>
          <p:spPr>
            <a:xfrm>
              <a:off x="4768453" y="1723430"/>
              <a:ext cx="276821" cy="169542"/>
            </a:xfrm>
            <a:custGeom>
              <a:avLst/>
              <a:gdLst/>
              <a:ahLst/>
              <a:cxnLst/>
              <a:rect l="0" t="0" r="0" b="0"/>
              <a:pathLst>
                <a:path w="276821" h="169542">
                  <a:moveTo>
                    <a:pt x="0" y="8929"/>
                  </a:moveTo>
                  <a:lnTo>
                    <a:pt x="0" y="1241"/>
                  </a:lnTo>
                  <a:lnTo>
                    <a:pt x="5292" y="551"/>
                  </a:lnTo>
                  <a:lnTo>
                    <a:pt x="13265" y="245"/>
                  </a:lnTo>
                  <a:lnTo>
                    <a:pt x="20117" y="108"/>
                  </a:lnTo>
                  <a:lnTo>
                    <a:pt x="120700" y="0"/>
                  </a:lnTo>
                  <a:lnTo>
                    <a:pt x="128092" y="992"/>
                  </a:lnTo>
                  <a:lnTo>
                    <a:pt x="135996" y="2645"/>
                  </a:lnTo>
                  <a:lnTo>
                    <a:pt x="144242" y="4740"/>
                  </a:lnTo>
                  <a:lnTo>
                    <a:pt x="150731" y="6136"/>
                  </a:lnTo>
                  <a:lnTo>
                    <a:pt x="156050" y="7067"/>
                  </a:lnTo>
                  <a:lnTo>
                    <a:pt x="160588" y="7688"/>
                  </a:lnTo>
                  <a:lnTo>
                    <a:pt x="165598" y="8101"/>
                  </a:lnTo>
                  <a:lnTo>
                    <a:pt x="170921" y="8377"/>
                  </a:lnTo>
                  <a:lnTo>
                    <a:pt x="176456" y="8561"/>
                  </a:lnTo>
                  <a:lnTo>
                    <a:pt x="181137" y="9676"/>
                  </a:lnTo>
                  <a:lnTo>
                    <a:pt x="192465" y="14993"/>
                  </a:lnTo>
                  <a:lnTo>
                    <a:pt x="198981" y="16585"/>
                  </a:lnTo>
                  <a:lnTo>
                    <a:pt x="201114" y="18002"/>
                  </a:lnTo>
                  <a:lnTo>
                    <a:pt x="202537" y="19938"/>
                  </a:lnTo>
                  <a:lnTo>
                    <a:pt x="203486" y="22222"/>
                  </a:lnTo>
                  <a:lnTo>
                    <a:pt x="204539" y="27405"/>
                  </a:lnTo>
                  <a:lnTo>
                    <a:pt x="204820" y="30176"/>
                  </a:lnTo>
                  <a:lnTo>
                    <a:pt x="204015" y="33015"/>
                  </a:lnTo>
                  <a:lnTo>
                    <a:pt x="202486" y="35900"/>
                  </a:lnTo>
                  <a:lnTo>
                    <a:pt x="200476" y="38816"/>
                  </a:lnTo>
                  <a:lnTo>
                    <a:pt x="197150" y="42744"/>
                  </a:lnTo>
                  <a:lnTo>
                    <a:pt x="192949" y="47348"/>
                  </a:lnTo>
                  <a:lnTo>
                    <a:pt x="188164" y="52401"/>
                  </a:lnTo>
                  <a:lnTo>
                    <a:pt x="182990" y="56762"/>
                  </a:lnTo>
                  <a:lnTo>
                    <a:pt x="177555" y="60661"/>
                  </a:lnTo>
                  <a:lnTo>
                    <a:pt x="171948" y="64253"/>
                  </a:lnTo>
                  <a:lnTo>
                    <a:pt x="166226" y="68632"/>
                  </a:lnTo>
                  <a:lnTo>
                    <a:pt x="160427" y="73536"/>
                  </a:lnTo>
                  <a:lnTo>
                    <a:pt x="154576" y="78789"/>
                  </a:lnTo>
                  <a:lnTo>
                    <a:pt x="148691" y="83284"/>
                  </a:lnTo>
                  <a:lnTo>
                    <a:pt x="142784" y="87272"/>
                  </a:lnTo>
                  <a:lnTo>
                    <a:pt x="136861" y="90923"/>
                  </a:lnTo>
                  <a:lnTo>
                    <a:pt x="129936" y="94350"/>
                  </a:lnTo>
                  <a:lnTo>
                    <a:pt x="122342" y="97626"/>
                  </a:lnTo>
                  <a:lnTo>
                    <a:pt x="114304" y="100803"/>
                  </a:lnTo>
                  <a:lnTo>
                    <a:pt x="106960" y="104905"/>
                  </a:lnTo>
                  <a:lnTo>
                    <a:pt x="100080" y="109624"/>
                  </a:lnTo>
                  <a:lnTo>
                    <a:pt x="93509" y="114754"/>
                  </a:lnTo>
                  <a:lnTo>
                    <a:pt x="87144" y="119167"/>
                  </a:lnTo>
                  <a:lnTo>
                    <a:pt x="80916" y="123100"/>
                  </a:lnTo>
                  <a:lnTo>
                    <a:pt x="74780" y="126715"/>
                  </a:lnTo>
                  <a:lnTo>
                    <a:pt x="68705" y="130117"/>
                  </a:lnTo>
                  <a:lnTo>
                    <a:pt x="56662" y="136543"/>
                  </a:lnTo>
                  <a:lnTo>
                    <a:pt x="51666" y="139645"/>
                  </a:lnTo>
                  <a:lnTo>
                    <a:pt x="47342" y="142706"/>
                  </a:lnTo>
                  <a:lnTo>
                    <a:pt x="43468" y="145739"/>
                  </a:lnTo>
                  <a:lnTo>
                    <a:pt x="40885" y="148753"/>
                  </a:lnTo>
                  <a:lnTo>
                    <a:pt x="39162" y="151754"/>
                  </a:lnTo>
                  <a:lnTo>
                    <a:pt x="36399" y="158960"/>
                  </a:lnTo>
                  <a:lnTo>
                    <a:pt x="36021" y="162591"/>
                  </a:lnTo>
                  <a:lnTo>
                    <a:pt x="35920" y="164948"/>
                  </a:lnTo>
                  <a:lnTo>
                    <a:pt x="36845" y="166520"/>
                  </a:lnTo>
                  <a:lnTo>
                    <a:pt x="38454" y="167568"/>
                  </a:lnTo>
                  <a:lnTo>
                    <a:pt x="40518" y="168266"/>
                  </a:lnTo>
                  <a:lnTo>
                    <a:pt x="48104" y="169043"/>
                  </a:lnTo>
                  <a:lnTo>
                    <a:pt x="52905" y="169249"/>
                  </a:lnTo>
                  <a:lnTo>
                    <a:pt x="63531" y="169479"/>
                  </a:lnTo>
                  <a:lnTo>
                    <a:pt x="69143" y="169541"/>
                  </a:lnTo>
                  <a:lnTo>
                    <a:pt x="75861" y="168589"/>
                  </a:lnTo>
                  <a:lnTo>
                    <a:pt x="83316" y="166963"/>
                  </a:lnTo>
                  <a:lnTo>
                    <a:pt x="91263" y="164887"/>
                  </a:lnTo>
                  <a:lnTo>
                    <a:pt x="99537" y="163502"/>
                  </a:lnTo>
                  <a:lnTo>
                    <a:pt x="108030" y="162579"/>
                  </a:lnTo>
                  <a:lnTo>
                    <a:pt x="116668" y="161964"/>
                  </a:lnTo>
                  <a:lnTo>
                    <a:pt x="126396" y="161554"/>
                  </a:lnTo>
                  <a:lnTo>
                    <a:pt x="147788" y="161098"/>
                  </a:lnTo>
                  <a:lnTo>
                    <a:pt x="158056" y="159984"/>
                  </a:lnTo>
                  <a:lnTo>
                    <a:pt x="167878" y="158250"/>
                  </a:lnTo>
                  <a:lnTo>
                    <a:pt x="177403" y="156101"/>
                  </a:lnTo>
                  <a:lnTo>
                    <a:pt x="186729" y="154669"/>
                  </a:lnTo>
                  <a:lnTo>
                    <a:pt x="195923" y="153714"/>
                  </a:lnTo>
                  <a:lnTo>
                    <a:pt x="205030" y="153077"/>
                  </a:lnTo>
                  <a:lnTo>
                    <a:pt x="214077" y="152653"/>
                  </a:lnTo>
                  <a:lnTo>
                    <a:pt x="232066" y="152181"/>
                  </a:lnTo>
                  <a:lnTo>
                    <a:pt x="276820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69"/>
            <p:cNvSpPr/>
            <p:nvPr/>
          </p:nvSpPr>
          <p:spPr>
            <a:xfrm>
              <a:off x="4822031" y="1812726"/>
              <a:ext cx="107157" cy="8931"/>
            </a:xfrm>
            <a:custGeom>
              <a:avLst/>
              <a:gdLst/>
              <a:ahLst/>
              <a:cxnLst/>
              <a:rect l="0" t="0" r="0" b="0"/>
              <a:pathLst>
                <a:path w="107157" h="8931">
                  <a:moveTo>
                    <a:pt x="0" y="8930"/>
                  </a:moveTo>
                  <a:lnTo>
                    <a:pt x="4740" y="8930"/>
                  </a:lnTo>
                  <a:lnTo>
                    <a:pt x="7129" y="7938"/>
                  </a:lnTo>
                  <a:lnTo>
                    <a:pt x="9713" y="6284"/>
                  </a:lnTo>
                  <a:lnTo>
                    <a:pt x="12428" y="4189"/>
                  </a:lnTo>
                  <a:lnTo>
                    <a:pt x="16223" y="2793"/>
                  </a:lnTo>
                  <a:lnTo>
                    <a:pt x="20738" y="1862"/>
                  </a:lnTo>
                  <a:lnTo>
                    <a:pt x="25731" y="1241"/>
                  </a:lnTo>
                  <a:lnTo>
                    <a:pt x="32037" y="828"/>
                  </a:lnTo>
                  <a:lnTo>
                    <a:pt x="39218" y="552"/>
                  </a:lnTo>
                  <a:lnTo>
                    <a:pt x="63544" y="163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70"/>
            <p:cNvSpPr/>
            <p:nvPr/>
          </p:nvSpPr>
          <p:spPr>
            <a:xfrm>
              <a:off x="5754860" y="4625578"/>
              <a:ext cx="156594" cy="785813"/>
            </a:xfrm>
            <a:custGeom>
              <a:avLst/>
              <a:gdLst/>
              <a:ahLst/>
              <a:cxnLst/>
              <a:rect l="0" t="0" r="0" b="0"/>
              <a:pathLst>
                <a:path w="156594" h="785813">
                  <a:moveTo>
                    <a:pt x="120874" y="0"/>
                  </a:moveTo>
                  <a:lnTo>
                    <a:pt x="120874" y="7688"/>
                  </a:lnTo>
                  <a:lnTo>
                    <a:pt x="116134" y="13302"/>
                  </a:lnTo>
                  <a:lnTo>
                    <a:pt x="114737" y="16805"/>
                  </a:lnTo>
                  <a:lnTo>
                    <a:pt x="109849" y="36686"/>
                  </a:lnTo>
                  <a:lnTo>
                    <a:pt x="105060" y="48055"/>
                  </a:lnTo>
                  <a:lnTo>
                    <a:pt x="99624" y="59722"/>
                  </a:lnTo>
                  <a:lnTo>
                    <a:pt x="95794" y="66604"/>
                  </a:lnTo>
                  <a:lnTo>
                    <a:pt x="91255" y="74168"/>
                  </a:lnTo>
                  <a:lnTo>
                    <a:pt x="86245" y="82187"/>
                  </a:lnTo>
                  <a:lnTo>
                    <a:pt x="81913" y="90510"/>
                  </a:lnTo>
                  <a:lnTo>
                    <a:pt x="78032" y="99035"/>
                  </a:lnTo>
                  <a:lnTo>
                    <a:pt x="74454" y="107695"/>
                  </a:lnTo>
                  <a:lnTo>
                    <a:pt x="70084" y="116445"/>
                  </a:lnTo>
                  <a:lnTo>
                    <a:pt x="65185" y="125255"/>
                  </a:lnTo>
                  <a:lnTo>
                    <a:pt x="59936" y="134105"/>
                  </a:lnTo>
                  <a:lnTo>
                    <a:pt x="54452" y="143973"/>
                  </a:lnTo>
                  <a:lnTo>
                    <a:pt x="43066" y="165522"/>
                  </a:lnTo>
                  <a:lnTo>
                    <a:pt x="38244" y="176824"/>
                  </a:lnTo>
                  <a:lnTo>
                    <a:pt x="34038" y="188328"/>
                  </a:lnTo>
                  <a:lnTo>
                    <a:pt x="30241" y="199966"/>
                  </a:lnTo>
                  <a:lnTo>
                    <a:pt x="26718" y="211693"/>
                  </a:lnTo>
                  <a:lnTo>
                    <a:pt x="20157" y="235307"/>
                  </a:lnTo>
                  <a:lnTo>
                    <a:pt x="10885" y="270914"/>
                  </a:lnTo>
                  <a:lnTo>
                    <a:pt x="8853" y="283797"/>
                  </a:lnTo>
                  <a:lnTo>
                    <a:pt x="7498" y="297346"/>
                  </a:lnTo>
                  <a:lnTo>
                    <a:pt x="6594" y="311340"/>
                  </a:lnTo>
                  <a:lnTo>
                    <a:pt x="5000" y="325630"/>
                  </a:lnTo>
                  <a:lnTo>
                    <a:pt x="2945" y="340118"/>
                  </a:lnTo>
                  <a:lnTo>
                    <a:pt x="582" y="354737"/>
                  </a:lnTo>
                  <a:lnTo>
                    <a:pt x="0" y="370437"/>
                  </a:lnTo>
                  <a:lnTo>
                    <a:pt x="604" y="386856"/>
                  </a:lnTo>
                  <a:lnTo>
                    <a:pt x="1999" y="403756"/>
                  </a:lnTo>
                  <a:lnTo>
                    <a:pt x="4913" y="420975"/>
                  </a:lnTo>
                  <a:lnTo>
                    <a:pt x="8840" y="438407"/>
                  </a:lnTo>
                  <a:lnTo>
                    <a:pt x="13442" y="455983"/>
                  </a:lnTo>
                  <a:lnTo>
                    <a:pt x="18495" y="473652"/>
                  </a:lnTo>
                  <a:lnTo>
                    <a:pt x="29401" y="509160"/>
                  </a:lnTo>
                  <a:lnTo>
                    <a:pt x="36079" y="527956"/>
                  </a:lnTo>
                  <a:lnTo>
                    <a:pt x="43508" y="547431"/>
                  </a:lnTo>
                  <a:lnTo>
                    <a:pt x="59700" y="587592"/>
                  </a:lnTo>
                  <a:lnTo>
                    <a:pt x="76818" y="628591"/>
                  </a:lnTo>
                  <a:lnTo>
                    <a:pt x="85550" y="648256"/>
                  </a:lnTo>
                  <a:lnTo>
                    <a:pt x="103190" y="685981"/>
                  </a:lnTo>
                  <a:lnTo>
                    <a:pt x="112062" y="702390"/>
                  </a:lnTo>
                  <a:lnTo>
                    <a:pt x="120951" y="717299"/>
                  </a:lnTo>
                  <a:lnTo>
                    <a:pt x="129855" y="731207"/>
                  </a:lnTo>
                  <a:lnTo>
                    <a:pt x="136784" y="743455"/>
                  </a:lnTo>
                  <a:lnTo>
                    <a:pt x="142394" y="754598"/>
                  </a:lnTo>
                  <a:lnTo>
                    <a:pt x="156593" y="7858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71"/>
            <p:cNvSpPr/>
            <p:nvPr/>
          </p:nvSpPr>
          <p:spPr>
            <a:xfrm>
              <a:off x="6054328" y="4902398"/>
              <a:ext cx="508578" cy="320943"/>
            </a:xfrm>
            <a:custGeom>
              <a:avLst/>
              <a:gdLst/>
              <a:ahLst/>
              <a:cxnLst/>
              <a:rect l="0" t="0" r="0" b="0"/>
              <a:pathLst>
                <a:path w="508578" h="320943">
                  <a:moveTo>
                    <a:pt x="0" y="0"/>
                  </a:moveTo>
                  <a:lnTo>
                    <a:pt x="0" y="51138"/>
                  </a:lnTo>
                  <a:lnTo>
                    <a:pt x="991" y="56912"/>
                  </a:lnTo>
                  <a:lnTo>
                    <a:pt x="2646" y="62746"/>
                  </a:lnTo>
                  <a:lnTo>
                    <a:pt x="4739" y="68620"/>
                  </a:lnTo>
                  <a:lnTo>
                    <a:pt x="6136" y="75512"/>
                  </a:lnTo>
                  <a:lnTo>
                    <a:pt x="7067" y="83084"/>
                  </a:lnTo>
                  <a:lnTo>
                    <a:pt x="7688" y="91108"/>
                  </a:lnTo>
                  <a:lnTo>
                    <a:pt x="9094" y="98442"/>
                  </a:lnTo>
                  <a:lnTo>
                    <a:pt x="11024" y="105315"/>
                  </a:lnTo>
                  <a:lnTo>
                    <a:pt x="13302" y="111882"/>
                  </a:lnTo>
                  <a:lnTo>
                    <a:pt x="16805" y="119236"/>
                  </a:lnTo>
                  <a:lnTo>
                    <a:pt x="21125" y="127115"/>
                  </a:lnTo>
                  <a:lnTo>
                    <a:pt x="25990" y="135346"/>
                  </a:lnTo>
                  <a:lnTo>
                    <a:pt x="30224" y="142816"/>
                  </a:lnTo>
                  <a:lnTo>
                    <a:pt x="37576" y="156409"/>
                  </a:lnTo>
                  <a:lnTo>
                    <a:pt x="46797" y="166418"/>
                  </a:lnTo>
                  <a:lnTo>
                    <a:pt x="52034" y="170478"/>
                  </a:lnTo>
                  <a:lnTo>
                    <a:pt x="60498" y="180278"/>
                  </a:lnTo>
                  <a:lnTo>
                    <a:pt x="64145" y="185670"/>
                  </a:lnTo>
                  <a:lnTo>
                    <a:pt x="73488" y="194306"/>
                  </a:lnTo>
                  <a:lnTo>
                    <a:pt x="78758" y="197999"/>
                  </a:lnTo>
                  <a:lnTo>
                    <a:pt x="89904" y="202101"/>
                  </a:lnTo>
                  <a:lnTo>
                    <a:pt x="104690" y="204411"/>
                  </a:lnTo>
                  <a:lnTo>
                    <a:pt x="118001" y="205094"/>
                  </a:lnTo>
                  <a:lnTo>
                    <a:pt x="123315" y="205190"/>
                  </a:lnTo>
                  <a:lnTo>
                    <a:pt x="127850" y="204262"/>
                  </a:lnTo>
                  <a:lnTo>
                    <a:pt x="139966" y="198216"/>
                  </a:lnTo>
                  <a:lnTo>
                    <a:pt x="167088" y="184387"/>
                  </a:lnTo>
                  <a:lnTo>
                    <a:pt x="184665" y="175570"/>
                  </a:lnTo>
                  <a:lnTo>
                    <a:pt x="197701" y="166673"/>
                  </a:lnTo>
                  <a:lnTo>
                    <a:pt x="207846" y="157753"/>
                  </a:lnTo>
                  <a:lnTo>
                    <a:pt x="221877" y="144086"/>
                  </a:lnTo>
                  <a:lnTo>
                    <a:pt x="230242" y="138452"/>
                  </a:lnTo>
                  <a:lnTo>
                    <a:pt x="237267" y="134956"/>
                  </a:lnTo>
                  <a:lnTo>
                    <a:pt x="246800" y="128402"/>
                  </a:lnTo>
                  <a:lnTo>
                    <a:pt x="252894" y="126520"/>
                  </a:lnTo>
                  <a:lnTo>
                    <a:pt x="254917" y="125027"/>
                  </a:lnTo>
                  <a:lnTo>
                    <a:pt x="256264" y="123038"/>
                  </a:lnTo>
                  <a:lnTo>
                    <a:pt x="258428" y="117459"/>
                  </a:lnTo>
                  <a:lnTo>
                    <a:pt x="258605" y="117994"/>
                  </a:lnTo>
                  <a:lnTo>
                    <a:pt x="258939" y="127163"/>
                  </a:lnTo>
                  <a:lnTo>
                    <a:pt x="258956" y="142086"/>
                  </a:lnTo>
                  <a:lnTo>
                    <a:pt x="259950" y="147310"/>
                  </a:lnTo>
                  <a:lnTo>
                    <a:pt x="261605" y="152777"/>
                  </a:lnTo>
                  <a:lnTo>
                    <a:pt x="263699" y="158406"/>
                  </a:lnTo>
                  <a:lnTo>
                    <a:pt x="265096" y="164143"/>
                  </a:lnTo>
                  <a:lnTo>
                    <a:pt x="266028" y="169952"/>
                  </a:lnTo>
                  <a:lnTo>
                    <a:pt x="266649" y="175809"/>
                  </a:lnTo>
                  <a:lnTo>
                    <a:pt x="267062" y="182691"/>
                  </a:lnTo>
                  <a:lnTo>
                    <a:pt x="267522" y="198274"/>
                  </a:lnTo>
                  <a:lnTo>
                    <a:pt x="268637" y="205604"/>
                  </a:lnTo>
                  <a:lnTo>
                    <a:pt x="270373" y="212476"/>
                  </a:lnTo>
                  <a:lnTo>
                    <a:pt x="272521" y="219041"/>
                  </a:lnTo>
                  <a:lnTo>
                    <a:pt x="274947" y="225402"/>
                  </a:lnTo>
                  <a:lnTo>
                    <a:pt x="277555" y="231628"/>
                  </a:lnTo>
                  <a:lnTo>
                    <a:pt x="280287" y="237762"/>
                  </a:lnTo>
                  <a:lnTo>
                    <a:pt x="285968" y="249870"/>
                  </a:lnTo>
                  <a:lnTo>
                    <a:pt x="297699" y="273812"/>
                  </a:lnTo>
                  <a:lnTo>
                    <a:pt x="303628" y="283090"/>
                  </a:lnTo>
                  <a:lnTo>
                    <a:pt x="306597" y="286953"/>
                  </a:lnTo>
                  <a:lnTo>
                    <a:pt x="315190" y="293891"/>
                  </a:lnTo>
                  <a:lnTo>
                    <a:pt x="325624" y="300282"/>
                  </a:lnTo>
                  <a:lnTo>
                    <a:pt x="336875" y="306430"/>
                  </a:lnTo>
                  <a:lnTo>
                    <a:pt x="349626" y="315470"/>
                  </a:lnTo>
                  <a:lnTo>
                    <a:pt x="354130" y="317469"/>
                  </a:lnTo>
                  <a:lnTo>
                    <a:pt x="364427" y="319691"/>
                  </a:lnTo>
                  <a:lnTo>
                    <a:pt x="375619" y="320678"/>
                  </a:lnTo>
                  <a:lnTo>
                    <a:pt x="381381" y="320942"/>
                  </a:lnTo>
                  <a:lnTo>
                    <a:pt x="393075" y="318589"/>
                  </a:lnTo>
                  <a:lnTo>
                    <a:pt x="404887" y="314236"/>
                  </a:lnTo>
                  <a:lnTo>
                    <a:pt x="416751" y="308993"/>
                  </a:lnTo>
                  <a:lnTo>
                    <a:pt x="434588" y="300464"/>
                  </a:lnTo>
                  <a:lnTo>
                    <a:pt x="446488" y="291959"/>
                  </a:lnTo>
                  <a:lnTo>
                    <a:pt x="452439" y="286913"/>
                  </a:lnTo>
                  <a:lnTo>
                    <a:pt x="457400" y="281564"/>
                  </a:lnTo>
                  <a:lnTo>
                    <a:pt x="461699" y="276014"/>
                  </a:lnTo>
                  <a:lnTo>
                    <a:pt x="465556" y="270330"/>
                  </a:lnTo>
                  <a:lnTo>
                    <a:pt x="469121" y="264556"/>
                  </a:lnTo>
                  <a:lnTo>
                    <a:pt x="472490" y="258722"/>
                  </a:lnTo>
                  <a:lnTo>
                    <a:pt x="478877" y="246948"/>
                  </a:lnTo>
                  <a:lnTo>
                    <a:pt x="491063" y="223221"/>
                  </a:lnTo>
                  <a:lnTo>
                    <a:pt x="494063" y="217275"/>
                  </a:lnTo>
                  <a:lnTo>
                    <a:pt x="496062" y="211327"/>
                  </a:lnTo>
                  <a:lnTo>
                    <a:pt x="497396" y="205376"/>
                  </a:lnTo>
                  <a:lnTo>
                    <a:pt x="498285" y="199426"/>
                  </a:lnTo>
                  <a:lnTo>
                    <a:pt x="499869" y="192482"/>
                  </a:lnTo>
                  <a:lnTo>
                    <a:pt x="501917" y="184875"/>
                  </a:lnTo>
                  <a:lnTo>
                    <a:pt x="504276" y="176828"/>
                  </a:lnTo>
                  <a:lnTo>
                    <a:pt x="505848" y="169479"/>
                  </a:lnTo>
                  <a:lnTo>
                    <a:pt x="506897" y="162595"/>
                  </a:lnTo>
                  <a:lnTo>
                    <a:pt x="507594" y="156022"/>
                  </a:lnTo>
                  <a:lnTo>
                    <a:pt x="508060" y="149655"/>
                  </a:lnTo>
                  <a:lnTo>
                    <a:pt x="508370" y="143426"/>
                  </a:lnTo>
                  <a:lnTo>
                    <a:pt x="508577" y="137290"/>
                  </a:lnTo>
                  <a:lnTo>
                    <a:pt x="507723" y="131213"/>
                  </a:lnTo>
                  <a:lnTo>
                    <a:pt x="506162" y="125179"/>
                  </a:lnTo>
                  <a:lnTo>
                    <a:pt x="504129" y="119171"/>
                  </a:lnTo>
                  <a:lnTo>
                    <a:pt x="502773" y="113182"/>
                  </a:lnTo>
                  <a:lnTo>
                    <a:pt x="501869" y="107205"/>
                  </a:lnTo>
                  <a:lnTo>
                    <a:pt x="501267" y="101236"/>
                  </a:lnTo>
                  <a:lnTo>
                    <a:pt x="500597" y="91957"/>
                  </a:lnTo>
                  <a:lnTo>
                    <a:pt x="500300" y="83534"/>
                  </a:lnTo>
                  <a:lnTo>
                    <a:pt x="500062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72"/>
            <p:cNvSpPr/>
            <p:nvPr/>
          </p:nvSpPr>
          <p:spPr>
            <a:xfrm>
              <a:off x="6518671" y="4643437"/>
              <a:ext cx="142876" cy="232173"/>
            </a:xfrm>
            <a:custGeom>
              <a:avLst/>
              <a:gdLst/>
              <a:ahLst/>
              <a:cxnLst/>
              <a:rect l="0" t="0" r="0" b="0"/>
              <a:pathLst>
                <a:path w="142876" h="232173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9"/>
                  </a:lnTo>
                  <a:lnTo>
                    <a:pt x="6137" y="9094"/>
                  </a:lnTo>
                  <a:lnTo>
                    <a:pt x="7068" y="11024"/>
                  </a:lnTo>
                  <a:lnTo>
                    <a:pt x="9095" y="16806"/>
                  </a:lnTo>
                  <a:lnTo>
                    <a:pt x="11025" y="21125"/>
                  </a:lnTo>
                  <a:lnTo>
                    <a:pt x="13303" y="25990"/>
                  </a:lnTo>
                  <a:lnTo>
                    <a:pt x="15814" y="32209"/>
                  </a:lnTo>
                  <a:lnTo>
                    <a:pt x="21249" y="47058"/>
                  </a:lnTo>
                  <a:lnTo>
                    <a:pt x="25080" y="54192"/>
                  </a:lnTo>
                  <a:lnTo>
                    <a:pt x="29619" y="60933"/>
                  </a:lnTo>
                  <a:lnTo>
                    <a:pt x="34629" y="67411"/>
                  </a:lnTo>
                  <a:lnTo>
                    <a:pt x="38961" y="74706"/>
                  </a:lnTo>
                  <a:lnTo>
                    <a:pt x="42842" y="82546"/>
                  </a:lnTo>
                  <a:lnTo>
                    <a:pt x="46420" y="90749"/>
                  </a:lnTo>
                  <a:lnTo>
                    <a:pt x="51783" y="100187"/>
                  </a:lnTo>
                  <a:lnTo>
                    <a:pt x="58334" y="110448"/>
                  </a:lnTo>
                  <a:lnTo>
                    <a:pt x="103936" y="178264"/>
                  </a:lnTo>
                  <a:lnTo>
                    <a:pt x="109970" y="186311"/>
                  </a:lnTo>
                  <a:lnTo>
                    <a:pt x="115978" y="193660"/>
                  </a:lnTo>
                  <a:lnTo>
                    <a:pt x="121967" y="200544"/>
                  </a:lnTo>
                  <a:lnTo>
                    <a:pt x="126952" y="207118"/>
                  </a:lnTo>
                  <a:lnTo>
                    <a:pt x="131268" y="213485"/>
                  </a:lnTo>
                  <a:lnTo>
                    <a:pt x="142875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73"/>
            <p:cNvSpPr/>
            <p:nvPr/>
          </p:nvSpPr>
          <p:spPr>
            <a:xfrm>
              <a:off x="6858000" y="4848820"/>
              <a:ext cx="17860" cy="357188"/>
            </a:xfrm>
            <a:custGeom>
              <a:avLst/>
              <a:gdLst/>
              <a:ahLst/>
              <a:cxnLst/>
              <a:rect l="0" t="0" r="0" b="0"/>
              <a:pathLst>
                <a:path w="17860" h="357188">
                  <a:moveTo>
                    <a:pt x="0" y="0"/>
                  </a:moveTo>
                  <a:lnTo>
                    <a:pt x="0" y="39292"/>
                  </a:lnTo>
                  <a:lnTo>
                    <a:pt x="991" y="47030"/>
                  </a:lnTo>
                  <a:lnTo>
                    <a:pt x="2645" y="55167"/>
                  </a:lnTo>
                  <a:lnTo>
                    <a:pt x="4739" y="63566"/>
                  </a:lnTo>
                  <a:lnTo>
                    <a:pt x="6136" y="72143"/>
                  </a:lnTo>
                  <a:lnTo>
                    <a:pt x="7067" y="80838"/>
                  </a:lnTo>
                  <a:lnTo>
                    <a:pt x="7687" y="89610"/>
                  </a:lnTo>
                  <a:lnTo>
                    <a:pt x="8102" y="98436"/>
                  </a:lnTo>
                  <a:lnTo>
                    <a:pt x="8561" y="116179"/>
                  </a:lnTo>
                  <a:lnTo>
                    <a:pt x="9676" y="126069"/>
                  </a:lnTo>
                  <a:lnTo>
                    <a:pt x="11412" y="136633"/>
                  </a:lnTo>
                  <a:lnTo>
                    <a:pt x="13561" y="147643"/>
                  </a:lnTo>
                  <a:lnTo>
                    <a:pt x="14994" y="158952"/>
                  </a:lnTo>
                  <a:lnTo>
                    <a:pt x="15948" y="170460"/>
                  </a:lnTo>
                  <a:lnTo>
                    <a:pt x="16585" y="182101"/>
                  </a:lnTo>
                  <a:lnTo>
                    <a:pt x="17293" y="205618"/>
                  </a:lnTo>
                  <a:lnTo>
                    <a:pt x="17808" y="269772"/>
                  </a:lnTo>
                  <a:lnTo>
                    <a:pt x="17859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74"/>
            <p:cNvSpPr/>
            <p:nvPr/>
          </p:nvSpPr>
          <p:spPr>
            <a:xfrm>
              <a:off x="6768703" y="4938484"/>
              <a:ext cx="223243" cy="53212"/>
            </a:xfrm>
            <a:custGeom>
              <a:avLst/>
              <a:gdLst/>
              <a:ahLst/>
              <a:cxnLst/>
              <a:rect l="0" t="0" r="0" b="0"/>
              <a:pathLst>
                <a:path w="223243" h="53212">
                  <a:moveTo>
                    <a:pt x="0" y="8562"/>
                  </a:moveTo>
                  <a:lnTo>
                    <a:pt x="7688" y="8562"/>
                  </a:lnTo>
                  <a:lnTo>
                    <a:pt x="10086" y="7570"/>
                  </a:lnTo>
                  <a:lnTo>
                    <a:pt x="13669" y="5917"/>
                  </a:lnTo>
                  <a:lnTo>
                    <a:pt x="18043" y="3822"/>
                  </a:lnTo>
                  <a:lnTo>
                    <a:pt x="22942" y="2425"/>
                  </a:lnTo>
                  <a:lnTo>
                    <a:pt x="28193" y="1494"/>
                  </a:lnTo>
                  <a:lnTo>
                    <a:pt x="33679" y="874"/>
                  </a:lnTo>
                  <a:lnTo>
                    <a:pt x="39319" y="460"/>
                  </a:lnTo>
                  <a:lnTo>
                    <a:pt x="45064" y="184"/>
                  </a:lnTo>
                  <a:lnTo>
                    <a:pt x="50879" y="0"/>
                  </a:lnTo>
                  <a:lnTo>
                    <a:pt x="56740" y="870"/>
                  </a:lnTo>
                  <a:lnTo>
                    <a:pt x="62631" y="2442"/>
                  </a:lnTo>
                  <a:lnTo>
                    <a:pt x="91085" y="12094"/>
                  </a:lnTo>
                  <a:lnTo>
                    <a:pt x="100411" y="14885"/>
                  </a:lnTo>
                  <a:lnTo>
                    <a:pt x="121356" y="20633"/>
                  </a:lnTo>
                  <a:lnTo>
                    <a:pt x="166148" y="32407"/>
                  </a:lnTo>
                  <a:lnTo>
                    <a:pt x="185960" y="38342"/>
                  </a:lnTo>
                  <a:lnTo>
                    <a:pt x="194419" y="41314"/>
                  </a:lnTo>
                  <a:lnTo>
                    <a:pt x="202042" y="44287"/>
                  </a:lnTo>
                  <a:lnTo>
                    <a:pt x="223242" y="532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75"/>
            <p:cNvSpPr/>
            <p:nvPr/>
          </p:nvSpPr>
          <p:spPr>
            <a:xfrm>
              <a:off x="7116960" y="4955976"/>
              <a:ext cx="187525" cy="205384"/>
            </a:xfrm>
            <a:custGeom>
              <a:avLst/>
              <a:gdLst/>
              <a:ahLst/>
              <a:cxnLst/>
              <a:rect l="0" t="0" r="0" b="0"/>
              <a:pathLst>
                <a:path w="187525" h="205384">
                  <a:moveTo>
                    <a:pt x="187524" y="0"/>
                  </a:moveTo>
                  <a:lnTo>
                    <a:pt x="182784" y="0"/>
                  </a:lnTo>
                  <a:lnTo>
                    <a:pt x="181387" y="992"/>
                  </a:lnTo>
                  <a:lnTo>
                    <a:pt x="180456" y="2646"/>
                  </a:lnTo>
                  <a:lnTo>
                    <a:pt x="179421" y="7129"/>
                  </a:lnTo>
                  <a:lnTo>
                    <a:pt x="178962" y="12429"/>
                  </a:lnTo>
                  <a:lnTo>
                    <a:pt x="177848" y="15231"/>
                  </a:lnTo>
                  <a:lnTo>
                    <a:pt x="171537" y="24907"/>
                  </a:lnTo>
                  <a:lnTo>
                    <a:pt x="168930" y="29503"/>
                  </a:lnTo>
                  <a:lnTo>
                    <a:pt x="163385" y="39902"/>
                  </a:lnTo>
                  <a:lnTo>
                    <a:pt x="157613" y="51138"/>
                  </a:lnTo>
                  <a:lnTo>
                    <a:pt x="153693" y="56912"/>
                  </a:lnTo>
                  <a:lnTo>
                    <a:pt x="149094" y="62746"/>
                  </a:lnTo>
                  <a:lnTo>
                    <a:pt x="144045" y="68620"/>
                  </a:lnTo>
                  <a:lnTo>
                    <a:pt x="139686" y="73528"/>
                  </a:lnTo>
                  <a:lnTo>
                    <a:pt x="132198" y="81627"/>
                  </a:lnTo>
                  <a:lnTo>
                    <a:pt x="112176" y="102040"/>
                  </a:lnTo>
                  <a:lnTo>
                    <a:pt x="83222" y="131079"/>
                  </a:lnTo>
                  <a:lnTo>
                    <a:pt x="78302" y="136996"/>
                  </a:lnTo>
                  <a:lnTo>
                    <a:pt x="74029" y="142924"/>
                  </a:lnTo>
                  <a:lnTo>
                    <a:pt x="70189" y="148861"/>
                  </a:lnTo>
                  <a:lnTo>
                    <a:pt x="65644" y="153811"/>
                  </a:lnTo>
                  <a:lnTo>
                    <a:pt x="60631" y="158103"/>
                  </a:lnTo>
                  <a:lnTo>
                    <a:pt x="55302" y="161957"/>
                  </a:lnTo>
                  <a:lnTo>
                    <a:pt x="49767" y="166511"/>
                  </a:lnTo>
                  <a:lnTo>
                    <a:pt x="44093" y="171530"/>
                  </a:lnTo>
                  <a:lnTo>
                    <a:pt x="33488" y="181408"/>
                  </a:lnTo>
                  <a:lnTo>
                    <a:pt x="21939" y="192546"/>
                  </a:lnTo>
                  <a:lnTo>
                    <a:pt x="15374" y="199016"/>
                  </a:lnTo>
                  <a:lnTo>
                    <a:pt x="12234" y="201139"/>
                  </a:lnTo>
                  <a:lnTo>
                    <a:pt x="9147" y="202553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76"/>
            <p:cNvSpPr/>
            <p:nvPr/>
          </p:nvSpPr>
          <p:spPr>
            <a:xfrm>
              <a:off x="7134820" y="4884539"/>
              <a:ext cx="214313" cy="437555"/>
            </a:xfrm>
            <a:custGeom>
              <a:avLst/>
              <a:gdLst/>
              <a:ahLst/>
              <a:cxnLst/>
              <a:rect l="0" t="0" r="0" b="0"/>
              <a:pathLst>
                <a:path w="214313" h="437555">
                  <a:moveTo>
                    <a:pt x="0" y="0"/>
                  </a:moveTo>
                  <a:lnTo>
                    <a:pt x="7688" y="0"/>
                  </a:lnTo>
                  <a:lnTo>
                    <a:pt x="13302" y="9481"/>
                  </a:lnTo>
                  <a:lnTo>
                    <a:pt x="16806" y="13265"/>
                  </a:lnTo>
                  <a:lnTo>
                    <a:pt x="21126" y="16781"/>
                  </a:lnTo>
                  <a:lnTo>
                    <a:pt x="25990" y="20117"/>
                  </a:lnTo>
                  <a:lnTo>
                    <a:pt x="30224" y="25317"/>
                  </a:lnTo>
                  <a:lnTo>
                    <a:pt x="34040" y="31761"/>
                  </a:lnTo>
                  <a:lnTo>
                    <a:pt x="37577" y="39033"/>
                  </a:lnTo>
                  <a:lnTo>
                    <a:pt x="41918" y="46858"/>
                  </a:lnTo>
                  <a:lnTo>
                    <a:pt x="46797" y="55050"/>
                  </a:lnTo>
                  <a:lnTo>
                    <a:pt x="52034" y="63489"/>
                  </a:lnTo>
                  <a:lnTo>
                    <a:pt x="57509" y="73084"/>
                  </a:lnTo>
                  <a:lnTo>
                    <a:pt x="68885" y="94327"/>
                  </a:lnTo>
                  <a:lnTo>
                    <a:pt x="86445" y="128600"/>
                  </a:lnTo>
                  <a:lnTo>
                    <a:pt x="93348" y="141296"/>
                  </a:lnTo>
                  <a:lnTo>
                    <a:pt x="108957" y="168631"/>
                  </a:lnTo>
                  <a:lnTo>
                    <a:pt x="116294" y="183858"/>
                  </a:lnTo>
                  <a:lnTo>
                    <a:pt x="123170" y="199963"/>
                  </a:lnTo>
                  <a:lnTo>
                    <a:pt x="148464" y="263842"/>
                  </a:lnTo>
                  <a:lnTo>
                    <a:pt x="155530" y="279083"/>
                  </a:lnTo>
                  <a:lnTo>
                    <a:pt x="163218" y="294203"/>
                  </a:lnTo>
                  <a:lnTo>
                    <a:pt x="171320" y="309245"/>
                  </a:lnTo>
                  <a:lnTo>
                    <a:pt x="177713" y="324233"/>
                  </a:lnTo>
                  <a:lnTo>
                    <a:pt x="182967" y="339186"/>
                  </a:lnTo>
                  <a:lnTo>
                    <a:pt x="191452" y="368038"/>
                  </a:lnTo>
                  <a:lnTo>
                    <a:pt x="198530" y="394090"/>
                  </a:lnTo>
                  <a:lnTo>
                    <a:pt x="201806" y="404609"/>
                  </a:lnTo>
                  <a:lnTo>
                    <a:pt x="204983" y="413606"/>
                  </a:lnTo>
                  <a:lnTo>
                    <a:pt x="214312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77"/>
            <p:cNvSpPr/>
            <p:nvPr/>
          </p:nvSpPr>
          <p:spPr>
            <a:xfrm>
              <a:off x="7527726" y="4947046"/>
              <a:ext cx="17751" cy="250033"/>
            </a:xfrm>
            <a:custGeom>
              <a:avLst/>
              <a:gdLst/>
              <a:ahLst/>
              <a:cxnLst/>
              <a:rect l="0" t="0" r="0" b="0"/>
              <a:pathLst>
                <a:path w="17751" h="250033">
                  <a:moveTo>
                    <a:pt x="8930" y="0"/>
                  </a:moveTo>
                  <a:lnTo>
                    <a:pt x="13669" y="0"/>
                  </a:lnTo>
                  <a:lnTo>
                    <a:pt x="15067" y="992"/>
                  </a:lnTo>
                  <a:lnTo>
                    <a:pt x="15998" y="2646"/>
                  </a:lnTo>
                  <a:lnTo>
                    <a:pt x="16618" y="4740"/>
                  </a:lnTo>
                  <a:lnTo>
                    <a:pt x="17032" y="7129"/>
                  </a:lnTo>
                  <a:lnTo>
                    <a:pt x="17491" y="12429"/>
                  </a:lnTo>
                  <a:lnTo>
                    <a:pt x="17614" y="16223"/>
                  </a:lnTo>
                  <a:lnTo>
                    <a:pt x="17750" y="25731"/>
                  </a:lnTo>
                  <a:lnTo>
                    <a:pt x="16794" y="31045"/>
                  </a:lnTo>
                  <a:lnTo>
                    <a:pt x="15165" y="36571"/>
                  </a:lnTo>
                  <a:lnTo>
                    <a:pt x="13087" y="42241"/>
                  </a:lnTo>
                  <a:lnTo>
                    <a:pt x="11701" y="48997"/>
                  </a:lnTo>
                  <a:lnTo>
                    <a:pt x="10777" y="56477"/>
                  </a:lnTo>
                  <a:lnTo>
                    <a:pt x="10161" y="64440"/>
                  </a:lnTo>
                  <a:lnTo>
                    <a:pt x="9751" y="71734"/>
                  </a:lnTo>
                  <a:lnTo>
                    <a:pt x="9295" y="85130"/>
                  </a:lnTo>
                  <a:lnTo>
                    <a:pt x="8978" y="125642"/>
                  </a:lnTo>
                  <a:lnTo>
                    <a:pt x="8932" y="187560"/>
                  </a:lnTo>
                  <a:lnTo>
                    <a:pt x="7939" y="195486"/>
                  </a:lnTo>
                  <a:lnTo>
                    <a:pt x="6286" y="202753"/>
                  </a:lnTo>
                  <a:lnTo>
                    <a:pt x="4190" y="209583"/>
                  </a:lnTo>
                  <a:lnTo>
                    <a:pt x="2793" y="216121"/>
                  </a:lnTo>
                  <a:lnTo>
                    <a:pt x="1862" y="222464"/>
                  </a:lnTo>
                  <a:lnTo>
                    <a:pt x="1241" y="228676"/>
                  </a:lnTo>
                  <a:lnTo>
                    <a:pt x="828" y="233811"/>
                  </a:lnTo>
                  <a:lnTo>
                    <a:pt x="551" y="238225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78"/>
            <p:cNvSpPr/>
            <p:nvPr/>
          </p:nvSpPr>
          <p:spPr>
            <a:xfrm>
              <a:off x="7438429" y="4964939"/>
              <a:ext cx="357189" cy="53546"/>
            </a:xfrm>
            <a:custGeom>
              <a:avLst/>
              <a:gdLst/>
              <a:ahLst/>
              <a:cxnLst/>
              <a:rect l="0" t="0" r="0" b="0"/>
              <a:pathLst>
                <a:path w="357189" h="53546">
                  <a:moveTo>
                    <a:pt x="0" y="17826"/>
                  </a:moveTo>
                  <a:lnTo>
                    <a:pt x="0" y="13086"/>
                  </a:lnTo>
                  <a:lnTo>
                    <a:pt x="992" y="11689"/>
                  </a:lnTo>
                  <a:lnTo>
                    <a:pt x="2646" y="10758"/>
                  </a:lnTo>
                  <a:lnTo>
                    <a:pt x="7128" y="9724"/>
                  </a:lnTo>
                  <a:lnTo>
                    <a:pt x="12429" y="9264"/>
                  </a:lnTo>
                  <a:lnTo>
                    <a:pt x="15231" y="8150"/>
                  </a:lnTo>
                  <a:lnTo>
                    <a:pt x="18092" y="6414"/>
                  </a:lnTo>
                  <a:lnTo>
                    <a:pt x="20990" y="4265"/>
                  </a:lnTo>
                  <a:lnTo>
                    <a:pt x="25900" y="2832"/>
                  </a:lnTo>
                  <a:lnTo>
                    <a:pt x="32150" y="1877"/>
                  </a:lnTo>
                  <a:lnTo>
                    <a:pt x="39292" y="1241"/>
                  </a:lnTo>
                  <a:lnTo>
                    <a:pt x="46038" y="816"/>
                  </a:lnTo>
                  <a:lnTo>
                    <a:pt x="58826" y="344"/>
                  </a:lnTo>
                  <a:lnTo>
                    <a:pt x="91326" y="42"/>
                  </a:lnTo>
                  <a:lnTo>
                    <a:pt x="112358" y="0"/>
                  </a:lnTo>
                  <a:lnTo>
                    <a:pt x="122530" y="981"/>
                  </a:lnTo>
                  <a:lnTo>
                    <a:pt x="132289" y="2628"/>
                  </a:lnTo>
                  <a:lnTo>
                    <a:pt x="141771" y="4717"/>
                  </a:lnTo>
                  <a:lnTo>
                    <a:pt x="152060" y="6111"/>
                  </a:lnTo>
                  <a:lnTo>
                    <a:pt x="162889" y="7039"/>
                  </a:lnTo>
                  <a:lnTo>
                    <a:pt x="174077" y="7659"/>
                  </a:lnTo>
                  <a:lnTo>
                    <a:pt x="185505" y="9063"/>
                  </a:lnTo>
                  <a:lnTo>
                    <a:pt x="197091" y="10991"/>
                  </a:lnTo>
                  <a:lnTo>
                    <a:pt x="208785" y="13270"/>
                  </a:lnTo>
                  <a:lnTo>
                    <a:pt x="232361" y="18447"/>
                  </a:lnTo>
                  <a:lnTo>
                    <a:pt x="244204" y="21216"/>
                  </a:lnTo>
                  <a:lnTo>
                    <a:pt x="256068" y="25047"/>
                  </a:lnTo>
                  <a:lnTo>
                    <a:pt x="267947" y="29585"/>
                  </a:lnTo>
                  <a:lnTo>
                    <a:pt x="279834" y="34595"/>
                  </a:lnTo>
                  <a:lnTo>
                    <a:pt x="291727" y="37935"/>
                  </a:lnTo>
                  <a:lnTo>
                    <a:pt x="303626" y="40162"/>
                  </a:lnTo>
                  <a:lnTo>
                    <a:pt x="315527" y="41646"/>
                  </a:lnTo>
                  <a:lnTo>
                    <a:pt x="325445" y="43628"/>
                  </a:lnTo>
                  <a:lnTo>
                    <a:pt x="334041" y="45942"/>
                  </a:lnTo>
                  <a:lnTo>
                    <a:pt x="357188" y="535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79"/>
            <p:cNvSpPr/>
            <p:nvPr/>
          </p:nvSpPr>
          <p:spPr>
            <a:xfrm>
              <a:off x="7868498" y="4848820"/>
              <a:ext cx="275378" cy="366118"/>
            </a:xfrm>
            <a:custGeom>
              <a:avLst/>
              <a:gdLst/>
              <a:ahLst/>
              <a:cxnLst/>
              <a:rect l="0" t="0" r="0" b="0"/>
              <a:pathLst>
                <a:path w="275378" h="366118">
                  <a:moveTo>
                    <a:pt x="16416" y="0"/>
                  </a:moveTo>
                  <a:lnTo>
                    <a:pt x="21156" y="0"/>
                  </a:lnTo>
                  <a:lnTo>
                    <a:pt x="28775" y="2645"/>
                  </a:lnTo>
                  <a:lnTo>
                    <a:pt x="33585" y="4740"/>
                  </a:lnTo>
                  <a:lnTo>
                    <a:pt x="39768" y="6137"/>
                  </a:lnTo>
                  <a:lnTo>
                    <a:pt x="46867" y="7068"/>
                  </a:lnTo>
                  <a:lnTo>
                    <a:pt x="54575" y="7688"/>
                  </a:lnTo>
                  <a:lnTo>
                    <a:pt x="62692" y="9094"/>
                  </a:lnTo>
                  <a:lnTo>
                    <a:pt x="71078" y="11024"/>
                  </a:lnTo>
                  <a:lnTo>
                    <a:pt x="79647" y="13302"/>
                  </a:lnTo>
                  <a:lnTo>
                    <a:pt x="97104" y="18480"/>
                  </a:lnTo>
                  <a:lnTo>
                    <a:pt x="105926" y="21249"/>
                  </a:lnTo>
                  <a:lnTo>
                    <a:pt x="113793" y="25080"/>
                  </a:lnTo>
                  <a:lnTo>
                    <a:pt x="121022" y="29619"/>
                  </a:lnTo>
                  <a:lnTo>
                    <a:pt x="127824" y="34628"/>
                  </a:lnTo>
                  <a:lnTo>
                    <a:pt x="135337" y="38960"/>
                  </a:lnTo>
                  <a:lnTo>
                    <a:pt x="143321" y="42841"/>
                  </a:lnTo>
                  <a:lnTo>
                    <a:pt x="151620" y="46419"/>
                  </a:lnTo>
                  <a:lnTo>
                    <a:pt x="160130" y="50790"/>
                  </a:lnTo>
                  <a:lnTo>
                    <a:pt x="168781" y="55688"/>
                  </a:lnTo>
                  <a:lnTo>
                    <a:pt x="177524" y="60938"/>
                  </a:lnTo>
                  <a:lnTo>
                    <a:pt x="185336" y="66422"/>
                  </a:lnTo>
                  <a:lnTo>
                    <a:pt x="192529" y="72063"/>
                  </a:lnTo>
                  <a:lnTo>
                    <a:pt x="199309" y="77807"/>
                  </a:lnTo>
                  <a:lnTo>
                    <a:pt x="205813" y="83621"/>
                  </a:lnTo>
                  <a:lnTo>
                    <a:pt x="218332" y="95373"/>
                  </a:lnTo>
                  <a:lnTo>
                    <a:pt x="224449" y="100293"/>
                  </a:lnTo>
                  <a:lnTo>
                    <a:pt x="230510" y="104565"/>
                  </a:lnTo>
                  <a:lnTo>
                    <a:pt x="236536" y="108405"/>
                  </a:lnTo>
                  <a:lnTo>
                    <a:pt x="241546" y="112950"/>
                  </a:lnTo>
                  <a:lnTo>
                    <a:pt x="249757" y="123291"/>
                  </a:lnTo>
                  <a:lnTo>
                    <a:pt x="254068" y="131855"/>
                  </a:lnTo>
                  <a:lnTo>
                    <a:pt x="255985" y="139961"/>
                  </a:lnTo>
                  <a:lnTo>
                    <a:pt x="256836" y="150179"/>
                  </a:lnTo>
                  <a:lnTo>
                    <a:pt x="256070" y="154689"/>
                  </a:lnTo>
                  <a:lnTo>
                    <a:pt x="252574" y="162346"/>
                  </a:lnTo>
                  <a:lnTo>
                    <a:pt x="242246" y="176340"/>
                  </a:lnTo>
                  <a:lnTo>
                    <a:pt x="236508" y="186191"/>
                  </a:lnTo>
                  <a:lnTo>
                    <a:pt x="228005" y="194538"/>
                  </a:lnTo>
                  <a:lnTo>
                    <a:pt x="222960" y="198153"/>
                  </a:lnTo>
                  <a:lnTo>
                    <a:pt x="217612" y="201555"/>
                  </a:lnTo>
                  <a:lnTo>
                    <a:pt x="212062" y="204815"/>
                  </a:lnTo>
                  <a:lnTo>
                    <a:pt x="206378" y="207981"/>
                  </a:lnTo>
                  <a:lnTo>
                    <a:pt x="199611" y="211084"/>
                  </a:lnTo>
                  <a:lnTo>
                    <a:pt x="192125" y="214144"/>
                  </a:lnTo>
                  <a:lnTo>
                    <a:pt x="184156" y="217177"/>
                  </a:lnTo>
                  <a:lnTo>
                    <a:pt x="176860" y="220191"/>
                  </a:lnTo>
                  <a:lnTo>
                    <a:pt x="170011" y="223192"/>
                  </a:lnTo>
                  <a:lnTo>
                    <a:pt x="163461" y="226185"/>
                  </a:lnTo>
                  <a:lnTo>
                    <a:pt x="156118" y="229173"/>
                  </a:lnTo>
                  <a:lnTo>
                    <a:pt x="148246" y="232156"/>
                  </a:lnTo>
                  <a:lnTo>
                    <a:pt x="140021" y="235138"/>
                  </a:lnTo>
                  <a:lnTo>
                    <a:pt x="131561" y="239110"/>
                  </a:lnTo>
                  <a:lnTo>
                    <a:pt x="122945" y="243743"/>
                  </a:lnTo>
                  <a:lnTo>
                    <a:pt x="114224" y="248815"/>
                  </a:lnTo>
                  <a:lnTo>
                    <a:pt x="105434" y="253189"/>
                  </a:lnTo>
                  <a:lnTo>
                    <a:pt x="96597" y="257097"/>
                  </a:lnTo>
                  <a:lnTo>
                    <a:pt x="87730" y="260695"/>
                  </a:lnTo>
                  <a:lnTo>
                    <a:pt x="79833" y="264086"/>
                  </a:lnTo>
                  <a:lnTo>
                    <a:pt x="65768" y="270499"/>
                  </a:lnTo>
                  <a:lnTo>
                    <a:pt x="40570" y="282700"/>
                  </a:lnTo>
                  <a:lnTo>
                    <a:pt x="28474" y="288694"/>
                  </a:lnTo>
                  <a:lnTo>
                    <a:pt x="23462" y="291681"/>
                  </a:lnTo>
                  <a:lnTo>
                    <a:pt x="15248" y="297647"/>
                  </a:lnTo>
                  <a:lnTo>
                    <a:pt x="12661" y="300626"/>
                  </a:lnTo>
                  <a:lnTo>
                    <a:pt x="10936" y="303605"/>
                  </a:lnTo>
                  <a:lnTo>
                    <a:pt x="9786" y="306583"/>
                  </a:lnTo>
                  <a:lnTo>
                    <a:pt x="5862" y="312537"/>
                  </a:lnTo>
                  <a:lnTo>
                    <a:pt x="0" y="319704"/>
                  </a:lnTo>
                  <a:lnTo>
                    <a:pt x="511" y="320292"/>
                  </a:lnTo>
                  <a:lnTo>
                    <a:pt x="1843" y="320685"/>
                  </a:lnTo>
                  <a:lnTo>
                    <a:pt x="8460" y="321236"/>
                  </a:lnTo>
                  <a:lnTo>
                    <a:pt x="16705" y="321400"/>
                  </a:lnTo>
                  <a:lnTo>
                    <a:pt x="19585" y="321423"/>
                  </a:lnTo>
                  <a:lnTo>
                    <a:pt x="24482" y="322430"/>
                  </a:lnTo>
                  <a:lnTo>
                    <a:pt x="30722" y="324094"/>
                  </a:lnTo>
                  <a:lnTo>
                    <a:pt x="45595" y="328589"/>
                  </a:lnTo>
                  <a:lnTo>
                    <a:pt x="62126" y="333893"/>
                  </a:lnTo>
                  <a:lnTo>
                    <a:pt x="71694" y="335705"/>
                  </a:lnTo>
                  <a:lnTo>
                    <a:pt x="82042" y="336913"/>
                  </a:lnTo>
                  <a:lnTo>
                    <a:pt x="92908" y="337718"/>
                  </a:lnTo>
                  <a:lnTo>
                    <a:pt x="104122" y="339247"/>
                  </a:lnTo>
                  <a:lnTo>
                    <a:pt x="115566" y="341258"/>
                  </a:lnTo>
                  <a:lnTo>
                    <a:pt x="180432" y="354465"/>
                  </a:lnTo>
                  <a:lnTo>
                    <a:pt x="205728" y="360277"/>
                  </a:lnTo>
                  <a:lnTo>
                    <a:pt x="217038" y="362223"/>
                  </a:lnTo>
                  <a:lnTo>
                    <a:pt x="227555" y="363521"/>
                  </a:lnTo>
                  <a:lnTo>
                    <a:pt x="237542" y="364386"/>
                  </a:lnTo>
                  <a:lnTo>
                    <a:pt x="246185" y="364963"/>
                  </a:lnTo>
                  <a:lnTo>
                    <a:pt x="275377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80"/>
            <p:cNvSpPr/>
            <p:nvPr/>
          </p:nvSpPr>
          <p:spPr>
            <a:xfrm>
              <a:off x="7974210" y="4982765"/>
              <a:ext cx="187525" cy="89298"/>
            </a:xfrm>
            <a:custGeom>
              <a:avLst/>
              <a:gdLst/>
              <a:ahLst/>
              <a:cxnLst/>
              <a:rect l="0" t="0" r="0" b="0"/>
              <a:pathLst>
                <a:path w="187525" h="89298">
                  <a:moveTo>
                    <a:pt x="0" y="0"/>
                  </a:moveTo>
                  <a:lnTo>
                    <a:pt x="7688" y="0"/>
                  </a:lnTo>
                  <a:lnTo>
                    <a:pt x="11025" y="2646"/>
                  </a:lnTo>
                  <a:lnTo>
                    <a:pt x="13303" y="4740"/>
                  </a:lnTo>
                  <a:lnTo>
                    <a:pt x="15814" y="6137"/>
                  </a:lnTo>
                  <a:lnTo>
                    <a:pt x="21250" y="7689"/>
                  </a:lnTo>
                  <a:lnTo>
                    <a:pt x="25080" y="10087"/>
                  </a:lnTo>
                  <a:lnTo>
                    <a:pt x="29619" y="13670"/>
                  </a:lnTo>
                  <a:lnTo>
                    <a:pt x="34629" y="18043"/>
                  </a:lnTo>
                  <a:lnTo>
                    <a:pt x="40945" y="21950"/>
                  </a:lnTo>
                  <a:lnTo>
                    <a:pt x="48132" y="25548"/>
                  </a:lnTo>
                  <a:lnTo>
                    <a:pt x="55902" y="28938"/>
                  </a:lnTo>
                  <a:lnTo>
                    <a:pt x="75115" y="37997"/>
                  </a:lnTo>
                  <a:lnTo>
                    <a:pt x="85796" y="43191"/>
                  </a:lnTo>
                  <a:lnTo>
                    <a:pt x="96885" y="47645"/>
                  </a:lnTo>
                  <a:lnTo>
                    <a:pt x="108246" y="51607"/>
                  </a:lnTo>
                  <a:lnTo>
                    <a:pt x="119789" y="55241"/>
                  </a:lnTo>
                  <a:lnTo>
                    <a:pt x="130461" y="59648"/>
                  </a:lnTo>
                  <a:lnTo>
                    <a:pt x="140552" y="64570"/>
                  </a:lnTo>
                  <a:lnTo>
                    <a:pt x="158710" y="74338"/>
                  </a:lnTo>
                  <a:lnTo>
                    <a:pt x="187524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81"/>
            <p:cNvSpPr/>
            <p:nvPr/>
          </p:nvSpPr>
          <p:spPr>
            <a:xfrm>
              <a:off x="8224242" y="4661296"/>
              <a:ext cx="53579" cy="214314"/>
            </a:xfrm>
            <a:custGeom>
              <a:avLst/>
              <a:gdLst/>
              <a:ahLst/>
              <a:cxnLst/>
              <a:rect l="0" t="0" r="0" b="0"/>
              <a:pathLst>
                <a:path w="53579" h="214314">
                  <a:moveTo>
                    <a:pt x="0" y="0"/>
                  </a:moveTo>
                  <a:lnTo>
                    <a:pt x="0" y="18043"/>
                  </a:lnTo>
                  <a:lnTo>
                    <a:pt x="991" y="22943"/>
                  </a:lnTo>
                  <a:lnTo>
                    <a:pt x="2645" y="28194"/>
                  </a:lnTo>
                  <a:lnTo>
                    <a:pt x="4740" y="33679"/>
                  </a:lnTo>
                  <a:lnTo>
                    <a:pt x="6136" y="39320"/>
                  </a:lnTo>
                  <a:lnTo>
                    <a:pt x="7068" y="45065"/>
                  </a:lnTo>
                  <a:lnTo>
                    <a:pt x="7688" y="50879"/>
                  </a:lnTo>
                  <a:lnTo>
                    <a:pt x="9094" y="57732"/>
                  </a:lnTo>
                  <a:lnTo>
                    <a:pt x="11023" y="65277"/>
                  </a:lnTo>
                  <a:lnTo>
                    <a:pt x="13302" y="73284"/>
                  </a:lnTo>
                  <a:lnTo>
                    <a:pt x="18478" y="90118"/>
                  </a:lnTo>
                  <a:lnTo>
                    <a:pt x="21249" y="98774"/>
                  </a:lnTo>
                  <a:lnTo>
                    <a:pt x="24087" y="108514"/>
                  </a:lnTo>
                  <a:lnTo>
                    <a:pt x="32824" y="140190"/>
                  </a:lnTo>
                  <a:lnTo>
                    <a:pt x="38731" y="159541"/>
                  </a:lnTo>
                  <a:lnTo>
                    <a:pt x="41696" y="167877"/>
                  </a:lnTo>
                  <a:lnTo>
                    <a:pt x="44664" y="175418"/>
                  </a:lnTo>
                  <a:lnTo>
                    <a:pt x="47636" y="182430"/>
                  </a:lnTo>
                  <a:lnTo>
                    <a:pt x="49617" y="189088"/>
                  </a:lnTo>
                  <a:lnTo>
                    <a:pt x="50937" y="195512"/>
                  </a:lnTo>
                  <a:lnTo>
                    <a:pt x="53578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82"/>
            <p:cNvSpPr/>
            <p:nvPr/>
          </p:nvSpPr>
          <p:spPr>
            <a:xfrm>
              <a:off x="8179593" y="4607718"/>
              <a:ext cx="418179" cy="884040"/>
            </a:xfrm>
            <a:custGeom>
              <a:avLst/>
              <a:gdLst/>
              <a:ahLst/>
              <a:cxnLst/>
              <a:rect l="0" t="0" r="0" b="0"/>
              <a:pathLst>
                <a:path w="418179" h="884040">
                  <a:moveTo>
                    <a:pt x="321469" y="0"/>
                  </a:moveTo>
                  <a:lnTo>
                    <a:pt x="326209" y="0"/>
                  </a:lnTo>
                  <a:lnTo>
                    <a:pt x="327605" y="1984"/>
                  </a:lnTo>
                  <a:lnTo>
                    <a:pt x="331555" y="15250"/>
                  </a:lnTo>
                  <a:lnTo>
                    <a:pt x="360788" y="70192"/>
                  </a:lnTo>
                  <a:lnTo>
                    <a:pt x="372348" y="93043"/>
                  </a:lnTo>
                  <a:lnTo>
                    <a:pt x="377216" y="106677"/>
                  </a:lnTo>
                  <a:lnTo>
                    <a:pt x="381453" y="121720"/>
                  </a:lnTo>
                  <a:lnTo>
                    <a:pt x="385271" y="137701"/>
                  </a:lnTo>
                  <a:lnTo>
                    <a:pt x="389800" y="154309"/>
                  </a:lnTo>
                  <a:lnTo>
                    <a:pt x="400125" y="188636"/>
                  </a:lnTo>
                  <a:lnTo>
                    <a:pt x="403672" y="205133"/>
                  </a:lnTo>
                  <a:lnTo>
                    <a:pt x="406036" y="221091"/>
                  </a:lnTo>
                  <a:lnTo>
                    <a:pt x="407613" y="236691"/>
                  </a:lnTo>
                  <a:lnTo>
                    <a:pt x="412009" y="272546"/>
                  </a:lnTo>
                  <a:lnTo>
                    <a:pt x="414572" y="291829"/>
                  </a:lnTo>
                  <a:lnTo>
                    <a:pt x="416280" y="311631"/>
                  </a:lnTo>
                  <a:lnTo>
                    <a:pt x="417418" y="331778"/>
                  </a:lnTo>
                  <a:lnTo>
                    <a:pt x="418178" y="352154"/>
                  </a:lnTo>
                  <a:lnTo>
                    <a:pt x="417691" y="371691"/>
                  </a:lnTo>
                  <a:lnTo>
                    <a:pt x="416376" y="390669"/>
                  </a:lnTo>
                  <a:lnTo>
                    <a:pt x="414505" y="409274"/>
                  </a:lnTo>
                  <a:lnTo>
                    <a:pt x="409782" y="448467"/>
                  </a:lnTo>
                  <a:lnTo>
                    <a:pt x="407134" y="468643"/>
                  </a:lnTo>
                  <a:lnTo>
                    <a:pt x="403383" y="489038"/>
                  </a:lnTo>
                  <a:lnTo>
                    <a:pt x="398899" y="509580"/>
                  </a:lnTo>
                  <a:lnTo>
                    <a:pt x="393925" y="530220"/>
                  </a:lnTo>
                  <a:lnTo>
                    <a:pt x="386640" y="549933"/>
                  </a:lnTo>
                  <a:lnTo>
                    <a:pt x="377815" y="569028"/>
                  </a:lnTo>
                  <a:lnTo>
                    <a:pt x="367962" y="587712"/>
                  </a:lnTo>
                  <a:lnTo>
                    <a:pt x="357426" y="606120"/>
                  </a:lnTo>
                  <a:lnTo>
                    <a:pt x="346432" y="624346"/>
                  </a:lnTo>
                  <a:lnTo>
                    <a:pt x="335135" y="642449"/>
                  </a:lnTo>
                  <a:lnTo>
                    <a:pt x="323635" y="659479"/>
                  </a:lnTo>
                  <a:lnTo>
                    <a:pt x="311999" y="675794"/>
                  </a:lnTo>
                  <a:lnTo>
                    <a:pt x="300273" y="691631"/>
                  </a:lnTo>
                  <a:lnTo>
                    <a:pt x="286502" y="707150"/>
                  </a:lnTo>
                  <a:lnTo>
                    <a:pt x="271368" y="722457"/>
                  </a:lnTo>
                  <a:lnTo>
                    <a:pt x="255327" y="737622"/>
                  </a:lnTo>
                  <a:lnTo>
                    <a:pt x="237687" y="751701"/>
                  </a:lnTo>
                  <a:lnTo>
                    <a:pt x="218981" y="765056"/>
                  </a:lnTo>
                  <a:lnTo>
                    <a:pt x="199565" y="777928"/>
                  </a:lnTo>
                  <a:lnTo>
                    <a:pt x="179676" y="790478"/>
                  </a:lnTo>
                  <a:lnTo>
                    <a:pt x="139056" y="815006"/>
                  </a:lnTo>
                  <a:lnTo>
                    <a:pt x="119494" y="826111"/>
                  </a:lnTo>
                  <a:lnTo>
                    <a:pt x="81882" y="846387"/>
                  </a:lnTo>
                  <a:lnTo>
                    <a:pt x="64509" y="854969"/>
                  </a:lnTo>
                  <a:lnTo>
                    <a:pt x="47968" y="862675"/>
                  </a:lnTo>
                  <a:lnTo>
                    <a:pt x="0" y="8840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MARTInkAnnotation24"/>
          <p:cNvSpPr/>
          <p:nvPr/>
        </p:nvSpPr>
        <p:spPr>
          <a:xfrm>
            <a:off x="3313594" y="2357437"/>
            <a:ext cx="425641" cy="214158"/>
          </a:xfrm>
          <a:custGeom>
            <a:avLst/>
            <a:gdLst/>
            <a:ahLst/>
            <a:cxnLst/>
            <a:rect l="0" t="0" r="0" b="0"/>
            <a:pathLst>
              <a:path w="425641" h="214158">
                <a:moveTo>
                  <a:pt x="267210" y="53578"/>
                </a:moveTo>
                <a:lnTo>
                  <a:pt x="267210" y="41149"/>
                </a:lnTo>
                <a:lnTo>
                  <a:pt x="268202" y="38347"/>
                </a:lnTo>
                <a:lnTo>
                  <a:pt x="271951" y="32587"/>
                </a:lnTo>
                <a:lnTo>
                  <a:pt x="272355" y="30655"/>
                </a:lnTo>
                <a:lnTo>
                  <a:pt x="271632" y="29366"/>
                </a:lnTo>
                <a:lnTo>
                  <a:pt x="270158" y="28507"/>
                </a:lnTo>
                <a:lnTo>
                  <a:pt x="269175" y="26942"/>
                </a:lnTo>
                <a:lnTo>
                  <a:pt x="268083" y="22558"/>
                </a:lnTo>
                <a:lnTo>
                  <a:pt x="266800" y="20992"/>
                </a:lnTo>
                <a:lnTo>
                  <a:pt x="264952" y="19947"/>
                </a:lnTo>
                <a:lnTo>
                  <a:pt x="254966" y="15832"/>
                </a:lnTo>
                <a:lnTo>
                  <a:pt x="250117" y="13531"/>
                </a:lnTo>
                <a:lnTo>
                  <a:pt x="239439" y="10975"/>
                </a:lnTo>
                <a:lnTo>
                  <a:pt x="228078" y="9839"/>
                </a:lnTo>
                <a:lnTo>
                  <a:pt x="216414" y="9334"/>
                </a:lnTo>
                <a:lnTo>
                  <a:pt x="193951" y="9049"/>
                </a:lnTo>
                <a:lnTo>
                  <a:pt x="186621" y="10002"/>
                </a:lnTo>
                <a:lnTo>
                  <a:pt x="179750" y="11629"/>
                </a:lnTo>
                <a:lnTo>
                  <a:pt x="149723" y="21369"/>
                </a:lnTo>
                <a:lnTo>
                  <a:pt x="141260" y="25160"/>
                </a:lnTo>
                <a:lnTo>
                  <a:pt x="132642" y="29672"/>
                </a:lnTo>
                <a:lnTo>
                  <a:pt x="116121" y="38984"/>
                </a:lnTo>
                <a:lnTo>
                  <a:pt x="102164" y="46431"/>
                </a:lnTo>
                <a:lnTo>
                  <a:pt x="94671" y="50797"/>
                </a:lnTo>
                <a:lnTo>
                  <a:pt x="70897" y="65432"/>
                </a:lnTo>
                <a:lnTo>
                  <a:pt x="63905" y="69418"/>
                </a:lnTo>
                <a:lnTo>
                  <a:pt x="57259" y="73068"/>
                </a:lnTo>
                <a:lnTo>
                  <a:pt x="50844" y="77485"/>
                </a:lnTo>
                <a:lnTo>
                  <a:pt x="44584" y="82415"/>
                </a:lnTo>
                <a:lnTo>
                  <a:pt x="38425" y="87686"/>
                </a:lnTo>
                <a:lnTo>
                  <a:pt x="32335" y="93183"/>
                </a:lnTo>
                <a:lnTo>
                  <a:pt x="20277" y="104584"/>
                </a:lnTo>
                <a:lnTo>
                  <a:pt x="15276" y="110403"/>
                </a:lnTo>
                <a:lnTo>
                  <a:pt x="10949" y="116266"/>
                </a:lnTo>
                <a:lnTo>
                  <a:pt x="7073" y="122159"/>
                </a:lnTo>
                <a:lnTo>
                  <a:pt x="4488" y="127080"/>
                </a:lnTo>
                <a:lnTo>
                  <a:pt x="2765" y="131353"/>
                </a:lnTo>
                <a:lnTo>
                  <a:pt x="1617" y="135193"/>
                </a:lnTo>
                <a:lnTo>
                  <a:pt x="851" y="139738"/>
                </a:lnTo>
                <a:lnTo>
                  <a:pt x="340" y="144753"/>
                </a:lnTo>
                <a:lnTo>
                  <a:pt x="0" y="150080"/>
                </a:lnTo>
                <a:lnTo>
                  <a:pt x="766" y="155616"/>
                </a:lnTo>
                <a:lnTo>
                  <a:pt x="2268" y="161291"/>
                </a:lnTo>
                <a:lnTo>
                  <a:pt x="4262" y="167059"/>
                </a:lnTo>
                <a:lnTo>
                  <a:pt x="6583" y="171896"/>
                </a:lnTo>
                <a:lnTo>
                  <a:pt x="9123" y="176113"/>
                </a:lnTo>
                <a:lnTo>
                  <a:pt x="11808" y="179916"/>
                </a:lnTo>
                <a:lnTo>
                  <a:pt x="14590" y="183444"/>
                </a:lnTo>
                <a:lnTo>
                  <a:pt x="20328" y="190010"/>
                </a:lnTo>
                <a:lnTo>
                  <a:pt x="31477" y="196235"/>
                </a:lnTo>
                <a:lnTo>
                  <a:pt x="38617" y="199285"/>
                </a:lnTo>
                <a:lnTo>
                  <a:pt x="51842" y="205318"/>
                </a:lnTo>
                <a:lnTo>
                  <a:pt x="58147" y="208316"/>
                </a:lnTo>
                <a:lnTo>
                  <a:pt x="66319" y="210315"/>
                </a:lnTo>
                <a:lnTo>
                  <a:pt x="75736" y="211648"/>
                </a:lnTo>
                <a:lnTo>
                  <a:pt x="85982" y="212536"/>
                </a:lnTo>
                <a:lnTo>
                  <a:pt x="95790" y="213128"/>
                </a:lnTo>
                <a:lnTo>
                  <a:pt x="114625" y="213786"/>
                </a:lnTo>
                <a:lnTo>
                  <a:pt x="146704" y="214157"/>
                </a:lnTo>
                <a:lnTo>
                  <a:pt x="158099" y="213216"/>
                </a:lnTo>
                <a:lnTo>
                  <a:pt x="169665" y="211597"/>
                </a:lnTo>
                <a:lnTo>
                  <a:pt x="181344" y="209526"/>
                </a:lnTo>
                <a:lnTo>
                  <a:pt x="192107" y="208145"/>
                </a:lnTo>
                <a:lnTo>
                  <a:pt x="202258" y="207224"/>
                </a:lnTo>
                <a:lnTo>
                  <a:pt x="212002" y="206610"/>
                </a:lnTo>
                <a:lnTo>
                  <a:pt x="222468" y="205209"/>
                </a:lnTo>
                <a:lnTo>
                  <a:pt x="233413" y="203282"/>
                </a:lnTo>
                <a:lnTo>
                  <a:pt x="244679" y="201006"/>
                </a:lnTo>
                <a:lnTo>
                  <a:pt x="267780" y="195831"/>
                </a:lnTo>
                <a:lnTo>
                  <a:pt x="279496" y="193062"/>
                </a:lnTo>
                <a:lnTo>
                  <a:pt x="291275" y="189231"/>
                </a:lnTo>
                <a:lnTo>
                  <a:pt x="303098" y="184693"/>
                </a:lnTo>
                <a:lnTo>
                  <a:pt x="314948" y="179683"/>
                </a:lnTo>
                <a:lnTo>
                  <a:pt x="325824" y="175351"/>
                </a:lnTo>
                <a:lnTo>
                  <a:pt x="345847" y="167892"/>
                </a:lnTo>
                <a:lnTo>
                  <a:pt x="354361" y="163522"/>
                </a:lnTo>
                <a:lnTo>
                  <a:pt x="362021" y="158624"/>
                </a:lnTo>
                <a:lnTo>
                  <a:pt x="369113" y="153374"/>
                </a:lnTo>
                <a:lnTo>
                  <a:pt x="375825" y="148882"/>
                </a:lnTo>
                <a:lnTo>
                  <a:pt x="382284" y="144895"/>
                </a:lnTo>
                <a:lnTo>
                  <a:pt x="388574" y="141245"/>
                </a:lnTo>
                <a:lnTo>
                  <a:pt x="394752" y="136828"/>
                </a:lnTo>
                <a:lnTo>
                  <a:pt x="400856" y="131898"/>
                </a:lnTo>
                <a:lnTo>
                  <a:pt x="406909" y="126628"/>
                </a:lnTo>
                <a:lnTo>
                  <a:pt x="416280" y="118126"/>
                </a:lnTo>
                <a:lnTo>
                  <a:pt x="420168" y="114469"/>
                </a:lnTo>
                <a:lnTo>
                  <a:pt x="422760" y="111039"/>
                </a:lnTo>
                <a:lnTo>
                  <a:pt x="425640" y="104583"/>
                </a:lnTo>
                <a:lnTo>
                  <a:pt x="425416" y="100480"/>
                </a:lnTo>
                <a:lnTo>
                  <a:pt x="424275" y="95760"/>
                </a:lnTo>
                <a:lnTo>
                  <a:pt x="422521" y="90629"/>
                </a:lnTo>
                <a:lnTo>
                  <a:pt x="420360" y="86216"/>
                </a:lnTo>
                <a:lnTo>
                  <a:pt x="417927" y="82282"/>
                </a:lnTo>
                <a:lnTo>
                  <a:pt x="415313" y="78667"/>
                </a:lnTo>
                <a:lnTo>
                  <a:pt x="411586" y="74273"/>
                </a:lnTo>
                <a:lnTo>
                  <a:pt x="407117" y="69359"/>
                </a:lnTo>
                <a:lnTo>
                  <a:pt x="402153" y="64099"/>
                </a:lnTo>
                <a:lnTo>
                  <a:pt x="395867" y="58608"/>
                </a:lnTo>
                <a:lnTo>
                  <a:pt x="388700" y="52962"/>
                </a:lnTo>
                <a:lnTo>
                  <a:pt x="380945" y="47214"/>
                </a:lnTo>
                <a:lnTo>
                  <a:pt x="371807" y="42390"/>
                </a:lnTo>
                <a:lnTo>
                  <a:pt x="361746" y="38182"/>
                </a:lnTo>
                <a:lnTo>
                  <a:pt x="351070" y="34384"/>
                </a:lnTo>
                <a:lnTo>
                  <a:pt x="339984" y="30861"/>
                </a:lnTo>
                <a:lnTo>
                  <a:pt x="317082" y="24299"/>
                </a:lnTo>
                <a:lnTo>
                  <a:pt x="281877" y="15027"/>
                </a:lnTo>
                <a:lnTo>
                  <a:pt x="272027" y="12002"/>
                </a:lnTo>
                <a:lnTo>
                  <a:pt x="263476" y="8994"/>
                </a:lnTo>
                <a:lnTo>
                  <a:pt x="2404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915400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286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2241351" y="2786062"/>
            <a:ext cx="3884415" cy="1348384"/>
            <a:chOff x="2241351" y="2786062"/>
            <a:chExt cx="3884415" cy="1348384"/>
          </a:xfrm>
        </p:grpSpPr>
        <p:sp>
          <p:nvSpPr>
            <p:cNvPr id="5" name="SMARTInkAnnotation9"/>
            <p:cNvSpPr/>
            <p:nvPr/>
          </p:nvSpPr>
          <p:spPr>
            <a:xfrm>
              <a:off x="5902523" y="2786062"/>
              <a:ext cx="44649" cy="133946"/>
            </a:xfrm>
            <a:custGeom>
              <a:avLst/>
              <a:gdLst/>
              <a:ahLst/>
              <a:cxnLst/>
              <a:rect l="0" t="0" r="0" b="0"/>
              <a:pathLst>
                <a:path w="44649" h="133946">
                  <a:moveTo>
                    <a:pt x="0" y="0"/>
                  </a:moveTo>
                  <a:lnTo>
                    <a:pt x="0" y="4741"/>
                  </a:lnTo>
                  <a:lnTo>
                    <a:pt x="992" y="7129"/>
                  </a:lnTo>
                  <a:lnTo>
                    <a:pt x="2646" y="9713"/>
                  </a:lnTo>
                  <a:lnTo>
                    <a:pt x="4740" y="12429"/>
                  </a:lnTo>
                  <a:lnTo>
                    <a:pt x="6136" y="15231"/>
                  </a:lnTo>
                  <a:lnTo>
                    <a:pt x="7067" y="18092"/>
                  </a:lnTo>
                  <a:lnTo>
                    <a:pt x="7688" y="20991"/>
                  </a:lnTo>
                  <a:lnTo>
                    <a:pt x="9094" y="24908"/>
                  </a:lnTo>
                  <a:lnTo>
                    <a:pt x="11024" y="29504"/>
                  </a:lnTo>
                  <a:lnTo>
                    <a:pt x="13302" y="34552"/>
                  </a:lnTo>
                  <a:lnTo>
                    <a:pt x="14821" y="39902"/>
                  </a:lnTo>
                  <a:lnTo>
                    <a:pt x="15834" y="45453"/>
                  </a:lnTo>
                  <a:lnTo>
                    <a:pt x="16509" y="51138"/>
                  </a:lnTo>
                  <a:lnTo>
                    <a:pt x="17951" y="56912"/>
                  </a:lnTo>
                  <a:lnTo>
                    <a:pt x="19906" y="62746"/>
                  </a:lnTo>
                  <a:lnTo>
                    <a:pt x="22200" y="68620"/>
                  </a:lnTo>
                  <a:lnTo>
                    <a:pt x="24721" y="74520"/>
                  </a:lnTo>
                  <a:lnTo>
                    <a:pt x="30170" y="86367"/>
                  </a:lnTo>
                  <a:lnTo>
                    <a:pt x="38815" y="104194"/>
                  </a:lnTo>
                  <a:lnTo>
                    <a:pt x="40759" y="109150"/>
                  </a:lnTo>
                  <a:lnTo>
                    <a:pt x="42056" y="113446"/>
                  </a:lnTo>
                  <a:lnTo>
                    <a:pt x="42920" y="117303"/>
                  </a:lnTo>
                  <a:lnTo>
                    <a:pt x="43496" y="120866"/>
                  </a:lnTo>
                  <a:lnTo>
                    <a:pt x="43881" y="124233"/>
                  </a:lnTo>
                  <a:lnTo>
                    <a:pt x="44648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0"/>
            <p:cNvSpPr/>
            <p:nvPr/>
          </p:nvSpPr>
          <p:spPr>
            <a:xfrm>
              <a:off x="2411015" y="3125390"/>
              <a:ext cx="1" cy="196454"/>
            </a:xfrm>
            <a:custGeom>
              <a:avLst/>
              <a:gdLst/>
              <a:ahLst/>
              <a:cxnLst/>
              <a:rect l="0" t="0" r="0" b="0"/>
              <a:pathLst>
                <a:path w="1" h="196454">
                  <a:moveTo>
                    <a:pt x="0" y="0"/>
                  </a:move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1"/>
            <p:cNvSpPr/>
            <p:nvPr/>
          </p:nvSpPr>
          <p:spPr>
            <a:xfrm>
              <a:off x="6108274" y="3152179"/>
              <a:ext cx="17492" cy="205384"/>
            </a:xfrm>
            <a:custGeom>
              <a:avLst/>
              <a:gdLst/>
              <a:ahLst/>
              <a:cxnLst/>
              <a:rect l="0" t="0" r="0" b="0"/>
              <a:pathLst>
                <a:path w="17492" h="205384">
                  <a:moveTo>
                    <a:pt x="17491" y="0"/>
                  </a:moveTo>
                  <a:lnTo>
                    <a:pt x="12750" y="0"/>
                  </a:lnTo>
                  <a:lnTo>
                    <a:pt x="11354" y="992"/>
                  </a:lnTo>
                  <a:lnTo>
                    <a:pt x="10423" y="2646"/>
                  </a:lnTo>
                  <a:lnTo>
                    <a:pt x="8929" y="7688"/>
                  </a:lnTo>
                  <a:lnTo>
                    <a:pt x="8670" y="13302"/>
                  </a:lnTo>
                  <a:lnTo>
                    <a:pt x="8566" y="38419"/>
                  </a:lnTo>
                  <a:lnTo>
                    <a:pt x="8564" y="43472"/>
                  </a:lnTo>
                  <a:lnTo>
                    <a:pt x="7571" y="47833"/>
                  </a:lnTo>
                  <a:lnTo>
                    <a:pt x="5917" y="51732"/>
                  </a:lnTo>
                  <a:lnTo>
                    <a:pt x="3822" y="55324"/>
                  </a:lnTo>
                  <a:lnTo>
                    <a:pt x="2425" y="59703"/>
                  </a:lnTo>
                  <a:lnTo>
                    <a:pt x="1494" y="64607"/>
                  </a:lnTo>
                  <a:lnTo>
                    <a:pt x="873" y="69860"/>
                  </a:lnTo>
                  <a:lnTo>
                    <a:pt x="460" y="74355"/>
                  </a:lnTo>
                  <a:lnTo>
                    <a:pt x="183" y="78343"/>
                  </a:lnTo>
                  <a:lnTo>
                    <a:pt x="0" y="81995"/>
                  </a:lnTo>
                  <a:lnTo>
                    <a:pt x="869" y="86413"/>
                  </a:lnTo>
                  <a:lnTo>
                    <a:pt x="2442" y="91343"/>
                  </a:lnTo>
                  <a:lnTo>
                    <a:pt x="4481" y="96614"/>
                  </a:lnTo>
                  <a:lnTo>
                    <a:pt x="5841" y="101121"/>
                  </a:lnTo>
                  <a:lnTo>
                    <a:pt x="6748" y="105117"/>
                  </a:lnTo>
                  <a:lnTo>
                    <a:pt x="7352" y="108773"/>
                  </a:lnTo>
                  <a:lnTo>
                    <a:pt x="7755" y="113195"/>
                  </a:lnTo>
                  <a:lnTo>
                    <a:pt x="8023" y="118128"/>
                  </a:lnTo>
                  <a:lnTo>
                    <a:pt x="8402" y="131905"/>
                  </a:lnTo>
                  <a:lnTo>
                    <a:pt x="8455" y="135561"/>
                  </a:lnTo>
                  <a:lnTo>
                    <a:pt x="9482" y="139984"/>
                  </a:lnTo>
                  <a:lnTo>
                    <a:pt x="11160" y="144916"/>
                  </a:lnTo>
                  <a:lnTo>
                    <a:pt x="13270" y="150189"/>
                  </a:lnTo>
                  <a:lnTo>
                    <a:pt x="14677" y="154697"/>
                  </a:lnTo>
                  <a:lnTo>
                    <a:pt x="15615" y="158693"/>
                  </a:lnTo>
                  <a:lnTo>
                    <a:pt x="16240" y="162350"/>
                  </a:lnTo>
                  <a:lnTo>
                    <a:pt x="16657" y="165781"/>
                  </a:lnTo>
                  <a:lnTo>
                    <a:pt x="16935" y="169059"/>
                  </a:lnTo>
                  <a:lnTo>
                    <a:pt x="17244" y="175348"/>
                  </a:lnTo>
                  <a:lnTo>
                    <a:pt x="17381" y="181451"/>
                  </a:lnTo>
                  <a:lnTo>
                    <a:pt x="17491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2"/>
            <p:cNvSpPr/>
            <p:nvPr/>
          </p:nvSpPr>
          <p:spPr>
            <a:xfrm>
              <a:off x="4893468" y="3866554"/>
              <a:ext cx="8931" cy="196454"/>
            </a:xfrm>
            <a:custGeom>
              <a:avLst/>
              <a:gdLst/>
              <a:ahLst/>
              <a:cxnLst/>
              <a:rect l="0" t="0" r="0" b="0"/>
              <a:pathLst>
                <a:path w="8931" h="196454">
                  <a:moveTo>
                    <a:pt x="8930" y="0"/>
                  </a:moveTo>
                  <a:lnTo>
                    <a:pt x="8930" y="4741"/>
                  </a:lnTo>
                  <a:lnTo>
                    <a:pt x="7938" y="6137"/>
                  </a:lnTo>
                  <a:lnTo>
                    <a:pt x="6284" y="7068"/>
                  </a:lnTo>
                  <a:lnTo>
                    <a:pt x="109" y="8897"/>
                  </a:lnTo>
                  <a:lnTo>
                    <a:pt x="32" y="13661"/>
                  </a:lnTo>
                  <a:lnTo>
                    <a:pt x="0" y="73177"/>
                  </a:lnTo>
                  <a:lnTo>
                    <a:pt x="992" y="77558"/>
                  </a:lnTo>
                  <a:lnTo>
                    <a:pt x="2646" y="82463"/>
                  </a:lnTo>
                  <a:lnTo>
                    <a:pt x="4740" y="87717"/>
                  </a:lnTo>
                  <a:lnTo>
                    <a:pt x="6137" y="92213"/>
                  </a:lnTo>
                  <a:lnTo>
                    <a:pt x="7068" y="96202"/>
                  </a:lnTo>
                  <a:lnTo>
                    <a:pt x="7689" y="99853"/>
                  </a:lnTo>
                  <a:lnTo>
                    <a:pt x="8102" y="104272"/>
                  </a:lnTo>
                  <a:lnTo>
                    <a:pt x="8378" y="109202"/>
                  </a:lnTo>
                  <a:lnTo>
                    <a:pt x="8685" y="118980"/>
                  </a:lnTo>
                  <a:lnTo>
                    <a:pt x="8857" y="131055"/>
                  </a:lnTo>
                  <a:lnTo>
                    <a:pt x="8920" y="153421"/>
                  </a:lnTo>
                  <a:lnTo>
                    <a:pt x="7931" y="156851"/>
                  </a:lnTo>
                  <a:lnTo>
                    <a:pt x="6280" y="160130"/>
                  </a:lnTo>
                  <a:lnTo>
                    <a:pt x="4186" y="163308"/>
                  </a:lnTo>
                  <a:lnTo>
                    <a:pt x="2791" y="166419"/>
                  </a:lnTo>
                  <a:lnTo>
                    <a:pt x="1861" y="169485"/>
                  </a:lnTo>
                  <a:lnTo>
                    <a:pt x="1240" y="172521"/>
                  </a:lnTo>
                  <a:lnTo>
                    <a:pt x="827" y="175538"/>
                  </a:lnTo>
                  <a:lnTo>
                    <a:pt x="552" y="178540"/>
                  </a:lnTo>
                  <a:lnTo>
                    <a:pt x="109" y="185749"/>
                  </a:lnTo>
                  <a:lnTo>
                    <a:pt x="32" y="191738"/>
                  </a:lnTo>
                  <a:lnTo>
                    <a:pt x="0" y="196453"/>
                  </a:lnTo>
                  <a:lnTo>
                    <a:pt x="0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3"/>
            <p:cNvSpPr/>
            <p:nvPr/>
          </p:nvSpPr>
          <p:spPr>
            <a:xfrm>
              <a:off x="4705945" y="3893354"/>
              <a:ext cx="303610" cy="89287"/>
            </a:xfrm>
            <a:custGeom>
              <a:avLst/>
              <a:gdLst/>
              <a:ahLst/>
              <a:cxnLst/>
              <a:rect l="0" t="0" r="0" b="0"/>
              <a:pathLst>
                <a:path w="303610" h="89287">
                  <a:moveTo>
                    <a:pt x="303609" y="26778"/>
                  </a:moveTo>
                  <a:lnTo>
                    <a:pt x="303609" y="19090"/>
                  </a:lnTo>
                  <a:lnTo>
                    <a:pt x="302617" y="18676"/>
                  </a:lnTo>
                  <a:lnTo>
                    <a:pt x="293895" y="18012"/>
                  </a:lnTo>
                  <a:lnTo>
                    <a:pt x="291180" y="17958"/>
                  </a:lnTo>
                  <a:lnTo>
                    <a:pt x="288378" y="16929"/>
                  </a:lnTo>
                  <a:lnTo>
                    <a:pt x="285518" y="15251"/>
                  </a:lnTo>
                  <a:lnTo>
                    <a:pt x="282618" y="13140"/>
                  </a:lnTo>
                  <a:lnTo>
                    <a:pt x="277709" y="11733"/>
                  </a:lnTo>
                  <a:lnTo>
                    <a:pt x="271459" y="10795"/>
                  </a:lnTo>
                  <a:lnTo>
                    <a:pt x="264317" y="10170"/>
                  </a:lnTo>
                  <a:lnTo>
                    <a:pt x="257571" y="8760"/>
                  </a:lnTo>
                  <a:lnTo>
                    <a:pt x="251088" y="6829"/>
                  </a:lnTo>
                  <a:lnTo>
                    <a:pt x="244783" y="4549"/>
                  </a:lnTo>
                  <a:lnTo>
                    <a:pt x="237603" y="3029"/>
                  </a:lnTo>
                  <a:lnTo>
                    <a:pt x="229839" y="2016"/>
                  </a:lnTo>
                  <a:lnTo>
                    <a:pt x="221687" y="1340"/>
                  </a:lnTo>
                  <a:lnTo>
                    <a:pt x="213276" y="890"/>
                  </a:lnTo>
                  <a:lnTo>
                    <a:pt x="195992" y="390"/>
                  </a:lnTo>
                  <a:lnTo>
                    <a:pt x="158811" y="42"/>
                  </a:lnTo>
                  <a:lnTo>
                    <a:pt x="129376" y="0"/>
                  </a:lnTo>
                  <a:lnTo>
                    <a:pt x="122962" y="988"/>
                  </a:lnTo>
                  <a:lnTo>
                    <a:pt x="116701" y="2640"/>
                  </a:lnTo>
                  <a:lnTo>
                    <a:pt x="110543" y="4733"/>
                  </a:lnTo>
                  <a:lnTo>
                    <a:pt x="105445" y="6128"/>
                  </a:lnTo>
                  <a:lnTo>
                    <a:pt x="97135" y="7678"/>
                  </a:lnTo>
                  <a:lnTo>
                    <a:pt x="87683" y="8756"/>
                  </a:lnTo>
                  <a:lnTo>
                    <a:pt x="85244" y="8810"/>
                  </a:lnTo>
                  <a:lnTo>
                    <a:pt x="84611" y="9839"/>
                  </a:lnTo>
                  <a:lnTo>
                    <a:pt x="85181" y="11516"/>
                  </a:lnTo>
                  <a:lnTo>
                    <a:pt x="86553" y="13627"/>
                  </a:lnTo>
                  <a:lnTo>
                    <a:pt x="88460" y="15034"/>
                  </a:lnTo>
                  <a:lnTo>
                    <a:pt x="90723" y="15972"/>
                  </a:lnTo>
                  <a:lnTo>
                    <a:pt x="93224" y="16598"/>
                  </a:lnTo>
                  <a:lnTo>
                    <a:pt x="95884" y="18007"/>
                  </a:lnTo>
                  <a:lnTo>
                    <a:pt x="98649" y="19938"/>
                  </a:lnTo>
                  <a:lnTo>
                    <a:pt x="101484" y="22219"/>
                  </a:lnTo>
                  <a:lnTo>
                    <a:pt x="105359" y="24731"/>
                  </a:lnTo>
                  <a:lnTo>
                    <a:pt x="109927" y="27397"/>
                  </a:lnTo>
                  <a:lnTo>
                    <a:pt x="114956" y="30168"/>
                  </a:lnTo>
                  <a:lnTo>
                    <a:pt x="121286" y="33007"/>
                  </a:lnTo>
                  <a:lnTo>
                    <a:pt x="128482" y="35891"/>
                  </a:lnTo>
                  <a:lnTo>
                    <a:pt x="136257" y="38807"/>
                  </a:lnTo>
                  <a:lnTo>
                    <a:pt x="144415" y="42735"/>
                  </a:lnTo>
                  <a:lnTo>
                    <a:pt x="152832" y="47338"/>
                  </a:lnTo>
                  <a:lnTo>
                    <a:pt x="161419" y="52391"/>
                  </a:lnTo>
                  <a:lnTo>
                    <a:pt x="170120" y="56752"/>
                  </a:lnTo>
                  <a:lnTo>
                    <a:pt x="178897" y="60651"/>
                  </a:lnTo>
                  <a:lnTo>
                    <a:pt x="187726" y="64243"/>
                  </a:lnTo>
                  <a:lnTo>
                    <a:pt x="195596" y="66638"/>
                  </a:lnTo>
                  <a:lnTo>
                    <a:pt x="202827" y="68234"/>
                  </a:lnTo>
                  <a:lnTo>
                    <a:pt x="209632" y="69298"/>
                  </a:lnTo>
                  <a:lnTo>
                    <a:pt x="216153" y="70008"/>
                  </a:lnTo>
                  <a:lnTo>
                    <a:pt x="222485" y="70481"/>
                  </a:lnTo>
                  <a:lnTo>
                    <a:pt x="233819" y="71006"/>
                  </a:lnTo>
                  <a:lnTo>
                    <a:pt x="242164" y="71240"/>
                  </a:lnTo>
                  <a:lnTo>
                    <a:pt x="257029" y="71410"/>
                  </a:lnTo>
                  <a:lnTo>
                    <a:pt x="248992" y="71424"/>
                  </a:lnTo>
                  <a:lnTo>
                    <a:pt x="89358" y="71427"/>
                  </a:lnTo>
                  <a:lnTo>
                    <a:pt x="80408" y="72419"/>
                  </a:lnTo>
                  <a:lnTo>
                    <a:pt x="71465" y="74073"/>
                  </a:lnTo>
                  <a:lnTo>
                    <a:pt x="62526" y="76167"/>
                  </a:lnTo>
                  <a:lnTo>
                    <a:pt x="54583" y="77564"/>
                  </a:lnTo>
                  <a:lnTo>
                    <a:pt x="47302" y="78495"/>
                  </a:lnTo>
                  <a:lnTo>
                    <a:pt x="40464" y="79115"/>
                  </a:lnTo>
                  <a:lnTo>
                    <a:pt x="33921" y="79529"/>
                  </a:lnTo>
                  <a:lnTo>
                    <a:pt x="21360" y="79989"/>
                  </a:lnTo>
                  <a:lnTo>
                    <a:pt x="16224" y="81103"/>
                  </a:lnTo>
                  <a:lnTo>
                    <a:pt x="11808" y="82839"/>
                  </a:lnTo>
                  <a:lnTo>
                    <a:pt x="0" y="892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4"/>
            <p:cNvSpPr/>
            <p:nvPr/>
          </p:nvSpPr>
          <p:spPr>
            <a:xfrm>
              <a:off x="5857875" y="3866554"/>
              <a:ext cx="98227" cy="267892"/>
            </a:xfrm>
            <a:custGeom>
              <a:avLst/>
              <a:gdLst/>
              <a:ahLst/>
              <a:cxnLst/>
              <a:rect l="0" t="0" r="0" b="0"/>
              <a:pathLst>
                <a:path w="98227" h="267892">
                  <a:moveTo>
                    <a:pt x="0" y="0"/>
                  </a:moveTo>
                  <a:lnTo>
                    <a:pt x="0" y="12429"/>
                  </a:lnTo>
                  <a:lnTo>
                    <a:pt x="2645" y="20738"/>
                  </a:lnTo>
                  <a:lnTo>
                    <a:pt x="4739" y="25731"/>
                  </a:lnTo>
                  <a:lnTo>
                    <a:pt x="7128" y="32037"/>
                  </a:lnTo>
                  <a:lnTo>
                    <a:pt x="12428" y="46981"/>
                  </a:lnTo>
                  <a:lnTo>
                    <a:pt x="20990" y="72129"/>
                  </a:lnTo>
                  <a:lnTo>
                    <a:pt x="24907" y="81820"/>
                  </a:lnTo>
                  <a:lnTo>
                    <a:pt x="29503" y="92250"/>
                  </a:lnTo>
                  <a:lnTo>
                    <a:pt x="34551" y="103172"/>
                  </a:lnTo>
                  <a:lnTo>
                    <a:pt x="45452" y="128537"/>
                  </a:lnTo>
                  <a:lnTo>
                    <a:pt x="51137" y="142246"/>
                  </a:lnTo>
                  <a:lnTo>
                    <a:pt x="55920" y="155354"/>
                  </a:lnTo>
                  <a:lnTo>
                    <a:pt x="60100" y="168062"/>
                  </a:lnTo>
                  <a:lnTo>
                    <a:pt x="63879" y="180502"/>
                  </a:lnTo>
                  <a:lnTo>
                    <a:pt x="68383" y="192765"/>
                  </a:lnTo>
                  <a:lnTo>
                    <a:pt x="73370" y="204908"/>
                  </a:lnTo>
                  <a:lnTo>
                    <a:pt x="78679" y="216973"/>
                  </a:lnTo>
                  <a:lnTo>
                    <a:pt x="83210" y="227992"/>
                  </a:lnTo>
                  <a:lnTo>
                    <a:pt x="87223" y="238315"/>
                  </a:lnTo>
                  <a:lnTo>
                    <a:pt x="98226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"/>
            <p:cNvSpPr/>
            <p:nvPr/>
          </p:nvSpPr>
          <p:spPr>
            <a:xfrm>
              <a:off x="2411015" y="3509367"/>
              <a:ext cx="8931" cy="160735"/>
            </a:xfrm>
            <a:custGeom>
              <a:avLst/>
              <a:gdLst/>
              <a:ahLst/>
              <a:cxnLst/>
              <a:rect l="0" t="0" r="0" b="0"/>
              <a:pathLst>
                <a:path w="8931" h="160735">
                  <a:moveTo>
                    <a:pt x="0" y="0"/>
                  </a:moveTo>
                  <a:lnTo>
                    <a:pt x="5145" y="0"/>
                  </a:lnTo>
                  <a:lnTo>
                    <a:pt x="23" y="0"/>
                  </a:lnTo>
                  <a:lnTo>
                    <a:pt x="4747" y="0"/>
                  </a:lnTo>
                  <a:lnTo>
                    <a:pt x="6141" y="992"/>
                  </a:lnTo>
                  <a:lnTo>
                    <a:pt x="7071" y="2646"/>
                  </a:lnTo>
                  <a:lnTo>
                    <a:pt x="8562" y="7688"/>
                  </a:lnTo>
                  <a:lnTo>
                    <a:pt x="8767" y="11023"/>
                  </a:lnTo>
                  <a:lnTo>
                    <a:pt x="8858" y="15813"/>
                  </a:lnTo>
                  <a:lnTo>
                    <a:pt x="8930" y="160734"/>
                  </a:lnTo>
                  <a:lnTo>
                    <a:pt x="8930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6"/>
            <p:cNvSpPr/>
            <p:nvPr/>
          </p:nvSpPr>
          <p:spPr>
            <a:xfrm>
              <a:off x="2241351" y="2803921"/>
              <a:ext cx="232173" cy="250033"/>
            </a:xfrm>
            <a:custGeom>
              <a:avLst/>
              <a:gdLst/>
              <a:ahLst/>
              <a:cxnLst/>
              <a:rect l="0" t="0" r="0" b="0"/>
              <a:pathLst>
                <a:path w="232173" h="250033">
                  <a:moveTo>
                    <a:pt x="232172" y="0"/>
                  </a:moveTo>
                  <a:lnTo>
                    <a:pt x="232172" y="4741"/>
                  </a:lnTo>
                  <a:lnTo>
                    <a:pt x="231180" y="7129"/>
                  </a:lnTo>
                  <a:lnTo>
                    <a:pt x="227431" y="12429"/>
                  </a:lnTo>
                  <a:lnTo>
                    <a:pt x="222458" y="18092"/>
                  </a:lnTo>
                  <a:lnTo>
                    <a:pt x="216941" y="23916"/>
                  </a:lnTo>
                  <a:lnTo>
                    <a:pt x="202361" y="38709"/>
                  </a:lnTo>
                  <a:lnTo>
                    <a:pt x="197415" y="42673"/>
                  </a:lnTo>
                  <a:lnTo>
                    <a:pt x="191141" y="47301"/>
                  </a:lnTo>
                  <a:lnTo>
                    <a:pt x="183982" y="52370"/>
                  </a:lnTo>
                  <a:lnTo>
                    <a:pt x="177225" y="57734"/>
                  </a:lnTo>
                  <a:lnTo>
                    <a:pt x="170736" y="63294"/>
                  </a:lnTo>
                  <a:lnTo>
                    <a:pt x="164425" y="68985"/>
                  </a:lnTo>
                  <a:lnTo>
                    <a:pt x="158234" y="73771"/>
                  </a:lnTo>
                  <a:lnTo>
                    <a:pt x="152122" y="77955"/>
                  </a:lnTo>
                  <a:lnTo>
                    <a:pt x="146063" y="81736"/>
                  </a:lnTo>
                  <a:lnTo>
                    <a:pt x="140040" y="87233"/>
                  </a:lnTo>
                  <a:lnTo>
                    <a:pt x="134039" y="93874"/>
                  </a:lnTo>
                  <a:lnTo>
                    <a:pt x="128055" y="101278"/>
                  </a:lnTo>
                  <a:lnTo>
                    <a:pt x="122081" y="108198"/>
                  </a:lnTo>
                  <a:lnTo>
                    <a:pt x="116114" y="114797"/>
                  </a:lnTo>
                  <a:lnTo>
                    <a:pt x="110151" y="121180"/>
                  </a:lnTo>
                  <a:lnTo>
                    <a:pt x="103200" y="127419"/>
                  </a:lnTo>
                  <a:lnTo>
                    <a:pt x="95589" y="133564"/>
                  </a:lnTo>
                  <a:lnTo>
                    <a:pt x="87539" y="139644"/>
                  </a:lnTo>
                  <a:lnTo>
                    <a:pt x="81179" y="145682"/>
                  </a:lnTo>
                  <a:lnTo>
                    <a:pt x="75948" y="151692"/>
                  </a:lnTo>
                  <a:lnTo>
                    <a:pt x="71468" y="157683"/>
                  </a:lnTo>
                  <a:lnTo>
                    <a:pt x="66497" y="162669"/>
                  </a:lnTo>
                  <a:lnTo>
                    <a:pt x="61198" y="166985"/>
                  </a:lnTo>
                  <a:lnTo>
                    <a:pt x="55682" y="170855"/>
                  </a:lnTo>
                  <a:lnTo>
                    <a:pt x="51012" y="175419"/>
                  </a:lnTo>
                  <a:lnTo>
                    <a:pt x="46906" y="180446"/>
                  </a:lnTo>
                  <a:lnTo>
                    <a:pt x="43177" y="185782"/>
                  </a:lnTo>
                  <a:lnTo>
                    <a:pt x="38707" y="191323"/>
                  </a:lnTo>
                  <a:lnTo>
                    <a:pt x="33742" y="197002"/>
                  </a:lnTo>
                  <a:lnTo>
                    <a:pt x="23926" y="207612"/>
                  </a:lnTo>
                  <a:lnTo>
                    <a:pt x="16256" y="215634"/>
                  </a:lnTo>
                  <a:lnTo>
                    <a:pt x="13814" y="219162"/>
                  </a:lnTo>
                  <a:lnTo>
                    <a:pt x="11101" y="225728"/>
                  </a:lnTo>
                  <a:lnTo>
                    <a:pt x="7249" y="231954"/>
                  </a:lnTo>
                  <a:lnTo>
                    <a:pt x="4832" y="235003"/>
                  </a:lnTo>
                  <a:lnTo>
                    <a:pt x="2148" y="241037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7"/>
            <p:cNvSpPr/>
            <p:nvPr/>
          </p:nvSpPr>
          <p:spPr>
            <a:xfrm>
              <a:off x="2259210" y="2857500"/>
              <a:ext cx="232173" cy="169665"/>
            </a:xfrm>
            <a:custGeom>
              <a:avLst/>
              <a:gdLst/>
              <a:ahLst/>
              <a:cxnLst/>
              <a:rect l="0" t="0" r="0" b="0"/>
              <a:pathLst>
                <a:path w="232173" h="169665">
                  <a:moveTo>
                    <a:pt x="0" y="0"/>
                  </a:moveTo>
                  <a:lnTo>
                    <a:pt x="4741" y="0"/>
                  </a:lnTo>
                  <a:lnTo>
                    <a:pt x="7129" y="991"/>
                  </a:lnTo>
                  <a:lnTo>
                    <a:pt x="12429" y="4740"/>
                  </a:lnTo>
                  <a:lnTo>
                    <a:pt x="18092" y="9713"/>
                  </a:lnTo>
                  <a:lnTo>
                    <a:pt x="23916" y="15231"/>
                  </a:lnTo>
                  <a:lnTo>
                    <a:pt x="29812" y="20990"/>
                  </a:lnTo>
                  <a:lnTo>
                    <a:pt x="34757" y="23915"/>
                  </a:lnTo>
                  <a:lnTo>
                    <a:pt x="41031" y="26857"/>
                  </a:lnTo>
                  <a:lnTo>
                    <a:pt x="48190" y="29811"/>
                  </a:lnTo>
                  <a:lnTo>
                    <a:pt x="55939" y="33764"/>
                  </a:lnTo>
                  <a:lnTo>
                    <a:pt x="64082" y="38384"/>
                  </a:lnTo>
                  <a:lnTo>
                    <a:pt x="72487" y="43449"/>
                  </a:lnTo>
                  <a:lnTo>
                    <a:pt x="89764" y="54367"/>
                  </a:lnTo>
                  <a:lnTo>
                    <a:pt x="98538" y="60057"/>
                  </a:lnTo>
                  <a:lnTo>
                    <a:pt x="108356" y="66827"/>
                  </a:lnTo>
                  <a:lnTo>
                    <a:pt x="129848" y="82286"/>
                  </a:lnTo>
                  <a:lnTo>
                    <a:pt x="164261" y="107725"/>
                  </a:lnTo>
                  <a:lnTo>
                    <a:pt x="174992" y="116465"/>
                  </a:lnTo>
                  <a:lnTo>
                    <a:pt x="185122" y="125268"/>
                  </a:lnTo>
                  <a:lnTo>
                    <a:pt x="203324" y="141995"/>
                  </a:lnTo>
                  <a:lnTo>
                    <a:pt x="232172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8"/>
            <p:cNvSpPr/>
            <p:nvPr/>
          </p:nvSpPr>
          <p:spPr>
            <a:xfrm>
              <a:off x="2428885" y="3830835"/>
              <a:ext cx="151795" cy="196455"/>
            </a:xfrm>
            <a:custGeom>
              <a:avLst/>
              <a:gdLst/>
              <a:ahLst/>
              <a:cxnLst/>
              <a:rect l="0" t="0" r="0" b="0"/>
              <a:pathLst>
                <a:path w="151795" h="196455">
                  <a:moveTo>
                    <a:pt x="151794" y="0"/>
                  </a:moveTo>
                  <a:lnTo>
                    <a:pt x="151794" y="13661"/>
                  </a:lnTo>
                  <a:lnTo>
                    <a:pt x="150802" y="16053"/>
                  </a:lnTo>
                  <a:lnTo>
                    <a:pt x="147054" y="21356"/>
                  </a:lnTo>
                  <a:lnTo>
                    <a:pt x="144106" y="25180"/>
                  </a:lnTo>
                  <a:lnTo>
                    <a:pt x="143416" y="28720"/>
                  </a:lnTo>
                  <a:lnTo>
                    <a:pt x="143232" y="31053"/>
                  </a:lnTo>
                  <a:lnTo>
                    <a:pt x="142117" y="33600"/>
                  </a:lnTo>
                  <a:lnTo>
                    <a:pt x="138233" y="39077"/>
                  </a:lnTo>
                  <a:lnTo>
                    <a:pt x="135808" y="41926"/>
                  </a:lnTo>
                  <a:lnTo>
                    <a:pt x="133199" y="44818"/>
                  </a:lnTo>
                  <a:lnTo>
                    <a:pt x="130468" y="47738"/>
                  </a:lnTo>
                  <a:lnTo>
                    <a:pt x="127655" y="51669"/>
                  </a:lnTo>
                  <a:lnTo>
                    <a:pt x="124787" y="56274"/>
                  </a:lnTo>
                  <a:lnTo>
                    <a:pt x="121883" y="61329"/>
                  </a:lnTo>
                  <a:lnTo>
                    <a:pt x="119947" y="65691"/>
                  </a:lnTo>
                  <a:lnTo>
                    <a:pt x="118657" y="69591"/>
                  </a:lnTo>
                  <a:lnTo>
                    <a:pt x="117796" y="73183"/>
                  </a:lnTo>
                  <a:lnTo>
                    <a:pt x="116230" y="76570"/>
                  </a:lnTo>
                  <a:lnTo>
                    <a:pt x="114194" y="79820"/>
                  </a:lnTo>
                  <a:lnTo>
                    <a:pt x="111845" y="82979"/>
                  </a:lnTo>
                  <a:lnTo>
                    <a:pt x="108294" y="86078"/>
                  </a:lnTo>
                  <a:lnTo>
                    <a:pt x="103942" y="89135"/>
                  </a:lnTo>
                  <a:lnTo>
                    <a:pt x="99057" y="92166"/>
                  </a:lnTo>
                  <a:lnTo>
                    <a:pt x="94808" y="96171"/>
                  </a:lnTo>
                  <a:lnTo>
                    <a:pt x="90983" y="100825"/>
                  </a:lnTo>
                  <a:lnTo>
                    <a:pt x="87441" y="105912"/>
                  </a:lnTo>
                  <a:lnTo>
                    <a:pt x="84087" y="110296"/>
                  </a:lnTo>
                  <a:lnTo>
                    <a:pt x="80859" y="114210"/>
                  </a:lnTo>
                  <a:lnTo>
                    <a:pt x="77715" y="117812"/>
                  </a:lnTo>
                  <a:lnTo>
                    <a:pt x="74627" y="121206"/>
                  </a:lnTo>
                  <a:lnTo>
                    <a:pt x="68550" y="127622"/>
                  </a:lnTo>
                  <a:lnTo>
                    <a:pt x="44642" y="151791"/>
                  </a:lnTo>
                  <a:lnTo>
                    <a:pt x="23802" y="172640"/>
                  </a:lnTo>
                  <a:lnTo>
                    <a:pt x="21818" y="175617"/>
                  </a:lnTo>
                  <a:lnTo>
                    <a:pt x="19613" y="181571"/>
                  </a:lnTo>
                  <a:lnTo>
                    <a:pt x="18032" y="183555"/>
                  </a:lnTo>
                  <a:lnTo>
                    <a:pt x="15987" y="184878"/>
                  </a:lnTo>
                  <a:lnTo>
                    <a:pt x="10315" y="187001"/>
                  </a:lnTo>
                  <a:lnTo>
                    <a:pt x="6894" y="189938"/>
                  </a:lnTo>
                  <a:lnTo>
                    <a:pt x="0" y="196444"/>
                  </a:lnTo>
                  <a:lnTo>
                    <a:pt x="8919" y="1964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9"/>
            <p:cNvSpPr/>
            <p:nvPr/>
          </p:nvSpPr>
          <p:spPr>
            <a:xfrm>
              <a:off x="2446734" y="3875484"/>
              <a:ext cx="250032" cy="214313"/>
            </a:xfrm>
            <a:custGeom>
              <a:avLst/>
              <a:gdLst/>
              <a:ahLst/>
              <a:cxnLst/>
              <a:rect l="0" t="0" r="0" b="0"/>
              <a:pathLst>
                <a:path w="250032" h="214313">
                  <a:moveTo>
                    <a:pt x="0" y="0"/>
                  </a:moveTo>
                  <a:lnTo>
                    <a:pt x="13561" y="0"/>
                  </a:lnTo>
                  <a:lnTo>
                    <a:pt x="21240" y="2646"/>
                  </a:lnTo>
                  <a:lnTo>
                    <a:pt x="26066" y="4740"/>
                  </a:lnTo>
                  <a:lnTo>
                    <a:pt x="30276" y="8121"/>
                  </a:lnTo>
                  <a:lnTo>
                    <a:pt x="34075" y="12359"/>
                  </a:lnTo>
                  <a:lnTo>
                    <a:pt x="37599" y="17169"/>
                  </a:lnTo>
                  <a:lnTo>
                    <a:pt x="41933" y="21368"/>
                  </a:lnTo>
                  <a:lnTo>
                    <a:pt x="46807" y="25159"/>
                  </a:lnTo>
                  <a:lnTo>
                    <a:pt x="73628" y="43114"/>
                  </a:lnTo>
                  <a:lnTo>
                    <a:pt x="81827" y="49578"/>
                  </a:lnTo>
                  <a:lnTo>
                    <a:pt x="90270" y="56864"/>
                  </a:lnTo>
                  <a:lnTo>
                    <a:pt x="106597" y="71906"/>
                  </a:lnTo>
                  <a:lnTo>
                    <a:pt x="120467" y="85206"/>
                  </a:lnTo>
                  <a:lnTo>
                    <a:pt x="250031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0"/>
            <p:cNvSpPr/>
            <p:nvPr/>
          </p:nvSpPr>
          <p:spPr>
            <a:xfrm>
              <a:off x="3545085" y="3875484"/>
              <a:ext cx="232173" cy="205384"/>
            </a:xfrm>
            <a:custGeom>
              <a:avLst/>
              <a:gdLst/>
              <a:ahLst/>
              <a:cxnLst/>
              <a:rect l="0" t="0" r="0" b="0"/>
              <a:pathLst>
                <a:path w="232173" h="205384">
                  <a:moveTo>
                    <a:pt x="232172" y="0"/>
                  </a:moveTo>
                  <a:lnTo>
                    <a:pt x="232172" y="7688"/>
                  </a:lnTo>
                  <a:lnTo>
                    <a:pt x="231180" y="8102"/>
                  </a:lnTo>
                  <a:lnTo>
                    <a:pt x="224484" y="8820"/>
                  </a:lnTo>
                  <a:lnTo>
                    <a:pt x="218503" y="11527"/>
                  </a:lnTo>
                  <a:lnTo>
                    <a:pt x="214129" y="13638"/>
                  </a:lnTo>
                  <a:lnTo>
                    <a:pt x="210222" y="16037"/>
                  </a:lnTo>
                  <a:lnTo>
                    <a:pt x="203234" y="21349"/>
                  </a:lnTo>
                  <a:lnTo>
                    <a:pt x="198989" y="24154"/>
                  </a:lnTo>
                  <a:lnTo>
                    <a:pt x="194175" y="27017"/>
                  </a:lnTo>
                  <a:lnTo>
                    <a:pt x="188982" y="29917"/>
                  </a:lnTo>
                  <a:lnTo>
                    <a:pt x="184527" y="32844"/>
                  </a:lnTo>
                  <a:lnTo>
                    <a:pt x="180565" y="35786"/>
                  </a:lnTo>
                  <a:lnTo>
                    <a:pt x="176931" y="38741"/>
                  </a:lnTo>
                  <a:lnTo>
                    <a:pt x="172525" y="42694"/>
                  </a:lnTo>
                  <a:lnTo>
                    <a:pt x="162337" y="52378"/>
                  </a:lnTo>
                  <a:lnTo>
                    <a:pt x="110098" y="104226"/>
                  </a:lnTo>
                  <a:lnTo>
                    <a:pt x="104156" y="109171"/>
                  </a:lnTo>
                  <a:lnTo>
                    <a:pt x="98211" y="113460"/>
                  </a:lnTo>
                  <a:lnTo>
                    <a:pt x="92263" y="117312"/>
                  </a:lnTo>
                  <a:lnTo>
                    <a:pt x="86314" y="121864"/>
                  </a:lnTo>
                  <a:lnTo>
                    <a:pt x="80363" y="126883"/>
                  </a:lnTo>
                  <a:lnTo>
                    <a:pt x="74411" y="132214"/>
                  </a:lnTo>
                  <a:lnTo>
                    <a:pt x="62507" y="143428"/>
                  </a:lnTo>
                  <a:lnTo>
                    <a:pt x="56554" y="149197"/>
                  </a:lnTo>
                  <a:lnTo>
                    <a:pt x="51593" y="155027"/>
                  </a:lnTo>
                  <a:lnTo>
                    <a:pt x="47294" y="160898"/>
                  </a:lnTo>
                  <a:lnTo>
                    <a:pt x="43436" y="166797"/>
                  </a:lnTo>
                  <a:lnTo>
                    <a:pt x="38879" y="171721"/>
                  </a:lnTo>
                  <a:lnTo>
                    <a:pt x="33857" y="175996"/>
                  </a:lnTo>
                  <a:lnTo>
                    <a:pt x="28525" y="179839"/>
                  </a:lnTo>
                  <a:lnTo>
                    <a:pt x="23977" y="183393"/>
                  </a:lnTo>
                  <a:lnTo>
                    <a:pt x="19954" y="186754"/>
                  </a:lnTo>
                  <a:lnTo>
                    <a:pt x="12837" y="193134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1"/>
            <p:cNvSpPr/>
            <p:nvPr/>
          </p:nvSpPr>
          <p:spPr>
            <a:xfrm>
              <a:off x="3545085" y="3866554"/>
              <a:ext cx="214314" cy="205384"/>
            </a:xfrm>
            <a:custGeom>
              <a:avLst/>
              <a:gdLst/>
              <a:ahLst/>
              <a:cxnLst/>
              <a:rect l="0" t="0" r="0" b="0"/>
              <a:pathLst>
                <a:path w="214314" h="205384">
                  <a:moveTo>
                    <a:pt x="0" y="0"/>
                  </a:moveTo>
                  <a:lnTo>
                    <a:pt x="0" y="4741"/>
                  </a:lnTo>
                  <a:lnTo>
                    <a:pt x="993" y="6137"/>
                  </a:lnTo>
                  <a:lnTo>
                    <a:pt x="2646" y="7068"/>
                  </a:lnTo>
                  <a:lnTo>
                    <a:pt x="4741" y="7688"/>
                  </a:lnTo>
                  <a:lnTo>
                    <a:pt x="9714" y="11024"/>
                  </a:lnTo>
                  <a:lnTo>
                    <a:pt x="15232" y="15814"/>
                  </a:lnTo>
                  <a:lnTo>
                    <a:pt x="20991" y="21250"/>
                  </a:lnTo>
                  <a:lnTo>
                    <a:pt x="34553" y="34628"/>
                  </a:lnTo>
                  <a:lnTo>
                    <a:pt x="40894" y="39953"/>
                  </a:lnTo>
                  <a:lnTo>
                    <a:pt x="48099" y="45487"/>
                  </a:lnTo>
                  <a:lnTo>
                    <a:pt x="55878" y="51161"/>
                  </a:lnTo>
                  <a:lnTo>
                    <a:pt x="64042" y="57920"/>
                  </a:lnTo>
                  <a:lnTo>
                    <a:pt x="72460" y="65402"/>
                  </a:lnTo>
                  <a:lnTo>
                    <a:pt x="81049" y="73367"/>
                  </a:lnTo>
                  <a:lnTo>
                    <a:pt x="90744" y="81653"/>
                  </a:lnTo>
                  <a:lnTo>
                    <a:pt x="101176" y="90154"/>
                  </a:lnTo>
                  <a:lnTo>
                    <a:pt x="112099" y="98798"/>
                  </a:lnTo>
                  <a:lnTo>
                    <a:pt x="123350" y="108530"/>
                  </a:lnTo>
                  <a:lnTo>
                    <a:pt x="134819" y="118986"/>
                  </a:lnTo>
                  <a:lnTo>
                    <a:pt x="146435" y="129926"/>
                  </a:lnTo>
                  <a:lnTo>
                    <a:pt x="156162" y="141187"/>
                  </a:lnTo>
                  <a:lnTo>
                    <a:pt x="164632" y="152664"/>
                  </a:lnTo>
                  <a:lnTo>
                    <a:pt x="172262" y="164284"/>
                  </a:lnTo>
                  <a:lnTo>
                    <a:pt x="180326" y="174015"/>
                  </a:lnTo>
                  <a:lnTo>
                    <a:pt x="188678" y="182486"/>
                  </a:lnTo>
                  <a:lnTo>
                    <a:pt x="214313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2"/>
            <p:cNvSpPr/>
            <p:nvPr/>
          </p:nvSpPr>
          <p:spPr>
            <a:xfrm>
              <a:off x="3509367" y="3527226"/>
              <a:ext cx="223243" cy="160735"/>
            </a:xfrm>
            <a:custGeom>
              <a:avLst/>
              <a:gdLst/>
              <a:ahLst/>
              <a:cxnLst/>
              <a:rect l="0" t="0" r="0" b="0"/>
              <a:pathLst>
                <a:path w="223243" h="160735">
                  <a:moveTo>
                    <a:pt x="223242" y="0"/>
                  </a:moveTo>
                  <a:lnTo>
                    <a:pt x="215554" y="0"/>
                  </a:lnTo>
                  <a:lnTo>
                    <a:pt x="209940" y="4740"/>
                  </a:lnTo>
                  <a:lnTo>
                    <a:pt x="207428" y="6137"/>
                  </a:lnTo>
                  <a:lnTo>
                    <a:pt x="201992" y="7688"/>
                  </a:lnTo>
                  <a:lnTo>
                    <a:pt x="196269" y="11024"/>
                  </a:lnTo>
                  <a:lnTo>
                    <a:pt x="190418" y="15814"/>
                  </a:lnTo>
                  <a:lnTo>
                    <a:pt x="187468" y="18480"/>
                  </a:lnTo>
                  <a:lnTo>
                    <a:pt x="184510" y="21250"/>
                  </a:lnTo>
                  <a:lnTo>
                    <a:pt x="180553" y="24088"/>
                  </a:lnTo>
                  <a:lnTo>
                    <a:pt x="175931" y="26973"/>
                  </a:lnTo>
                  <a:lnTo>
                    <a:pt x="170866" y="29888"/>
                  </a:lnTo>
                  <a:lnTo>
                    <a:pt x="166497" y="32824"/>
                  </a:lnTo>
                  <a:lnTo>
                    <a:pt x="162591" y="35773"/>
                  </a:lnTo>
                  <a:lnTo>
                    <a:pt x="158996" y="38732"/>
                  </a:lnTo>
                  <a:lnTo>
                    <a:pt x="154614" y="42688"/>
                  </a:lnTo>
                  <a:lnTo>
                    <a:pt x="144454" y="52376"/>
                  </a:lnTo>
                  <a:lnTo>
                    <a:pt x="138967" y="56745"/>
                  </a:lnTo>
                  <a:lnTo>
                    <a:pt x="133324" y="60651"/>
                  </a:lnTo>
                  <a:lnTo>
                    <a:pt x="127578" y="64246"/>
                  </a:lnTo>
                  <a:lnTo>
                    <a:pt x="121763" y="68628"/>
                  </a:lnTo>
                  <a:lnTo>
                    <a:pt x="115902" y="73533"/>
                  </a:lnTo>
                  <a:lnTo>
                    <a:pt x="110010" y="78788"/>
                  </a:lnTo>
                  <a:lnTo>
                    <a:pt x="104097" y="83283"/>
                  </a:lnTo>
                  <a:lnTo>
                    <a:pt x="98172" y="87272"/>
                  </a:lnTo>
                  <a:lnTo>
                    <a:pt x="92237" y="90924"/>
                  </a:lnTo>
                  <a:lnTo>
                    <a:pt x="86296" y="95342"/>
                  </a:lnTo>
                  <a:lnTo>
                    <a:pt x="80350" y="100273"/>
                  </a:lnTo>
                  <a:lnTo>
                    <a:pt x="74403" y="105544"/>
                  </a:lnTo>
                  <a:lnTo>
                    <a:pt x="68453" y="110050"/>
                  </a:lnTo>
                  <a:lnTo>
                    <a:pt x="62502" y="114046"/>
                  </a:lnTo>
                  <a:lnTo>
                    <a:pt x="56551" y="117703"/>
                  </a:lnTo>
                  <a:lnTo>
                    <a:pt x="50599" y="121133"/>
                  </a:lnTo>
                  <a:lnTo>
                    <a:pt x="38694" y="127589"/>
                  </a:lnTo>
                  <a:lnTo>
                    <a:pt x="20835" y="136803"/>
                  </a:lnTo>
                  <a:lnTo>
                    <a:pt x="15874" y="139819"/>
                  </a:lnTo>
                  <a:lnTo>
                    <a:pt x="11575" y="142822"/>
                  </a:lnTo>
                  <a:lnTo>
                    <a:pt x="7717" y="145816"/>
                  </a:lnTo>
                  <a:lnTo>
                    <a:pt x="5144" y="148805"/>
                  </a:lnTo>
                  <a:lnTo>
                    <a:pt x="3429" y="151789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3"/>
            <p:cNvSpPr/>
            <p:nvPr/>
          </p:nvSpPr>
          <p:spPr>
            <a:xfrm>
              <a:off x="3562945" y="3518296"/>
              <a:ext cx="169665" cy="214314"/>
            </a:xfrm>
            <a:custGeom>
              <a:avLst/>
              <a:gdLst/>
              <a:ahLst/>
              <a:cxnLst/>
              <a:rect l="0" t="0" r="0" b="0"/>
              <a:pathLst>
                <a:path w="169665" h="214314">
                  <a:moveTo>
                    <a:pt x="0" y="0"/>
                  </a:moveTo>
                  <a:lnTo>
                    <a:pt x="4740" y="4741"/>
                  </a:lnTo>
                  <a:lnTo>
                    <a:pt x="6137" y="7130"/>
                  </a:lnTo>
                  <a:lnTo>
                    <a:pt x="7688" y="12429"/>
                  </a:lnTo>
                  <a:lnTo>
                    <a:pt x="11024" y="18092"/>
                  </a:lnTo>
                  <a:lnTo>
                    <a:pt x="13302" y="20991"/>
                  </a:lnTo>
                  <a:lnTo>
                    <a:pt x="16805" y="24908"/>
                  </a:lnTo>
                  <a:lnTo>
                    <a:pt x="25990" y="34553"/>
                  </a:lnTo>
                  <a:lnTo>
                    <a:pt x="42317" y="51138"/>
                  </a:lnTo>
                  <a:lnTo>
                    <a:pt x="48055" y="57905"/>
                  </a:lnTo>
                  <a:lnTo>
                    <a:pt x="53864" y="65393"/>
                  </a:lnTo>
                  <a:lnTo>
                    <a:pt x="134105" y="172846"/>
                  </a:lnTo>
                  <a:lnTo>
                    <a:pt x="141989" y="182700"/>
                  </a:lnTo>
                  <a:lnTo>
                    <a:pt x="149229" y="191253"/>
                  </a:lnTo>
                  <a:lnTo>
                    <a:pt x="169664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990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381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the simplified SOP, Draw using only NAND gates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858741" y="1044773"/>
            <a:ext cx="4811861" cy="2178845"/>
            <a:chOff x="2858741" y="1044773"/>
            <a:chExt cx="4811861" cy="2178845"/>
          </a:xfrm>
        </p:grpSpPr>
        <p:sp>
          <p:nvSpPr>
            <p:cNvPr id="4" name="SMARTInkAnnotation0"/>
            <p:cNvSpPr/>
            <p:nvPr/>
          </p:nvSpPr>
          <p:spPr>
            <a:xfrm>
              <a:off x="3116460" y="2821783"/>
              <a:ext cx="419697" cy="17858"/>
            </a:xfrm>
            <a:custGeom>
              <a:avLst/>
              <a:gdLst/>
              <a:ahLst/>
              <a:cxnLst/>
              <a:rect l="0" t="0" r="0" b="0"/>
              <a:pathLst>
                <a:path w="419697" h="17858">
                  <a:moveTo>
                    <a:pt x="0" y="17857"/>
                  </a:moveTo>
                  <a:lnTo>
                    <a:pt x="7689" y="10169"/>
                  </a:lnTo>
                  <a:lnTo>
                    <a:pt x="9094" y="9755"/>
                  </a:lnTo>
                  <a:lnTo>
                    <a:pt x="13303" y="9295"/>
                  </a:lnTo>
                  <a:lnTo>
                    <a:pt x="25081" y="9000"/>
                  </a:lnTo>
                  <a:lnTo>
                    <a:pt x="34629" y="8960"/>
                  </a:lnTo>
                  <a:lnTo>
                    <a:pt x="39953" y="7957"/>
                  </a:lnTo>
                  <a:lnTo>
                    <a:pt x="45487" y="6296"/>
                  </a:lnTo>
                  <a:lnTo>
                    <a:pt x="51161" y="4197"/>
                  </a:lnTo>
                  <a:lnTo>
                    <a:pt x="57920" y="2797"/>
                  </a:lnTo>
                  <a:lnTo>
                    <a:pt x="65402" y="1864"/>
                  </a:lnTo>
                  <a:lnTo>
                    <a:pt x="73367" y="1242"/>
                  </a:lnTo>
                  <a:lnTo>
                    <a:pt x="81654" y="827"/>
                  </a:lnTo>
                  <a:lnTo>
                    <a:pt x="98798" y="366"/>
                  </a:lnTo>
                  <a:lnTo>
                    <a:pt x="138529" y="46"/>
                  </a:lnTo>
                  <a:lnTo>
                    <a:pt x="205129" y="0"/>
                  </a:lnTo>
                  <a:lnTo>
                    <a:pt x="215136" y="992"/>
                  </a:lnTo>
                  <a:lnTo>
                    <a:pt x="225775" y="2645"/>
                  </a:lnTo>
                  <a:lnTo>
                    <a:pt x="236838" y="4739"/>
                  </a:lnTo>
                  <a:lnTo>
                    <a:pt x="247189" y="6135"/>
                  </a:lnTo>
                  <a:lnTo>
                    <a:pt x="257066" y="7066"/>
                  </a:lnTo>
                  <a:lnTo>
                    <a:pt x="266627" y="7686"/>
                  </a:lnTo>
                  <a:lnTo>
                    <a:pt x="276970" y="8100"/>
                  </a:lnTo>
                  <a:lnTo>
                    <a:pt x="309497" y="8682"/>
                  </a:lnTo>
                  <a:lnTo>
                    <a:pt x="419696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4375546" y="1643062"/>
              <a:ext cx="258962" cy="35720"/>
            </a:xfrm>
            <a:custGeom>
              <a:avLst/>
              <a:gdLst/>
              <a:ahLst/>
              <a:cxnLst/>
              <a:rect l="0" t="0" r="0" b="0"/>
              <a:pathLst>
                <a:path w="258962" h="35720">
                  <a:moveTo>
                    <a:pt x="0" y="35719"/>
                  </a:moveTo>
                  <a:lnTo>
                    <a:pt x="0" y="27157"/>
                  </a:lnTo>
                  <a:lnTo>
                    <a:pt x="4741" y="26898"/>
                  </a:lnTo>
                  <a:lnTo>
                    <a:pt x="7129" y="25870"/>
                  </a:lnTo>
                  <a:lnTo>
                    <a:pt x="9714" y="24192"/>
                  </a:lnTo>
                  <a:lnTo>
                    <a:pt x="12429" y="22081"/>
                  </a:lnTo>
                  <a:lnTo>
                    <a:pt x="16224" y="20674"/>
                  </a:lnTo>
                  <a:lnTo>
                    <a:pt x="20738" y="19736"/>
                  </a:lnTo>
                  <a:lnTo>
                    <a:pt x="25732" y="19110"/>
                  </a:lnTo>
                  <a:lnTo>
                    <a:pt x="31045" y="18693"/>
                  </a:lnTo>
                  <a:lnTo>
                    <a:pt x="36572" y="18415"/>
                  </a:lnTo>
                  <a:lnTo>
                    <a:pt x="48004" y="18106"/>
                  </a:lnTo>
                  <a:lnTo>
                    <a:pt x="59700" y="17969"/>
                  </a:lnTo>
                  <a:lnTo>
                    <a:pt x="67582" y="16940"/>
                  </a:lnTo>
                  <a:lnTo>
                    <a:pt x="76804" y="15262"/>
                  </a:lnTo>
                  <a:lnTo>
                    <a:pt x="86922" y="13151"/>
                  </a:lnTo>
                  <a:lnTo>
                    <a:pt x="96643" y="11744"/>
                  </a:lnTo>
                  <a:lnTo>
                    <a:pt x="106101" y="10806"/>
                  </a:lnTo>
                  <a:lnTo>
                    <a:pt x="115382" y="10181"/>
                  </a:lnTo>
                  <a:lnTo>
                    <a:pt x="125539" y="9764"/>
                  </a:lnTo>
                  <a:lnTo>
                    <a:pt x="147407" y="9300"/>
                  </a:lnTo>
                  <a:lnTo>
                    <a:pt x="159787" y="8185"/>
                  </a:lnTo>
                  <a:lnTo>
                    <a:pt x="173001" y="6449"/>
                  </a:lnTo>
                  <a:lnTo>
                    <a:pt x="186772" y="4299"/>
                  </a:lnTo>
                  <a:lnTo>
                    <a:pt x="198929" y="2866"/>
                  </a:lnTo>
                  <a:lnTo>
                    <a:pt x="210010" y="1911"/>
                  </a:lnTo>
                  <a:lnTo>
                    <a:pt x="229268" y="849"/>
                  </a:lnTo>
                  <a:lnTo>
                    <a:pt x="2589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5607843" y="1660921"/>
              <a:ext cx="303611" cy="35720"/>
            </a:xfrm>
            <a:custGeom>
              <a:avLst/>
              <a:gdLst/>
              <a:ahLst/>
              <a:cxnLst/>
              <a:rect l="0" t="0" r="0" b="0"/>
              <a:pathLst>
                <a:path w="303611" h="35720">
                  <a:moveTo>
                    <a:pt x="0" y="35719"/>
                  </a:moveTo>
                  <a:lnTo>
                    <a:pt x="4740" y="30979"/>
                  </a:lnTo>
                  <a:lnTo>
                    <a:pt x="7129" y="29582"/>
                  </a:lnTo>
                  <a:lnTo>
                    <a:pt x="9714" y="28652"/>
                  </a:lnTo>
                  <a:lnTo>
                    <a:pt x="12429" y="28031"/>
                  </a:lnTo>
                  <a:lnTo>
                    <a:pt x="16223" y="26625"/>
                  </a:lnTo>
                  <a:lnTo>
                    <a:pt x="20738" y="24695"/>
                  </a:lnTo>
                  <a:lnTo>
                    <a:pt x="31045" y="19906"/>
                  </a:lnTo>
                  <a:lnTo>
                    <a:pt x="42241" y="14469"/>
                  </a:lnTo>
                  <a:lnTo>
                    <a:pt x="48996" y="12623"/>
                  </a:lnTo>
                  <a:lnTo>
                    <a:pt x="56477" y="11392"/>
                  </a:lnTo>
                  <a:lnTo>
                    <a:pt x="64440" y="10571"/>
                  </a:lnTo>
                  <a:lnTo>
                    <a:pt x="72726" y="9032"/>
                  </a:lnTo>
                  <a:lnTo>
                    <a:pt x="81226" y="7014"/>
                  </a:lnTo>
                  <a:lnTo>
                    <a:pt x="89870" y="4676"/>
                  </a:lnTo>
                  <a:lnTo>
                    <a:pt x="99601" y="3117"/>
                  </a:lnTo>
                  <a:lnTo>
                    <a:pt x="110057" y="2078"/>
                  </a:lnTo>
                  <a:lnTo>
                    <a:pt x="120996" y="1386"/>
                  </a:lnTo>
                  <a:lnTo>
                    <a:pt x="132258" y="924"/>
                  </a:lnTo>
                  <a:lnTo>
                    <a:pt x="155355" y="411"/>
                  </a:lnTo>
                  <a:lnTo>
                    <a:pt x="30361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6858000" y="2044901"/>
              <a:ext cx="267891" cy="8928"/>
            </a:xfrm>
            <a:custGeom>
              <a:avLst/>
              <a:gdLst/>
              <a:ahLst/>
              <a:cxnLst/>
              <a:rect l="0" t="0" r="0" b="0"/>
              <a:pathLst>
                <a:path w="267891" h="8928">
                  <a:moveTo>
                    <a:pt x="0" y="8927"/>
                  </a:moveTo>
                  <a:lnTo>
                    <a:pt x="4739" y="8927"/>
                  </a:lnTo>
                  <a:lnTo>
                    <a:pt x="7128" y="7934"/>
                  </a:lnTo>
                  <a:lnTo>
                    <a:pt x="9713" y="6281"/>
                  </a:lnTo>
                  <a:lnTo>
                    <a:pt x="12428" y="4186"/>
                  </a:lnTo>
                  <a:lnTo>
                    <a:pt x="16223" y="2790"/>
                  </a:lnTo>
                  <a:lnTo>
                    <a:pt x="20737" y="1859"/>
                  </a:lnTo>
                  <a:lnTo>
                    <a:pt x="25730" y="1238"/>
                  </a:lnTo>
                  <a:lnTo>
                    <a:pt x="32036" y="824"/>
                  </a:lnTo>
                  <a:lnTo>
                    <a:pt x="39217" y="548"/>
                  </a:lnTo>
                  <a:lnTo>
                    <a:pt x="63544" y="160"/>
                  </a:lnTo>
                  <a:lnTo>
                    <a:pt x="186114" y="0"/>
                  </a:lnTo>
                  <a:lnTo>
                    <a:pt x="198491" y="991"/>
                  </a:lnTo>
                  <a:lnTo>
                    <a:pt x="209718" y="2644"/>
                  </a:lnTo>
                  <a:lnTo>
                    <a:pt x="220179" y="4738"/>
                  </a:lnTo>
                  <a:lnTo>
                    <a:pt x="230130" y="6134"/>
                  </a:lnTo>
                  <a:lnTo>
                    <a:pt x="239739" y="7065"/>
                  </a:lnTo>
                  <a:lnTo>
                    <a:pt x="267890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2911614" y="1268015"/>
              <a:ext cx="4605787" cy="491134"/>
            </a:xfrm>
            <a:custGeom>
              <a:avLst/>
              <a:gdLst/>
              <a:ahLst/>
              <a:cxnLst/>
              <a:rect l="0" t="0" r="0" b="0"/>
              <a:pathLst>
                <a:path w="4605787" h="491134">
                  <a:moveTo>
                    <a:pt x="633471" y="89297"/>
                  </a:moveTo>
                  <a:lnTo>
                    <a:pt x="625783" y="89297"/>
                  </a:lnTo>
                  <a:lnTo>
                    <a:pt x="620169" y="84556"/>
                  </a:lnTo>
                  <a:lnTo>
                    <a:pt x="616665" y="83160"/>
                  </a:lnTo>
                  <a:lnTo>
                    <a:pt x="596785" y="78273"/>
                  </a:lnTo>
                  <a:lnTo>
                    <a:pt x="585416" y="74476"/>
                  </a:lnTo>
                  <a:lnTo>
                    <a:pt x="559303" y="72038"/>
                  </a:lnTo>
                  <a:lnTo>
                    <a:pt x="462783" y="72437"/>
                  </a:lnTo>
                  <a:lnTo>
                    <a:pt x="394995" y="86669"/>
                  </a:lnTo>
                  <a:lnTo>
                    <a:pt x="350298" y="95650"/>
                  </a:lnTo>
                  <a:lnTo>
                    <a:pt x="340509" y="96509"/>
                  </a:lnTo>
                  <a:lnTo>
                    <a:pt x="296283" y="111153"/>
                  </a:lnTo>
                  <a:lnTo>
                    <a:pt x="249330" y="124629"/>
                  </a:lnTo>
                  <a:lnTo>
                    <a:pt x="213727" y="136477"/>
                  </a:lnTo>
                  <a:lnTo>
                    <a:pt x="190934" y="146977"/>
                  </a:lnTo>
                  <a:lnTo>
                    <a:pt x="170882" y="158258"/>
                  </a:lnTo>
                  <a:lnTo>
                    <a:pt x="152048" y="169886"/>
                  </a:lnTo>
                  <a:lnTo>
                    <a:pt x="115703" y="193521"/>
                  </a:lnTo>
                  <a:lnTo>
                    <a:pt x="100404" y="205402"/>
                  </a:lnTo>
                  <a:lnTo>
                    <a:pt x="86990" y="217298"/>
                  </a:lnTo>
                  <a:lnTo>
                    <a:pt x="74414" y="229199"/>
                  </a:lnTo>
                  <a:lnTo>
                    <a:pt x="38206" y="264915"/>
                  </a:lnTo>
                  <a:lnTo>
                    <a:pt x="28919" y="276821"/>
                  </a:lnTo>
                  <a:lnTo>
                    <a:pt x="21485" y="288727"/>
                  </a:lnTo>
                  <a:lnTo>
                    <a:pt x="14873" y="300633"/>
                  </a:lnTo>
                  <a:lnTo>
                    <a:pt x="5573" y="318492"/>
                  </a:lnTo>
                  <a:lnTo>
                    <a:pt x="2179" y="330399"/>
                  </a:lnTo>
                  <a:lnTo>
                    <a:pt x="268" y="345612"/>
                  </a:lnTo>
                  <a:lnTo>
                    <a:pt x="0" y="349471"/>
                  </a:lnTo>
                  <a:lnTo>
                    <a:pt x="2348" y="359050"/>
                  </a:lnTo>
                  <a:lnTo>
                    <a:pt x="6602" y="372953"/>
                  </a:lnTo>
                  <a:lnTo>
                    <a:pt x="8589" y="381062"/>
                  </a:lnTo>
                  <a:lnTo>
                    <a:pt x="15286" y="395791"/>
                  </a:lnTo>
                  <a:lnTo>
                    <a:pt x="26438" y="410159"/>
                  </a:lnTo>
                  <a:lnTo>
                    <a:pt x="29353" y="413338"/>
                  </a:lnTo>
                  <a:lnTo>
                    <a:pt x="51196" y="428572"/>
                  </a:lnTo>
                  <a:lnTo>
                    <a:pt x="59166" y="434555"/>
                  </a:lnTo>
                  <a:lnTo>
                    <a:pt x="86198" y="449458"/>
                  </a:lnTo>
                  <a:lnTo>
                    <a:pt x="103766" y="458390"/>
                  </a:lnTo>
                  <a:lnTo>
                    <a:pt x="115604" y="461698"/>
                  </a:lnTo>
                  <a:lnTo>
                    <a:pt x="171279" y="473335"/>
                  </a:lnTo>
                  <a:lnTo>
                    <a:pt x="190711" y="479134"/>
                  </a:lnTo>
                  <a:lnTo>
                    <a:pt x="239999" y="484669"/>
                  </a:lnTo>
                  <a:lnTo>
                    <a:pt x="253212" y="488260"/>
                  </a:lnTo>
                  <a:lnTo>
                    <a:pt x="393615" y="491130"/>
                  </a:lnTo>
                  <a:lnTo>
                    <a:pt x="615580" y="491133"/>
                  </a:lnTo>
                  <a:lnTo>
                    <a:pt x="758455" y="482236"/>
                  </a:lnTo>
                  <a:lnTo>
                    <a:pt x="1365597" y="482203"/>
                  </a:lnTo>
                  <a:lnTo>
                    <a:pt x="1499651" y="473306"/>
                  </a:lnTo>
                  <a:lnTo>
                    <a:pt x="1615629" y="473274"/>
                  </a:lnTo>
                  <a:lnTo>
                    <a:pt x="1636194" y="467982"/>
                  </a:lnTo>
                  <a:lnTo>
                    <a:pt x="1657571" y="461000"/>
                  </a:lnTo>
                  <a:lnTo>
                    <a:pt x="1704663" y="456150"/>
                  </a:lnTo>
                  <a:lnTo>
                    <a:pt x="1841460" y="455417"/>
                  </a:lnTo>
                  <a:lnTo>
                    <a:pt x="2088633" y="455414"/>
                  </a:lnTo>
                  <a:lnTo>
                    <a:pt x="2225437" y="446533"/>
                  </a:lnTo>
                  <a:lnTo>
                    <a:pt x="2526454" y="446485"/>
                  </a:lnTo>
                  <a:lnTo>
                    <a:pt x="2662993" y="437603"/>
                  </a:lnTo>
                  <a:lnTo>
                    <a:pt x="2904701" y="437555"/>
                  </a:lnTo>
                  <a:lnTo>
                    <a:pt x="2979837" y="430445"/>
                  </a:lnTo>
                  <a:lnTo>
                    <a:pt x="3122877" y="437489"/>
                  </a:lnTo>
                  <a:lnTo>
                    <a:pt x="3894424" y="437555"/>
                  </a:lnTo>
                  <a:lnTo>
                    <a:pt x="4037761" y="428789"/>
                  </a:lnTo>
                  <a:lnTo>
                    <a:pt x="4078302" y="426028"/>
                  </a:lnTo>
                  <a:lnTo>
                    <a:pt x="4154237" y="420251"/>
                  </a:lnTo>
                  <a:lnTo>
                    <a:pt x="4231569" y="417098"/>
                  </a:lnTo>
                  <a:lnTo>
                    <a:pt x="4346449" y="403187"/>
                  </a:lnTo>
                  <a:lnTo>
                    <a:pt x="4437105" y="388569"/>
                  </a:lnTo>
                  <a:lnTo>
                    <a:pt x="4499011" y="377116"/>
                  </a:lnTo>
                  <a:lnTo>
                    <a:pt x="4519680" y="369817"/>
                  </a:lnTo>
                  <a:lnTo>
                    <a:pt x="4544443" y="364202"/>
                  </a:lnTo>
                  <a:lnTo>
                    <a:pt x="4555486" y="359313"/>
                  </a:lnTo>
                  <a:lnTo>
                    <a:pt x="4567282" y="350982"/>
                  </a:lnTo>
                  <a:lnTo>
                    <a:pt x="4583213" y="336318"/>
                  </a:lnTo>
                  <a:lnTo>
                    <a:pt x="4592254" y="327412"/>
                  </a:lnTo>
                  <a:lnTo>
                    <a:pt x="4594254" y="324439"/>
                  </a:lnTo>
                  <a:lnTo>
                    <a:pt x="4598061" y="315514"/>
                  </a:lnTo>
                  <a:lnTo>
                    <a:pt x="4602467" y="309562"/>
                  </a:lnTo>
                  <a:lnTo>
                    <a:pt x="4604040" y="305593"/>
                  </a:lnTo>
                  <a:lnTo>
                    <a:pt x="4605786" y="295892"/>
                  </a:lnTo>
                  <a:lnTo>
                    <a:pt x="4605259" y="292512"/>
                  </a:lnTo>
                  <a:lnTo>
                    <a:pt x="4603917" y="290258"/>
                  </a:lnTo>
                  <a:lnTo>
                    <a:pt x="4602029" y="288755"/>
                  </a:lnTo>
                  <a:lnTo>
                    <a:pt x="4600771" y="285769"/>
                  </a:lnTo>
                  <a:lnTo>
                    <a:pt x="4598007" y="273078"/>
                  </a:lnTo>
                  <a:lnTo>
                    <a:pt x="4593845" y="265897"/>
                  </a:lnTo>
                  <a:lnTo>
                    <a:pt x="4583088" y="253202"/>
                  </a:lnTo>
                  <a:lnTo>
                    <a:pt x="4568451" y="238151"/>
                  </a:lnTo>
                  <a:lnTo>
                    <a:pt x="4545885" y="215528"/>
                  </a:lnTo>
                  <a:lnTo>
                    <a:pt x="4529269" y="203648"/>
                  </a:lnTo>
                  <a:lnTo>
                    <a:pt x="4505878" y="190745"/>
                  </a:lnTo>
                  <a:lnTo>
                    <a:pt x="4476200" y="175650"/>
                  </a:lnTo>
                  <a:lnTo>
                    <a:pt x="4453610" y="161957"/>
                  </a:lnTo>
                  <a:lnTo>
                    <a:pt x="4432806" y="150072"/>
                  </a:lnTo>
                  <a:lnTo>
                    <a:pt x="4417565" y="146074"/>
                  </a:lnTo>
                  <a:lnTo>
                    <a:pt x="4383527" y="138767"/>
                  </a:lnTo>
                  <a:lnTo>
                    <a:pt x="4339238" y="124867"/>
                  </a:lnTo>
                  <a:lnTo>
                    <a:pt x="4293646" y="110113"/>
                  </a:lnTo>
                  <a:lnTo>
                    <a:pt x="4242306" y="95248"/>
                  </a:lnTo>
                  <a:lnTo>
                    <a:pt x="4172494" y="82516"/>
                  </a:lnTo>
                  <a:lnTo>
                    <a:pt x="4120618" y="68352"/>
                  </a:lnTo>
                  <a:lnTo>
                    <a:pt x="4010809" y="51552"/>
                  </a:lnTo>
                  <a:lnTo>
                    <a:pt x="3980028" y="46694"/>
                  </a:lnTo>
                  <a:lnTo>
                    <a:pt x="3870695" y="31382"/>
                  </a:lnTo>
                  <a:lnTo>
                    <a:pt x="3737649" y="18263"/>
                  </a:lnTo>
                  <a:lnTo>
                    <a:pt x="3678446" y="15267"/>
                  </a:lnTo>
                  <a:lnTo>
                    <a:pt x="3618957" y="9764"/>
                  </a:lnTo>
                  <a:lnTo>
                    <a:pt x="3508280" y="6298"/>
                  </a:lnTo>
                  <a:lnTo>
                    <a:pt x="3449227" y="830"/>
                  </a:lnTo>
                  <a:lnTo>
                    <a:pt x="3306425" y="7"/>
                  </a:lnTo>
                  <a:lnTo>
                    <a:pt x="3041478" y="0"/>
                  </a:lnTo>
                  <a:lnTo>
                    <a:pt x="2898636" y="8821"/>
                  </a:lnTo>
                  <a:lnTo>
                    <a:pt x="2638401" y="8930"/>
                  </a:lnTo>
                  <a:lnTo>
                    <a:pt x="2492990" y="18779"/>
                  </a:lnTo>
                  <a:lnTo>
                    <a:pt x="2359627" y="26716"/>
                  </a:lnTo>
                  <a:lnTo>
                    <a:pt x="2325077" y="27760"/>
                  </a:lnTo>
                  <a:lnTo>
                    <a:pt x="2237468" y="35350"/>
                  </a:lnTo>
                  <a:lnTo>
                    <a:pt x="2075830" y="35718"/>
                  </a:lnTo>
                  <a:lnTo>
                    <a:pt x="1940268" y="44576"/>
                  </a:lnTo>
                  <a:lnTo>
                    <a:pt x="1697490" y="44649"/>
                  </a:lnTo>
                  <a:lnTo>
                    <a:pt x="1654523" y="51778"/>
                  </a:lnTo>
                  <a:lnTo>
                    <a:pt x="1613697" y="60094"/>
                  </a:lnTo>
                  <a:lnTo>
                    <a:pt x="1477454" y="70184"/>
                  </a:lnTo>
                  <a:lnTo>
                    <a:pt x="1319191" y="79811"/>
                  </a:lnTo>
                  <a:lnTo>
                    <a:pt x="1284786" y="82848"/>
                  </a:lnTo>
                  <a:lnTo>
                    <a:pt x="1225735" y="88448"/>
                  </a:lnTo>
                  <a:lnTo>
                    <a:pt x="1149528" y="91893"/>
                  </a:lnTo>
                  <a:lnTo>
                    <a:pt x="1092609" y="97393"/>
                  </a:lnTo>
                  <a:lnTo>
                    <a:pt x="953029" y="100868"/>
                  </a:lnTo>
                  <a:lnTo>
                    <a:pt x="896150" y="106328"/>
                  </a:lnTo>
                  <a:lnTo>
                    <a:pt x="753868" y="107153"/>
                  </a:lnTo>
                  <a:lnTo>
                    <a:pt x="616178" y="123105"/>
                  </a:lnTo>
                  <a:lnTo>
                    <a:pt x="545189" y="125933"/>
                  </a:lnTo>
                  <a:lnTo>
                    <a:pt x="515528" y="132069"/>
                  </a:lnTo>
                  <a:lnTo>
                    <a:pt x="479622" y="134691"/>
                  </a:lnTo>
                  <a:lnTo>
                    <a:pt x="454878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5429259" y="1116210"/>
              <a:ext cx="2143117" cy="1357314"/>
            </a:xfrm>
            <a:custGeom>
              <a:avLst/>
              <a:gdLst/>
              <a:ahLst/>
              <a:cxnLst/>
              <a:rect l="0" t="0" r="0" b="0"/>
              <a:pathLst>
                <a:path w="2143117" h="1357314">
                  <a:moveTo>
                    <a:pt x="2143116" y="62508"/>
                  </a:moveTo>
                  <a:lnTo>
                    <a:pt x="1901978" y="62508"/>
                  </a:lnTo>
                  <a:lnTo>
                    <a:pt x="1836003" y="54820"/>
                  </a:lnTo>
                  <a:lnTo>
                    <a:pt x="1769787" y="53687"/>
                  </a:lnTo>
                  <a:lnTo>
                    <a:pt x="1706865" y="46525"/>
                  </a:lnTo>
                  <a:lnTo>
                    <a:pt x="1646201" y="43904"/>
                  </a:lnTo>
                  <a:lnTo>
                    <a:pt x="1586521" y="36993"/>
                  </a:lnTo>
                  <a:lnTo>
                    <a:pt x="1519902" y="33241"/>
                  </a:lnTo>
                  <a:lnTo>
                    <a:pt x="1466041" y="28064"/>
                  </a:lnTo>
                  <a:lnTo>
                    <a:pt x="1399905" y="26957"/>
                  </a:lnTo>
                  <a:lnTo>
                    <a:pt x="1359342" y="24193"/>
                  </a:lnTo>
                  <a:lnTo>
                    <a:pt x="1305340" y="19111"/>
                  </a:lnTo>
                  <a:lnTo>
                    <a:pt x="1247894" y="11970"/>
                  </a:lnTo>
                  <a:lnTo>
                    <a:pt x="1194653" y="9530"/>
                  </a:lnTo>
                  <a:lnTo>
                    <a:pt x="1011645" y="8933"/>
                  </a:lnTo>
                  <a:lnTo>
                    <a:pt x="952416" y="3786"/>
                  </a:lnTo>
                  <a:lnTo>
                    <a:pt x="892944" y="7620"/>
                  </a:lnTo>
                  <a:lnTo>
                    <a:pt x="848307" y="5896"/>
                  </a:lnTo>
                  <a:lnTo>
                    <a:pt x="788778" y="1165"/>
                  </a:lnTo>
                  <a:lnTo>
                    <a:pt x="730240" y="230"/>
                  </a:lnTo>
                  <a:lnTo>
                    <a:pt x="470407" y="0"/>
                  </a:lnTo>
                  <a:lnTo>
                    <a:pt x="410772" y="7068"/>
                  </a:lnTo>
                  <a:lnTo>
                    <a:pt x="351227" y="8685"/>
                  </a:lnTo>
                  <a:lnTo>
                    <a:pt x="227944" y="8927"/>
                  </a:lnTo>
                  <a:lnTo>
                    <a:pt x="167138" y="17032"/>
                  </a:lnTo>
                  <a:lnTo>
                    <a:pt x="143112" y="18607"/>
                  </a:lnTo>
                  <a:lnTo>
                    <a:pt x="79183" y="34366"/>
                  </a:lnTo>
                  <a:lnTo>
                    <a:pt x="72228" y="37763"/>
                  </a:lnTo>
                  <a:lnTo>
                    <a:pt x="68985" y="40059"/>
                  </a:lnTo>
                  <a:lnTo>
                    <a:pt x="62736" y="42609"/>
                  </a:lnTo>
                  <a:lnTo>
                    <a:pt x="59679" y="43289"/>
                  </a:lnTo>
                  <a:lnTo>
                    <a:pt x="53639" y="46690"/>
                  </a:lnTo>
                  <a:lnTo>
                    <a:pt x="41676" y="56958"/>
                  </a:lnTo>
                  <a:lnTo>
                    <a:pt x="39687" y="59800"/>
                  </a:lnTo>
                  <a:lnTo>
                    <a:pt x="29921" y="83551"/>
                  </a:lnTo>
                  <a:lnTo>
                    <a:pt x="24754" y="100326"/>
                  </a:lnTo>
                  <a:lnTo>
                    <a:pt x="20918" y="111066"/>
                  </a:lnTo>
                  <a:lnTo>
                    <a:pt x="18254" y="135281"/>
                  </a:lnTo>
                  <a:lnTo>
                    <a:pt x="16938" y="161770"/>
                  </a:lnTo>
                  <a:lnTo>
                    <a:pt x="10798" y="189786"/>
                  </a:lnTo>
                  <a:lnTo>
                    <a:pt x="9290" y="223689"/>
                  </a:lnTo>
                  <a:lnTo>
                    <a:pt x="8921" y="364877"/>
                  </a:lnTo>
                  <a:lnTo>
                    <a:pt x="4180" y="397280"/>
                  </a:lnTo>
                  <a:lnTo>
                    <a:pt x="1232" y="432016"/>
                  </a:lnTo>
                  <a:lnTo>
                    <a:pt x="358" y="467443"/>
                  </a:lnTo>
                  <a:lnTo>
                    <a:pt x="0" y="565918"/>
                  </a:lnTo>
                  <a:lnTo>
                    <a:pt x="4734" y="601376"/>
                  </a:lnTo>
                  <a:lnTo>
                    <a:pt x="7680" y="637017"/>
                  </a:lnTo>
                  <a:lnTo>
                    <a:pt x="8553" y="672713"/>
                  </a:lnTo>
                  <a:lnTo>
                    <a:pt x="8919" y="834788"/>
                  </a:lnTo>
                  <a:lnTo>
                    <a:pt x="15987" y="886079"/>
                  </a:lnTo>
                  <a:lnTo>
                    <a:pt x="17482" y="927327"/>
                  </a:lnTo>
                  <a:lnTo>
                    <a:pt x="24869" y="973157"/>
                  </a:lnTo>
                  <a:lnTo>
                    <a:pt x="26402" y="1009019"/>
                  </a:lnTo>
                  <a:lnTo>
                    <a:pt x="26770" y="1089421"/>
                  </a:lnTo>
                  <a:lnTo>
                    <a:pt x="33845" y="1131425"/>
                  </a:lnTo>
                  <a:lnTo>
                    <a:pt x="35464" y="1169625"/>
                  </a:lnTo>
                  <a:lnTo>
                    <a:pt x="36628" y="1189694"/>
                  </a:lnTo>
                  <a:lnTo>
                    <a:pt x="42762" y="1214254"/>
                  </a:lnTo>
                  <a:lnTo>
                    <a:pt x="44529" y="1256099"/>
                  </a:lnTo>
                  <a:lnTo>
                    <a:pt x="44637" y="1306297"/>
                  </a:lnTo>
                  <a:lnTo>
                    <a:pt x="45630" y="1309412"/>
                  </a:lnTo>
                  <a:lnTo>
                    <a:pt x="50775" y="1318535"/>
                  </a:lnTo>
                  <a:lnTo>
                    <a:pt x="52327" y="1324534"/>
                  </a:lnTo>
                  <a:lnTo>
                    <a:pt x="53569" y="1357279"/>
                  </a:lnTo>
                  <a:lnTo>
                    <a:pt x="62389" y="1357313"/>
                  </a:lnTo>
                  <a:lnTo>
                    <a:pt x="62498" y="1348384"/>
                  </a:lnTo>
                  <a:lnTo>
                    <a:pt x="67643" y="1348383"/>
                  </a:lnTo>
                  <a:lnTo>
                    <a:pt x="62574" y="1348383"/>
                  </a:lnTo>
                  <a:lnTo>
                    <a:pt x="67658" y="1348383"/>
                  </a:lnTo>
                  <a:lnTo>
                    <a:pt x="62498" y="1348383"/>
                  </a:lnTo>
                  <a:lnTo>
                    <a:pt x="62498" y="13394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5527476" y="1169789"/>
              <a:ext cx="2143126" cy="991196"/>
            </a:xfrm>
            <a:custGeom>
              <a:avLst/>
              <a:gdLst/>
              <a:ahLst/>
              <a:cxnLst/>
              <a:rect l="0" t="0" r="0" b="0"/>
              <a:pathLst>
                <a:path w="2143126" h="991196">
                  <a:moveTo>
                    <a:pt x="0" y="982265"/>
                  </a:moveTo>
                  <a:lnTo>
                    <a:pt x="7689" y="989954"/>
                  </a:lnTo>
                  <a:lnTo>
                    <a:pt x="11024" y="990643"/>
                  </a:lnTo>
                  <a:lnTo>
                    <a:pt x="74541" y="991194"/>
                  </a:lnTo>
                  <a:lnTo>
                    <a:pt x="209727" y="991195"/>
                  </a:lnTo>
                  <a:lnTo>
                    <a:pt x="268145" y="983093"/>
                  </a:lnTo>
                  <a:lnTo>
                    <a:pt x="294755" y="981518"/>
                  </a:lnTo>
                  <a:lnTo>
                    <a:pt x="342127" y="974184"/>
                  </a:lnTo>
                  <a:lnTo>
                    <a:pt x="393152" y="972418"/>
                  </a:lnTo>
                  <a:lnTo>
                    <a:pt x="455428" y="962316"/>
                  </a:lnTo>
                  <a:lnTo>
                    <a:pt x="482207" y="957503"/>
                  </a:lnTo>
                  <a:lnTo>
                    <a:pt x="544712" y="955595"/>
                  </a:lnTo>
                  <a:lnTo>
                    <a:pt x="607219" y="947381"/>
                  </a:lnTo>
                  <a:lnTo>
                    <a:pt x="660797" y="945628"/>
                  </a:lnTo>
                  <a:lnTo>
                    <a:pt x="714375" y="938450"/>
                  </a:lnTo>
                  <a:lnTo>
                    <a:pt x="776883" y="937665"/>
                  </a:lnTo>
                  <a:lnTo>
                    <a:pt x="794742" y="936646"/>
                  </a:lnTo>
                  <a:lnTo>
                    <a:pt x="848320" y="929516"/>
                  </a:lnTo>
                  <a:lnTo>
                    <a:pt x="910828" y="928736"/>
                  </a:lnTo>
                  <a:lnTo>
                    <a:pt x="1794463" y="928687"/>
                  </a:lnTo>
                  <a:lnTo>
                    <a:pt x="1857351" y="936789"/>
                  </a:lnTo>
                  <a:lnTo>
                    <a:pt x="1909959" y="938536"/>
                  </a:lnTo>
                  <a:lnTo>
                    <a:pt x="1943173" y="945296"/>
                  </a:lnTo>
                  <a:lnTo>
                    <a:pt x="2005822" y="946514"/>
                  </a:lnTo>
                  <a:lnTo>
                    <a:pt x="2019209" y="946537"/>
                  </a:lnTo>
                  <a:lnTo>
                    <a:pt x="2028851" y="949188"/>
                  </a:lnTo>
                  <a:lnTo>
                    <a:pt x="2039750" y="952681"/>
                  </a:lnTo>
                  <a:lnTo>
                    <a:pt x="2074173" y="955367"/>
                  </a:lnTo>
                  <a:lnTo>
                    <a:pt x="2077314" y="954411"/>
                  </a:lnTo>
                  <a:lnTo>
                    <a:pt x="2086473" y="949318"/>
                  </a:lnTo>
                  <a:lnTo>
                    <a:pt x="2096700" y="946911"/>
                  </a:lnTo>
                  <a:lnTo>
                    <a:pt x="2106009" y="938890"/>
                  </a:lnTo>
                  <a:lnTo>
                    <a:pt x="2111732" y="933254"/>
                  </a:lnTo>
                  <a:lnTo>
                    <a:pt x="2113267" y="930739"/>
                  </a:lnTo>
                  <a:lnTo>
                    <a:pt x="2116419" y="922460"/>
                  </a:lnTo>
                  <a:lnTo>
                    <a:pt x="2120672" y="916659"/>
                  </a:lnTo>
                  <a:lnTo>
                    <a:pt x="2122203" y="912731"/>
                  </a:lnTo>
                  <a:lnTo>
                    <a:pt x="2125350" y="898714"/>
                  </a:lnTo>
                  <a:lnTo>
                    <a:pt x="2131134" y="886843"/>
                  </a:lnTo>
                  <a:lnTo>
                    <a:pt x="2133288" y="871199"/>
                  </a:lnTo>
                  <a:lnTo>
                    <a:pt x="2134076" y="842244"/>
                  </a:lnTo>
                  <a:lnTo>
                    <a:pt x="2135164" y="817538"/>
                  </a:lnTo>
                  <a:lnTo>
                    <a:pt x="2141258" y="787669"/>
                  </a:lnTo>
                  <a:lnTo>
                    <a:pt x="2142756" y="757626"/>
                  </a:lnTo>
                  <a:lnTo>
                    <a:pt x="2143115" y="678619"/>
                  </a:lnTo>
                  <a:lnTo>
                    <a:pt x="2143125" y="557938"/>
                  </a:lnTo>
                  <a:lnTo>
                    <a:pt x="2138384" y="528124"/>
                  </a:lnTo>
                  <a:lnTo>
                    <a:pt x="2136057" y="506912"/>
                  </a:lnTo>
                  <a:lnTo>
                    <a:pt x="2135022" y="485247"/>
                  </a:lnTo>
                  <a:lnTo>
                    <a:pt x="2134440" y="455323"/>
                  </a:lnTo>
                  <a:lnTo>
                    <a:pt x="2134195" y="267893"/>
                  </a:lnTo>
                  <a:lnTo>
                    <a:pt x="2129455" y="241102"/>
                  </a:lnTo>
                  <a:lnTo>
                    <a:pt x="2126507" y="214312"/>
                  </a:lnTo>
                  <a:lnTo>
                    <a:pt x="2125511" y="185722"/>
                  </a:lnTo>
                  <a:lnTo>
                    <a:pt x="2125297" y="154936"/>
                  </a:lnTo>
                  <a:lnTo>
                    <a:pt x="2122634" y="142943"/>
                  </a:lnTo>
                  <a:lnTo>
                    <a:pt x="2119135" y="130999"/>
                  </a:lnTo>
                  <a:lnTo>
                    <a:pt x="2115590" y="101389"/>
                  </a:lnTo>
                  <a:lnTo>
                    <a:pt x="2109316" y="82461"/>
                  </a:lnTo>
                  <a:lnTo>
                    <a:pt x="2108680" y="78787"/>
                  </a:lnTo>
                  <a:lnTo>
                    <a:pt x="2105326" y="72058"/>
                  </a:lnTo>
                  <a:lnTo>
                    <a:pt x="2103043" y="68874"/>
                  </a:lnTo>
                  <a:lnTo>
                    <a:pt x="2100506" y="62691"/>
                  </a:lnTo>
                  <a:lnTo>
                    <a:pt x="2098386" y="55644"/>
                  </a:lnTo>
                  <a:lnTo>
                    <a:pt x="2090907" y="38734"/>
                  </a:lnTo>
                  <a:lnTo>
                    <a:pt x="2089950" y="31871"/>
                  </a:lnTo>
                  <a:lnTo>
                    <a:pt x="2088824" y="29185"/>
                  </a:lnTo>
                  <a:lnTo>
                    <a:pt x="2081894" y="19546"/>
                  </a:lnTo>
                  <a:lnTo>
                    <a:pt x="2081185" y="15963"/>
                  </a:lnTo>
                  <a:lnTo>
                    <a:pt x="2080995" y="13618"/>
                  </a:lnTo>
                  <a:lnTo>
                    <a:pt x="2079877" y="12055"/>
                  </a:lnTo>
                  <a:lnTo>
                    <a:pt x="2078139" y="11013"/>
                  </a:lnTo>
                  <a:lnTo>
                    <a:pt x="2072962" y="9341"/>
                  </a:lnTo>
                  <a:lnTo>
                    <a:pt x="2072537" y="8211"/>
                  </a:lnTo>
                  <a:lnTo>
                    <a:pt x="2071688" y="6"/>
                  </a:lnTo>
                  <a:lnTo>
                    <a:pt x="2071688" y="2"/>
                  </a:lnTo>
                  <a:lnTo>
                    <a:pt x="2071688" y="1"/>
                  </a:lnTo>
                  <a:lnTo>
                    <a:pt x="20716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2858741" y="1044773"/>
              <a:ext cx="2097236" cy="784569"/>
            </a:xfrm>
            <a:custGeom>
              <a:avLst/>
              <a:gdLst/>
              <a:ahLst/>
              <a:cxnLst/>
              <a:rect l="0" t="0" r="0" b="0"/>
              <a:pathLst>
                <a:path w="2097236" h="784569">
                  <a:moveTo>
                    <a:pt x="1990079" y="71437"/>
                  </a:moveTo>
                  <a:lnTo>
                    <a:pt x="1990079" y="76178"/>
                  </a:lnTo>
                  <a:lnTo>
                    <a:pt x="1991071" y="77574"/>
                  </a:lnTo>
                  <a:lnTo>
                    <a:pt x="1992725" y="78505"/>
                  </a:lnTo>
                  <a:lnTo>
                    <a:pt x="1997208" y="79540"/>
                  </a:lnTo>
                  <a:lnTo>
                    <a:pt x="2002508" y="79999"/>
                  </a:lnTo>
                  <a:lnTo>
                    <a:pt x="2005310" y="81114"/>
                  </a:lnTo>
                  <a:lnTo>
                    <a:pt x="2011069" y="84999"/>
                  </a:lnTo>
                  <a:lnTo>
                    <a:pt x="2013002" y="88416"/>
                  </a:lnTo>
                  <a:lnTo>
                    <a:pt x="2016715" y="101714"/>
                  </a:lnTo>
                  <a:lnTo>
                    <a:pt x="2021099" y="109037"/>
                  </a:lnTo>
                  <a:lnTo>
                    <a:pt x="2029146" y="118738"/>
                  </a:lnTo>
                  <a:lnTo>
                    <a:pt x="2031007" y="122815"/>
                  </a:lnTo>
                  <a:lnTo>
                    <a:pt x="2036638" y="143616"/>
                  </a:lnTo>
                  <a:lnTo>
                    <a:pt x="2041530" y="154118"/>
                  </a:lnTo>
                  <a:lnTo>
                    <a:pt x="2055675" y="176902"/>
                  </a:lnTo>
                  <a:lnTo>
                    <a:pt x="2058920" y="190740"/>
                  </a:lnTo>
                  <a:lnTo>
                    <a:pt x="2061355" y="205820"/>
                  </a:lnTo>
                  <a:lnTo>
                    <a:pt x="2068303" y="225466"/>
                  </a:lnTo>
                  <a:lnTo>
                    <a:pt x="2073794" y="237791"/>
                  </a:lnTo>
                  <a:lnTo>
                    <a:pt x="2076894" y="252528"/>
                  </a:lnTo>
                  <a:lnTo>
                    <a:pt x="2079265" y="268008"/>
                  </a:lnTo>
                  <a:lnTo>
                    <a:pt x="2085186" y="288871"/>
                  </a:lnTo>
                  <a:lnTo>
                    <a:pt x="2088373" y="312472"/>
                  </a:lnTo>
                  <a:lnTo>
                    <a:pt x="2094168" y="333465"/>
                  </a:lnTo>
                  <a:lnTo>
                    <a:pt x="2095872" y="349621"/>
                  </a:lnTo>
                  <a:lnTo>
                    <a:pt x="2096630" y="366723"/>
                  </a:lnTo>
                  <a:lnTo>
                    <a:pt x="2097056" y="390440"/>
                  </a:lnTo>
                  <a:lnTo>
                    <a:pt x="2097235" y="510352"/>
                  </a:lnTo>
                  <a:lnTo>
                    <a:pt x="2094589" y="524810"/>
                  </a:lnTo>
                  <a:lnTo>
                    <a:pt x="2091098" y="538843"/>
                  </a:lnTo>
                  <a:lnTo>
                    <a:pt x="2089133" y="562485"/>
                  </a:lnTo>
                  <a:lnTo>
                    <a:pt x="2087559" y="582499"/>
                  </a:lnTo>
                  <a:lnTo>
                    <a:pt x="2082241" y="600997"/>
                  </a:lnTo>
                  <a:lnTo>
                    <a:pt x="2079233" y="618053"/>
                  </a:lnTo>
                  <a:lnTo>
                    <a:pt x="2073490" y="630824"/>
                  </a:lnTo>
                  <a:lnTo>
                    <a:pt x="2068402" y="652414"/>
                  </a:lnTo>
                  <a:lnTo>
                    <a:pt x="2063584" y="663024"/>
                  </a:lnTo>
                  <a:lnTo>
                    <a:pt x="2058136" y="671047"/>
                  </a:lnTo>
                  <a:lnTo>
                    <a:pt x="2055053" y="680566"/>
                  </a:lnTo>
                  <a:lnTo>
                    <a:pt x="2054231" y="685882"/>
                  </a:lnTo>
                  <a:lnTo>
                    <a:pt x="2050671" y="694436"/>
                  </a:lnTo>
                  <a:lnTo>
                    <a:pt x="2043090" y="704829"/>
                  </a:lnTo>
                  <a:lnTo>
                    <a:pt x="2031639" y="717230"/>
                  </a:lnTo>
                  <a:lnTo>
                    <a:pt x="1996909" y="741159"/>
                  </a:lnTo>
                  <a:lnTo>
                    <a:pt x="1987162" y="746123"/>
                  </a:lnTo>
                  <a:lnTo>
                    <a:pt x="1953754" y="756929"/>
                  </a:lnTo>
                  <a:lnTo>
                    <a:pt x="1942184" y="759085"/>
                  </a:lnTo>
                  <a:lnTo>
                    <a:pt x="1923522" y="764884"/>
                  </a:lnTo>
                  <a:lnTo>
                    <a:pt x="1856193" y="768865"/>
                  </a:lnTo>
                  <a:lnTo>
                    <a:pt x="1827298" y="775005"/>
                  </a:lnTo>
                  <a:lnTo>
                    <a:pt x="1766717" y="776773"/>
                  </a:lnTo>
                  <a:lnTo>
                    <a:pt x="1731095" y="777853"/>
                  </a:lnTo>
                  <a:lnTo>
                    <a:pt x="1686466" y="784568"/>
                  </a:lnTo>
                  <a:lnTo>
                    <a:pt x="1625203" y="778015"/>
                  </a:lnTo>
                  <a:lnTo>
                    <a:pt x="1565752" y="776982"/>
                  </a:lnTo>
                  <a:lnTo>
                    <a:pt x="1424519" y="776884"/>
                  </a:lnTo>
                  <a:lnTo>
                    <a:pt x="1364999" y="769815"/>
                  </a:lnTo>
                  <a:lnTo>
                    <a:pt x="1305469" y="767206"/>
                  </a:lnTo>
                  <a:lnTo>
                    <a:pt x="1240169" y="759872"/>
                  </a:lnTo>
                  <a:lnTo>
                    <a:pt x="1178322" y="754395"/>
                  </a:lnTo>
                  <a:lnTo>
                    <a:pt x="1115473" y="750660"/>
                  </a:lnTo>
                  <a:lnTo>
                    <a:pt x="1043576" y="750143"/>
                  </a:lnTo>
                  <a:lnTo>
                    <a:pt x="657823" y="750094"/>
                  </a:lnTo>
                  <a:lnTo>
                    <a:pt x="594566" y="757161"/>
                  </a:lnTo>
                  <a:lnTo>
                    <a:pt x="529436" y="758778"/>
                  </a:lnTo>
                  <a:lnTo>
                    <a:pt x="481129" y="761621"/>
                  </a:lnTo>
                  <a:lnTo>
                    <a:pt x="421453" y="767119"/>
                  </a:lnTo>
                  <a:lnTo>
                    <a:pt x="356131" y="767880"/>
                  </a:lnTo>
                  <a:lnTo>
                    <a:pt x="222037" y="767953"/>
                  </a:lnTo>
                  <a:lnTo>
                    <a:pt x="206803" y="765307"/>
                  </a:lnTo>
                  <a:lnTo>
                    <a:pt x="193418" y="761816"/>
                  </a:lnTo>
                  <a:lnTo>
                    <a:pt x="174726" y="758859"/>
                  </a:lnTo>
                  <a:lnTo>
                    <a:pt x="150632" y="752119"/>
                  </a:lnTo>
                  <a:lnTo>
                    <a:pt x="138688" y="750001"/>
                  </a:lnTo>
                  <a:lnTo>
                    <a:pt x="126765" y="745753"/>
                  </a:lnTo>
                  <a:lnTo>
                    <a:pt x="117497" y="740558"/>
                  </a:lnTo>
                  <a:lnTo>
                    <a:pt x="94174" y="725209"/>
                  </a:lnTo>
                  <a:lnTo>
                    <a:pt x="76563" y="703699"/>
                  </a:lnTo>
                  <a:lnTo>
                    <a:pt x="61321" y="680680"/>
                  </a:lnTo>
                  <a:lnTo>
                    <a:pt x="58326" y="677029"/>
                  </a:lnTo>
                  <a:lnTo>
                    <a:pt x="49371" y="657669"/>
                  </a:lnTo>
                  <a:lnTo>
                    <a:pt x="45174" y="637821"/>
                  </a:lnTo>
                  <a:lnTo>
                    <a:pt x="39190" y="619373"/>
                  </a:lnTo>
                  <a:lnTo>
                    <a:pt x="31133" y="596599"/>
                  </a:lnTo>
                  <a:lnTo>
                    <a:pt x="27202" y="575740"/>
                  </a:lnTo>
                  <a:lnTo>
                    <a:pt x="21297" y="552251"/>
                  </a:lnTo>
                  <a:lnTo>
                    <a:pt x="18698" y="535163"/>
                  </a:lnTo>
                  <a:lnTo>
                    <a:pt x="17542" y="516655"/>
                  </a:lnTo>
                  <a:lnTo>
                    <a:pt x="17029" y="495200"/>
                  </a:lnTo>
                  <a:lnTo>
                    <a:pt x="14154" y="475081"/>
                  </a:lnTo>
                  <a:lnTo>
                    <a:pt x="10562" y="455225"/>
                  </a:lnTo>
                  <a:lnTo>
                    <a:pt x="8965" y="433171"/>
                  </a:lnTo>
                  <a:lnTo>
                    <a:pt x="8256" y="410140"/>
                  </a:lnTo>
                  <a:lnTo>
                    <a:pt x="7738" y="346341"/>
                  </a:lnTo>
                  <a:lnTo>
                    <a:pt x="7689" y="198207"/>
                  </a:lnTo>
                  <a:lnTo>
                    <a:pt x="5043" y="176727"/>
                  </a:lnTo>
                  <a:lnTo>
                    <a:pt x="1552" y="154944"/>
                  </a:lnTo>
                  <a:lnTo>
                    <a:pt x="0" y="135341"/>
                  </a:lnTo>
                  <a:lnTo>
                    <a:pt x="1956" y="116706"/>
                  </a:lnTo>
                  <a:lnTo>
                    <a:pt x="5140" y="99494"/>
                  </a:lnTo>
                  <a:lnTo>
                    <a:pt x="6933" y="78648"/>
                  </a:lnTo>
                  <a:lnTo>
                    <a:pt x="7464" y="59904"/>
                  </a:lnTo>
                  <a:lnTo>
                    <a:pt x="7680" y="16661"/>
                  </a:lnTo>
                  <a:lnTo>
                    <a:pt x="8675" y="13092"/>
                  </a:lnTo>
                  <a:lnTo>
                    <a:pt x="1661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2866429" y="2473523"/>
              <a:ext cx="2087647" cy="750095"/>
            </a:xfrm>
            <a:custGeom>
              <a:avLst/>
              <a:gdLst/>
              <a:ahLst/>
              <a:cxnLst/>
              <a:rect l="0" t="0" r="0" b="0"/>
              <a:pathLst>
                <a:path w="2087647" h="750095">
                  <a:moveTo>
                    <a:pt x="17860" y="634008"/>
                  </a:moveTo>
                  <a:lnTo>
                    <a:pt x="17860" y="612758"/>
                  </a:lnTo>
                  <a:lnTo>
                    <a:pt x="10791" y="591167"/>
                  </a:lnTo>
                  <a:lnTo>
                    <a:pt x="9297" y="573070"/>
                  </a:lnTo>
                  <a:lnTo>
                    <a:pt x="9003" y="550386"/>
                  </a:lnTo>
                  <a:lnTo>
                    <a:pt x="7959" y="531730"/>
                  </a:lnTo>
                  <a:lnTo>
                    <a:pt x="2799" y="508784"/>
                  </a:lnTo>
                  <a:lnTo>
                    <a:pt x="830" y="487984"/>
                  </a:lnTo>
                  <a:lnTo>
                    <a:pt x="369" y="471874"/>
                  </a:lnTo>
                  <a:lnTo>
                    <a:pt x="6" y="390089"/>
                  </a:lnTo>
                  <a:lnTo>
                    <a:pt x="0" y="248787"/>
                  </a:lnTo>
                  <a:lnTo>
                    <a:pt x="2646" y="234265"/>
                  </a:lnTo>
                  <a:lnTo>
                    <a:pt x="6137" y="221196"/>
                  </a:lnTo>
                  <a:lnTo>
                    <a:pt x="9094" y="202682"/>
                  </a:lnTo>
                  <a:lnTo>
                    <a:pt x="14822" y="184628"/>
                  </a:lnTo>
                  <a:lnTo>
                    <a:pt x="17952" y="166711"/>
                  </a:lnTo>
                  <a:lnTo>
                    <a:pt x="23730" y="148835"/>
                  </a:lnTo>
                  <a:lnTo>
                    <a:pt x="26875" y="131963"/>
                  </a:lnTo>
                  <a:lnTo>
                    <a:pt x="33678" y="116870"/>
                  </a:lnTo>
                  <a:lnTo>
                    <a:pt x="34358" y="113632"/>
                  </a:lnTo>
                  <a:lnTo>
                    <a:pt x="37760" y="107388"/>
                  </a:lnTo>
                  <a:lnTo>
                    <a:pt x="56674" y="86334"/>
                  </a:lnTo>
                  <a:lnTo>
                    <a:pt x="74425" y="68462"/>
                  </a:lnTo>
                  <a:lnTo>
                    <a:pt x="78390" y="66477"/>
                  </a:lnTo>
                  <a:lnTo>
                    <a:pt x="92460" y="62692"/>
                  </a:lnTo>
                  <a:lnTo>
                    <a:pt x="103353" y="56719"/>
                  </a:lnTo>
                  <a:lnTo>
                    <a:pt x="109766" y="54974"/>
                  </a:lnTo>
                  <a:lnTo>
                    <a:pt x="129095" y="52862"/>
                  </a:lnTo>
                  <a:lnTo>
                    <a:pt x="152023" y="46565"/>
                  </a:lnTo>
                  <a:lnTo>
                    <a:pt x="190189" y="42171"/>
                  </a:lnTo>
                  <a:lnTo>
                    <a:pt x="212456" y="37630"/>
                  </a:lnTo>
                  <a:lnTo>
                    <a:pt x="285934" y="28701"/>
                  </a:lnTo>
                  <a:lnTo>
                    <a:pt x="341990" y="26957"/>
                  </a:lnTo>
                  <a:lnTo>
                    <a:pt x="410399" y="26799"/>
                  </a:lnTo>
                  <a:lnTo>
                    <a:pt x="469052" y="19101"/>
                  </a:lnTo>
                  <a:lnTo>
                    <a:pt x="531222" y="17968"/>
                  </a:lnTo>
                  <a:lnTo>
                    <a:pt x="632280" y="17862"/>
                  </a:lnTo>
                  <a:lnTo>
                    <a:pt x="688143" y="10792"/>
                  </a:lnTo>
                  <a:lnTo>
                    <a:pt x="747191" y="9175"/>
                  </a:lnTo>
                  <a:lnTo>
                    <a:pt x="1377778" y="8930"/>
                  </a:lnTo>
                  <a:lnTo>
                    <a:pt x="1437631" y="15997"/>
                  </a:lnTo>
                  <a:lnTo>
                    <a:pt x="1461471" y="16040"/>
                  </a:lnTo>
                  <a:lnTo>
                    <a:pt x="1525761" y="10062"/>
                  </a:lnTo>
                  <a:lnTo>
                    <a:pt x="1581866" y="9079"/>
                  </a:lnTo>
                  <a:lnTo>
                    <a:pt x="1663975" y="8938"/>
                  </a:lnTo>
                  <a:lnTo>
                    <a:pt x="1727655" y="1242"/>
                  </a:lnTo>
                  <a:lnTo>
                    <a:pt x="1785525" y="109"/>
                  </a:lnTo>
                  <a:lnTo>
                    <a:pt x="1925423" y="0"/>
                  </a:lnTo>
                  <a:lnTo>
                    <a:pt x="1937559" y="2646"/>
                  </a:lnTo>
                  <a:lnTo>
                    <a:pt x="1949567" y="6137"/>
                  </a:lnTo>
                  <a:lnTo>
                    <a:pt x="1979224" y="9676"/>
                  </a:lnTo>
                  <a:lnTo>
                    <a:pt x="1995123" y="14994"/>
                  </a:lnTo>
                  <a:lnTo>
                    <a:pt x="2011410" y="18002"/>
                  </a:lnTo>
                  <a:lnTo>
                    <a:pt x="2019431" y="22222"/>
                  </a:lnTo>
                  <a:lnTo>
                    <a:pt x="2038801" y="38817"/>
                  </a:lnTo>
                  <a:lnTo>
                    <a:pt x="2056793" y="56565"/>
                  </a:lnTo>
                  <a:lnTo>
                    <a:pt x="2065731" y="70228"/>
                  </a:lnTo>
                  <a:lnTo>
                    <a:pt x="2069041" y="81152"/>
                  </a:lnTo>
                  <a:lnTo>
                    <a:pt x="2071503" y="92622"/>
                  </a:lnTo>
                  <a:lnTo>
                    <a:pt x="2077476" y="110236"/>
                  </a:lnTo>
                  <a:lnTo>
                    <a:pt x="2080679" y="129015"/>
                  </a:lnTo>
                  <a:lnTo>
                    <a:pt x="2084944" y="144653"/>
                  </a:lnTo>
                  <a:lnTo>
                    <a:pt x="2087501" y="161524"/>
                  </a:lnTo>
                  <a:lnTo>
                    <a:pt x="2087646" y="179937"/>
                  </a:lnTo>
                  <a:lnTo>
                    <a:pt x="2083141" y="211623"/>
                  </a:lnTo>
                  <a:lnTo>
                    <a:pt x="2081739" y="230977"/>
                  </a:lnTo>
                  <a:lnTo>
                    <a:pt x="2081117" y="252146"/>
                  </a:lnTo>
                  <a:lnTo>
                    <a:pt x="2080950" y="263347"/>
                  </a:lnTo>
                  <a:lnTo>
                    <a:pt x="2079847" y="275776"/>
                  </a:lnTo>
                  <a:lnTo>
                    <a:pt x="2078120" y="289022"/>
                  </a:lnTo>
                  <a:lnTo>
                    <a:pt x="2075976" y="302814"/>
                  </a:lnTo>
                  <a:lnTo>
                    <a:pt x="2070948" y="331368"/>
                  </a:lnTo>
                  <a:lnTo>
                    <a:pt x="2068218" y="345927"/>
                  </a:lnTo>
                  <a:lnTo>
                    <a:pt x="2066398" y="360595"/>
                  </a:lnTo>
                  <a:lnTo>
                    <a:pt x="2065185" y="375334"/>
                  </a:lnTo>
                  <a:lnTo>
                    <a:pt x="2064377" y="390121"/>
                  </a:lnTo>
                  <a:lnTo>
                    <a:pt x="2062844" y="405932"/>
                  </a:lnTo>
                  <a:lnTo>
                    <a:pt x="2060832" y="422426"/>
                  </a:lnTo>
                  <a:lnTo>
                    <a:pt x="2055949" y="456628"/>
                  </a:lnTo>
                  <a:lnTo>
                    <a:pt x="2050472" y="491672"/>
                  </a:lnTo>
                  <a:lnTo>
                    <a:pt x="2048614" y="510344"/>
                  </a:lnTo>
                  <a:lnTo>
                    <a:pt x="2047376" y="529737"/>
                  </a:lnTo>
                  <a:lnTo>
                    <a:pt x="2046550" y="549611"/>
                  </a:lnTo>
                  <a:lnTo>
                    <a:pt x="2045008" y="570798"/>
                  </a:lnTo>
                  <a:lnTo>
                    <a:pt x="2040648" y="615505"/>
                  </a:lnTo>
                  <a:lnTo>
                    <a:pt x="2039088" y="636556"/>
                  </a:lnTo>
                  <a:lnTo>
                    <a:pt x="2038049" y="656542"/>
                  </a:lnTo>
                  <a:lnTo>
                    <a:pt x="2036894" y="692640"/>
                  </a:lnTo>
                  <a:lnTo>
                    <a:pt x="2035970" y="7500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803563" y="512618"/>
            <a:ext cx="7550421" cy="4599710"/>
            <a:chOff x="803563" y="512618"/>
            <a:chExt cx="7550421" cy="4599710"/>
          </a:xfrm>
        </p:grpSpPr>
        <p:sp>
          <p:nvSpPr>
            <p:cNvPr id="2" name="SMARTInkAnnotation709"/>
            <p:cNvSpPr/>
            <p:nvPr/>
          </p:nvSpPr>
          <p:spPr>
            <a:xfrm>
              <a:off x="831272" y="554238"/>
              <a:ext cx="581892" cy="720381"/>
            </a:xfrm>
            <a:custGeom>
              <a:avLst/>
              <a:gdLst/>
              <a:ahLst/>
              <a:cxnLst/>
              <a:rect l="0" t="0" r="0" b="0"/>
              <a:pathLst>
                <a:path w="581892" h="720381">
                  <a:moveTo>
                    <a:pt x="0" y="623398"/>
                  </a:moveTo>
                  <a:lnTo>
                    <a:pt x="0" y="590429"/>
                  </a:lnTo>
                  <a:lnTo>
                    <a:pt x="1540" y="586025"/>
                  </a:lnTo>
                  <a:lnTo>
                    <a:pt x="7355" y="577026"/>
                  </a:lnTo>
                  <a:lnTo>
                    <a:pt x="10966" y="563790"/>
                  </a:lnTo>
                  <a:lnTo>
                    <a:pt x="12999" y="543134"/>
                  </a:lnTo>
                  <a:lnTo>
                    <a:pt x="13284" y="537562"/>
                  </a:lnTo>
                  <a:lnTo>
                    <a:pt x="17706" y="523159"/>
                  </a:lnTo>
                  <a:lnTo>
                    <a:pt x="24803" y="506496"/>
                  </a:lnTo>
                  <a:lnTo>
                    <a:pt x="33088" y="488827"/>
                  </a:lnTo>
                  <a:lnTo>
                    <a:pt x="37797" y="470712"/>
                  </a:lnTo>
                  <a:lnTo>
                    <a:pt x="41429" y="452398"/>
                  </a:lnTo>
                  <a:lnTo>
                    <a:pt x="48175" y="433996"/>
                  </a:lnTo>
                  <a:lnTo>
                    <a:pt x="56304" y="411449"/>
                  </a:lnTo>
                  <a:lnTo>
                    <a:pt x="60627" y="398972"/>
                  </a:lnTo>
                  <a:lnTo>
                    <a:pt x="65430" y="376897"/>
                  </a:lnTo>
                  <a:lnTo>
                    <a:pt x="69104" y="356824"/>
                  </a:lnTo>
                  <a:lnTo>
                    <a:pt x="75869" y="337640"/>
                  </a:lnTo>
                  <a:lnTo>
                    <a:pt x="84006" y="318851"/>
                  </a:lnTo>
                  <a:lnTo>
                    <a:pt x="92754" y="298698"/>
                  </a:lnTo>
                  <a:lnTo>
                    <a:pt x="97242" y="286859"/>
                  </a:lnTo>
                  <a:lnTo>
                    <a:pt x="101774" y="274347"/>
                  </a:lnTo>
                  <a:lnTo>
                    <a:pt x="106809" y="252236"/>
                  </a:lnTo>
                  <a:lnTo>
                    <a:pt x="108151" y="242029"/>
                  </a:lnTo>
                  <a:lnTo>
                    <a:pt x="113748" y="226584"/>
                  </a:lnTo>
                  <a:lnTo>
                    <a:pt x="121367" y="211509"/>
                  </a:lnTo>
                  <a:lnTo>
                    <a:pt x="134311" y="178597"/>
                  </a:lnTo>
                  <a:lnTo>
                    <a:pt x="143334" y="158367"/>
                  </a:lnTo>
                  <a:lnTo>
                    <a:pt x="149714" y="137024"/>
                  </a:lnTo>
                  <a:lnTo>
                    <a:pt x="155311" y="121931"/>
                  </a:lnTo>
                  <a:lnTo>
                    <a:pt x="161391" y="104960"/>
                  </a:lnTo>
                  <a:lnTo>
                    <a:pt x="164093" y="87155"/>
                  </a:lnTo>
                  <a:lnTo>
                    <a:pt x="169399" y="73084"/>
                  </a:lnTo>
                  <a:lnTo>
                    <a:pt x="175349" y="61699"/>
                  </a:lnTo>
                  <a:lnTo>
                    <a:pt x="180238" y="46634"/>
                  </a:lnTo>
                  <a:lnTo>
                    <a:pt x="189213" y="32422"/>
                  </a:lnTo>
                  <a:lnTo>
                    <a:pt x="193338" y="16554"/>
                  </a:lnTo>
                  <a:lnTo>
                    <a:pt x="193778" y="7260"/>
                  </a:lnTo>
                  <a:lnTo>
                    <a:pt x="195380" y="4821"/>
                  </a:lnTo>
                  <a:lnTo>
                    <a:pt x="197986" y="3195"/>
                  </a:lnTo>
                  <a:lnTo>
                    <a:pt x="207648" y="0"/>
                  </a:lnTo>
                  <a:lnTo>
                    <a:pt x="215123" y="7315"/>
                  </a:lnTo>
                  <a:lnTo>
                    <a:pt x="217306" y="11015"/>
                  </a:lnTo>
                  <a:lnTo>
                    <a:pt x="221918" y="23578"/>
                  </a:lnTo>
                  <a:lnTo>
                    <a:pt x="230811" y="37050"/>
                  </a:lnTo>
                  <a:lnTo>
                    <a:pt x="235669" y="50791"/>
                  </a:lnTo>
                  <a:lnTo>
                    <a:pt x="246174" y="64612"/>
                  </a:lnTo>
                  <a:lnTo>
                    <a:pt x="259036" y="79996"/>
                  </a:lnTo>
                  <a:lnTo>
                    <a:pt x="272597" y="101830"/>
                  </a:lnTo>
                  <a:lnTo>
                    <a:pt x="281764" y="113473"/>
                  </a:lnTo>
                  <a:lnTo>
                    <a:pt x="284825" y="120272"/>
                  </a:lnTo>
                  <a:lnTo>
                    <a:pt x="288225" y="136037"/>
                  </a:lnTo>
                  <a:lnTo>
                    <a:pt x="293842" y="153306"/>
                  </a:lnTo>
                  <a:lnTo>
                    <a:pt x="297495" y="162222"/>
                  </a:lnTo>
                  <a:lnTo>
                    <a:pt x="309763" y="180338"/>
                  </a:lnTo>
                  <a:lnTo>
                    <a:pt x="323939" y="198652"/>
                  </a:lnTo>
                  <a:lnTo>
                    <a:pt x="335371" y="217054"/>
                  </a:lnTo>
                  <a:lnTo>
                    <a:pt x="340575" y="227811"/>
                  </a:lnTo>
                  <a:lnTo>
                    <a:pt x="345583" y="239601"/>
                  </a:lnTo>
                  <a:lnTo>
                    <a:pt x="350462" y="252079"/>
                  </a:lnTo>
                  <a:lnTo>
                    <a:pt x="359987" y="274153"/>
                  </a:lnTo>
                  <a:lnTo>
                    <a:pt x="369352" y="294226"/>
                  </a:lnTo>
                  <a:lnTo>
                    <a:pt x="378645" y="313411"/>
                  </a:lnTo>
                  <a:lnTo>
                    <a:pt x="384818" y="324376"/>
                  </a:lnTo>
                  <a:lnTo>
                    <a:pt x="392012" y="336305"/>
                  </a:lnTo>
                  <a:lnTo>
                    <a:pt x="399887" y="348875"/>
                  </a:lnTo>
                  <a:lnTo>
                    <a:pt x="412742" y="371052"/>
                  </a:lnTo>
                  <a:lnTo>
                    <a:pt x="423586" y="392711"/>
                  </a:lnTo>
                  <a:lnTo>
                    <a:pt x="428633" y="404952"/>
                  </a:lnTo>
                  <a:lnTo>
                    <a:pt x="433538" y="417731"/>
                  </a:lnTo>
                  <a:lnTo>
                    <a:pt x="447197" y="440140"/>
                  </a:lnTo>
                  <a:lnTo>
                    <a:pt x="461991" y="461901"/>
                  </a:lnTo>
                  <a:lnTo>
                    <a:pt x="468091" y="474170"/>
                  </a:lnTo>
                  <a:lnTo>
                    <a:pt x="478974" y="498577"/>
                  </a:lnTo>
                  <a:lnTo>
                    <a:pt x="488942" y="519688"/>
                  </a:lnTo>
                  <a:lnTo>
                    <a:pt x="493755" y="531167"/>
                  </a:lnTo>
                  <a:lnTo>
                    <a:pt x="498504" y="543438"/>
                  </a:lnTo>
                  <a:lnTo>
                    <a:pt x="503209" y="556237"/>
                  </a:lnTo>
                  <a:lnTo>
                    <a:pt x="512541" y="578668"/>
                  </a:lnTo>
                  <a:lnTo>
                    <a:pt x="521821" y="597360"/>
                  </a:lnTo>
                  <a:lnTo>
                    <a:pt x="535699" y="618078"/>
                  </a:lnTo>
                  <a:lnTo>
                    <a:pt x="544941" y="634375"/>
                  </a:lnTo>
                  <a:lnTo>
                    <a:pt x="554180" y="651880"/>
                  </a:lnTo>
                  <a:lnTo>
                    <a:pt x="561878" y="668384"/>
                  </a:lnTo>
                  <a:lnTo>
                    <a:pt x="567751" y="686330"/>
                  </a:lnTo>
                  <a:lnTo>
                    <a:pt x="577017" y="701396"/>
                  </a:lnTo>
                  <a:lnTo>
                    <a:pt x="581891" y="7203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710"/>
            <p:cNvSpPr/>
            <p:nvPr/>
          </p:nvSpPr>
          <p:spPr>
            <a:xfrm>
              <a:off x="803563" y="997527"/>
              <a:ext cx="346365" cy="27710"/>
            </a:xfrm>
            <a:custGeom>
              <a:avLst/>
              <a:gdLst/>
              <a:ahLst/>
              <a:cxnLst/>
              <a:rect l="0" t="0" r="0" b="0"/>
              <a:pathLst>
                <a:path w="346365" h="27710">
                  <a:moveTo>
                    <a:pt x="0" y="27709"/>
                  </a:moveTo>
                  <a:lnTo>
                    <a:pt x="0" y="14425"/>
                  </a:lnTo>
                  <a:lnTo>
                    <a:pt x="7355" y="14023"/>
                  </a:lnTo>
                  <a:lnTo>
                    <a:pt x="26639" y="13904"/>
                  </a:lnTo>
                  <a:lnTo>
                    <a:pt x="33153" y="12348"/>
                  </a:lnTo>
                  <a:lnTo>
                    <a:pt x="39035" y="9771"/>
                  </a:lnTo>
                  <a:lnTo>
                    <a:pt x="44496" y="6514"/>
                  </a:lnTo>
                  <a:lnTo>
                    <a:pt x="52755" y="4343"/>
                  </a:lnTo>
                  <a:lnTo>
                    <a:pt x="62879" y="2895"/>
                  </a:lnTo>
                  <a:lnTo>
                    <a:pt x="74247" y="1930"/>
                  </a:lnTo>
                  <a:lnTo>
                    <a:pt x="84904" y="1287"/>
                  </a:lnTo>
                  <a:lnTo>
                    <a:pt x="104955" y="572"/>
                  </a:lnTo>
                  <a:lnTo>
                    <a:pt x="153975" y="113"/>
                  </a:lnTo>
                  <a:lnTo>
                    <a:pt x="3463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711"/>
            <p:cNvSpPr/>
            <p:nvPr/>
          </p:nvSpPr>
          <p:spPr>
            <a:xfrm>
              <a:off x="1607368" y="776615"/>
              <a:ext cx="346123" cy="456440"/>
            </a:xfrm>
            <a:custGeom>
              <a:avLst/>
              <a:gdLst/>
              <a:ahLst/>
              <a:cxnLst/>
              <a:rect l="0" t="0" r="0" b="0"/>
              <a:pathLst>
                <a:path w="346123" h="456440">
                  <a:moveTo>
                    <a:pt x="332268" y="151639"/>
                  </a:moveTo>
                  <a:lnTo>
                    <a:pt x="339623" y="144284"/>
                  </a:lnTo>
                  <a:lnTo>
                    <a:pt x="341789" y="140578"/>
                  </a:lnTo>
                  <a:lnTo>
                    <a:pt x="345552" y="126426"/>
                  </a:lnTo>
                  <a:lnTo>
                    <a:pt x="341764" y="120934"/>
                  </a:lnTo>
                  <a:lnTo>
                    <a:pt x="338599" y="117315"/>
                  </a:lnTo>
                  <a:lnTo>
                    <a:pt x="336488" y="113362"/>
                  </a:lnTo>
                  <a:lnTo>
                    <a:pt x="331979" y="100445"/>
                  </a:lnTo>
                  <a:lnTo>
                    <a:pt x="321578" y="86868"/>
                  </a:lnTo>
                  <a:lnTo>
                    <a:pt x="313149" y="77696"/>
                  </a:lnTo>
                  <a:lnTo>
                    <a:pt x="299749" y="63878"/>
                  </a:lnTo>
                  <a:lnTo>
                    <a:pt x="272215" y="36183"/>
                  </a:lnTo>
                  <a:lnTo>
                    <a:pt x="267602" y="33105"/>
                  </a:lnTo>
                  <a:lnTo>
                    <a:pt x="258372" y="29684"/>
                  </a:lnTo>
                  <a:lnTo>
                    <a:pt x="252216" y="27233"/>
                  </a:lnTo>
                  <a:lnTo>
                    <a:pt x="245033" y="24059"/>
                  </a:lnTo>
                  <a:lnTo>
                    <a:pt x="237166" y="20404"/>
                  </a:lnTo>
                  <a:lnTo>
                    <a:pt x="230382" y="16428"/>
                  </a:lnTo>
                  <a:lnTo>
                    <a:pt x="224320" y="12238"/>
                  </a:lnTo>
                  <a:lnTo>
                    <a:pt x="218739" y="7905"/>
                  </a:lnTo>
                  <a:lnTo>
                    <a:pt x="211939" y="5016"/>
                  </a:lnTo>
                  <a:lnTo>
                    <a:pt x="204328" y="3090"/>
                  </a:lnTo>
                  <a:lnTo>
                    <a:pt x="196174" y="1807"/>
                  </a:lnTo>
                  <a:lnTo>
                    <a:pt x="189199" y="951"/>
                  </a:lnTo>
                  <a:lnTo>
                    <a:pt x="183010" y="380"/>
                  </a:lnTo>
                  <a:lnTo>
                    <a:pt x="177344" y="0"/>
                  </a:lnTo>
                  <a:lnTo>
                    <a:pt x="172028" y="1286"/>
                  </a:lnTo>
                  <a:lnTo>
                    <a:pt x="162016" y="6819"/>
                  </a:lnTo>
                  <a:lnTo>
                    <a:pt x="155651" y="8911"/>
                  </a:lnTo>
                  <a:lnTo>
                    <a:pt x="148330" y="10305"/>
                  </a:lnTo>
                  <a:lnTo>
                    <a:pt x="140370" y="11234"/>
                  </a:lnTo>
                  <a:lnTo>
                    <a:pt x="131984" y="13394"/>
                  </a:lnTo>
                  <a:lnTo>
                    <a:pt x="123315" y="16372"/>
                  </a:lnTo>
                  <a:lnTo>
                    <a:pt x="114457" y="19898"/>
                  </a:lnTo>
                  <a:lnTo>
                    <a:pt x="107012" y="25327"/>
                  </a:lnTo>
                  <a:lnTo>
                    <a:pt x="100509" y="32025"/>
                  </a:lnTo>
                  <a:lnTo>
                    <a:pt x="94635" y="39569"/>
                  </a:lnTo>
                  <a:lnTo>
                    <a:pt x="87640" y="46138"/>
                  </a:lnTo>
                  <a:lnTo>
                    <a:pt x="79898" y="52056"/>
                  </a:lnTo>
                  <a:lnTo>
                    <a:pt x="71657" y="57542"/>
                  </a:lnTo>
                  <a:lnTo>
                    <a:pt x="64625" y="64277"/>
                  </a:lnTo>
                  <a:lnTo>
                    <a:pt x="58396" y="71846"/>
                  </a:lnTo>
                  <a:lnTo>
                    <a:pt x="52705" y="79971"/>
                  </a:lnTo>
                  <a:lnTo>
                    <a:pt x="47371" y="88466"/>
                  </a:lnTo>
                  <a:lnTo>
                    <a:pt x="42276" y="97209"/>
                  </a:lnTo>
                  <a:lnTo>
                    <a:pt x="37340" y="106116"/>
                  </a:lnTo>
                  <a:lnTo>
                    <a:pt x="27750" y="124223"/>
                  </a:lnTo>
                  <a:lnTo>
                    <a:pt x="9051" y="160933"/>
                  </a:lnTo>
                  <a:lnTo>
                    <a:pt x="5953" y="170150"/>
                  </a:lnTo>
                  <a:lnTo>
                    <a:pt x="3888" y="179374"/>
                  </a:lnTo>
                  <a:lnTo>
                    <a:pt x="2512" y="188602"/>
                  </a:lnTo>
                  <a:lnTo>
                    <a:pt x="1594" y="197832"/>
                  </a:lnTo>
                  <a:lnTo>
                    <a:pt x="982" y="207065"/>
                  </a:lnTo>
                  <a:lnTo>
                    <a:pt x="575" y="216299"/>
                  </a:lnTo>
                  <a:lnTo>
                    <a:pt x="121" y="234769"/>
                  </a:lnTo>
                  <a:lnTo>
                    <a:pt x="0" y="244004"/>
                  </a:lnTo>
                  <a:lnTo>
                    <a:pt x="1459" y="253240"/>
                  </a:lnTo>
                  <a:lnTo>
                    <a:pt x="3971" y="262476"/>
                  </a:lnTo>
                  <a:lnTo>
                    <a:pt x="7185" y="271712"/>
                  </a:lnTo>
                  <a:lnTo>
                    <a:pt x="10867" y="280948"/>
                  </a:lnTo>
                  <a:lnTo>
                    <a:pt x="14861" y="290185"/>
                  </a:lnTo>
                  <a:lnTo>
                    <a:pt x="23404" y="308657"/>
                  </a:lnTo>
                  <a:lnTo>
                    <a:pt x="32333" y="327130"/>
                  </a:lnTo>
                  <a:lnTo>
                    <a:pt x="38408" y="336366"/>
                  </a:lnTo>
                  <a:lnTo>
                    <a:pt x="45537" y="345603"/>
                  </a:lnTo>
                  <a:lnTo>
                    <a:pt x="53368" y="354839"/>
                  </a:lnTo>
                  <a:lnTo>
                    <a:pt x="61668" y="362536"/>
                  </a:lnTo>
                  <a:lnTo>
                    <a:pt x="70280" y="369207"/>
                  </a:lnTo>
                  <a:lnTo>
                    <a:pt x="79100" y="375193"/>
                  </a:lnTo>
                  <a:lnTo>
                    <a:pt x="89598" y="380724"/>
                  </a:lnTo>
                  <a:lnTo>
                    <a:pt x="101216" y="385950"/>
                  </a:lnTo>
                  <a:lnTo>
                    <a:pt x="113578" y="390974"/>
                  </a:lnTo>
                  <a:lnTo>
                    <a:pt x="124899" y="395862"/>
                  </a:lnTo>
                  <a:lnTo>
                    <a:pt x="145688" y="405399"/>
                  </a:lnTo>
                  <a:lnTo>
                    <a:pt x="157081" y="410097"/>
                  </a:lnTo>
                  <a:lnTo>
                    <a:pt x="169295" y="414769"/>
                  </a:lnTo>
                  <a:lnTo>
                    <a:pt x="195181" y="424064"/>
                  </a:lnTo>
                  <a:lnTo>
                    <a:pt x="222080" y="433327"/>
                  </a:lnTo>
                  <a:lnTo>
                    <a:pt x="235718" y="436413"/>
                  </a:lnTo>
                  <a:lnTo>
                    <a:pt x="249429" y="438470"/>
                  </a:lnTo>
                  <a:lnTo>
                    <a:pt x="263187" y="439842"/>
                  </a:lnTo>
                  <a:lnTo>
                    <a:pt x="276978" y="442295"/>
                  </a:lnTo>
                  <a:lnTo>
                    <a:pt x="290790" y="445470"/>
                  </a:lnTo>
                  <a:lnTo>
                    <a:pt x="304616" y="449127"/>
                  </a:lnTo>
                  <a:lnTo>
                    <a:pt x="315372" y="451564"/>
                  </a:lnTo>
                  <a:lnTo>
                    <a:pt x="324083" y="453189"/>
                  </a:lnTo>
                  <a:lnTo>
                    <a:pt x="346122" y="4564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712"/>
            <p:cNvSpPr/>
            <p:nvPr/>
          </p:nvSpPr>
          <p:spPr>
            <a:xfrm>
              <a:off x="1925781" y="512618"/>
              <a:ext cx="249383" cy="277092"/>
            </a:xfrm>
            <a:custGeom>
              <a:avLst/>
              <a:gdLst/>
              <a:ahLst/>
              <a:cxnLst/>
              <a:rect l="0" t="0" r="0" b="0"/>
              <a:pathLst>
                <a:path w="249383" h="277092">
                  <a:moveTo>
                    <a:pt x="0" y="0"/>
                  </a:moveTo>
                  <a:lnTo>
                    <a:pt x="13284" y="0"/>
                  </a:lnTo>
                  <a:lnTo>
                    <a:pt x="21041" y="7355"/>
                  </a:lnTo>
                  <a:lnTo>
                    <a:pt x="25734" y="11928"/>
                  </a:lnTo>
                  <a:lnTo>
                    <a:pt x="26392" y="14110"/>
                  </a:lnTo>
                  <a:lnTo>
                    <a:pt x="27124" y="20638"/>
                  </a:lnTo>
                  <a:lnTo>
                    <a:pt x="27536" y="25614"/>
                  </a:lnTo>
                  <a:lnTo>
                    <a:pt x="31737" y="30883"/>
                  </a:lnTo>
                  <a:lnTo>
                    <a:pt x="35013" y="34443"/>
                  </a:lnTo>
                  <a:lnTo>
                    <a:pt x="37197" y="38356"/>
                  </a:lnTo>
                  <a:lnTo>
                    <a:pt x="39623" y="46808"/>
                  </a:lnTo>
                  <a:lnTo>
                    <a:pt x="41809" y="49678"/>
                  </a:lnTo>
                  <a:lnTo>
                    <a:pt x="44806" y="51591"/>
                  </a:lnTo>
                  <a:lnTo>
                    <a:pt x="48344" y="52867"/>
                  </a:lnTo>
                  <a:lnTo>
                    <a:pt x="52241" y="55257"/>
                  </a:lnTo>
                  <a:lnTo>
                    <a:pt x="56379" y="58389"/>
                  </a:lnTo>
                  <a:lnTo>
                    <a:pt x="60677" y="62017"/>
                  </a:lnTo>
                  <a:lnTo>
                    <a:pt x="65082" y="65975"/>
                  </a:lnTo>
                  <a:lnTo>
                    <a:pt x="74081" y="74478"/>
                  </a:lnTo>
                  <a:lnTo>
                    <a:pt x="110844" y="110859"/>
                  </a:lnTo>
                  <a:lnTo>
                    <a:pt x="170873" y="170873"/>
                  </a:lnTo>
                  <a:lnTo>
                    <a:pt x="173952" y="175491"/>
                  </a:lnTo>
                  <a:lnTo>
                    <a:pt x="176004" y="180109"/>
                  </a:lnTo>
                  <a:lnTo>
                    <a:pt x="177372" y="184727"/>
                  </a:lnTo>
                  <a:lnTo>
                    <a:pt x="179824" y="189345"/>
                  </a:lnTo>
                  <a:lnTo>
                    <a:pt x="182998" y="193963"/>
                  </a:lnTo>
                  <a:lnTo>
                    <a:pt x="186653" y="198582"/>
                  </a:lnTo>
                  <a:lnTo>
                    <a:pt x="189090" y="203200"/>
                  </a:lnTo>
                  <a:lnTo>
                    <a:pt x="190715" y="207818"/>
                  </a:lnTo>
                  <a:lnTo>
                    <a:pt x="191798" y="212436"/>
                  </a:lnTo>
                  <a:lnTo>
                    <a:pt x="194059" y="215515"/>
                  </a:lnTo>
                  <a:lnTo>
                    <a:pt x="197106" y="217567"/>
                  </a:lnTo>
                  <a:lnTo>
                    <a:pt x="200677" y="218936"/>
                  </a:lnTo>
                  <a:lnTo>
                    <a:pt x="203057" y="221387"/>
                  </a:lnTo>
                  <a:lnTo>
                    <a:pt x="204645" y="224561"/>
                  </a:lnTo>
                  <a:lnTo>
                    <a:pt x="205703" y="228216"/>
                  </a:lnTo>
                  <a:lnTo>
                    <a:pt x="210983" y="236383"/>
                  </a:lnTo>
                  <a:lnTo>
                    <a:pt x="219561" y="246814"/>
                  </a:lnTo>
                  <a:lnTo>
                    <a:pt x="224839" y="252345"/>
                  </a:lnTo>
                  <a:lnTo>
                    <a:pt x="249359" y="277068"/>
                  </a:lnTo>
                  <a:lnTo>
                    <a:pt x="249382" y="2770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713"/>
            <p:cNvSpPr/>
            <p:nvPr/>
          </p:nvSpPr>
          <p:spPr>
            <a:xfrm>
              <a:off x="2729345" y="872836"/>
              <a:ext cx="41564" cy="443346"/>
            </a:xfrm>
            <a:custGeom>
              <a:avLst/>
              <a:gdLst/>
              <a:ahLst/>
              <a:cxnLst/>
              <a:rect l="0" t="0" r="0" b="0"/>
              <a:pathLst>
                <a:path w="41564" h="443346">
                  <a:moveTo>
                    <a:pt x="0" y="0"/>
                  </a:moveTo>
                  <a:lnTo>
                    <a:pt x="0" y="147972"/>
                  </a:lnTo>
                  <a:lnTo>
                    <a:pt x="1539" y="158685"/>
                  </a:lnTo>
                  <a:lnTo>
                    <a:pt x="4105" y="170444"/>
                  </a:lnTo>
                  <a:lnTo>
                    <a:pt x="7355" y="182902"/>
                  </a:lnTo>
                  <a:lnTo>
                    <a:pt x="9521" y="194286"/>
                  </a:lnTo>
                  <a:lnTo>
                    <a:pt x="10966" y="204954"/>
                  </a:lnTo>
                  <a:lnTo>
                    <a:pt x="11929" y="215145"/>
                  </a:lnTo>
                  <a:lnTo>
                    <a:pt x="12571" y="225018"/>
                  </a:lnTo>
                  <a:lnTo>
                    <a:pt x="12999" y="234679"/>
                  </a:lnTo>
                  <a:lnTo>
                    <a:pt x="13474" y="253623"/>
                  </a:lnTo>
                  <a:lnTo>
                    <a:pt x="13850" y="355595"/>
                  </a:lnTo>
                  <a:lnTo>
                    <a:pt x="15391" y="363294"/>
                  </a:lnTo>
                  <a:lnTo>
                    <a:pt x="17958" y="369966"/>
                  </a:lnTo>
                  <a:lnTo>
                    <a:pt x="21208" y="375953"/>
                  </a:lnTo>
                  <a:lnTo>
                    <a:pt x="23375" y="381484"/>
                  </a:lnTo>
                  <a:lnTo>
                    <a:pt x="24820" y="386710"/>
                  </a:lnTo>
                  <a:lnTo>
                    <a:pt x="25783" y="391734"/>
                  </a:lnTo>
                  <a:lnTo>
                    <a:pt x="26853" y="401421"/>
                  </a:lnTo>
                  <a:lnTo>
                    <a:pt x="27138" y="406159"/>
                  </a:lnTo>
                  <a:lnTo>
                    <a:pt x="28868" y="410858"/>
                  </a:lnTo>
                  <a:lnTo>
                    <a:pt x="31560" y="415529"/>
                  </a:lnTo>
                  <a:lnTo>
                    <a:pt x="34895" y="420183"/>
                  </a:lnTo>
                  <a:lnTo>
                    <a:pt x="37118" y="424825"/>
                  </a:lnTo>
                  <a:lnTo>
                    <a:pt x="38600" y="429459"/>
                  </a:lnTo>
                  <a:lnTo>
                    <a:pt x="41563" y="4433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714"/>
            <p:cNvSpPr/>
            <p:nvPr/>
          </p:nvSpPr>
          <p:spPr>
            <a:xfrm>
              <a:off x="2452254" y="1066800"/>
              <a:ext cx="595747" cy="27710"/>
            </a:xfrm>
            <a:custGeom>
              <a:avLst/>
              <a:gdLst/>
              <a:ahLst/>
              <a:cxnLst/>
              <a:rect l="0" t="0" r="0" b="0"/>
              <a:pathLst>
                <a:path w="595747" h="27710">
                  <a:moveTo>
                    <a:pt x="0" y="27709"/>
                  </a:moveTo>
                  <a:lnTo>
                    <a:pt x="14710" y="20354"/>
                  </a:lnTo>
                  <a:lnTo>
                    <a:pt x="22122" y="18187"/>
                  </a:lnTo>
                  <a:lnTo>
                    <a:pt x="30142" y="16743"/>
                  </a:lnTo>
                  <a:lnTo>
                    <a:pt x="38567" y="15780"/>
                  </a:lnTo>
                  <a:lnTo>
                    <a:pt x="47263" y="15138"/>
                  </a:lnTo>
                  <a:lnTo>
                    <a:pt x="65135" y="14425"/>
                  </a:lnTo>
                  <a:lnTo>
                    <a:pt x="75750" y="12695"/>
                  </a:lnTo>
                  <a:lnTo>
                    <a:pt x="87446" y="10003"/>
                  </a:lnTo>
                  <a:lnTo>
                    <a:pt x="99861" y="6668"/>
                  </a:lnTo>
                  <a:lnTo>
                    <a:pt x="112756" y="4445"/>
                  </a:lnTo>
                  <a:lnTo>
                    <a:pt x="125971" y="2963"/>
                  </a:lnTo>
                  <a:lnTo>
                    <a:pt x="139399" y="1975"/>
                  </a:lnTo>
                  <a:lnTo>
                    <a:pt x="154508" y="1317"/>
                  </a:lnTo>
                  <a:lnTo>
                    <a:pt x="187717" y="585"/>
                  </a:lnTo>
                  <a:lnTo>
                    <a:pt x="509883" y="0"/>
                  </a:lnTo>
                  <a:lnTo>
                    <a:pt x="523110" y="1539"/>
                  </a:lnTo>
                  <a:lnTo>
                    <a:pt x="535007" y="4105"/>
                  </a:lnTo>
                  <a:lnTo>
                    <a:pt x="546017" y="7354"/>
                  </a:lnTo>
                  <a:lnTo>
                    <a:pt x="556435" y="9521"/>
                  </a:lnTo>
                  <a:lnTo>
                    <a:pt x="566460" y="10965"/>
                  </a:lnTo>
                  <a:lnTo>
                    <a:pt x="595746" y="138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715"/>
            <p:cNvSpPr/>
            <p:nvPr/>
          </p:nvSpPr>
          <p:spPr>
            <a:xfrm>
              <a:off x="3172690" y="817658"/>
              <a:ext cx="457201" cy="678633"/>
            </a:xfrm>
            <a:custGeom>
              <a:avLst/>
              <a:gdLst/>
              <a:ahLst/>
              <a:cxnLst/>
              <a:rect l="0" t="0" r="0" b="0"/>
              <a:pathLst>
                <a:path w="457201" h="678633">
                  <a:moveTo>
                    <a:pt x="0" y="609360"/>
                  </a:moveTo>
                  <a:lnTo>
                    <a:pt x="0" y="602005"/>
                  </a:lnTo>
                  <a:lnTo>
                    <a:pt x="1540" y="598299"/>
                  </a:lnTo>
                  <a:lnTo>
                    <a:pt x="7356" y="590076"/>
                  </a:lnTo>
                  <a:lnTo>
                    <a:pt x="9522" y="584189"/>
                  </a:lnTo>
                  <a:lnTo>
                    <a:pt x="11929" y="569437"/>
                  </a:lnTo>
                  <a:lnTo>
                    <a:pt x="13285" y="551178"/>
                  </a:lnTo>
                  <a:lnTo>
                    <a:pt x="17706" y="536806"/>
                  </a:lnTo>
                  <a:lnTo>
                    <a:pt x="23264" y="521695"/>
                  </a:lnTo>
                  <a:lnTo>
                    <a:pt x="27931" y="502995"/>
                  </a:lnTo>
                  <a:lnTo>
                    <a:pt x="34479" y="487169"/>
                  </a:lnTo>
                  <a:lnTo>
                    <a:pt x="38415" y="469873"/>
                  </a:lnTo>
                  <a:lnTo>
                    <a:pt x="41704" y="450384"/>
                  </a:lnTo>
                  <a:lnTo>
                    <a:pt x="44736" y="438721"/>
                  </a:lnTo>
                  <a:lnTo>
                    <a:pt x="48297" y="426328"/>
                  </a:lnTo>
                  <a:lnTo>
                    <a:pt x="50671" y="414987"/>
                  </a:lnTo>
                  <a:lnTo>
                    <a:pt x="53308" y="394176"/>
                  </a:lnTo>
                  <a:lnTo>
                    <a:pt x="58586" y="374664"/>
                  </a:lnTo>
                  <a:lnTo>
                    <a:pt x="66063" y="354190"/>
                  </a:lnTo>
                  <a:lnTo>
                    <a:pt x="74517" y="329696"/>
                  </a:lnTo>
                  <a:lnTo>
                    <a:pt x="77387" y="318239"/>
                  </a:lnTo>
                  <a:lnTo>
                    <a:pt x="80576" y="297298"/>
                  </a:lnTo>
                  <a:lnTo>
                    <a:pt x="82966" y="285864"/>
                  </a:lnTo>
                  <a:lnTo>
                    <a:pt x="86099" y="273623"/>
                  </a:lnTo>
                  <a:lnTo>
                    <a:pt x="89726" y="260844"/>
                  </a:lnTo>
                  <a:lnTo>
                    <a:pt x="93684" y="249246"/>
                  </a:lnTo>
                  <a:lnTo>
                    <a:pt x="102188" y="228150"/>
                  </a:lnTo>
                  <a:lnTo>
                    <a:pt x="106993" y="208511"/>
                  </a:lnTo>
                  <a:lnTo>
                    <a:pt x="110668" y="189520"/>
                  </a:lnTo>
                  <a:lnTo>
                    <a:pt x="117432" y="170817"/>
                  </a:lnTo>
                  <a:lnTo>
                    <a:pt x="125570" y="152242"/>
                  </a:lnTo>
                  <a:lnTo>
                    <a:pt x="134318" y="133723"/>
                  </a:lnTo>
                  <a:lnTo>
                    <a:pt x="157070" y="87510"/>
                  </a:lnTo>
                  <a:lnTo>
                    <a:pt x="162173" y="73140"/>
                  </a:lnTo>
                  <a:lnTo>
                    <a:pt x="163533" y="67152"/>
                  </a:lnTo>
                  <a:lnTo>
                    <a:pt x="169150" y="56395"/>
                  </a:lnTo>
                  <a:lnTo>
                    <a:pt x="172803" y="51371"/>
                  </a:lnTo>
                  <a:lnTo>
                    <a:pt x="176862" y="41684"/>
                  </a:lnTo>
                  <a:lnTo>
                    <a:pt x="177945" y="36946"/>
                  </a:lnTo>
                  <a:lnTo>
                    <a:pt x="183253" y="27576"/>
                  </a:lnTo>
                  <a:lnTo>
                    <a:pt x="186823" y="22922"/>
                  </a:lnTo>
                  <a:lnTo>
                    <a:pt x="190790" y="13646"/>
                  </a:lnTo>
                  <a:lnTo>
                    <a:pt x="193337" y="2503"/>
                  </a:lnTo>
                  <a:lnTo>
                    <a:pt x="195085" y="1588"/>
                  </a:lnTo>
                  <a:lnTo>
                    <a:pt x="205838" y="0"/>
                  </a:lnTo>
                  <a:lnTo>
                    <a:pt x="206498" y="1460"/>
                  </a:lnTo>
                  <a:lnTo>
                    <a:pt x="207703" y="13884"/>
                  </a:lnTo>
                  <a:lnTo>
                    <a:pt x="207767" y="20405"/>
                  </a:lnTo>
                  <a:lnTo>
                    <a:pt x="215158" y="40086"/>
                  </a:lnTo>
                  <a:lnTo>
                    <a:pt x="219743" y="58061"/>
                  </a:lnTo>
                  <a:lnTo>
                    <a:pt x="221101" y="73136"/>
                  </a:lnTo>
                  <a:lnTo>
                    <a:pt x="225524" y="86764"/>
                  </a:lnTo>
                  <a:lnTo>
                    <a:pt x="231081" y="103083"/>
                  </a:lnTo>
                  <a:lnTo>
                    <a:pt x="233552" y="120598"/>
                  </a:lnTo>
                  <a:lnTo>
                    <a:pt x="238754" y="138645"/>
                  </a:lnTo>
                  <a:lnTo>
                    <a:pt x="244659" y="156929"/>
                  </a:lnTo>
                  <a:lnTo>
                    <a:pt x="247283" y="175318"/>
                  </a:lnTo>
                  <a:lnTo>
                    <a:pt x="252554" y="193753"/>
                  </a:lnTo>
                  <a:lnTo>
                    <a:pt x="260028" y="213749"/>
                  </a:lnTo>
                  <a:lnTo>
                    <a:pt x="268482" y="238030"/>
                  </a:lnTo>
                  <a:lnTo>
                    <a:pt x="272891" y="249430"/>
                  </a:lnTo>
                  <a:lnTo>
                    <a:pt x="281895" y="270308"/>
                  </a:lnTo>
                  <a:lnTo>
                    <a:pt x="286923" y="289850"/>
                  </a:lnTo>
                  <a:lnTo>
                    <a:pt x="290698" y="310337"/>
                  </a:lnTo>
                  <a:lnTo>
                    <a:pt x="293859" y="322266"/>
                  </a:lnTo>
                  <a:lnTo>
                    <a:pt x="297506" y="334837"/>
                  </a:lnTo>
                  <a:lnTo>
                    <a:pt x="301477" y="346296"/>
                  </a:lnTo>
                  <a:lnTo>
                    <a:pt x="309994" y="367238"/>
                  </a:lnTo>
                  <a:lnTo>
                    <a:pt x="318911" y="386809"/>
                  </a:lnTo>
                  <a:lnTo>
                    <a:pt x="337178" y="424459"/>
                  </a:lnTo>
                  <a:lnTo>
                    <a:pt x="342281" y="443028"/>
                  </a:lnTo>
                  <a:lnTo>
                    <a:pt x="346089" y="461544"/>
                  </a:lnTo>
                  <a:lnTo>
                    <a:pt x="352913" y="480035"/>
                  </a:lnTo>
                  <a:lnTo>
                    <a:pt x="361076" y="494412"/>
                  </a:lnTo>
                  <a:lnTo>
                    <a:pt x="374327" y="515265"/>
                  </a:lnTo>
                  <a:lnTo>
                    <a:pt x="383422" y="532134"/>
                  </a:lnTo>
                  <a:lnTo>
                    <a:pt x="392596" y="549893"/>
                  </a:lnTo>
                  <a:lnTo>
                    <a:pt x="397700" y="563944"/>
                  </a:lnTo>
                  <a:lnTo>
                    <a:pt x="401507" y="576860"/>
                  </a:lnTo>
                  <a:lnTo>
                    <a:pt x="408330" y="592863"/>
                  </a:lnTo>
                  <a:lnTo>
                    <a:pt x="413472" y="611827"/>
                  </a:lnTo>
                  <a:lnTo>
                    <a:pt x="418780" y="622258"/>
                  </a:lnTo>
                  <a:lnTo>
                    <a:pt x="422351" y="627195"/>
                  </a:lnTo>
                  <a:lnTo>
                    <a:pt x="426317" y="636785"/>
                  </a:lnTo>
                  <a:lnTo>
                    <a:pt x="428551" y="650839"/>
                  </a:lnTo>
                  <a:lnTo>
                    <a:pt x="428864" y="655485"/>
                  </a:lnTo>
                  <a:lnTo>
                    <a:pt x="430612" y="658583"/>
                  </a:lnTo>
                  <a:lnTo>
                    <a:pt x="433318" y="660648"/>
                  </a:lnTo>
                  <a:lnTo>
                    <a:pt x="436661" y="662025"/>
                  </a:lnTo>
                  <a:lnTo>
                    <a:pt x="438889" y="664482"/>
                  </a:lnTo>
                  <a:lnTo>
                    <a:pt x="440374" y="667659"/>
                  </a:lnTo>
                  <a:lnTo>
                    <a:pt x="442759" y="676465"/>
                  </a:lnTo>
                  <a:lnTo>
                    <a:pt x="444494" y="677187"/>
                  </a:lnTo>
                  <a:lnTo>
                    <a:pt x="457200" y="6786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16"/>
            <p:cNvSpPr/>
            <p:nvPr/>
          </p:nvSpPr>
          <p:spPr>
            <a:xfrm>
              <a:off x="3241963" y="1260763"/>
              <a:ext cx="290947" cy="13856"/>
            </a:xfrm>
            <a:custGeom>
              <a:avLst/>
              <a:gdLst/>
              <a:ahLst/>
              <a:cxnLst/>
              <a:rect l="0" t="0" r="0" b="0"/>
              <a:pathLst>
                <a:path w="290947" h="13856">
                  <a:moveTo>
                    <a:pt x="0" y="13855"/>
                  </a:moveTo>
                  <a:lnTo>
                    <a:pt x="0" y="50"/>
                  </a:lnTo>
                  <a:lnTo>
                    <a:pt x="147974" y="0"/>
                  </a:lnTo>
                  <a:lnTo>
                    <a:pt x="157146" y="1540"/>
                  </a:lnTo>
                  <a:lnTo>
                    <a:pt x="166340" y="4105"/>
                  </a:lnTo>
                  <a:lnTo>
                    <a:pt x="175548" y="7355"/>
                  </a:lnTo>
                  <a:lnTo>
                    <a:pt x="183225" y="9522"/>
                  </a:lnTo>
                  <a:lnTo>
                    <a:pt x="189884" y="10966"/>
                  </a:lnTo>
                  <a:lnTo>
                    <a:pt x="195862" y="11929"/>
                  </a:lnTo>
                  <a:lnTo>
                    <a:pt x="202926" y="12571"/>
                  </a:lnTo>
                  <a:lnTo>
                    <a:pt x="210715" y="12999"/>
                  </a:lnTo>
                  <a:lnTo>
                    <a:pt x="226039" y="13474"/>
                  </a:lnTo>
                  <a:lnTo>
                    <a:pt x="248420" y="13780"/>
                  </a:lnTo>
                  <a:lnTo>
                    <a:pt x="290946" y="138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17"/>
            <p:cNvSpPr/>
            <p:nvPr/>
          </p:nvSpPr>
          <p:spPr>
            <a:xfrm>
              <a:off x="3657600" y="651163"/>
              <a:ext cx="180110" cy="277092"/>
            </a:xfrm>
            <a:custGeom>
              <a:avLst/>
              <a:gdLst/>
              <a:ahLst/>
              <a:cxnLst/>
              <a:rect l="0" t="0" r="0" b="0"/>
              <a:pathLst>
                <a:path w="180110" h="277092">
                  <a:moveTo>
                    <a:pt x="0" y="0"/>
                  </a:moveTo>
                  <a:lnTo>
                    <a:pt x="7354" y="7355"/>
                  </a:lnTo>
                  <a:lnTo>
                    <a:pt x="9521" y="11061"/>
                  </a:lnTo>
                  <a:lnTo>
                    <a:pt x="11928" y="19284"/>
                  </a:lnTo>
                  <a:lnTo>
                    <a:pt x="14109" y="23632"/>
                  </a:lnTo>
                  <a:lnTo>
                    <a:pt x="17103" y="28070"/>
                  </a:lnTo>
                  <a:lnTo>
                    <a:pt x="20638" y="32568"/>
                  </a:lnTo>
                  <a:lnTo>
                    <a:pt x="22995" y="37106"/>
                  </a:lnTo>
                  <a:lnTo>
                    <a:pt x="24566" y="41671"/>
                  </a:lnTo>
                  <a:lnTo>
                    <a:pt x="25613" y="46253"/>
                  </a:lnTo>
                  <a:lnTo>
                    <a:pt x="27851" y="50848"/>
                  </a:lnTo>
                  <a:lnTo>
                    <a:pt x="30882" y="55450"/>
                  </a:lnTo>
                  <a:lnTo>
                    <a:pt x="34443" y="60058"/>
                  </a:lnTo>
                  <a:lnTo>
                    <a:pt x="38356" y="66208"/>
                  </a:lnTo>
                  <a:lnTo>
                    <a:pt x="42503" y="73387"/>
                  </a:lnTo>
                  <a:lnTo>
                    <a:pt x="46808" y="81252"/>
                  </a:lnTo>
                  <a:lnTo>
                    <a:pt x="51217" y="88035"/>
                  </a:lnTo>
                  <a:lnTo>
                    <a:pt x="55696" y="94096"/>
                  </a:lnTo>
                  <a:lnTo>
                    <a:pt x="60221" y="99676"/>
                  </a:lnTo>
                  <a:lnTo>
                    <a:pt x="64778" y="106475"/>
                  </a:lnTo>
                  <a:lnTo>
                    <a:pt x="69355" y="114086"/>
                  </a:lnTo>
                  <a:lnTo>
                    <a:pt x="73945" y="122239"/>
                  </a:lnTo>
                  <a:lnTo>
                    <a:pt x="78545" y="129214"/>
                  </a:lnTo>
                  <a:lnTo>
                    <a:pt x="83151" y="135403"/>
                  </a:lnTo>
                  <a:lnTo>
                    <a:pt x="87761" y="141069"/>
                  </a:lnTo>
                  <a:lnTo>
                    <a:pt x="92374" y="146385"/>
                  </a:lnTo>
                  <a:lnTo>
                    <a:pt x="96989" y="151469"/>
                  </a:lnTo>
                  <a:lnTo>
                    <a:pt x="101604" y="156398"/>
                  </a:lnTo>
                  <a:lnTo>
                    <a:pt x="106221" y="162762"/>
                  </a:lnTo>
                  <a:lnTo>
                    <a:pt x="110838" y="170084"/>
                  </a:lnTo>
                  <a:lnTo>
                    <a:pt x="115455" y="178044"/>
                  </a:lnTo>
                  <a:lnTo>
                    <a:pt x="120073" y="184890"/>
                  </a:lnTo>
                  <a:lnTo>
                    <a:pt x="124691" y="190993"/>
                  </a:lnTo>
                  <a:lnTo>
                    <a:pt x="129309" y="196602"/>
                  </a:lnTo>
                  <a:lnTo>
                    <a:pt x="133927" y="201880"/>
                  </a:lnTo>
                  <a:lnTo>
                    <a:pt x="138545" y="206938"/>
                  </a:lnTo>
                  <a:lnTo>
                    <a:pt x="147782" y="216664"/>
                  </a:lnTo>
                  <a:lnTo>
                    <a:pt x="157018" y="226117"/>
                  </a:lnTo>
                  <a:lnTo>
                    <a:pt x="160096" y="230793"/>
                  </a:lnTo>
                  <a:lnTo>
                    <a:pt x="162149" y="235450"/>
                  </a:lnTo>
                  <a:lnTo>
                    <a:pt x="163517" y="240094"/>
                  </a:lnTo>
                  <a:lnTo>
                    <a:pt x="165969" y="244729"/>
                  </a:lnTo>
                  <a:lnTo>
                    <a:pt x="169143" y="249359"/>
                  </a:lnTo>
                  <a:lnTo>
                    <a:pt x="172798" y="253985"/>
                  </a:lnTo>
                  <a:lnTo>
                    <a:pt x="175235" y="258608"/>
                  </a:lnTo>
                  <a:lnTo>
                    <a:pt x="176860" y="263230"/>
                  </a:lnTo>
                  <a:lnTo>
                    <a:pt x="180109" y="2770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18"/>
            <p:cNvSpPr/>
            <p:nvPr/>
          </p:nvSpPr>
          <p:spPr>
            <a:xfrm>
              <a:off x="3866061" y="1080709"/>
              <a:ext cx="345721" cy="415582"/>
            </a:xfrm>
            <a:custGeom>
              <a:avLst/>
              <a:gdLst/>
              <a:ahLst/>
              <a:cxnLst/>
              <a:rect l="0" t="0" r="0" b="0"/>
              <a:pathLst>
                <a:path w="345721" h="415582">
                  <a:moveTo>
                    <a:pt x="318011" y="27654"/>
                  </a:moveTo>
                  <a:lnTo>
                    <a:pt x="306082" y="27654"/>
                  </a:lnTo>
                  <a:lnTo>
                    <a:pt x="296802" y="23549"/>
                  </a:lnTo>
                  <a:lnTo>
                    <a:pt x="290017" y="20299"/>
                  </a:lnTo>
                  <a:lnTo>
                    <a:pt x="283955" y="18133"/>
                  </a:lnTo>
                  <a:lnTo>
                    <a:pt x="278374" y="16688"/>
                  </a:lnTo>
                  <a:lnTo>
                    <a:pt x="273113" y="15725"/>
                  </a:lnTo>
                  <a:lnTo>
                    <a:pt x="263164" y="10550"/>
                  </a:lnTo>
                  <a:lnTo>
                    <a:pt x="258355" y="7015"/>
                  </a:lnTo>
                  <a:lnTo>
                    <a:pt x="248907" y="3087"/>
                  </a:lnTo>
                  <a:lnTo>
                    <a:pt x="244233" y="2040"/>
                  </a:lnTo>
                  <a:lnTo>
                    <a:pt x="238038" y="1342"/>
                  </a:lnTo>
                  <a:lnTo>
                    <a:pt x="230829" y="876"/>
                  </a:lnTo>
                  <a:lnTo>
                    <a:pt x="216148" y="359"/>
                  </a:lnTo>
                  <a:lnTo>
                    <a:pt x="197690" y="68"/>
                  </a:lnTo>
                  <a:lnTo>
                    <a:pt x="181921" y="0"/>
                  </a:lnTo>
                  <a:lnTo>
                    <a:pt x="174945" y="1521"/>
                  </a:lnTo>
                  <a:lnTo>
                    <a:pt x="168755" y="4074"/>
                  </a:lnTo>
                  <a:lnTo>
                    <a:pt x="163089" y="7316"/>
                  </a:lnTo>
                  <a:lnTo>
                    <a:pt x="156233" y="9477"/>
                  </a:lnTo>
                  <a:lnTo>
                    <a:pt x="148583" y="10918"/>
                  </a:lnTo>
                  <a:lnTo>
                    <a:pt x="140405" y="11879"/>
                  </a:lnTo>
                  <a:lnTo>
                    <a:pt x="131873" y="14058"/>
                  </a:lnTo>
                  <a:lnTo>
                    <a:pt x="123107" y="17051"/>
                  </a:lnTo>
                  <a:lnTo>
                    <a:pt x="114184" y="20585"/>
                  </a:lnTo>
                  <a:lnTo>
                    <a:pt x="106696" y="24481"/>
                  </a:lnTo>
                  <a:lnTo>
                    <a:pt x="100165" y="28617"/>
                  </a:lnTo>
                  <a:lnTo>
                    <a:pt x="94271" y="32915"/>
                  </a:lnTo>
                  <a:lnTo>
                    <a:pt x="87263" y="37319"/>
                  </a:lnTo>
                  <a:lnTo>
                    <a:pt x="79512" y="41794"/>
                  </a:lnTo>
                  <a:lnTo>
                    <a:pt x="71267" y="46317"/>
                  </a:lnTo>
                  <a:lnTo>
                    <a:pt x="64230" y="52411"/>
                  </a:lnTo>
                  <a:lnTo>
                    <a:pt x="57999" y="59553"/>
                  </a:lnTo>
                  <a:lnTo>
                    <a:pt x="52306" y="67393"/>
                  </a:lnTo>
                  <a:lnTo>
                    <a:pt x="41876" y="80209"/>
                  </a:lnTo>
                  <a:lnTo>
                    <a:pt x="32109" y="92575"/>
                  </a:lnTo>
                  <a:lnTo>
                    <a:pt x="27349" y="100183"/>
                  </a:lnTo>
                  <a:lnTo>
                    <a:pt x="22636" y="108334"/>
                  </a:lnTo>
                  <a:lnTo>
                    <a:pt x="19494" y="115308"/>
                  </a:lnTo>
                  <a:lnTo>
                    <a:pt x="16004" y="127161"/>
                  </a:lnTo>
                  <a:lnTo>
                    <a:pt x="13533" y="134016"/>
                  </a:lnTo>
                  <a:lnTo>
                    <a:pt x="10348" y="141665"/>
                  </a:lnTo>
                  <a:lnTo>
                    <a:pt x="6684" y="149843"/>
                  </a:lnTo>
                  <a:lnTo>
                    <a:pt x="4241" y="158374"/>
                  </a:lnTo>
                  <a:lnTo>
                    <a:pt x="2613" y="167140"/>
                  </a:lnTo>
                  <a:lnTo>
                    <a:pt x="1528" y="176063"/>
                  </a:lnTo>
                  <a:lnTo>
                    <a:pt x="804" y="185090"/>
                  </a:lnTo>
                  <a:lnTo>
                    <a:pt x="321" y="194187"/>
                  </a:lnTo>
                  <a:lnTo>
                    <a:pt x="0" y="203331"/>
                  </a:lnTo>
                  <a:lnTo>
                    <a:pt x="1325" y="212505"/>
                  </a:lnTo>
                  <a:lnTo>
                    <a:pt x="3748" y="221700"/>
                  </a:lnTo>
                  <a:lnTo>
                    <a:pt x="6902" y="230909"/>
                  </a:lnTo>
                  <a:lnTo>
                    <a:pt x="9005" y="238588"/>
                  </a:lnTo>
                  <a:lnTo>
                    <a:pt x="11342" y="251225"/>
                  </a:lnTo>
                  <a:lnTo>
                    <a:pt x="13504" y="258289"/>
                  </a:lnTo>
                  <a:lnTo>
                    <a:pt x="16485" y="266077"/>
                  </a:lnTo>
                  <a:lnTo>
                    <a:pt x="20012" y="274348"/>
                  </a:lnTo>
                  <a:lnTo>
                    <a:pt x="25442" y="282941"/>
                  </a:lnTo>
                  <a:lnTo>
                    <a:pt x="32141" y="291748"/>
                  </a:lnTo>
                  <a:lnTo>
                    <a:pt x="39686" y="300699"/>
                  </a:lnTo>
                  <a:lnTo>
                    <a:pt x="47794" y="308205"/>
                  </a:lnTo>
                  <a:lnTo>
                    <a:pt x="56278" y="314749"/>
                  </a:lnTo>
                  <a:lnTo>
                    <a:pt x="65014" y="320651"/>
                  </a:lnTo>
                  <a:lnTo>
                    <a:pt x="73916" y="327664"/>
                  </a:lnTo>
                  <a:lnTo>
                    <a:pt x="82929" y="335418"/>
                  </a:lnTo>
                  <a:lnTo>
                    <a:pt x="92017" y="343667"/>
                  </a:lnTo>
                  <a:lnTo>
                    <a:pt x="101154" y="350705"/>
                  </a:lnTo>
                  <a:lnTo>
                    <a:pt x="110325" y="356936"/>
                  </a:lnTo>
                  <a:lnTo>
                    <a:pt x="119517" y="362630"/>
                  </a:lnTo>
                  <a:lnTo>
                    <a:pt x="128724" y="367965"/>
                  </a:lnTo>
                  <a:lnTo>
                    <a:pt x="147164" y="377998"/>
                  </a:lnTo>
                  <a:lnTo>
                    <a:pt x="157932" y="382829"/>
                  </a:lnTo>
                  <a:lnTo>
                    <a:pt x="169727" y="387589"/>
                  </a:lnTo>
                  <a:lnTo>
                    <a:pt x="182210" y="392301"/>
                  </a:lnTo>
                  <a:lnTo>
                    <a:pt x="193610" y="395443"/>
                  </a:lnTo>
                  <a:lnTo>
                    <a:pt x="204290" y="397538"/>
                  </a:lnTo>
                  <a:lnTo>
                    <a:pt x="214487" y="398934"/>
                  </a:lnTo>
                  <a:lnTo>
                    <a:pt x="225905" y="401404"/>
                  </a:lnTo>
                  <a:lnTo>
                    <a:pt x="238134" y="404591"/>
                  </a:lnTo>
                  <a:lnTo>
                    <a:pt x="250905" y="408254"/>
                  </a:lnTo>
                  <a:lnTo>
                    <a:pt x="262498" y="410697"/>
                  </a:lnTo>
                  <a:lnTo>
                    <a:pt x="273306" y="412325"/>
                  </a:lnTo>
                  <a:lnTo>
                    <a:pt x="283589" y="413410"/>
                  </a:lnTo>
                  <a:lnTo>
                    <a:pt x="293524" y="414134"/>
                  </a:lnTo>
                  <a:lnTo>
                    <a:pt x="303225" y="414616"/>
                  </a:lnTo>
                  <a:lnTo>
                    <a:pt x="327484" y="415296"/>
                  </a:lnTo>
                  <a:lnTo>
                    <a:pt x="345720" y="4155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19"/>
            <p:cNvSpPr/>
            <p:nvPr/>
          </p:nvSpPr>
          <p:spPr>
            <a:xfrm>
              <a:off x="4530436" y="928254"/>
              <a:ext cx="345718" cy="575475"/>
            </a:xfrm>
            <a:custGeom>
              <a:avLst/>
              <a:gdLst/>
              <a:ahLst/>
              <a:cxnLst/>
              <a:rect l="0" t="0" r="0" b="0"/>
              <a:pathLst>
                <a:path w="345718" h="575475">
                  <a:moveTo>
                    <a:pt x="55418" y="0"/>
                  </a:moveTo>
                  <a:lnTo>
                    <a:pt x="43489" y="0"/>
                  </a:lnTo>
                  <a:lnTo>
                    <a:pt x="42847" y="1539"/>
                  </a:lnTo>
                  <a:lnTo>
                    <a:pt x="41817" y="19176"/>
                  </a:lnTo>
                  <a:lnTo>
                    <a:pt x="41732" y="26638"/>
                  </a:lnTo>
                  <a:lnTo>
                    <a:pt x="40137" y="33153"/>
                  </a:lnTo>
                  <a:lnTo>
                    <a:pt x="34259" y="44496"/>
                  </a:lnTo>
                  <a:lnTo>
                    <a:pt x="30620" y="58774"/>
                  </a:lnTo>
                  <a:lnTo>
                    <a:pt x="27463" y="75382"/>
                  </a:lnTo>
                  <a:lnTo>
                    <a:pt x="20929" y="93027"/>
                  </a:lnTo>
                  <a:lnTo>
                    <a:pt x="18571" y="102042"/>
                  </a:lnTo>
                  <a:lnTo>
                    <a:pt x="16998" y="111131"/>
                  </a:lnTo>
                  <a:lnTo>
                    <a:pt x="15951" y="120269"/>
                  </a:lnTo>
                  <a:lnTo>
                    <a:pt x="13712" y="129440"/>
                  </a:lnTo>
                  <a:lnTo>
                    <a:pt x="10681" y="138633"/>
                  </a:lnTo>
                  <a:lnTo>
                    <a:pt x="7120" y="147840"/>
                  </a:lnTo>
                  <a:lnTo>
                    <a:pt x="4747" y="158596"/>
                  </a:lnTo>
                  <a:lnTo>
                    <a:pt x="3164" y="170386"/>
                  </a:lnTo>
                  <a:lnTo>
                    <a:pt x="2110" y="182863"/>
                  </a:lnTo>
                  <a:lnTo>
                    <a:pt x="1406" y="194260"/>
                  </a:lnTo>
                  <a:lnTo>
                    <a:pt x="625" y="215134"/>
                  </a:lnTo>
                  <a:lnTo>
                    <a:pt x="185" y="244194"/>
                  </a:lnTo>
                  <a:lnTo>
                    <a:pt x="0" y="438543"/>
                  </a:lnTo>
                  <a:lnTo>
                    <a:pt x="1539" y="447841"/>
                  </a:lnTo>
                  <a:lnTo>
                    <a:pt x="4105" y="457118"/>
                  </a:lnTo>
                  <a:lnTo>
                    <a:pt x="7355" y="466382"/>
                  </a:lnTo>
                  <a:lnTo>
                    <a:pt x="9521" y="475636"/>
                  </a:lnTo>
                  <a:lnTo>
                    <a:pt x="10966" y="484885"/>
                  </a:lnTo>
                  <a:lnTo>
                    <a:pt x="11928" y="494129"/>
                  </a:lnTo>
                  <a:lnTo>
                    <a:pt x="17103" y="508506"/>
                  </a:lnTo>
                  <a:lnTo>
                    <a:pt x="22995" y="520027"/>
                  </a:lnTo>
                  <a:lnTo>
                    <a:pt x="27852" y="535168"/>
                  </a:lnTo>
                  <a:lnTo>
                    <a:pt x="36817" y="549403"/>
                  </a:lnTo>
                  <a:lnTo>
                    <a:pt x="39454" y="558729"/>
                  </a:lnTo>
                  <a:lnTo>
                    <a:pt x="41696" y="561831"/>
                  </a:lnTo>
                  <a:lnTo>
                    <a:pt x="44731" y="563900"/>
                  </a:lnTo>
                  <a:lnTo>
                    <a:pt x="48293" y="565278"/>
                  </a:lnTo>
                  <a:lnTo>
                    <a:pt x="50668" y="567737"/>
                  </a:lnTo>
                  <a:lnTo>
                    <a:pt x="52252" y="570916"/>
                  </a:lnTo>
                  <a:lnTo>
                    <a:pt x="53307" y="574574"/>
                  </a:lnTo>
                  <a:lnTo>
                    <a:pt x="54011" y="575474"/>
                  </a:lnTo>
                  <a:lnTo>
                    <a:pt x="54480" y="574534"/>
                  </a:lnTo>
                  <a:lnTo>
                    <a:pt x="54793" y="572368"/>
                  </a:lnTo>
                  <a:lnTo>
                    <a:pt x="56540" y="570924"/>
                  </a:lnTo>
                  <a:lnTo>
                    <a:pt x="59245" y="569962"/>
                  </a:lnTo>
                  <a:lnTo>
                    <a:pt x="62587" y="569320"/>
                  </a:lnTo>
                  <a:lnTo>
                    <a:pt x="70406" y="564502"/>
                  </a:lnTo>
                  <a:lnTo>
                    <a:pt x="74647" y="561062"/>
                  </a:lnTo>
                  <a:lnTo>
                    <a:pt x="79013" y="558768"/>
                  </a:lnTo>
                  <a:lnTo>
                    <a:pt x="87969" y="556220"/>
                  </a:lnTo>
                  <a:lnTo>
                    <a:pt x="97081" y="550983"/>
                  </a:lnTo>
                  <a:lnTo>
                    <a:pt x="106262" y="543524"/>
                  </a:lnTo>
                  <a:lnTo>
                    <a:pt x="115474" y="535077"/>
                  </a:lnTo>
                  <a:lnTo>
                    <a:pt x="149514" y="501569"/>
                  </a:lnTo>
                  <a:lnTo>
                    <a:pt x="245390" y="405773"/>
                  </a:lnTo>
                  <a:lnTo>
                    <a:pt x="252878" y="396745"/>
                  </a:lnTo>
                  <a:lnTo>
                    <a:pt x="259410" y="387648"/>
                  </a:lnTo>
                  <a:lnTo>
                    <a:pt x="265303" y="378505"/>
                  </a:lnTo>
                  <a:lnTo>
                    <a:pt x="272311" y="369331"/>
                  </a:lnTo>
                  <a:lnTo>
                    <a:pt x="280062" y="360136"/>
                  </a:lnTo>
                  <a:lnTo>
                    <a:pt x="295345" y="343248"/>
                  </a:lnTo>
                  <a:lnTo>
                    <a:pt x="307268" y="330611"/>
                  </a:lnTo>
                  <a:lnTo>
                    <a:pt x="317699" y="315759"/>
                  </a:lnTo>
                  <a:lnTo>
                    <a:pt x="322635" y="307488"/>
                  </a:lnTo>
                  <a:lnTo>
                    <a:pt x="328120" y="290087"/>
                  </a:lnTo>
                  <a:lnTo>
                    <a:pt x="329584" y="281137"/>
                  </a:lnTo>
                  <a:lnTo>
                    <a:pt x="332098" y="272091"/>
                  </a:lnTo>
                  <a:lnTo>
                    <a:pt x="335314" y="262982"/>
                  </a:lnTo>
                  <a:lnTo>
                    <a:pt x="341453" y="246190"/>
                  </a:lnTo>
                  <a:lnTo>
                    <a:pt x="344181" y="233596"/>
                  </a:lnTo>
                  <a:lnTo>
                    <a:pt x="345393" y="218762"/>
                  </a:lnTo>
                  <a:lnTo>
                    <a:pt x="345717" y="210496"/>
                  </a:lnTo>
                  <a:lnTo>
                    <a:pt x="344393" y="203446"/>
                  </a:lnTo>
                  <a:lnTo>
                    <a:pt x="338817" y="191507"/>
                  </a:lnTo>
                  <a:lnTo>
                    <a:pt x="331207" y="176965"/>
                  </a:lnTo>
                  <a:lnTo>
                    <a:pt x="321155" y="160239"/>
                  </a:lnTo>
                  <a:lnTo>
                    <a:pt x="314164" y="151468"/>
                  </a:lnTo>
                  <a:lnTo>
                    <a:pt x="306424" y="142543"/>
                  </a:lnTo>
                  <a:lnTo>
                    <a:pt x="298186" y="135053"/>
                  </a:lnTo>
                  <a:lnTo>
                    <a:pt x="289615" y="128520"/>
                  </a:lnTo>
                  <a:lnTo>
                    <a:pt x="280822" y="122625"/>
                  </a:lnTo>
                  <a:lnTo>
                    <a:pt x="271881" y="115617"/>
                  </a:lnTo>
                  <a:lnTo>
                    <a:pt x="262842" y="107866"/>
                  </a:lnTo>
                  <a:lnTo>
                    <a:pt x="253737" y="99620"/>
                  </a:lnTo>
                  <a:lnTo>
                    <a:pt x="244588" y="92583"/>
                  </a:lnTo>
                  <a:lnTo>
                    <a:pt x="235410" y="86352"/>
                  </a:lnTo>
                  <a:lnTo>
                    <a:pt x="226213" y="80659"/>
                  </a:lnTo>
                  <a:lnTo>
                    <a:pt x="215463" y="75324"/>
                  </a:lnTo>
                  <a:lnTo>
                    <a:pt x="203678" y="70228"/>
                  </a:lnTo>
                  <a:lnTo>
                    <a:pt x="191204" y="65292"/>
                  </a:lnTo>
                  <a:lnTo>
                    <a:pt x="179808" y="60461"/>
                  </a:lnTo>
                  <a:lnTo>
                    <a:pt x="158937" y="50989"/>
                  </a:lnTo>
                  <a:lnTo>
                    <a:pt x="129877" y="37002"/>
                  </a:lnTo>
                  <a:lnTo>
                    <a:pt x="121991" y="32365"/>
                  </a:lnTo>
                  <a:lnTo>
                    <a:pt x="115194" y="27734"/>
                  </a:lnTo>
                  <a:lnTo>
                    <a:pt x="109123" y="23107"/>
                  </a:lnTo>
                  <a:lnTo>
                    <a:pt x="103536" y="20023"/>
                  </a:lnTo>
                  <a:lnTo>
                    <a:pt x="93224" y="16596"/>
                  </a:lnTo>
                  <a:lnTo>
                    <a:pt x="89859" y="14143"/>
                  </a:lnTo>
                  <a:lnTo>
                    <a:pt x="87615" y="10968"/>
                  </a:lnTo>
                  <a:lnTo>
                    <a:pt x="831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720"/>
            <p:cNvSpPr/>
            <p:nvPr/>
          </p:nvSpPr>
          <p:spPr>
            <a:xfrm>
              <a:off x="4849090" y="665018"/>
              <a:ext cx="193965" cy="263237"/>
            </a:xfrm>
            <a:custGeom>
              <a:avLst/>
              <a:gdLst/>
              <a:ahLst/>
              <a:cxnLst/>
              <a:rect l="0" t="0" r="0" b="0"/>
              <a:pathLst>
                <a:path w="193965" h="263237">
                  <a:moveTo>
                    <a:pt x="0" y="0"/>
                  </a:moveTo>
                  <a:lnTo>
                    <a:pt x="0" y="11928"/>
                  </a:lnTo>
                  <a:lnTo>
                    <a:pt x="4106" y="17103"/>
                  </a:lnTo>
                  <a:lnTo>
                    <a:pt x="7355" y="20638"/>
                  </a:lnTo>
                  <a:lnTo>
                    <a:pt x="9522" y="24535"/>
                  </a:lnTo>
                  <a:lnTo>
                    <a:pt x="10966" y="28671"/>
                  </a:lnTo>
                  <a:lnTo>
                    <a:pt x="11929" y="32969"/>
                  </a:lnTo>
                  <a:lnTo>
                    <a:pt x="14110" y="37373"/>
                  </a:lnTo>
                  <a:lnTo>
                    <a:pt x="17104" y="41849"/>
                  </a:lnTo>
                  <a:lnTo>
                    <a:pt x="20639" y="46372"/>
                  </a:lnTo>
                  <a:lnTo>
                    <a:pt x="24535" y="50926"/>
                  </a:lnTo>
                  <a:lnTo>
                    <a:pt x="28672" y="55502"/>
                  </a:lnTo>
                  <a:lnTo>
                    <a:pt x="37374" y="64692"/>
                  </a:lnTo>
                  <a:lnTo>
                    <a:pt x="46372" y="73907"/>
                  </a:lnTo>
                  <a:lnTo>
                    <a:pt x="50927" y="80059"/>
                  </a:lnTo>
                  <a:lnTo>
                    <a:pt x="55503" y="87239"/>
                  </a:lnTo>
                  <a:lnTo>
                    <a:pt x="60093" y="95105"/>
                  </a:lnTo>
                  <a:lnTo>
                    <a:pt x="64693" y="101888"/>
                  </a:lnTo>
                  <a:lnTo>
                    <a:pt x="69298" y="107950"/>
                  </a:lnTo>
                  <a:lnTo>
                    <a:pt x="73908" y="113530"/>
                  </a:lnTo>
                  <a:lnTo>
                    <a:pt x="78521" y="118789"/>
                  </a:lnTo>
                  <a:lnTo>
                    <a:pt x="83135" y="123835"/>
                  </a:lnTo>
                  <a:lnTo>
                    <a:pt x="87751" y="128739"/>
                  </a:lnTo>
                  <a:lnTo>
                    <a:pt x="92367" y="135086"/>
                  </a:lnTo>
                  <a:lnTo>
                    <a:pt x="96984" y="142397"/>
                  </a:lnTo>
                  <a:lnTo>
                    <a:pt x="101602" y="150349"/>
                  </a:lnTo>
                  <a:lnTo>
                    <a:pt x="106219" y="157190"/>
                  </a:lnTo>
                  <a:lnTo>
                    <a:pt x="110837" y="163290"/>
                  </a:lnTo>
                  <a:lnTo>
                    <a:pt x="115455" y="168896"/>
                  </a:lnTo>
                  <a:lnTo>
                    <a:pt x="120073" y="174173"/>
                  </a:lnTo>
                  <a:lnTo>
                    <a:pt x="124692" y="179231"/>
                  </a:lnTo>
                  <a:lnTo>
                    <a:pt x="133928" y="188955"/>
                  </a:lnTo>
                  <a:lnTo>
                    <a:pt x="170873" y="226275"/>
                  </a:lnTo>
                  <a:lnTo>
                    <a:pt x="173952" y="230899"/>
                  </a:lnTo>
                  <a:lnTo>
                    <a:pt x="176004" y="235520"/>
                  </a:lnTo>
                  <a:lnTo>
                    <a:pt x="179298" y="246643"/>
                  </a:lnTo>
                  <a:lnTo>
                    <a:pt x="183854" y="252270"/>
                  </a:lnTo>
                  <a:lnTo>
                    <a:pt x="193964" y="2632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721"/>
            <p:cNvSpPr/>
            <p:nvPr/>
          </p:nvSpPr>
          <p:spPr>
            <a:xfrm>
              <a:off x="5361709" y="1039090"/>
              <a:ext cx="13855" cy="429492"/>
            </a:xfrm>
            <a:custGeom>
              <a:avLst/>
              <a:gdLst/>
              <a:ahLst/>
              <a:cxnLst/>
              <a:rect l="0" t="0" r="0" b="0"/>
              <a:pathLst>
                <a:path w="13855" h="429492">
                  <a:moveTo>
                    <a:pt x="0" y="0"/>
                  </a:moveTo>
                  <a:lnTo>
                    <a:pt x="0" y="279829"/>
                  </a:lnTo>
                  <a:lnTo>
                    <a:pt x="1539" y="291232"/>
                  </a:lnTo>
                  <a:lnTo>
                    <a:pt x="4104" y="301912"/>
                  </a:lnTo>
                  <a:lnTo>
                    <a:pt x="7354" y="312111"/>
                  </a:lnTo>
                  <a:lnTo>
                    <a:pt x="9521" y="320450"/>
                  </a:lnTo>
                  <a:lnTo>
                    <a:pt x="10965" y="327549"/>
                  </a:lnTo>
                  <a:lnTo>
                    <a:pt x="11928" y="333820"/>
                  </a:lnTo>
                  <a:lnTo>
                    <a:pt x="12570" y="341080"/>
                  </a:lnTo>
                  <a:lnTo>
                    <a:pt x="12998" y="348999"/>
                  </a:lnTo>
                  <a:lnTo>
                    <a:pt x="13601" y="370749"/>
                  </a:lnTo>
                  <a:lnTo>
                    <a:pt x="13847" y="417583"/>
                  </a:lnTo>
                  <a:lnTo>
                    <a:pt x="13854" y="4294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722"/>
            <p:cNvSpPr/>
            <p:nvPr/>
          </p:nvSpPr>
          <p:spPr>
            <a:xfrm>
              <a:off x="5167745" y="1233054"/>
              <a:ext cx="401783" cy="27710"/>
            </a:xfrm>
            <a:custGeom>
              <a:avLst/>
              <a:gdLst/>
              <a:ahLst/>
              <a:cxnLst/>
              <a:rect l="0" t="0" r="0" b="0"/>
              <a:pathLst>
                <a:path w="401783" h="27710">
                  <a:moveTo>
                    <a:pt x="0" y="27709"/>
                  </a:moveTo>
                  <a:lnTo>
                    <a:pt x="7355" y="20354"/>
                  </a:lnTo>
                  <a:lnTo>
                    <a:pt x="11060" y="18188"/>
                  </a:lnTo>
                  <a:lnTo>
                    <a:pt x="15070" y="16743"/>
                  </a:lnTo>
                  <a:lnTo>
                    <a:pt x="19283" y="15780"/>
                  </a:lnTo>
                  <a:lnTo>
                    <a:pt x="26710" y="15138"/>
                  </a:lnTo>
                  <a:lnTo>
                    <a:pt x="36279" y="14711"/>
                  </a:lnTo>
                  <a:lnTo>
                    <a:pt x="47277" y="14425"/>
                  </a:lnTo>
                  <a:lnTo>
                    <a:pt x="59227" y="12696"/>
                  </a:lnTo>
                  <a:lnTo>
                    <a:pt x="71811" y="10003"/>
                  </a:lnTo>
                  <a:lnTo>
                    <a:pt x="84820" y="6669"/>
                  </a:lnTo>
                  <a:lnTo>
                    <a:pt x="98110" y="4446"/>
                  </a:lnTo>
                  <a:lnTo>
                    <a:pt x="111589" y="2964"/>
                  </a:lnTo>
                  <a:lnTo>
                    <a:pt x="125192" y="1976"/>
                  </a:lnTo>
                  <a:lnTo>
                    <a:pt x="140419" y="1317"/>
                  </a:lnTo>
                  <a:lnTo>
                    <a:pt x="173758" y="586"/>
                  </a:lnTo>
                  <a:lnTo>
                    <a:pt x="40178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723"/>
            <p:cNvSpPr/>
            <p:nvPr/>
          </p:nvSpPr>
          <p:spPr>
            <a:xfrm>
              <a:off x="5957454" y="781888"/>
              <a:ext cx="374074" cy="700549"/>
            </a:xfrm>
            <a:custGeom>
              <a:avLst/>
              <a:gdLst/>
              <a:ahLst/>
              <a:cxnLst/>
              <a:rect l="0" t="0" r="0" b="0"/>
              <a:pathLst>
                <a:path w="374074" h="700549">
                  <a:moveTo>
                    <a:pt x="0" y="645130"/>
                  </a:moveTo>
                  <a:lnTo>
                    <a:pt x="0" y="612562"/>
                  </a:lnTo>
                  <a:lnTo>
                    <a:pt x="1539" y="608024"/>
                  </a:lnTo>
                  <a:lnTo>
                    <a:pt x="7354" y="598877"/>
                  </a:lnTo>
                  <a:lnTo>
                    <a:pt x="10966" y="585575"/>
                  </a:lnTo>
                  <a:lnTo>
                    <a:pt x="12571" y="569400"/>
                  </a:lnTo>
                  <a:lnTo>
                    <a:pt x="13284" y="551949"/>
                  </a:lnTo>
                  <a:lnTo>
                    <a:pt x="15013" y="544524"/>
                  </a:lnTo>
                  <a:lnTo>
                    <a:pt x="23264" y="525181"/>
                  </a:lnTo>
                  <a:lnTo>
                    <a:pt x="25733" y="509205"/>
                  </a:lnTo>
                  <a:lnTo>
                    <a:pt x="26831" y="491842"/>
                  </a:lnTo>
                  <a:lnTo>
                    <a:pt x="27124" y="482901"/>
                  </a:lnTo>
                  <a:lnTo>
                    <a:pt x="31554" y="464757"/>
                  </a:lnTo>
                  <a:lnTo>
                    <a:pt x="37115" y="446431"/>
                  </a:lnTo>
                  <a:lnTo>
                    <a:pt x="39586" y="428023"/>
                  </a:lnTo>
                  <a:lnTo>
                    <a:pt x="40685" y="409579"/>
                  </a:lnTo>
                  <a:lnTo>
                    <a:pt x="40977" y="400351"/>
                  </a:lnTo>
                  <a:lnTo>
                    <a:pt x="45409" y="381886"/>
                  </a:lnTo>
                  <a:lnTo>
                    <a:pt x="50969" y="363417"/>
                  </a:lnTo>
                  <a:lnTo>
                    <a:pt x="53441" y="344946"/>
                  </a:lnTo>
                  <a:lnTo>
                    <a:pt x="58644" y="326474"/>
                  </a:lnTo>
                  <a:lnTo>
                    <a:pt x="64549" y="308002"/>
                  </a:lnTo>
                  <a:lnTo>
                    <a:pt x="67173" y="289529"/>
                  </a:lnTo>
                  <a:lnTo>
                    <a:pt x="72444" y="271057"/>
                  </a:lnTo>
                  <a:lnTo>
                    <a:pt x="78379" y="252584"/>
                  </a:lnTo>
                  <a:lnTo>
                    <a:pt x="81017" y="234112"/>
                  </a:lnTo>
                  <a:lnTo>
                    <a:pt x="86295" y="215639"/>
                  </a:lnTo>
                  <a:lnTo>
                    <a:pt x="92232" y="197166"/>
                  </a:lnTo>
                  <a:lnTo>
                    <a:pt x="94870" y="178693"/>
                  </a:lnTo>
                  <a:lnTo>
                    <a:pt x="96044" y="160221"/>
                  </a:lnTo>
                  <a:lnTo>
                    <a:pt x="96356" y="150984"/>
                  </a:lnTo>
                  <a:lnTo>
                    <a:pt x="100809" y="132512"/>
                  </a:lnTo>
                  <a:lnTo>
                    <a:pt x="106380" y="115578"/>
                  </a:lnTo>
                  <a:lnTo>
                    <a:pt x="111055" y="95851"/>
                  </a:lnTo>
                  <a:lnTo>
                    <a:pt x="117605" y="79786"/>
                  </a:lnTo>
                  <a:lnTo>
                    <a:pt x="122591" y="60787"/>
                  </a:lnTo>
                  <a:lnTo>
                    <a:pt x="127863" y="50347"/>
                  </a:lnTo>
                  <a:lnTo>
                    <a:pt x="131423" y="45408"/>
                  </a:lnTo>
                  <a:lnTo>
                    <a:pt x="135380" y="35815"/>
                  </a:lnTo>
                  <a:lnTo>
                    <a:pt x="137608" y="21760"/>
                  </a:lnTo>
                  <a:lnTo>
                    <a:pt x="137920" y="17113"/>
                  </a:lnTo>
                  <a:lnTo>
                    <a:pt x="139668" y="14016"/>
                  </a:lnTo>
                  <a:lnTo>
                    <a:pt x="142373" y="11951"/>
                  </a:lnTo>
                  <a:lnTo>
                    <a:pt x="150419" y="8636"/>
                  </a:lnTo>
                  <a:lnTo>
                    <a:pt x="151079" y="6825"/>
                  </a:lnTo>
                  <a:lnTo>
                    <a:pt x="151813" y="707"/>
                  </a:lnTo>
                  <a:lnTo>
                    <a:pt x="153548" y="0"/>
                  </a:lnTo>
                  <a:lnTo>
                    <a:pt x="156244" y="1067"/>
                  </a:lnTo>
                  <a:lnTo>
                    <a:pt x="164277" y="6487"/>
                  </a:lnTo>
                  <a:lnTo>
                    <a:pt x="164936" y="8471"/>
                  </a:lnTo>
                  <a:lnTo>
                    <a:pt x="166081" y="19632"/>
                  </a:lnTo>
                  <a:lnTo>
                    <a:pt x="173558" y="28425"/>
                  </a:lnTo>
                  <a:lnTo>
                    <a:pt x="175741" y="33872"/>
                  </a:lnTo>
                  <a:lnTo>
                    <a:pt x="180354" y="54708"/>
                  </a:lnTo>
                  <a:lnTo>
                    <a:pt x="186889" y="66118"/>
                  </a:lnTo>
                  <a:lnTo>
                    <a:pt x="194924" y="76321"/>
                  </a:lnTo>
                  <a:lnTo>
                    <a:pt x="199222" y="81196"/>
                  </a:lnTo>
                  <a:lnTo>
                    <a:pt x="202087" y="87526"/>
                  </a:lnTo>
                  <a:lnTo>
                    <a:pt x="205271" y="102768"/>
                  </a:lnTo>
                  <a:lnTo>
                    <a:pt x="210791" y="119805"/>
                  </a:lnTo>
                  <a:lnTo>
                    <a:pt x="216836" y="137640"/>
                  </a:lnTo>
                  <a:lnTo>
                    <a:pt x="219523" y="155829"/>
                  </a:lnTo>
                  <a:lnTo>
                    <a:pt x="224822" y="174176"/>
                  </a:lnTo>
                  <a:lnTo>
                    <a:pt x="232309" y="192593"/>
                  </a:lnTo>
                  <a:lnTo>
                    <a:pt x="240768" y="211041"/>
                  </a:lnTo>
                  <a:lnTo>
                    <a:pt x="243639" y="221810"/>
                  </a:lnTo>
                  <a:lnTo>
                    <a:pt x="245554" y="233607"/>
                  </a:lnTo>
                  <a:lnTo>
                    <a:pt x="246830" y="246091"/>
                  </a:lnTo>
                  <a:lnTo>
                    <a:pt x="249219" y="257491"/>
                  </a:lnTo>
                  <a:lnTo>
                    <a:pt x="255980" y="278369"/>
                  </a:lnTo>
                  <a:lnTo>
                    <a:pt x="264117" y="297911"/>
                  </a:lnTo>
                  <a:lnTo>
                    <a:pt x="268441" y="307432"/>
                  </a:lnTo>
                  <a:lnTo>
                    <a:pt x="271325" y="318398"/>
                  </a:lnTo>
                  <a:lnTo>
                    <a:pt x="273247" y="330327"/>
                  </a:lnTo>
                  <a:lnTo>
                    <a:pt x="274528" y="342897"/>
                  </a:lnTo>
                  <a:lnTo>
                    <a:pt x="276922" y="354357"/>
                  </a:lnTo>
                  <a:lnTo>
                    <a:pt x="283687" y="375299"/>
                  </a:lnTo>
                  <a:lnTo>
                    <a:pt x="296149" y="411754"/>
                  </a:lnTo>
                  <a:lnTo>
                    <a:pt x="300572" y="423352"/>
                  </a:lnTo>
                  <a:lnTo>
                    <a:pt x="309591" y="444449"/>
                  </a:lnTo>
                  <a:lnTo>
                    <a:pt x="312612" y="455924"/>
                  </a:lnTo>
                  <a:lnTo>
                    <a:pt x="314626" y="468193"/>
                  </a:lnTo>
                  <a:lnTo>
                    <a:pt x="315969" y="480990"/>
                  </a:lnTo>
                  <a:lnTo>
                    <a:pt x="318403" y="492600"/>
                  </a:lnTo>
                  <a:lnTo>
                    <a:pt x="325213" y="513710"/>
                  </a:lnTo>
                  <a:lnTo>
                    <a:pt x="329266" y="533355"/>
                  </a:lnTo>
                  <a:lnTo>
                    <a:pt x="332607" y="552349"/>
                  </a:lnTo>
                  <a:lnTo>
                    <a:pt x="339223" y="571053"/>
                  </a:lnTo>
                  <a:lnTo>
                    <a:pt x="343190" y="589629"/>
                  </a:lnTo>
                  <a:lnTo>
                    <a:pt x="346492" y="608148"/>
                  </a:lnTo>
                  <a:lnTo>
                    <a:pt x="353091" y="626641"/>
                  </a:lnTo>
                  <a:lnTo>
                    <a:pt x="357050" y="645122"/>
                  </a:lnTo>
                  <a:lnTo>
                    <a:pt x="358107" y="654361"/>
                  </a:lnTo>
                  <a:lnTo>
                    <a:pt x="363385" y="668731"/>
                  </a:lnTo>
                  <a:lnTo>
                    <a:pt x="369323" y="680250"/>
                  </a:lnTo>
                  <a:lnTo>
                    <a:pt x="374073" y="7005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724"/>
            <p:cNvSpPr/>
            <p:nvPr/>
          </p:nvSpPr>
          <p:spPr>
            <a:xfrm>
              <a:off x="5985163" y="1191490"/>
              <a:ext cx="221674" cy="55420"/>
            </a:xfrm>
            <a:custGeom>
              <a:avLst/>
              <a:gdLst/>
              <a:ahLst/>
              <a:cxnLst/>
              <a:rect l="0" t="0" r="0" b="0"/>
              <a:pathLst>
                <a:path w="221674" h="55420">
                  <a:moveTo>
                    <a:pt x="0" y="55419"/>
                  </a:moveTo>
                  <a:lnTo>
                    <a:pt x="0" y="48064"/>
                  </a:lnTo>
                  <a:lnTo>
                    <a:pt x="1539" y="45897"/>
                  </a:lnTo>
                  <a:lnTo>
                    <a:pt x="4105" y="44453"/>
                  </a:lnTo>
                  <a:lnTo>
                    <a:pt x="7354" y="43490"/>
                  </a:lnTo>
                  <a:lnTo>
                    <a:pt x="11061" y="42848"/>
                  </a:lnTo>
                  <a:lnTo>
                    <a:pt x="15071" y="42420"/>
                  </a:lnTo>
                  <a:lnTo>
                    <a:pt x="19284" y="42135"/>
                  </a:lnTo>
                  <a:lnTo>
                    <a:pt x="23631" y="40405"/>
                  </a:lnTo>
                  <a:lnTo>
                    <a:pt x="28069" y="37713"/>
                  </a:lnTo>
                  <a:lnTo>
                    <a:pt x="32567" y="34378"/>
                  </a:lnTo>
                  <a:lnTo>
                    <a:pt x="37106" y="32155"/>
                  </a:lnTo>
                  <a:lnTo>
                    <a:pt x="41670" y="30673"/>
                  </a:lnTo>
                  <a:lnTo>
                    <a:pt x="46252" y="29685"/>
                  </a:lnTo>
                  <a:lnTo>
                    <a:pt x="52387" y="29027"/>
                  </a:lnTo>
                  <a:lnTo>
                    <a:pt x="59555" y="28588"/>
                  </a:lnTo>
                  <a:lnTo>
                    <a:pt x="67412" y="28295"/>
                  </a:lnTo>
                  <a:lnTo>
                    <a:pt x="75729" y="26560"/>
                  </a:lnTo>
                  <a:lnTo>
                    <a:pt x="84353" y="23865"/>
                  </a:lnTo>
                  <a:lnTo>
                    <a:pt x="93181" y="20528"/>
                  </a:lnTo>
                  <a:lnTo>
                    <a:pt x="102145" y="18304"/>
                  </a:lnTo>
                  <a:lnTo>
                    <a:pt x="111199" y="16821"/>
                  </a:lnTo>
                  <a:lnTo>
                    <a:pt x="120315" y="15832"/>
                  </a:lnTo>
                  <a:lnTo>
                    <a:pt x="129470" y="15173"/>
                  </a:lnTo>
                  <a:lnTo>
                    <a:pt x="138653" y="14734"/>
                  </a:lnTo>
                  <a:lnTo>
                    <a:pt x="147853" y="14441"/>
                  </a:lnTo>
                  <a:lnTo>
                    <a:pt x="157066" y="12706"/>
                  </a:lnTo>
                  <a:lnTo>
                    <a:pt x="166286" y="10010"/>
                  </a:lnTo>
                  <a:lnTo>
                    <a:pt x="175512" y="6674"/>
                  </a:lnTo>
                  <a:lnTo>
                    <a:pt x="183201" y="4449"/>
                  </a:lnTo>
                  <a:lnTo>
                    <a:pt x="189867" y="2966"/>
                  </a:lnTo>
                  <a:lnTo>
                    <a:pt x="195851" y="1978"/>
                  </a:lnTo>
                  <a:lnTo>
                    <a:pt x="201380" y="1319"/>
                  </a:lnTo>
                  <a:lnTo>
                    <a:pt x="206604" y="879"/>
                  </a:lnTo>
                  <a:lnTo>
                    <a:pt x="2216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725"/>
            <p:cNvSpPr/>
            <p:nvPr/>
          </p:nvSpPr>
          <p:spPr>
            <a:xfrm>
              <a:off x="1219220" y="2826327"/>
              <a:ext cx="551805" cy="953737"/>
            </a:xfrm>
            <a:custGeom>
              <a:avLst/>
              <a:gdLst/>
              <a:ahLst/>
              <a:cxnLst/>
              <a:rect l="0" t="0" r="0" b="0"/>
              <a:pathLst>
                <a:path w="551805" h="953737">
                  <a:moveTo>
                    <a:pt x="207798" y="0"/>
                  </a:moveTo>
                  <a:lnTo>
                    <a:pt x="200443" y="7355"/>
                  </a:lnTo>
                  <a:lnTo>
                    <a:pt x="196737" y="9521"/>
                  </a:lnTo>
                  <a:lnTo>
                    <a:pt x="188514" y="11928"/>
                  </a:lnTo>
                  <a:lnTo>
                    <a:pt x="185706" y="14110"/>
                  </a:lnTo>
                  <a:lnTo>
                    <a:pt x="183833" y="17103"/>
                  </a:lnTo>
                  <a:lnTo>
                    <a:pt x="173473" y="40324"/>
                  </a:lnTo>
                  <a:lnTo>
                    <a:pt x="152117" y="72606"/>
                  </a:lnTo>
                  <a:lnTo>
                    <a:pt x="138447" y="97969"/>
                  </a:lnTo>
                  <a:lnTo>
                    <a:pt x="120037" y="134122"/>
                  </a:lnTo>
                  <a:lnTo>
                    <a:pt x="106704" y="156591"/>
                  </a:lnTo>
                  <a:lnTo>
                    <a:pt x="92055" y="180432"/>
                  </a:lnTo>
                  <a:lnTo>
                    <a:pt x="80413" y="201291"/>
                  </a:lnTo>
                  <a:lnTo>
                    <a:pt x="84390" y="212703"/>
                  </a:lnTo>
                  <a:lnTo>
                    <a:pt x="94738" y="224929"/>
                  </a:lnTo>
                  <a:lnTo>
                    <a:pt x="109333" y="237698"/>
                  </a:lnTo>
                  <a:lnTo>
                    <a:pt x="117525" y="250829"/>
                  </a:lnTo>
                  <a:lnTo>
                    <a:pt x="121446" y="264201"/>
                  </a:lnTo>
                  <a:lnTo>
                    <a:pt x="121698" y="291374"/>
                  </a:lnTo>
                  <a:lnTo>
                    <a:pt x="116679" y="318845"/>
                  </a:lnTo>
                  <a:lnTo>
                    <a:pt x="109317" y="346448"/>
                  </a:lnTo>
                  <a:lnTo>
                    <a:pt x="99374" y="375650"/>
                  </a:lnTo>
                  <a:lnTo>
                    <a:pt x="92412" y="392057"/>
                  </a:lnTo>
                  <a:lnTo>
                    <a:pt x="84692" y="409153"/>
                  </a:lnTo>
                  <a:lnTo>
                    <a:pt x="78006" y="425169"/>
                  </a:lnTo>
                  <a:lnTo>
                    <a:pt x="72009" y="440464"/>
                  </a:lnTo>
                  <a:lnTo>
                    <a:pt x="66472" y="455279"/>
                  </a:lnTo>
                  <a:lnTo>
                    <a:pt x="61241" y="471313"/>
                  </a:lnTo>
                  <a:lnTo>
                    <a:pt x="56215" y="488160"/>
                  </a:lnTo>
                  <a:lnTo>
                    <a:pt x="51324" y="505549"/>
                  </a:lnTo>
                  <a:lnTo>
                    <a:pt x="48064" y="523299"/>
                  </a:lnTo>
                  <a:lnTo>
                    <a:pt x="45890" y="541290"/>
                  </a:lnTo>
                  <a:lnTo>
                    <a:pt x="44441" y="559442"/>
                  </a:lnTo>
                  <a:lnTo>
                    <a:pt x="41936" y="576161"/>
                  </a:lnTo>
                  <a:lnTo>
                    <a:pt x="38726" y="591925"/>
                  </a:lnTo>
                  <a:lnTo>
                    <a:pt x="35047" y="607053"/>
                  </a:lnTo>
                  <a:lnTo>
                    <a:pt x="26854" y="636177"/>
                  </a:lnTo>
                  <a:lnTo>
                    <a:pt x="22514" y="650409"/>
                  </a:lnTo>
                  <a:lnTo>
                    <a:pt x="13587" y="682642"/>
                  </a:lnTo>
                  <a:lnTo>
                    <a:pt x="9051" y="699858"/>
                  </a:lnTo>
                  <a:lnTo>
                    <a:pt x="6027" y="715954"/>
                  </a:lnTo>
                  <a:lnTo>
                    <a:pt x="4011" y="731302"/>
                  </a:lnTo>
                  <a:lnTo>
                    <a:pt x="1771" y="760672"/>
                  </a:lnTo>
                  <a:lnTo>
                    <a:pt x="776" y="789118"/>
                  </a:lnTo>
                  <a:lnTo>
                    <a:pt x="215" y="823743"/>
                  </a:lnTo>
                  <a:lnTo>
                    <a:pt x="0" y="886391"/>
                  </a:lnTo>
                  <a:lnTo>
                    <a:pt x="4094" y="902465"/>
                  </a:lnTo>
                  <a:lnTo>
                    <a:pt x="10948" y="924718"/>
                  </a:lnTo>
                  <a:lnTo>
                    <a:pt x="11910" y="930515"/>
                  </a:lnTo>
                  <a:lnTo>
                    <a:pt x="15630" y="934379"/>
                  </a:lnTo>
                  <a:lnTo>
                    <a:pt x="21189" y="936956"/>
                  </a:lnTo>
                  <a:lnTo>
                    <a:pt x="27974" y="938673"/>
                  </a:lnTo>
                  <a:lnTo>
                    <a:pt x="39617" y="944687"/>
                  </a:lnTo>
                  <a:lnTo>
                    <a:pt x="44877" y="948446"/>
                  </a:lnTo>
                  <a:lnTo>
                    <a:pt x="58932" y="952622"/>
                  </a:lnTo>
                  <a:lnTo>
                    <a:pt x="66990" y="953736"/>
                  </a:lnTo>
                  <a:lnTo>
                    <a:pt x="84154" y="950868"/>
                  </a:lnTo>
                  <a:lnTo>
                    <a:pt x="93041" y="947949"/>
                  </a:lnTo>
                  <a:lnTo>
                    <a:pt x="102045" y="944462"/>
                  </a:lnTo>
                  <a:lnTo>
                    <a:pt x="111126" y="940599"/>
                  </a:lnTo>
                  <a:lnTo>
                    <a:pt x="120259" y="936484"/>
                  </a:lnTo>
                  <a:lnTo>
                    <a:pt x="130966" y="932202"/>
                  </a:lnTo>
                  <a:lnTo>
                    <a:pt x="155178" y="923338"/>
                  </a:lnTo>
                  <a:lnTo>
                    <a:pt x="194772" y="909693"/>
                  </a:lnTo>
                  <a:lnTo>
                    <a:pt x="206811" y="903565"/>
                  </a:lnTo>
                  <a:lnTo>
                    <a:pt x="217916" y="896401"/>
                  </a:lnTo>
                  <a:lnTo>
                    <a:pt x="228398" y="888546"/>
                  </a:lnTo>
                  <a:lnTo>
                    <a:pt x="252359" y="871608"/>
                  </a:lnTo>
                  <a:lnTo>
                    <a:pt x="346519" y="808110"/>
                  </a:lnTo>
                  <a:lnTo>
                    <a:pt x="358775" y="798897"/>
                  </a:lnTo>
                  <a:lnTo>
                    <a:pt x="370025" y="789677"/>
                  </a:lnTo>
                  <a:lnTo>
                    <a:pt x="380604" y="780451"/>
                  </a:lnTo>
                  <a:lnTo>
                    <a:pt x="392275" y="771222"/>
                  </a:lnTo>
                  <a:lnTo>
                    <a:pt x="404673" y="761990"/>
                  </a:lnTo>
                  <a:lnTo>
                    <a:pt x="417557" y="752757"/>
                  </a:lnTo>
                  <a:lnTo>
                    <a:pt x="429225" y="741984"/>
                  </a:lnTo>
                  <a:lnTo>
                    <a:pt x="440083" y="730183"/>
                  </a:lnTo>
                  <a:lnTo>
                    <a:pt x="450400" y="717698"/>
                  </a:lnTo>
                  <a:lnTo>
                    <a:pt x="460357" y="706295"/>
                  </a:lnTo>
                  <a:lnTo>
                    <a:pt x="470073" y="695615"/>
                  </a:lnTo>
                  <a:lnTo>
                    <a:pt x="479630" y="685416"/>
                  </a:lnTo>
                  <a:lnTo>
                    <a:pt x="494354" y="665874"/>
                  </a:lnTo>
                  <a:lnTo>
                    <a:pt x="507568" y="646926"/>
                  </a:lnTo>
                  <a:lnTo>
                    <a:pt x="523704" y="628242"/>
                  </a:lnTo>
                  <a:lnTo>
                    <a:pt x="532927" y="613780"/>
                  </a:lnTo>
                  <a:lnTo>
                    <a:pt x="546204" y="584598"/>
                  </a:lnTo>
                  <a:lnTo>
                    <a:pt x="550625" y="571292"/>
                  </a:lnTo>
                  <a:lnTo>
                    <a:pt x="551804" y="565588"/>
                  </a:lnTo>
                  <a:lnTo>
                    <a:pt x="551050" y="560247"/>
                  </a:lnTo>
                  <a:lnTo>
                    <a:pt x="549008" y="555146"/>
                  </a:lnTo>
                  <a:lnTo>
                    <a:pt x="546108" y="550207"/>
                  </a:lnTo>
                  <a:lnTo>
                    <a:pt x="542885" y="540613"/>
                  </a:lnTo>
                  <a:lnTo>
                    <a:pt x="542025" y="535899"/>
                  </a:lnTo>
                  <a:lnTo>
                    <a:pt x="536966" y="526557"/>
                  </a:lnTo>
                  <a:lnTo>
                    <a:pt x="533461" y="521911"/>
                  </a:lnTo>
                  <a:lnTo>
                    <a:pt x="529585" y="518813"/>
                  </a:lnTo>
                  <a:lnTo>
                    <a:pt x="525462" y="516748"/>
                  </a:lnTo>
                  <a:lnTo>
                    <a:pt x="515236" y="512914"/>
                  </a:lnTo>
                  <a:lnTo>
                    <a:pt x="500429" y="506079"/>
                  </a:lnTo>
                  <a:lnTo>
                    <a:pt x="487690" y="502015"/>
                  </a:lnTo>
                  <a:lnTo>
                    <a:pt x="475358" y="500209"/>
                  </a:lnTo>
                  <a:lnTo>
                    <a:pt x="459614" y="499406"/>
                  </a:lnTo>
                  <a:lnTo>
                    <a:pt x="442355" y="499049"/>
                  </a:lnTo>
                  <a:lnTo>
                    <a:pt x="406188" y="498820"/>
                  </a:lnTo>
                  <a:lnTo>
                    <a:pt x="397015" y="500340"/>
                  </a:lnTo>
                  <a:lnTo>
                    <a:pt x="387822" y="502893"/>
                  </a:lnTo>
                  <a:lnTo>
                    <a:pt x="370935" y="508296"/>
                  </a:lnTo>
                  <a:lnTo>
                    <a:pt x="358299" y="510697"/>
                  </a:lnTo>
                  <a:lnTo>
                    <a:pt x="343447" y="511764"/>
                  </a:lnTo>
                  <a:lnTo>
                    <a:pt x="321881" y="512365"/>
                  </a:lnTo>
                  <a:lnTo>
                    <a:pt x="316180" y="512449"/>
                  </a:lnTo>
                  <a:lnTo>
                    <a:pt x="312380" y="514045"/>
                  </a:lnTo>
                  <a:lnTo>
                    <a:pt x="309847" y="516648"/>
                  </a:lnTo>
                  <a:lnTo>
                    <a:pt x="304805" y="526422"/>
                  </a:lnTo>
                  <a:lnTo>
                    <a:pt x="319497" y="519102"/>
                  </a:lnTo>
                  <a:lnTo>
                    <a:pt x="330819" y="515500"/>
                  </a:lnTo>
                  <a:lnTo>
                    <a:pt x="342523" y="512359"/>
                  </a:lnTo>
                  <a:lnTo>
                    <a:pt x="357987" y="505832"/>
                  </a:lnTo>
                  <a:lnTo>
                    <a:pt x="375122" y="497800"/>
                  </a:lnTo>
                  <a:lnTo>
                    <a:pt x="411209" y="480101"/>
                  </a:lnTo>
                  <a:lnTo>
                    <a:pt x="420375" y="474006"/>
                  </a:lnTo>
                  <a:lnTo>
                    <a:pt x="429564" y="466865"/>
                  </a:lnTo>
                  <a:lnTo>
                    <a:pt x="438769" y="459025"/>
                  </a:lnTo>
                  <a:lnTo>
                    <a:pt x="447985" y="452259"/>
                  </a:lnTo>
                  <a:lnTo>
                    <a:pt x="457207" y="446209"/>
                  </a:lnTo>
                  <a:lnTo>
                    <a:pt x="466434" y="440636"/>
                  </a:lnTo>
                  <a:lnTo>
                    <a:pt x="480792" y="426234"/>
                  </a:lnTo>
                  <a:lnTo>
                    <a:pt x="497529" y="404922"/>
                  </a:lnTo>
                  <a:lnTo>
                    <a:pt x="507440" y="392401"/>
                  </a:lnTo>
                  <a:lnTo>
                    <a:pt x="516976" y="376574"/>
                  </a:lnTo>
                  <a:lnTo>
                    <a:pt x="522241" y="359277"/>
                  </a:lnTo>
                  <a:lnTo>
                    <a:pt x="525620" y="330441"/>
                  </a:lnTo>
                  <a:lnTo>
                    <a:pt x="526206" y="307437"/>
                  </a:lnTo>
                  <a:lnTo>
                    <a:pt x="524748" y="300400"/>
                  </a:lnTo>
                  <a:lnTo>
                    <a:pt x="515454" y="278046"/>
                  </a:lnTo>
                  <a:lnTo>
                    <a:pt x="514502" y="273109"/>
                  </a:lnTo>
                  <a:lnTo>
                    <a:pt x="504631" y="268279"/>
                  </a:lnTo>
                  <a:lnTo>
                    <a:pt x="488814" y="263519"/>
                  </a:lnTo>
                  <a:lnTo>
                    <a:pt x="469033" y="258806"/>
                  </a:lnTo>
                  <a:lnTo>
                    <a:pt x="454306" y="254125"/>
                  </a:lnTo>
                  <a:lnTo>
                    <a:pt x="442949" y="249465"/>
                  </a:lnTo>
                  <a:lnTo>
                    <a:pt x="406305" y="230925"/>
                  </a:lnTo>
                  <a:lnTo>
                    <a:pt x="391979" y="221680"/>
                  </a:lnTo>
                  <a:lnTo>
                    <a:pt x="378941" y="212439"/>
                  </a:lnTo>
                  <a:lnTo>
                    <a:pt x="362884" y="203201"/>
                  </a:lnTo>
                  <a:lnTo>
                    <a:pt x="345484" y="193964"/>
                  </a:lnTo>
                  <a:lnTo>
                    <a:pt x="336534" y="189346"/>
                  </a:lnTo>
                  <a:lnTo>
                    <a:pt x="327489" y="186267"/>
                  </a:lnTo>
                  <a:lnTo>
                    <a:pt x="318379" y="184214"/>
                  </a:lnTo>
                  <a:lnTo>
                    <a:pt x="309228" y="182846"/>
                  </a:lnTo>
                  <a:lnTo>
                    <a:pt x="294955" y="177220"/>
                  </a:lnTo>
                  <a:lnTo>
                    <a:pt x="283480" y="171128"/>
                  </a:lnTo>
                  <a:lnTo>
                    <a:pt x="273248" y="168420"/>
                  </a:lnTo>
                  <a:lnTo>
                    <a:pt x="258834" y="166896"/>
                  </a:lnTo>
                  <a:lnTo>
                    <a:pt x="249361" y="1662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726"/>
            <p:cNvSpPr/>
            <p:nvPr/>
          </p:nvSpPr>
          <p:spPr>
            <a:xfrm>
              <a:off x="1759527" y="2563090"/>
              <a:ext cx="166255" cy="290947"/>
            </a:xfrm>
            <a:custGeom>
              <a:avLst/>
              <a:gdLst/>
              <a:ahLst/>
              <a:cxnLst/>
              <a:rect l="0" t="0" r="0" b="0"/>
              <a:pathLst>
                <a:path w="166255" h="290947">
                  <a:moveTo>
                    <a:pt x="0" y="0"/>
                  </a:moveTo>
                  <a:lnTo>
                    <a:pt x="0" y="7355"/>
                  </a:lnTo>
                  <a:lnTo>
                    <a:pt x="1539" y="9522"/>
                  </a:lnTo>
                  <a:lnTo>
                    <a:pt x="4105" y="10966"/>
                  </a:lnTo>
                  <a:lnTo>
                    <a:pt x="7355" y="11929"/>
                  </a:lnTo>
                  <a:lnTo>
                    <a:pt x="9521" y="14110"/>
                  </a:lnTo>
                  <a:lnTo>
                    <a:pt x="10965" y="17104"/>
                  </a:lnTo>
                  <a:lnTo>
                    <a:pt x="11928" y="20639"/>
                  </a:lnTo>
                  <a:lnTo>
                    <a:pt x="17103" y="28672"/>
                  </a:lnTo>
                  <a:lnTo>
                    <a:pt x="20638" y="32969"/>
                  </a:lnTo>
                  <a:lnTo>
                    <a:pt x="22995" y="37374"/>
                  </a:lnTo>
                  <a:lnTo>
                    <a:pt x="25614" y="46372"/>
                  </a:lnTo>
                  <a:lnTo>
                    <a:pt x="27852" y="50927"/>
                  </a:lnTo>
                  <a:lnTo>
                    <a:pt x="30883" y="55503"/>
                  </a:lnTo>
                  <a:lnTo>
                    <a:pt x="34443" y="60093"/>
                  </a:lnTo>
                  <a:lnTo>
                    <a:pt x="36817" y="64692"/>
                  </a:lnTo>
                  <a:lnTo>
                    <a:pt x="38399" y="69298"/>
                  </a:lnTo>
                  <a:lnTo>
                    <a:pt x="39454" y="73908"/>
                  </a:lnTo>
                  <a:lnTo>
                    <a:pt x="41696" y="78521"/>
                  </a:lnTo>
                  <a:lnTo>
                    <a:pt x="44731" y="83135"/>
                  </a:lnTo>
                  <a:lnTo>
                    <a:pt x="48293" y="87751"/>
                  </a:lnTo>
                  <a:lnTo>
                    <a:pt x="52207" y="93907"/>
                  </a:lnTo>
                  <a:lnTo>
                    <a:pt x="56356" y="101089"/>
                  </a:lnTo>
                  <a:lnTo>
                    <a:pt x="60662" y="108957"/>
                  </a:lnTo>
                  <a:lnTo>
                    <a:pt x="65071" y="115741"/>
                  </a:lnTo>
                  <a:lnTo>
                    <a:pt x="69551" y="121803"/>
                  </a:lnTo>
                  <a:lnTo>
                    <a:pt x="74076" y="127384"/>
                  </a:lnTo>
                  <a:lnTo>
                    <a:pt x="77093" y="132644"/>
                  </a:lnTo>
                  <a:lnTo>
                    <a:pt x="79104" y="137690"/>
                  </a:lnTo>
                  <a:lnTo>
                    <a:pt x="80445" y="142594"/>
                  </a:lnTo>
                  <a:lnTo>
                    <a:pt x="82879" y="148941"/>
                  </a:lnTo>
                  <a:lnTo>
                    <a:pt x="86040" y="156252"/>
                  </a:lnTo>
                  <a:lnTo>
                    <a:pt x="89687" y="164204"/>
                  </a:lnTo>
                  <a:lnTo>
                    <a:pt x="93658" y="171046"/>
                  </a:lnTo>
                  <a:lnTo>
                    <a:pt x="97845" y="177146"/>
                  </a:lnTo>
                  <a:lnTo>
                    <a:pt x="102175" y="182752"/>
                  </a:lnTo>
                  <a:lnTo>
                    <a:pt x="106601" y="188029"/>
                  </a:lnTo>
                  <a:lnTo>
                    <a:pt x="111092" y="193086"/>
                  </a:lnTo>
                  <a:lnTo>
                    <a:pt x="115625" y="197997"/>
                  </a:lnTo>
                  <a:lnTo>
                    <a:pt x="118647" y="202810"/>
                  </a:lnTo>
                  <a:lnTo>
                    <a:pt x="120661" y="207558"/>
                  </a:lnTo>
                  <a:lnTo>
                    <a:pt x="122005" y="212263"/>
                  </a:lnTo>
                  <a:lnTo>
                    <a:pt x="124439" y="216939"/>
                  </a:lnTo>
                  <a:lnTo>
                    <a:pt x="127602" y="221596"/>
                  </a:lnTo>
                  <a:lnTo>
                    <a:pt x="131250" y="226240"/>
                  </a:lnTo>
                  <a:lnTo>
                    <a:pt x="135221" y="232414"/>
                  </a:lnTo>
                  <a:lnTo>
                    <a:pt x="139408" y="239610"/>
                  </a:lnTo>
                  <a:lnTo>
                    <a:pt x="143738" y="247485"/>
                  </a:lnTo>
                  <a:lnTo>
                    <a:pt x="146626" y="254275"/>
                  </a:lnTo>
                  <a:lnTo>
                    <a:pt x="148550" y="260341"/>
                  </a:lnTo>
                  <a:lnTo>
                    <a:pt x="149833" y="265924"/>
                  </a:lnTo>
                  <a:lnTo>
                    <a:pt x="152228" y="271186"/>
                  </a:lnTo>
                  <a:lnTo>
                    <a:pt x="155364" y="276233"/>
                  </a:lnTo>
                  <a:lnTo>
                    <a:pt x="166254" y="290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727"/>
            <p:cNvSpPr/>
            <p:nvPr/>
          </p:nvSpPr>
          <p:spPr>
            <a:xfrm>
              <a:off x="2514983" y="2715490"/>
              <a:ext cx="214363" cy="1094511"/>
            </a:xfrm>
            <a:custGeom>
              <a:avLst/>
              <a:gdLst/>
              <a:ahLst/>
              <a:cxnLst/>
              <a:rect l="0" t="0" r="0" b="0"/>
              <a:pathLst>
                <a:path w="214363" h="1094511">
                  <a:moveTo>
                    <a:pt x="172798" y="0"/>
                  </a:moveTo>
                  <a:lnTo>
                    <a:pt x="172798" y="7355"/>
                  </a:lnTo>
                  <a:lnTo>
                    <a:pt x="171259" y="11061"/>
                  </a:lnTo>
                  <a:lnTo>
                    <a:pt x="165443" y="19284"/>
                  </a:lnTo>
                  <a:lnTo>
                    <a:pt x="160870" y="25213"/>
                  </a:lnTo>
                  <a:lnTo>
                    <a:pt x="155695" y="30705"/>
                  </a:lnTo>
                  <a:lnTo>
                    <a:pt x="152159" y="34325"/>
                  </a:lnTo>
                  <a:lnTo>
                    <a:pt x="149803" y="38277"/>
                  </a:lnTo>
                  <a:lnTo>
                    <a:pt x="144946" y="51195"/>
                  </a:lnTo>
                  <a:lnTo>
                    <a:pt x="138355" y="60212"/>
                  </a:lnTo>
                  <a:lnTo>
                    <a:pt x="134442" y="66311"/>
                  </a:lnTo>
                  <a:lnTo>
                    <a:pt x="130294" y="73456"/>
                  </a:lnTo>
                  <a:lnTo>
                    <a:pt x="125990" y="81298"/>
                  </a:lnTo>
                  <a:lnTo>
                    <a:pt x="121580" y="88066"/>
                  </a:lnTo>
                  <a:lnTo>
                    <a:pt x="117101" y="94116"/>
                  </a:lnTo>
                  <a:lnTo>
                    <a:pt x="112576" y="99690"/>
                  </a:lnTo>
                  <a:lnTo>
                    <a:pt x="108020" y="104945"/>
                  </a:lnTo>
                  <a:lnTo>
                    <a:pt x="103443" y="109987"/>
                  </a:lnTo>
                  <a:lnTo>
                    <a:pt x="98852" y="114889"/>
                  </a:lnTo>
                  <a:lnTo>
                    <a:pt x="94253" y="121235"/>
                  </a:lnTo>
                  <a:lnTo>
                    <a:pt x="89646" y="128545"/>
                  </a:lnTo>
                  <a:lnTo>
                    <a:pt x="85037" y="136496"/>
                  </a:lnTo>
                  <a:lnTo>
                    <a:pt x="75809" y="153542"/>
                  </a:lnTo>
                  <a:lnTo>
                    <a:pt x="52724" y="198732"/>
                  </a:lnTo>
                  <a:lnTo>
                    <a:pt x="15780" y="272479"/>
                  </a:lnTo>
                  <a:lnTo>
                    <a:pt x="10649" y="295053"/>
                  </a:lnTo>
                  <a:lnTo>
                    <a:pt x="6829" y="318941"/>
                  </a:lnTo>
                  <a:lnTo>
                    <a:pt x="3655" y="329622"/>
                  </a:lnTo>
                  <a:lnTo>
                    <a:pt x="0" y="339821"/>
                  </a:lnTo>
                  <a:lnTo>
                    <a:pt x="642" y="351238"/>
                  </a:lnTo>
                  <a:lnTo>
                    <a:pt x="4149" y="363468"/>
                  </a:lnTo>
                  <a:lnTo>
                    <a:pt x="9565" y="376239"/>
                  </a:lnTo>
                  <a:lnTo>
                    <a:pt x="15583" y="398640"/>
                  </a:lnTo>
                  <a:lnTo>
                    <a:pt x="17188" y="408924"/>
                  </a:lnTo>
                  <a:lnTo>
                    <a:pt x="14866" y="432665"/>
                  </a:lnTo>
                  <a:lnTo>
                    <a:pt x="10243" y="457072"/>
                  </a:lnTo>
                  <a:lnTo>
                    <a:pt x="7640" y="489661"/>
                  </a:lnTo>
                  <a:lnTo>
                    <a:pt x="7031" y="514730"/>
                  </a:lnTo>
                  <a:lnTo>
                    <a:pt x="6545" y="699401"/>
                  </a:lnTo>
                  <a:lnTo>
                    <a:pt x="10649" y="723403"/>
                  </a:lnTo>
                  <a:lnTo>
                    <a:pt x="13899" y="736269"/>
                  </a:lnTo>
                  <a:lnTo>
                    <a:pt x="17605" y="749464"/>
                  </a:lnTo>
                  <a:lnTo>
                    <a:pt x="25827" y="776441"/>
                  </a:lnTo>
                  <a:lnTo>
                    <a:pt x="30175" y="788561"/>
                  </a:lnTo>
                  <a:lnTo>
                    <a:pt x="34613" y="799719"/>
                  </a:lnTo>
                  <a:lnTo>
                    <a:pt x="39111" y="810237"/>
                  </a:lnTo>
                  <a:lnTo>
                    <a:pt x="44109" y="834239"/>
                  </a:lnTo>
                  <a:lnTo>
                    <a:pt x="47870" y="858761"/>
                  </a:lnTo>
                  <a:lnTo>
                    <a:pt x="51028" y="869611"/>
                  </a:lnTo>
                  <a:lnTo>
                    <a:pt x="54672" y="879923"/>
                  </a:lnTo>
                  <a:lnTo>
                    <a:pt x="60181" y="889875"/>
                  </a:lnTo>
                  <a:lnTo>
                    <a:pt x="66932" y="899590"/>
                  </a:lnTo>
                  <a:lnTo>
                    <a:pt x="74512" y="909145"/>
                  </a:lnTo>
                  <a:lnTo>
                    <a:pt x="81104" y="918594"/>
                  </a:lnTo>
                  <a:lnTo>
                    <a:pt x="87039" y="927972"/>
                  </a:lnTo>
                  <a:lnTo>
                    <a:pt x="92534" y="937302"/>
                  </a:lnTo>
                  <a:lnTo>
                    <a:pt x="97737" y="946602"/>
                  </a:lnTo>
                  <a:lnTo>
                    <a:pt x="107624" y="965145"/>
                  </a:lnTo>
                  <a:lnTo>
                    <a:pt x="113954" y="974400"/>
                  </a:lnTo>
                  <a:lnTo>
                    <a:pt x="121254" y="983648"/>
                  </a:lnTo>
                  <a:lnTo>
                    <a:pt x="129199" y="992893"/>
                  </a:lnTo>
                  <a:lnTo>
                    <a:pt x="136035" y="1002135"/>
                  </a:lnTo>
                  <a:lnTo>
                    <a:pt x="142132" y="1011375"/>
                  </a:lnTo>
                  <a:lnTo>
                    <a:pt x="147736" y="1020613"/>
                  </a:lnTo>
                  <a:lnTo>
                    <a:pt x="153011" y="1028312"/>
                  </a:lnTo>
                  <a:lnTo>
                    <a:pt x="158068" y="1034984"/>
                  </a:lnTo>
                  <a:lnTo>
                    <a:pt x="162978" y="1040971"/>
                  </a:lnTo>
                  <a:lnTo>
                    <a:pt x="167791" y="1046502"/>
                  </a:lnTo>
                  <a:lnTo>
                    <a:pt x="172539" y="1051729"/>
                  </a:lnTo>
                  <a:lnTo>
                    <a:pt x="181919" y="1061641"/>
                  </a:lnTo>
                  <a:lnTo>
                    <a:pt x="214362" y="10945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728"/>
            <p:cNvSpPr/>
            <p:nvPr/>
          </p:nvSpPr>
          <p:spPr>
            <a:xfrm>
              <a:off x="3075708" y="2896261"/>
              <a:ext cx="249383" cy="719776"/>
            </a:xfrm>
            <a:custGeom>
              <a:avLst/>
              <a:gdLst/>
              <a:ahLst/>
              <a:cxnLst/>
              <a:rect l="0" t="0" r="0" b="0"/>
              <a:pathLst>
                <a:path w="249383" h="719776">
                  <a:moveTo>
                    <a:pt x="0" y="719775"/>
                  </a:moveTo>
                  <a:lnTo>
                    <a:pt x="0" y="700491"/>
                  </a:lnTo>
                  <a:lnTo>
                    <a:pt x="1540" y="696143"/>
                  </a:lnTo>
                  <a:lnTo>
                    <a:pt x="7356" y="687207"/>
                  </a:lnTo>
                  <a:lnTo>
                    <a:pt x="10966" y="678104"/>
                  </a:lnTo>
                  <a:lnTo>
                    <a:pt x="14110" y="667388"/>
                  </a:lnTo>
                  <a:lnTo>
                    <a:pt x="20640" y="652363"/>
                  </a:lnTo>
                  <a:lnTo>
                    <a:pt x="24567" y="635422"/>
                  </a:lnTo>
                  <a:lnTo>
                    <a:pt x="27852" y="617630"/>
                  </a:lnTo>
                  <a:lnTo>
                    <a:pt x="34444" y="599460"/>
                  </a:lnTo>
                  <a:lnTo>
                    <a:pt x="38400" y="581122"/>
                  </a:lnTo>
                  <a:lnTo>
                    <a:pt x="41697" y="561169"/>
                  </a:lnTo>
                  <a:lnTo>
                    <a:pt x="44732" y="549384"/>
                  </a:lnTo>
                  <a:lnTo>
                    <a:pt x="48294" y="536908"/>
                  </a:lnTo>
                  <a:lnTo>
                    <a:pt x="52252" y="514836"/>
                  </a:lnTo>
                  <a:lnTo>
                    <a:pt x="54012" y="493224"/>
                  </a:lnTo>
                  <a:lnTo>
                    <a:pt x="54793" y="468225"/>
                  </a:lnTo>
                  <a:lnTo>
                    <a:pt x="56541" y="455093"/>
                  </a:lnTo>
                  <a:lnTo>
                    <a:pt x="59246" y="441720"/>
                  </a:lnTo>
                  <a:lnTo>
                    <a:pt x="62588" y="428187"/>
                  </a:lnTo>
                  <a:lnTo>
                    <a:pt x="64816" y="416086"/>
                  </a:lnTo>
                  <a:lnTo>
                    <a:pt x="67293" y="394430"/>
                  </a:lnTo>
                  <a:lnTo>
                    <a:pt x="67953" y="382806"/>
                  </a:lnTo>
                  <a:lnTo>
                    <a:pt x="68686" y="357574"/>
                  </a:lnTo>
                  <a:lnTo>
                    <a:pt x="70422" y="344381"/>
                  </a:lnTo>
                  <a:lnTo>
                    <a:pt x="73117" y="330967"/>
                  </a:lnTo>
                  <a:lnTo>
                    <a:pt x="76454" y="317406"/>
                  </a:lnTo>
                  <a:lnTo>
                    <a:pt x="78679" y="305286"/>
                  </a:lnTo>
                  <a:lnTo>
                    <a:pt x="81150" y="283610"/>
                  </a:lnTo>
                  <a:lnTo>
                    <a:pt x="82249" y="263714"/>
                  </a:lnTo>
                  <a:lnTo>
                    <a:pt x="84277" y="243069"/>
                  </a:lnTo>
                  <a:lnTo>
                    <a:pt x="86972" y="231098"/>
                  </a:lnTo>
                  <a:lnTo>
                    <a:pt x="90309" y="218500"/>
                  </a:lnTo>
                  <a:lnTo>
                    <a:pt x="89455" y="207022"/>
                  </a:lnTo>
                  <a:lnTo>
                    <a:pt x="85806" y="196291"/>
                  </a:lnTo>
                  <a:lnTo>
                    <a:pt x="80295" y="186058"/>
                  </a:lnTo>
                  <a:lnTo>
                    <a:pt x="78161" y="174618"/>
                  </a:lnTo>
                  <a:lnTo>
                    <a:pt x="78277" y="162373"/>
                  </a:lnTo>
                  <a:lnTo>
                    <a:pt x="79894" y="149592"/>
                  </a:lnTo>
                  <a:lnTo>
                    <a:pt x="81691" y="127180"/>
                  </a:lnTo>
                  <a:lnTo>
                    <a:pt x="82170" y="116894"/>
                  </a:lnTo>
                  <a:lnTo>
                    <a:pt x="84028" y="108496"/>
                  </a:lnTo>
                  <a:lnTo>
                    <a:pt x="90199" y="95061"/>
                  </a:lnTo>
                  <a:lnTo>
                    <a:pt x="93967" y="79854"/>
                  </a:lnTo>
                  <a:lnTo>
                    <a:pt x="95642" y="62832"/>
                  </a:lnTo>
                  <a:lnTo>
                    <a:pt x="96387" y="45004"/>
                  </a:lnTo>
                  <a:lnTo>
                    <a:pt x="98125" y="37479"/>
                  </a:lnTo>
                  <a:lnTo>
                    <a:pt x="104161" y="25013"/>
                  </a:lnTo>
                  <a:lnTo>
                    <a:pt x="108859" y="16695"/>
                  </a:lnTo>
                  <a:lnTo>
                    <a:pt x="109958" y="10645"/>
                  </a:lnTo>
                  <a:lnTo>
                    <a:pt x="110251" y="6876"/>
                  </a:lnTo>
                  <a:lnTo>
                    <a:pt x="111986" y="4363"/>
                  </a:lnTo>
                  <a:lnTo>
                    <a:pt x="114681" y="2688"/>
                  </a:lnTo>
                  <a:lnTo>
                    <a:pt x="122714" y="0"/>
                  </a:lnTo>
                  <a:lnTo>
                    <a:pt x="123373" y="1319"/>
                  </a:lnTo>
                  <a:lnTo>
                    <a:pt x="124518" y="11325"/>
                  </a:lnTo>
                  <a:lnTo>
                    <a:pt x="124640" y="27349"/>
                  </a:lnTo>
                  <a:lnTo>
                    <a:pt x="126197" y="33406"/>
                  </a:lnTo>
                  <a:lnTo>
                    <a:pt x="132031" y="44241"/>
                  </a:lnTo>
                  <a:lnTo>
                    <a:pt x="135651" y="58293"/>
                  </a:lnTo>
                  <a:lnTo>
                    <a:pt x="138798" y="76341"/>
                  </a:lnTo>
                  <a:lnTo>
                    <a:pt x="141793" y="87619"/>
                  </a:lnTo>
                  <a:lnTo>
                    <a:pt x="145329" y="99756"/>
                  </a:lnTo>
                  <a:lnTo>
                    <a:pt x="149257" y="121451"/>
                  </a:lnTo>
                  <a:lnTo>
                    <a:pt x="150305" y="131547"/>
                  </a:lnTo>
                  <a:lnTo>
                    <a:pt x="154083" y="142896"/>
                  </a:lnTo>
                  <a:lnTo>
                    <a:pt x="159679" y="155079"/>
                  </a:lnTo>
                  <a:lnTo>
                    <a:pt x="166489" y="167820"/>
                  </a:lnTo>
                  <a:lnTo>
                    <a:pt x="171029" y="180932"/>
                  </a:lnTo>
                  <a:lnTo>
                    <a:pt x="174056" y="194292"/>
                  </a:lnTo>
                  <a:lnTo>
                    <a:pt x="176074" y="207817"/>
                  </a:lnTo>
                  <a:lnTo>
                    <a:pt x="178959" y="221451"/>
                  </a:lnTo>
                  <a:lnTo>
                    <a:pt x="182421" y="235159"/>
                  </a:lnTo>
                  <a:lnTo>
                    <a:pt x="186269" y="248916"/>
                  </a:lnTo>
                  <a:lnTo>
                    <a:pt x="190373" y="261166"/>
                  </a:lnTo>
                  <a:lnTo>
                    <a:pt x="194649" y="272411"/>
                  </a:lnTo>
                  <a:lnTo>
                    <a:pt x="199039" y="282987"/>
                  </a:lnTo>
                  <a:lnTo>
                    <a:pt x="201965" y="294656"/>
                  </a:lnTo>
                  <a:lnTo>
                    <a:pt x="203917" y="307053"/>
                  </a:lnTo>
                  <a:lnTo>
                    <a:pt x="205217" y="319936"/>
                  </a:lnTo>
                  <a:lnTo>
                    <a:pt x="207624" y="333143"/>
                  </a:lnTo>
                  <a:lnTo>
                    <a:pt x="210767" y="346566"/>
                  </a:lnTo>
                  <a:lnTo>
                    <a:pt x="214403" y="360132"/>
                  </a:lnTo>
                  <a:lnTo>
                    <a:pt x="216826" y="373795"/>
                  </a:lnTo>
                  <a:lnTo>
                    <a:pt x="218442" y="387522"/>
                  </a:lnTo>
                  <a:lnTo>
                    <a:pt x="219519" y="401291"/>
                  </a:lnTo>
                  <a:lnTo>
                    <a:pt x="221776" y="413549"/>
                  </a:lnTo>
                  <a:lnTo>
                    <a:pt x="228390" y="435379"/>
                  </a:lnTo>
                  <a:lnTo>
                    <a:pt x="230769" y="447051"/>
                  </a:lnTo>
                  <a:lnTo>
                    <a:pt x="232355" y="459450"/>
                  </a:lnTo>
                  <a:lnTo>
                    <a:pt x="233413" y="472334"/>
                  </a:lnTo>
                  <a:lnTo>
                    <a:pt x="235657" y="484002"/>
                  </a:lnTo>
                  <a:lnTo>
                    <a:pt x="244632" y="513594"/>
                  </a:lnTo>
                  <a:lnTo>
                    <a:pt x="246215" y="520745"/>
                  </a:lnTo>
                  <a:lnTo>
                    <a:pt x="249382" y="5396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729"/>
            <p:cNvSpPr/>
            <p:nvPr/>
          </p:nvSpPr>
          <p:spPr>
            <a:xfrm>
              <a:off x="3117272" y="3214254"/>
              <a:ext cx="207819" cy="83128"/>
            </a:xfrm>
            <a:custGeom>
              <a:avLst/>
              <a:gdLst/>
              <a:ahLst/>
              <a:cxnLst/>
              <a:rect l="0" t="0" r="0" b="0"/>
              <a:pathLst>
                <a:path w="207819" h="83128">
                  <a:moveTo>
                    <a:pt x="0" y="83127"/>
                  </a:moveTo>
                  <a:lnTo>
                    <a:pt x="7355" y="83127"/>
                  </a:lnTo>
                  <a:lnTo>
                    <a:pt x="11061" y="81588"/>
                  </a:lnTo>
                  <a:lnTo>
                    <a:pt x="15071" y="79022"/>
                  </a:lnTo>
                  <a:lnTo>
                    <a:pt x="19284" y="75772"/>
                  </a:lnTo>
                  <a:lnTo>
                    <a:pt x="23632" y="73606"/>
                  </a:lnTo>
                  <a:lnTo>
                    <a:pt x="28069" y="72161"/>
                  </a:lnTo>
                  <a:lnTo>
                    <a:pt x="32568" y="71198"/>
                  </a:lnTo>
                  <a:lnTo>
                    <a:pt x="38645" y="69017"/>
                  </a:lnTo>
                  <a:lnTo>
                    <a:pt x="45776" y="66024"/>
                  </a:lnTo>
                  <a:lnTo>
                    <a:pt x="53608" y="62489"/>
                  </a:lnTo>
                  <a:lnTo>
                    <a:pt x="70521" y="54456"/>
                  </a:lnTo>
                  <a:lnTo>
                    <a:pt x="106465" y="36755"/>
                  </a:lnTo>
                  <a:lnTo>
                    <a:pt x="117158" y="32201"/>
                  </a:lnTo>
                  <a:lnTo>
                    <a:pt x="128906" y="27625"/>
                  </a:lnTo>
                  <a:lnTo>
                    <a:pt x="141355" y="23035"/>
                  </a:lnTo>
                  <a:lnTo>
                    <a:pt x="152734" y="19974"/>
                  </a:lnTo>
                  <a:lnTo>
                    <a:pt x="163398" y="17935"/>
                  </a:lnTo>
                  <a:lnTo>
                    <a:pt x="173587" y="16574"/>
                  </a:lnTo>
                  <a:lnTo>
                    <a:pt x="181918" y="14128"/>
                  </a:lnTo>
                  <a:lnTo>
                    <a:pt x="189012" y="10958"/>
                  </a:lnTo>
                  <a:lnTo>
                    <a:pt x="20781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730"/>
            <p:cNvSpPr/>
            <p:nvPr/>
          </p:nvSpPr>
          <p:spPr>
            <a:xfrm>
              <a:off x="3366654" y="2687781"/>
              <a:ext cx="110837" cy="290947"/>
            </a:xfrm>
            <a:custGeom>
              <a:avLst/>
              <a:gdLst/>
              <a:ahLst/>
              <a:cxnLst/>
              <a:rect l="0" t="0" r="0" b="0"/>
              <a:pathLst>
                <a:path w="110837" h="290947">
                  <a:moveTo>
                    <a:pt x="0" y="0"/>
                  </a:moveTo>
                  <a:lnTo>
                    <a:pt x="0" y="11929"/>
                  </a:lnTo>
                  <a:lnTo>
                    <a:pt x="1540" y="14110"/>
                  </a:lnTo>
                  <a:lnTo>
                    <a:pt x="4105" y="17104"/>
                  </a:lnTo>
                  <a:lnTo>
                    <a:pt x="7355" y="20639"/>
                  </a:lnTo>
                  <a:lnTo>
                    <a:pt x="9522" y="24535"/>
                  </a:lnTo>
                  <a:lnTo>
                    <a:pt x="11929" y="32969"/>
                  </a:lnTo>
                  <a:lnTo>
                    <a:pt x="14110" y="38913"/>
                  </a:lnTo>
                  <a:lnTo>
                    <a:pt x="17103" y="45954"/>
                  </a:lnTo>
                  <a:lnTo>
                    <a:pt x="20639" y="53727"/>
                  </a:lnTo>
                  <a:lnTo>
                    <a:pt x="22996" y="60448"/>
                  </a:lnTo>
                  <a:lnTo>
                    <a:pt x="24567" y="66469"/>
                  </a:lnTo>
                  <a:lnTo>
                    <a:pt x="25614" y="72022"/>
                  </a:lnTo>
                  <a:lnTo>
                    <a:pt x="27852" y="80342"/>
                  </a:lnTo>
                  <a:lnTo>
                    <a:pt x="34443" y="101902"/>
                  </a:lnTo>
                  <a:lnTo>
                    <a:pt x="38356" y="112577"/>
                  </a:lnTo>
                  <a:lnTo>
                    <a:pt x="42504" y="122773"/>
                  </a:lnTo>
                  <a:lnTo>
                    <a:pt x="46808" y="132648"/>
                  </a:lnTo>
                  <a:lnTo>
                    <a:pt x="55697" y="151832"/>
                  </a:lnTo>
                  <a:lnTo>
                    <a:pt x="60222" y="161258"/>
                  </a:lnTo>
                  <a:lnTo>
                    <a:pt x="64778" y="172160"/>
                  </a:lnTo>
                  <a:lnTo>
                    <a:pt x="69356" y="184046"/>
                  </a:lnTo>
                  <a:lnTo>
                    <a:pt x="73946" y="196588"/>
                  </a:lnTo>
                  <a:lnTo>
                    <a:pt x="78546" y="208029"/>
                  </a:lnTo>
                  <a:lnTo>
                    <a:pt x="83152" y="218735"/>
                  </a:lnTo>
                  <a:lnTo>
                    <a:pt x="87762" y="228950"/>
                  </a:lnTo>
                  <a:lnTo>
                    <a:pt x="90835" y="238840"/>
                  </a:lnTo>
                  <a:lnTo>
                    <a:pt x="92884" y="248511"/>
                  </a:lnTo>
                  <a:lnTo>
                    <a:pt x="94250" y="258038"/>
                  </a:lnTo>
                  <a:lnTo>
                    <a:pt x="96700" y="265928"/>
                  </a:lnTo>
                  <a:lnTo>
                    <a:pt x="99873" y="272728"/>
                  </a:lnTo>
                  <a:lnTo>
                    <a:pt x="110836" y="290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31"/>
            <p:cNvSpPr/>
            <p:nvPr/>
          </p:nvSpPr>
          <p:spPr>
            <a:xfrm>
              <a:off x="4558145" y="3297381"/>
              <a:ext cx="83128" cy="277092"/>
            </a:xfrm>
            <a:custGeom>
              <a:avLst/>
              <a:gdLst/>
              <a:ahLst/>
              <a:cxnLst/>
              <a:rect l="0" t="0" r="0" b="0"/>
              <a:pathLst>
                <a:path w="83128" h="277092">
                  <a:moveTo>
                    <a:pt x="83127" y="0"/>
                  </a:moveTo>
                  <a:lnTo>
                    <a:pt x="75772" y="0"/>
                  </a:lnTo>
                  <a:lnTo>
                    <a:pt x="73606" y="1540"/>
                  </a:lnTo>
                  <a:lnTo>
                    <a:pt x="72161" y="4105"/>
                  </a:lnTo>
                  <a:lnTo>
                    <a:pt x="69442" y="13284"/>
                  </a:lnTo>
                  <a:lnTo>
                    <a:pt x="69323" y="21041"/>
                  </a:lnTo>
                  <a:lnTo>
                    <a:pt x="69277" y="39052"/>
                  </a:lnTo>
                  <a:lnTo>
                    <a:pt x="67736" y="41429"/>
                  </a:lnTo>
                  <a:lnTo>
                    <a:pt x="65169" y="44553"/>
                  </a:lnTo>
                  <a:lnTo>
                    <a:pt x="61919" y="48175"/>
                  </a:lnTo>
                  <a:lnTo>
                    <a:pt x="59752" y="52128"/>
                  </a:lnTo>
                  <a:lnTo>
                    <a:pt x="57344" y="60627"/>
                  </a:lnTo>
                  <a:lnTo>
                    <a:pt x="56702" y="65048"/>
                  </a:lnTo>
                  <a:lnTo>
                    <a:pt x="56274" y="69535"/>
                  </a:lnTo>
                  <a:lnTo>
                    <a:pt x="55989" y="74066"/>
                  </a:lnTo>
                  <a:lnTo>
                    <a:pt x="54259" y="78626"/>
                  </a:lnTo>
                  <a:lnTo>
                    <a:pt x="51567" y="83205"/>
                  </a:lnTo>
                  <a:lnTo>
                    <a:pt x="48232" y="87798"/>
                  </a:lnTo>
                  <a:lnTo>
                    <a:pt x="46009" y="92398"/>
                  </a:lnTo>
                  <a:lnTo>
                    <a:pt x="44527" y="97005"/>
                  </a:lnTo>
                  <a:lnTo>
                    <a:pt x="43539" y="101616"/>
                  </a:lnTo>
                  <a:lnTo>
                    <a:pt x="42881" y="106229"/>
                  </a:lnTo>
                  <a:lnTo>
                    <a:pt x="42442" y="110843"/>
                  </a:lnTo>
                  <a:lnTo>
                    <a:pt x="42149" y="115459"/>
                  </a:lnTo>
                  <a:lnTo>
                    <a:pt x="41823" y="128798"/>
                  </a:lnTo>
                  <a:lnTo>
                    <a:pt x="41737" y="136665"/>
                  </a:lnTo>
                  <a:lnTo>
                    <a:pt x="40139" y="143450"/>
                  </a:lnTo>
                  <a:lnTo>
                    <a:pt x="37535" y="149512"/>
                  </a:lnTo>
                  <a:lnTo>
                    <a:pt x="34260" y="155093"/>
                  </a:lnTo>
                  <a:lnTo>
                    <a:pt x="32076" y="160353"/>
                  </a:lnTo>
                  <a:lnTo>
                    <a:pt x="30621" y="165399"/>
                  </a:lnTo>
                  <a:lnTo>
                    <a:pt x="29650" y="170302"/>
                  </a:lnTo>
                  <a:lnTo>
                    <a:pt x="29003" y="175111"/>
                  </a:lnTo>
                  <a:lnTo>
                    <a:pt x="28571" y="179855"/>
                  </a:lnTo>
                  <a:lnTo>
                    <a:pt x="28284" y="184559"/>
                  </a:lnTo>
                  <a:lnTo>
                    <a:pt x="27964" y="193889"/>
                  </a:lnTo>
                  <a:lnTo>
                    <a:pt x="27879" y="198532"/>
                  </a:lnTo>
                  <a:lnTo>
                    <a:pt x="26283" y="203167"/>
                  </a:lnTo>
                  <a:lnTo>
                    <a:pt x="23679" y="207796"/>
                  </a:lnTo>
                  <a:lnTo>
                    <a:pt x="20404" y="212422"/>
                  </a:lnTo>
                  <a:lnTo>
                    <a:pt x="18221" y="217045"/>
                  </a:lnTo>
                  <a:lnTo>
                    <a:pt x="16766" y="221666"/>
                  </a:lnTo>
                  <a:lnTo>
                    <a:pt x="15795" y="226287"/>
                  </a:lnTo>
                  <a:lnTo>
                    <a:pt x="15148" y="230907"/>
                  </a:lnTo>
                  <a:lnTo>
                    <a:pt x="14717" y="235526"/>
                  </a:lnTo>
                  <a:lnTo>
                    <a:pt x="14429" y="240144"/>
                  </a:lnTo>
                  <a:lnTo>
                    <a:pt x="12698" y="243223"/>
                  </a:lnTo>
                  <a:lnTo>
                    <a:pt x="10005" y="245277"/>
                  </a:lnTo>
                  <a:lnTo>
                    <a:pt x="6670" y="246645"/>
                  </a:lnTo>
                  <a:lnTo>
                    <a:pt x="4447" y="249097"/>
                  </a:lnTo>
                  <a:lnTo>
                    <a:pt x="2964" y="252271"/>
                  </a:lnTo>
                  <a:lnTo>
                    <a:pt x="51" y="263047"/>
                  </a:lnTo>
                  <a:lnTo>
                    <a:pt x="0" y="2770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732"/>
            <p:cNvSpPr/>
            <p:nvPr/>
          </p:nvSpPr>
          <p:spPr>
            <a:xfrm>
              <a:off x="4433454" y="3394363"/>
              <a:ext cx="318656" cy="27710"/>
            </a:xfrm>
            <a:custGeom>
              <a:avLst/>
              <a:gdLst/>
              <a:ahLst/>
              <a:cxnLst/>
              <a:rect l="0" t="0" r="0" b="0"/>
              <a:pathLst>
                <a:path w="318656" h="27710">
                  <a:moveTo>
                    <a:pt x="0" y="0"/>
                  </a:moveTo>
                  <a:lnTo>
                    <a:pt x="107031" y="0"/>
                  </a:lnTo>
                  <a:lnTo>
                    <a:pt x="115996" y="1540"/>
                  </a:lnTo>
                  <a:lnTo>
                    <a:pt x="125052" y="4105"/>
                  </a:lnTo>
                  <a:lnTo>
                    <a:pt x="134168" y="7355"/>
                  </a:lnTo>
                  <a:lnTo>
                    <a:pt x="143324" y="9522"/>
                  </a:lnTo>
                  <a:lnTo>
                    <a:pt x="152507" y="10966"/>
                  </a:lnTo>
                  <a:lnTo>
                    <a:pt x="161708" y="11929"/>
                  </a:lnTo>
                  <a:lnTo>
                    <a:pt x="170920" y="12571"/>
                  </a:lnTo>
                  <a:lnTo>
                    <a:pt x="180141" y="12999"/>
                  </a:lnTo>
                  <a:lnTo>
                    <a:pt x="198596" y="13474"/>
                  </a:lnTo>
                  <a:lnTo>
                    <a:pt x="237411" y="13804"/>
                  </a:lnTo>
                  <a:lnTo>
                    <a:pt x="244480" y="15361"/>
                  </a:lnTo>
                  <a:lnTo>
                    <a:pt x="252272" y="17937"/>
                  </a:lnTo>
                  <a:lnTo>
                    <a:pt x="260545" y="21195"/>
                  </a:lnTo>
                  <a:lnTo>
                    <a:pt x="267599" y="23366"/>
                  </a:lnTo>
                  <a:lnTo>
                    <a:pt x="273842" y="24814"/>
                  </a:lnTo>
                  <a:lnTo>
                    <a:pt x="279543" y="25779"/>
                  </a:lnTo>
                  <a:lnTo>
                    <a:pt x="284883" y="26422"/>
                  </a:lnTo>
                  <a:lnTo>
                    <a:pt x="289983" y="26851"/>
                  </a:lnTo>
                  <a:lnTo>
                    <a:pt x="301873" y="27540"/>
                  </a:lnTo>
                  <a:lnTo>
                    <a:pt x="307605" y="27634"/>
                  </a:lnTo>
                  <a:lnTo>
                    <a:pt x="318655" y="27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733"/>
            <p:cNvSpPr/>
            <p:nvPr/>
          </p:nvSpPr>
          <p:spPr>
            <a:xfrm>
              <a:off x="5375512" y="2937178"/>
              <a:ext cx="52" cy="13910"/>
            </a:xfrm>
            <a:custGeom>
              <a:avLst/>
              <a:gdLst/>
              <a:ahLst/>
              <a:cxnLst/>
              <a:rect l="0" t="0" r="0" b="0"/>
              <a:pathLst>
                <a:path w="52" h="13910">
                  <a:moveTo>
                    <a:pt x="0" y="13909"/>
                  </a:moveTo>
                  <a:lnTo>
                    <a:pt x="51" y="0"/>
                  </a:lnTo>
                  <a:lnTo>
                    <a:pt x="51" y="138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34"/>
            <p:cNvSpPr/>
            <p:nvPr/>
          </p:nvSpPr>
          <p:spPr>
            <a:xfrm>
              <a:off x="3630706" y="3172875"/>
              <a:ext cx="303985" cy="304616"/>
            </a:xfrm>
            <a:custGeom>
              <a:avLst/>
              <a:gdLst/>
              <a:ahLst/>
              <a:cxnLst/>
              <a:rect l="0" t="0" r="0" b="0"/>
              <a:pathLst>
                <a:path w="303985" h="304616">
                  <a:moveTo>
                    <a:pt x="303984" y="41379"/>
                  </a:moveTo>
                  <a:lnTo>
                    <a:pt x="303984" y="34024"/>
                  </a:lnTo>
                  <a:lnTo>
                    <a:pt x="302445" y="31858"/>
                  </a:lnTo>
                  <a:lnTo>
                    <a:pt x="299879" y="30413"/>
                  </a:lnTo>
                  <a:lnTo>
                    <a:pt x="292056" y="28095"/>
                  </a:lnTo>
                  <a:lnTo>
                    <a:pt x="283345" y="20339"/>
                  </a:lnTo>
                  <a:lnTo>
                    <a:pt x="279449" y="18116"/>
                  </a:lnTo>
                  <a:lnTo>
                    <a:pt x="271015" y="15646"/>
                  </a:lnTo>
                  <a:lnTo>
                    <a:pt x="262135" y="10443"/>
                  </a:lnTo>
                  <a:lnTo>
                    <a:pt x="257612" y="6901"/>
                  </a:lnTo>
                  <a:lnTo>
                    <a:pt x="251518" y="4539"/>
                  </a:lnTo>
                  <a:lnTo>
                    <a:pt x="244377" y="2964"/>
                  </a:lnTo>
                  <a:lnTo>
                    <a:pt x="236537" y="1915"/>
                  </a:lnTo>
                  <a:lnTo>
                    <a:pt x="229771" y="1215"/>
                  </a:lnTo>
                  <a:lnTo>
                    <a:pt x="223721" y="748"/>
                  </a:lnTo>
                  <a:lnTo>
                    <a:pt x="218148" y="438"/>
                  </a:lnTo>
                  <a:lnTo>
                    <a:pt x="203746" y="92"/>
                  </a:lnTo>
                  <a:lnTo>
                    <a:pt x="195595" y="0"/>
                  </a:lnTo>
                  <a:lnTo>
                    <a:pt x="187083" y="1478"/>
                  </a:lnTo>
                  <a:lnTo>
                    <a:pt x="178328" y="4002"/>
                  </a:lnTo>
                  <a:lnTo>
                    <a:pt x="169414" y="7225"/>
                  </a:lnTo>
                  <a:lnTo>
                    <a:pt x="160392" y="10913"/>
                  </a:lnTo>
                  <a:lnTo>
                    <a:pt x="151299" y="14910"/>
                  </a:lnTo>
                  <a:lnTo>
                    <a:pt x="142157" y="19115"/>
                  </a:lnTo>
                  <a:lnTo>
                    <a:pt x="132985" y="21918"/>
                  </a:lnTo>
                  <a:lnTo>
                    <a:pt x="123791" y="23787"/>
                  </a:lnTo>
                  <a:lnTo>
                    <a:pt x="114582" y="25033"/>
                  </a:lnTo>
                  <a:lnTo>
                    <a:pt x="106904" y="27403"/>
                  </a:lnTo>
                  <a:lnTo>
                    <a:pt x="100246" y="30522"/>
                  </a:lnTo>
                  <a:lnTo>
                    <a:pt x="94268" y="34141"/>
                  </a:lnTo>
                  <a:lnTo>
                    <a:pt x="87204" y="38093"/>
                  </a:lnTo>
                  <a:lnTo>
                    <a:pt x="71144" y="46589"/>
                  </a:lnTo>
                  <a:lnTo>
                    <a:pt x="64091" y="52550"/>
                  </a:lnTo>
                  <a:lnTo>
                    <a:pt x="57849" y="59602"/>
                  </a:lnTo>
                  <a:lnTo>
                    <a:pt x="52149" y="67382"/>
                  </a:lnTo>
                  <a:lnTo>
                    <a:pt x="46809" y="74108"/>
                  </a:lnTo>
                  <a:lnTo>
                    <a:pt x="41710" y="80132"/>
                  </a:lnTo>
                  <a:lnTo>
                    <a:pt x="36771" y="85687"/>
                  </a:lnTo>
                  <a:lnTo>
                    <a:pt x="27179" y="95964"/>
                  </a:lnTo>
                  <a:lnTo>
                    <a:pt x="22465" y="100860"/>
                  </a:lnTo>
                  <a:lnTo>
                    <a:pt x="17784" y="107203"/>
                  </a:lnTo>
                  <a:lnTo>
                    <a:pt x="13123" y="114510"/>
                  </a:lnTo>
                  <a:lnTo>
                    <a:pt x="8477" y="122460"/>
                  </a:lnTo>
                  <a:lnTo>
                    <a:pt x="5379" y="129300"/>
                  </a:lnTo>
                  <a:lnTo>
                    <a:pt x="3314" y="135399"/>
                  </a:lnTo>
                  <a:lnTo>
                    <a:pt x="1938" y="141004"/>
                  </a:lnTo>
                  <a:lnTo>
                    <a:pt x="1020" y="147820"/>
                  </a:lnTo>
                  <a:lnTo>
                    <a:pt x="408" y="155443"/>
                  </a:lnTo>
                  <a:lnTo>
                    <a:pt x="0" y="163604"/>
                  </a:lnTo>
                  <a:lnTo>
                    <a:pt x="1268" y="170583"/>
                  </a:lnTo>
                  <a:lnTo>
                    <a:pt x="3652" y="176776"/>
                  </a:lnTo>
                  <a:lnTo>
                    <a:pt x="6781" y="182443"/>
                  </a:lnTo>
                  <a:lnTo>
                    <a:pt x="14363" y="196951"/>
                  </a:lnTo>
                  <a:lnTo>
                    <a:pt x="18540" y="205130"/>
                  </a:lnTo>
                  <a:lnTo>
                    <a:pt x="22864" y="212122"/>
                  </a:lnTo>
                  <a:lnTo>
                    <a:pt x="27286" y="218323"/>
                  </a:lnTo>
                  <a:lnTo>
                    <a:pt x="31773" y="223996"/>
                  </a:lnTo>
                  <a:lnTo>
                    <a:pt x="37844" y="229318"/>
                  </a:lnTo>
                  <a:lnTo>
                    <a:pt x="44969" y="234405"/>
                  </a:lnTo>
                  <a:lnTo>
                    <a:pt x="52799" y="239336"/>
                  </a:lnTo>
                  <a:lnTo>
                    <a:pt x="61097" y="245702"/>
                  </a:lnTo>
                  <a:lnTo>
                    <a:pt x="69708" y="253024"/>
                  </a:lnTo>
                  <a:lnTo>
                    <a:pt x="78527" y="260985"/>
                  </a:lnTo>
                  <a:lnTo>
                    <a:pt x="87486" y="267832"/>
                  </a:lnTo>
                  <a:lnTo>
                    <a:pt x="96537" y="273935"/>
                  </a:lnTo>
                  <a:lnTo>
                    <a:pt x="105650" y="279544"/>
                  </a:lnTo>
                  <a:lnTo>
                    <a:pt x="114804" y="283283"/>
                  </a:lnTo>
                  <a:lnTo>
                    <a:pt x="123985" y="285775"/>
                  </a:lnTo>
                  <a:lnTo>
                    <a:pt x="133185" y="287437"/>
                  </a:lnTo>
                  <a:lnTo>
                    <a:pt x="143936" y="290084"/>
                  </a:lnTo>
                  <a:lnTo>
                    <a:pt x="155722" y="293389"/>
                  </a:lnTo>
                  <a:lnTo>
                    <a:pt x="168197" y="297131"/>
                  </a:lnTo>
                  <a:lnTo>
                    <a:pt x="179593" y="299626"/>
                  </a:lnTo>
                  <a:lnTo>
                    <a:pt x="190269" y="301289"/>
                  </a:lnTo>
                  <a:lnTo>
                    <a:pt x="200465" y="302398"/>
                  </a:lnTo>
                  <a:lnTo>
                    <a:pt x="210341" y="303137"/>
                  </a:lnTo>
                  <a:lnTo>
                    <a:pt x="220004" y="303629"/>
                  </a:lnTo>
                  <a:lnTo>
                    <a:pt x="238951" y="304177"/>
                  </a:lnTo>
                  <a:lnTo>
                    <a:pt x="303984" y="3046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35"/>
            <p:cNvSpPr/>
            <p:nvPr/>
          </p:nvSpPr>
          <p:spPr>
            <a:xfrm>
              <a:off x="3990109" y="2826327"/>
              <a:ext cx="1" cy="695"/>
            </a:xfrm>
            <a:custGeom>
              <a:avLst/>
              <a:gdLst/>
              <a:ahLst/>
              <a:cxnLst/>
              <a:rect l="0" t="0" r="0" b="0"/>
              <a:pathLst>
                <a:path w="1" h="695">
                  <a:moveTo>
                    <a:pt x="0" y="0"/>
                  </a:moveTo>
                  <a:lnTo>
                    <a:pt x="0" y="6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36"/>
            <p:cNvSpPr/>
            <p:nvPr/>
          </p:nvSpPr>
          <p:spPr>
            <a:xfrm>
              <a:off x="5056909" y="2895606"/>
              <a:ext cx="471055" cy="651158"/>
            </a:xfrm>
            <a:custGeom>
              <a:avLst/>
              <a:gdLst/>
              <a:ahLst/>
              <a:cxnLst/>
              <a:rect l="0" t="0" r="0" b="0"/>
              <a:pathLst>
                <a:path w="471055" h="651158">
                  <a:moveTo>
                    <a:pt x="0" y="651157"/>
                  </a:moveTo>
                  <a:lnTo>
                    <a:pt x="13283" y="651157"/>
                  </a:lnTo>
                  <a:lnTo>
                    <a:pt x="27931" y="637047"/>
                  </a:lnTo>
                  <a:lnTo>
                    <a:pt x="34478" y="630518"/>
                  </a:lnTo>
                  <a:lnTo>
                    <a:pt x="36840" y="626622"/>
                  </a:lnTo>
                  <a:lnTo>
                    <a:pt x="39464" y="618188"/>
                  </a:lnTo>
                  <a:lnTo>
                    <a:pt x="41703" y="615323"/>
                  </a:lnTo>
                  <a:lnTo>
                    <a:pt x="44735" y="613413"/>
                  </a:lnTo>
                  <a:lnTo>
                    <a:pt x="48296" y="612140"/>
                  </a:lnTo>
                  <a:lnTo>
                    <a:pt x="50670" y="609752"/>
                  </a:lnTo>
                  <a:lnTo>
                    <a:pt x="52253" y="606620"/>
                  </a:lnTo>
                  <a:lnTo>
                    <a:pt x="53307" y="602993"/>
                  </a:lnTo>
                  <a:lnTo>
                    <a:pt x="58585" y="594858"/>
                  </a:lnTo>
                  <a:lnTo>
                    <a:pt x="62147" y="590533"/>
                  </a:lnTo>
                  <a:lnTo>
                    <a:pt x="64522" y="586111"/>
                  </a:lnTo>
                  <a:lnTo>
                    <a:pt x="69404" y="572532"/>
                  </a:lnTo>
                  <a:lnTo>
                    <a:pt x="78377" y="558759"/>
                  </a:lnTo>
                  <a:lnTo>
                    <a:pt x="83259" y="544929"/>
                  </a:lnTo>
                  <a:lnTo>
                    <a:pt x="89856" y="535698"/>
                  </a:lnTo>
                  <a:lnTo>
                    <a:pt x="92231" y="529542"/>
                  </a:lnTo>
                  <a:lnTo>
                    <a:pt x="94870" y="514492"/>
                  </a:lnTo>
                  <a:lnTo>
                    <a:pt x="100148" y="501645"/>
                  </a:lnTo>
                  <a:lnTo>
                    <a:pt x="111774" y="481653"/>
                  </a:lnTo>
                  <a:lnTo>
                    <a:pt x="118950" y="466525"/>
                  </a:lnTo>
                  <a:lnTo>
                    <a:pt x="124529" y="447814"/>
                  </a:lnTo>
                  <a:lnTo>
                    <a:pt x="131290" y="431987"/>
                  </a:lnTo>
                  <a:lnTo>
                    <a:pt x="139425" y="414690"/>
                  </a:lnTo>
                  <a:lnTo>
                    <a:pt x="170924" y="350920"/>
                  </a:lnTo>
                  <a:lnTo>
                    <a:pt x="176027" y="336583"/>
                  </a:lnTo>
                  <a:lnTo>
                    <a:pt x="179834" y="323540"/>
                  </a:lnTo>
                  <a:lnTo>
                    <a:pt x="186657" y="307481"/>
                  </a:lnTo>
                  <a:lnTo>
                    <a:pt x="194821" y="290081"/>
                  </a:lnTo>
                  <a:lnTo>
                    <a:pt x="226340" y="226234"/>
                  </a:lnTo>
                  <a:lnTo>
                    <a:pt x="234021" y="217015"/>
                  </a:lnTo>
                  <a:lnTo>
                    <a:pt x="243759" y="207789"/>
                  </a:lnTo>
                  <a:lnTo>
                    <a:pt x="254869" y="198560"/>
                  </a:lnTo>
                  <a:lnTo>
                    <a:pt x="263816" y="190868"/>
                  </a:lnTo>
                  <a:lnTo>
                    <a:pt x="277861" y="178217"/>
                  </a:lnTo>
                  <a:lnTo>
                    <a:pt x="289235" y="163357"/>
                  </a:lnTo>
                  <a:lnTo>
                    <a:pt x="299421" y="146490"/>
                  </a:lnTo>
                  <a:lnTo>
                    <a:pt x="309080" y="128731"/>
                  </a:lnTo>
                  <a:lnTo>
                    <a:pt x="323172" y="108779"/>
                  </a:lnTo>
                  <a:lnTo>
                    <a:pt x="332464" y="94011"/>
                  </a:lnTo>
                  <a:lnTo>
                    <a:pt x="340186" y="78725"/>
                  </a:lnTo>
                  <a:lnTo>
                    <a:pt x="346072" y="61464"/>
                  </a:lnTo>
                  <a:lnTo>
                    <a:pt x="356882" y="46600"/>
                  </a:lnTo>
                  <a:lnTo>
                    <a:pt x="369834" y="32447"/>
                  </a:lnTo>
                  <a:lnTo>
                    <a:pt x="388002" y="13873"/>
                  </a:lnTo>
                  <a:lnTo>
                    <a:pt x="400975" y="806"/>
                  </a:lnTo>
                  <a:lnTo>
                    <a:pt x="415460" y="0"/>
                  </a:lnTo>
                  <a:lnTo>
                    <a:pt x="415620" y="19278"/>
                  </a:lnTo>
                  <a:lnTo>
                    <a:pt x="415634" y="58175"/>
                  </a:lnTo>
                  <a:lnTo>
                    <a:pt x="417175" y="63412"/>
                  </a:lnTo>
                  <a:lnTo>
                    <a:pt x="425157" y="79676"/>
                  </a:lnTo>
                  <a:lnTo>
                    <a:pt x="427564" y="94931"/>
                  </a:lnTo>
                  <a:lnTo>
                    <a:pt x="428634" y="111974"/>
                  </a:lnTo>
                  <a:lnTo>
                    <a:pt x="429110" y="129811"/>
                  </a:lnTo>
                  <a:lnTo>
                    <a:pt x="429322" y="148001"/>
                  </a:lnTo>
                  <a:lnTo>
                    <a:pt x="425311" y="166348"/>
                  </a:lnTo>
                  <a:lnTo>
                    <a:pt x="419936" y="184765"/>
                  </a:lnTo>
                  <a:lnTo>
                    <a:pt x="417547" y="203213"/>
                  </a:lnTo>
                  <a:lnTo>
                    <a:pt x="416910" y="213983"/>
                  </a:lnTo>
                  <a:lnTo>
                    <a:pt x="416202" y="238263"/>
                  </a:lnTo>
                  <a:lnTo>
                    <a:pt x="417553" y="249664"/>
                  </a:lnTo>
                  <a:lnTo>
                    <a:pt x="419993" y="260344"/>
                  </a:lnTo>
                  <a:lnTo>
                    <a:pt x="425269" y="280420"/>
                  </a:lnTo>
                  <a:lnTo>
                    <a:pt x="427614" y="299605"/>
                  </a:lnTo>
                  <a:lnTo>
                    <a:pt x="428240" y="310571"/>
                  </a:lnTo>
                  <a:lnTo>
                    <a:pt x="428935" y="335071"/>
                  </a:lnTo>
                  <a:lnTo>
                    <a:pt x="430659" y="346530"/>
                  </a:lnTo>
                  <a:lnTo>
                    <a:pt x="433348" y="357248"/>
                  </a:lnTo>
                  <a:lnTo>
                    <a:pt x="438902" y="377367"/>
                  </a:lnTo>
                  <a:lnTo>
                    <a:pt x="441370" y="396572"/>
                  </a:lnTo>
                  <a:lnTo>
                    <a:pt x="442468" y="415370"/>
                  </a:lnTo>
                  <a:lnTo>
                    <a:pt x="442760" y="424693"/>
                  </a:lnTo>
                  <a:lnTo>
                    <a:pt x="447190" y="443262"/>
                  </a:lnTo>
                  <a:lnTo>
                    <a:pt x="452751" y="461777"/>
                  </a:lnTo>
                  <a:lnTo>
                    <a:pt x="455222" y="480269"/>
                  </a:lnTo>
                  <a:lnTo>
                    <a:pt x="456321" y="494645"/>
                  </a:lnTo>
                  <a:lnTo>
                    <a:pt x="456809" y="507706"/>
                  </a:lnTo>
                  <a:lnTo>
                    <a:pt x="457165" y="548113"/>
                  </a:lnTo>
                  <a:lnTo>
                    <a:pt x="457184" y="558151"/>
                  </a:lnTo>
                  <a:lnTo>
                    <a:pt x="458728" y="561444"/>
                  </a:lnTo>
                  <a:lnTo>
                    <a:pt x="461297" y="563639"/>
                  </a:lnTo>
                  <a:lnTo>
                    <a:pt x="471054" y="5680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737"/>
            <p:cNvSpPr/>
            <p:nvPr/>
          </p:nvSpPr>
          <p:spPr>
            <a:xfrm>
              <a:off x="5818925" y="2757054"/>
              <a:ext cx="415350" cy="581886"/>
            </a:xfrm>
            <a:custGeom>
              <a:avLst/>
              <a:gdLst/>
              <a:ahLst/>
              <a:cxnLst/>
              <a:rect l="0" t="0" r="0" b="0"/>
              <a:pathLst>
                <a:path w="415350" h="581886">
                  <a:moveTo>
                    <a:pt x="124675" y="0"/>
                  </a:moveTo>
                  <a:lnTo>
                    <a:pt x="124675" y="60093"/>
                  </a:lnTo>
                  <a:lnTo>
                    <a:pt x="123135" y="64692"/>
                  </a:lnTo>
                  <a:lnTo>
                    <a:pt x="117320" y="73908"/>
                  </a:lnTo>
                  <a:lnTo>
                    <a:pt x="113709" y="87240"/>
                  </a:lnTo>
                  <a:lnTo>
                    <a:pt x="112104" y="103428"/>
                  </a:lnTo>
                  <a:lnTo>
                    <a:pt x="111390" y="120885"/>
                  </a:lnTo>
                  <a:lnTo>
                    <a:pt x="106968" y="138907"/>
                  </a:lnTo>
                  <a:lnTo>
                    <a:pt x="103634" y="148022"/>
                  </a:lnTo>
                  <a:lnTo>
                    <a:pt x="101411" y="157178"/>
                  </a:lnTo>
                  <a:lnTo>
                    <a:pt x="99929" y="166362"/>
                  </a:lnTo>
                  <a:lnTo>
                    <a:pt x="98942" y="175562"/>
                  </a:lnTo>
                  <a:lnTo>
                    <a:pt x="98283" y="184775"/>
                  </a:lnTo>
                  <a:lnTo>
                    <a:pt x="97843" y="193995"/>
                  </a:lnTo>
                  <a:lnTo>
                    <a:pt x="97551" y="203221"/>
                  </a:lnTo>
                  <a:lnTo>
                    <a:pt x="95816" y="213990"/>
                  </a:lnTo>
                  <a:lnTo>
                    <a:pt x="93120" y="225787"/>
                  </a:lnTo>
                  <a:lnTo>
                    <a:pt x="89784" y="238270"/>
                  </a:lnTo>
                  <a:lnTo>
                    <a:pt x="87559" y="249671"/>
                  </a:lnTo>
                  <a:lnTo>
                    <a:pt x="86077" y="260350"/>
                  </a:lnTo>
                  <a:lnTo>
                    <a:pt x="85088" y="270549"/>
                  </a:lnTo>
                  <a:lnTo>
                    <a:pt x="81350" y="281966"/>
                  </a:lnTo>
                  <a:lnTo>
                    <a:pt x="75780" y="294195"/>
                  </a:lnTo>
                  <a:lnTo>
                    <a:pt x="57335" y="329367"/>
                  </a:lnTo>
                  <a:lnTo>
                    <a:pt x="52072" y="339650"/>
                  </a:lnTo>
                  <a:lnTo>
                    <a:pt x="48564" y="349585"/>
                  </a:lnTo>
                  <a:lnTo>
                    <a:pt x="46225" y="359287"/>
                  </a:lnTo>
                  <a:lnTo>
                    <a:pt x="44666" y="368834"/>
                  </a:lnTo>
                  <a:lnTo>
                    <a:pt x="43626" y="378277"/>
                  </a:lnTo>
                  <a:lnTo>
                    <a:pt x="42933" y="387651"/>
                  </a:lnTo>
                  <a:lnTo>
                    <a:pt x="42471" y="396980"/>
                  </a:lnTo>
                  <a:lnTo>
                    <a:pt x="40624" y="406277"/>
                  </a:lnTo>
                  <a:lnTo>
                    <a:pt x="37853" y="415555"/>
                  </a:lnTo>
                  <a:lnTo>
                    <a:pt x="34466" y="424818"/>
                  </a:lnTo>
                  <a:lnTo>
                    <a:pt x="32208" y="434073"/>
                  </a:lnTo>
                  <a:lnTo>
                    <a:pt x="30703" y="443321"/>
                  </a:lnTo>
                  <a:lnTo>
                    <a:pt x="29699" y="452566"/>
                  </a:lnTo>
                  <a:lnTo>
                    <a:pt x="27491" y="461808"/>
                  </a:lnTo>
                  <a:lnTo>
                    <a:pt x="24479" y="471047"/>
                  </a:lnTo>
                  <a:lnTo>
                    <a:pt x="18567" y="487985"/>
                  </a:lnTo>
                  <a:lnTo>
                    <a:pt x="15940" y="500644"/>
                  </a:lnTo>
                  <a:lnTo>
                    <a:pt x="10668" y="515506"/>
                  </a:lnTo>
                  <a:lnTo>
                    <a:pt x="4731" y="530835"/>
                  </a:lnTo>
                  <a:lnTo>
                    <a:pt x="1391" y="548120"/>
                  </a:lnTo>
                  <a:lnTo>
                    <a:pt x="400" y="562990"/>
                  </a:lnTo>
                  <a:lnTo>
                    <a:pt x="0" y="581063"/>
                  </a:lnTo>
                  <a:lnTo>
                    <a:pt x="11914" y="581818"/>
                  </a:lnTo>
                  <a:lnTo>
                    <a:pt x="32952" y="581885"/>
                  </a:lnTo>
                  <a:lnTo>
                    <a:pt x="37357" y="580347"/>
                  </a:lnTo>
                  <a:lnTo>
                    <a:pt x="46356" y="574534"/>
                  </a:lnTo>
                  <a:lnTo>
                    <a:pt x="52449" y="572368"/>
                  </a:lnTo>
                  <a:lnTo>
                    <a:pt x="59592" y="570924"/>
                  </a:lnTo>
                  <a:lnTo>
                    <a:pt x="67431" y="569961"/>
                  </a:lnTo>
                  <a:lnTo>
                    <a:pt x="74197" y="567781"/>
                  </a:lnTo>
                  <a:lnTo>
                    <a:pt x="85820" y="561252"/>
                  </a:lnTo>
                  <a:lnTo>
                    <a:pt x="92614" y="557356"/>
                  </a:lnTo>
                  <a:lnTo>
                    <a:pt x="108373" y="548922"/>
                  </a:lnTo>
                  <a:lnTo>
                    <a:pt x="189386" y="507983"/>
                  </a:lnTo>
                  <a:lnTo>
                    <a:pt x="197064" y="501831"/>
                  </a:lnTo>
                  <a:lnTo>
                    <a:pt x="209700" y="486785"/>
                  </a:lnTo>
                  <a:lnTo>
                    <a:pt x="216764" y="480002"/>
                  </a:lnTo>
                  <a:lnTo>
                    <a:pt x="224553" y="473941"/>
                  </a:lnTo>
                  <a:lnTo>
                    <a:pt x="232823" y="468361"/>
                  </a:lnTo>
                  <a:lnTo>
                    <a:pt x="239877" y="461562"/>
                  </a:lnTo>
                  <a:lnTo>
                    <a:pt x="251818" y="445797"/>
                  </a:lnTo>
                  <a:lnTo>
                    <a:pt x="258697" y="438822"/>
                  </a:lnTo>
                  <a:lnTo>
                    <a:pt x="266362" y="432633"/>
                  </a:lnTo>
                  <a:lnTo>
                    <a:pt x="274551" y="426968"/>
                  </a:lnTo>
                  <a:lnTo>
                    <a:pt x="283089" y="420112"/>
                  </a:lnTo>
                  <a:lnTo>
                    <a:pt x="291860" y="412463"/>
                  </a:lnTo>
                  <a:lnTo>
                    <a:pt x="300786" y="404284"/>
                  </a:lnTo>
                  <a:lnTo>
                    <a:pt x="308276" y="395753"/>
                  </a:lnTo>
                  <a:lnTo>
                    <a:pt x="320704" y="378064"/>
                  </a:lnTo>
                  <a:lnTo>
                    <a:pt x="331358" y="359940"/>
                  </a:lnTo>
                  <a:lnTo>
                    <a:pt x="336355" y="350796"/>
                  </a:lnTo>
                  <a:lnTo>
                    <a:pt x="344303" y="343161"/>
                  </a:lnTo>
                  <a:lnTo>
                    <a:pt x="354221" y="336532"/>
                  </a:lnTo>
                  <a:lnTo>
                    <a:pt x="365451" y="330573"/>
                  </a:lnTo>
                  <a:lnTo>
                    <a:pt x="374477" y="323521"/>
                  </a:lnTo>
                  <a:lnTo>
                    <a:pt x="382034" y="315741"/>
                  </a:lnTo>
                  <a:lnTo>
                    <a:pt x="394535" y="298887"/>
                  </a:lnTo>
                  <a:lnTo>
                    <a:pt x="405222" y="281134"/>
                  </a:lnTo>
                  <a:lnTo>
                    <a:pt x="410998" y="267086"/>
                  </a:lnTo>
                  <a:lnTo>
                    <a:pt x="413566" y="254171"/>
                  </a:lnTo>
                  <a:lnTo>
                    <a:pt x="414706" y="238169"/>
                  </a:lnTo>
                  <a:lnTo>
                    <a:pt x="415214" y="220794"/>
                  </a:lnTo>
                  <a:lnTo>
                    <a:pt x="415349" y="211851"/>
                  </a:lnTo>
                  <a:lnTo>
                    <a:pt x="411395" y="193704"/>
                  </a:lnTo>
                  <a:lnTo>
                    <a:pt x="404506" y="176915"/>
                  </a:lnTo>
                  <a:lnTo>
                    <a:pt x="391973" y="157269"/>
                  </a:lnTo>
                  <a:lnTo>
                    <a:pt x="383046" y="141223"/>
                  </a:lnTo>
                  <a:lnTo>
                    <a:pt x="373946" y="127933"/>
                  </a:lnTo>
                  <a:lnTo>
                    <a:pt x="364771" y="116896"/>
                  </a:lnTo>
                  <a:lnTo>
                    <a:pt x="355562" y="106859"/>
                  </a:lnTo>
                  <a:lnTo>
                    <a:pt x="349412" y="102027"/>
                  </a:lnTo>
                  <a:lnTo>
                    <a:pt x="342232" y="97267"/>
                  </a:lnTo>
                  <a:lnTo>
                    <a:pt x="334367" y="92553"/>
                  </a:lnTo>
                  <a:lnTo>
                    <a:pt x="326046" y="87872"/>
                  </a:lnTo>
                  <a:lnTo>
                    <a:pt x="308589" y="78565"/>
                  </a:lnTo>
                  <a:lnTo>
                    <a:pt x="301163" y="75468"/>
                  </a:lnTo>
                  <a:lnTo>
                    <a:pt x="288806" y="72026"/>
                  </a:lnTo>
                  <a:lnTo>
                    <a:pt x="281817" y="69569"/>
                  </a:lnTo>
                  <a:lnTo>
                    <a:pt x="274079" y="66392"/>
                  </a:lnTo>
                  <a:lnTo>
                    <a:pt x="265841" y="62734"/>
                  </a:lnTo>
                  <a:lnTo>
                    <a:pt x="257270" y="60295"/>
                  </a:lnTo>
                  <a:lnTo>
                    <a:pt x="248477" y="58670"/>
                  </a:lnTo>
                  <a:lnTo>
                    <a:pt x="239537" y="57586"/>
                  </a:lnTo>
                  <a:lnTo>
                    <a:pt x="232038" y="56863"/>
                  </a:lnTo>
                  <a:lnTo>
                    <a:pt x="219599" y="56060"/>
                  </a:lnTo>
                  <a:lnTo>
                    <a:pt x="207802" y="554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738"/>
            <p:cNvSpPr/>
            <p:nvPr/>
          </p:nvSpPr>
          <p:spPr>
            <a:xfrm>
              <a:off x="6539345" y="3006436"/>
              <a:ext cx="124691" cy="401782"/>
            </a:xfrm>
            <a:custGeom>
              <a:avLst/>
              <a:gdLst/>
              <a:ahLst/>
              <a:cxnLst/>
              <a:rect l="0" t="0" r="0" b="0"/>
              <a:pathLst>
                <a:path w="124691" h="401782">
                  <a:moveTo>
                    <a:pt x="124690" y="0"/>
                  </a:moveTo>
                  <a:lnTo>
                    <a:pt x="112762" y="11929"/>
                  </a:lnTo>
                  <a:lnTo>
                    <a:pt x="111692" y="17103"/>
                  </a:lnTo>
                  <a:lnTo>
                    <a:pt x="111407" y="20638"/>
                  </a:lnTo>
                  <a:lnTo>
                    <a:pt x="109677" y="24535"/>
                  </a:lnTo>
                  <a:lnTo>
                    <a:pt x="106984" y="28671"/>
                  </a:lnTo>
                  <a:lnTo>
                    <a:pt x="103650" y="32969"/>
                  </a:lnTo>
                  <a:lnTo>
                    <a:pt x="101427" y="37373"/>
                  </a:lnTo>
                  <a:lnTo>
                    <a:pt x="98958" y="46372"/>
                  </a:lnTo>
                  <a:lnTo>
                    <a:pt x="95220" y="52466"/>
                  </a:lnTo>
                  <a:lnTo>
                    <a:pt x="89650" y="59608"/>
                  </a:lnTo>
                  <a:lnTo>
                    <a:pt x="82857" y="67447"/>
                  </a:lnTo>
                  <a:lnTo>
                    <a:pt x="78329" y="74213"/>
                  </a:lnTo>
                  <a:lnTo>
                    <a:pt x="75310" y="80263"/>
                  </a:lnTo>
                  <a:lnTo>
                    <a:pt x="73297" y="85836"/>
                  </a:lnTo>
                  <a:lnTo>
                    <a:pt x="70417" y="91091"/>
                  </a:lnTo>
                  <a:lnTo>
                    <a:pt x="66957" y="96133"/>
                  </a:lnTo>
                  <a:lnTo>
                    <a:pt x="63110" y="101034"/>
                  </a:lnTo>
                  <a:lnTo>
                    <a:pt x="60547" y="107380"/>
                  </a:lnTo>
                  <a:lnTo>
                    <a:pt x="58837" y="114690"/>
                  </a:lnTo>
                  <a:lnTo>
                    <a:pt x="57697" y="122642"/>
                  </a:lnTo>
                  <a:lnTo>
                    <a:pt x="55398" y="129482"/>
                  </a:lnTo>
                  <a:lnTo>
                    <a:pt x="52326" y="135582"/>
                  </a:lnTo>
                  <a:lnTo>
                    <a:pt x="48738" y="141188"/>
                  </a:lnTo>
                  <a:lnTo>
                    <a:pt x="46346" y="148004"/>
                  </a:lnTo>
                  <a:lnTo>
                    <a:pt x="44753" y="155627"/>
                  </a:lnTo>
                  <a:lnTo>
                    <a:pt x="43689" y="163788"/>
                  </a:lnTo>
                  <a:lnTo>
                    <a:pt x="41441" y="170767"/>
                  </a:lnTo>
                  <a:lnTo>
                    <a:pt x="38403" y="176960"/>
                  </a:lnTo>
                  <a:lnTo>
                    <a:pt x="34838" y="182628"/>
                  </a:lnTo>
                  <a:lnTo>
                    <a:pt x="32462" y="189485"/>
                  </a:lnTo>
                  <a:lnTo>
                    <a:pt x="30878" y="197135"/>
                  </a:lnTo>
                  <a:lnTo>
                    <a:pt x="29821" y="205315"/>
                  </a:lnTo>
                  <a:lnTo>
                    <a:pt x="29118" y="212307"/>
                  </a:lnTo>
                  <a:lnTo>
                    <a:pt x="28335" y="224181"/>
                  </a:lnTo>
                  <a:lnTo>
                    <a:pt x="26587" y="231041"/>
                  </a:lnTo>
                  <a:lnTo>
                    <a:pt x="23883" y="238694"/>
                  </a:lnTo>
                  <a:lnTo>
                    <a:pt x="20540" y="246875"/>
                  </a:lnTo>
                  <a:lnTo>
                    <a:pt x="18312" y="253868"/>
                  </a:lnTo>
                  <a:lnTo>
                    <a:pt x="15836" y="265743"/>
                  </a:lnTo>
                  <a:lnTo>
                    <a:pt x="14734" y="276152"/>
                  </a:lnTo>
                  <a:lnTo>
                    <a:pt x="14246" y="287450"/>
                  </a:lnTo>
                  <a:lnTo>
                    <a:pt x="13906" y="321292"/>
                  </a:lnTo>
                  <a:lnTo>
                    <a:pt x="13858" y="350807"/>
                  </a:lnTo>
                  <a:lnTo>
                    <a:pt x="12318" y="355484"/>
                  </a:lnTo>
                  <a:lnTo>
                    <a:pt x="9752" y="360141"/>
                  </a:lnTo>
                  <a:lnTo>
                    <a:pt x="6501" y="364785"/>
                  </a:lnTo>
                  <a:lnTo>
                    <a:pt x="2889" y="374050"/>
                  </a:lnTo>
                  <a:lnTo>
                    <a:pt x="571" y="385186"/>
                  </a:lnTo>
                  <a:lnTo>
                    <a:pt x="254" y="390814"/>
                  </a:lnTo>
                  <a:lnTo>
                    <a:pt x="0" y="4017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739"/>
            <p:cNvSpPr/>
            <p:nvPr/>
          </p:nvSpPr>
          <p:spPr>
            <a:xfrm>
              <a:off x="6511635" y="3214254"/>
              <a:ext cx="249384" cy="27710"/>
            </a:xfrm>
            <a:custGeom>
              <a:avLst/>
              <a:gdLst/>
              <a:ahLst/>
              <a:cxnLst/>
              <a:rect l="0" t="0" r="0" b="0"/>
              <a:pathLst>
                <a:path w="249384" h="27710">
                  <a:moveTo>
                    <a:pt x="0" y="27709"/>
                  </a:moveTo>
                  <a:lnTo>
                    <a:pt x="7355" y="27709"/>
                  </a:lnTo>
                  <a:lnTo>
                    <a:pt x="9522" y="26170"/>
                  </a:lnTo>
                  <a:lnTo>
                    <a:pt x="10966" y="23604"/>
                  </a:lnTo>
                  <a:lnTo>
                    <a:pt x="11930" y="20354"/>
                  </a:lnTo>
                  <a:lnTo>
                    <a:pt x="15651" y="18188"/>
                  </a:lnTo>
                  <a:lnTo>
                    <a:pt x="21210" y="16743"/>
                  </a:lnTo>
                  <a:lnTo>
                    <a:pt x="27995" y="15780"/>
                  </a:lnTo>
                  <a:lnTo>
                    <a:pt x="34057" y="15138"/>
                  </a:lnTo>
                  <a:lnTo>
                    <a:pt x="39639" y="14710"/>
                  </a:lnTo>
                  <a:lnTo>
                    <a:pt x="44898" y="14425"/>
                  </a:lnTo>
                  <a:lnTo>
                    <a:pt x="54848" y="14108"/>
                  </a:lnTo>
                  <a:lnTo>
                    <a:pt x="59657" y="14024"/>
                  </a:lnTo>
                  <a:lnTo>
                    <a:pt x="65941" y="12428"/>
                  </a:lnTo>
                  <a:lnTo>
                    <a:pt x="73209" y="9824"/>
                  </a:lnTo>
                  <a:lnTo>
                    <a:pt x="81133" y="6550"/>
                  </a:lnTo>
                  <a:lnTo>
                    <a:pt x="87955" y="4366"/>
                  </a:lnTo>
                  <a:lnTo>
                    <a:pt x="94043" y="2911"/>
                  </a:lnTo>
                  <a:lnTo>
                    <a:pt x="99641" y="1940"/>
                  </a:lnTo>
                  <a:lnTo>
                    <a:pt x="106452" y="1294"/>
                  </a:lnTo>
                  <a:lnTo>
                    <a:pt x="114072" y="862"/>
                  </a:lnTo>
                  <a:lnTo>
                    <a:pt x="130747" y="383"/>
                  </a:lnTo>
                  <a:lnTo>
                    <a:pt x="217593" y="7"/>
                  </a:lnTo>
                  <a:lnTo>
                    <a:pt x="249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740"/>
            <p:cNvSpPr/>
            <p:nvPr/>
          </p:nvSpPr>
          <p:spPr>
            <a:xfrm>
              <a:off x="7040850" y="2840822"/>
              <a:ext cx="300083" cy="484269"/>
            </a:xfrm>
            <a:custGeom>
              <a:avLst/>
              <a:gdLst/>
              <a:ahLst/>
              <a:cxnLst/>
              <a:rect l="0" t="0" r="0" b="0"/>
              <a:pathLst>
                <a:path w="300083" h="484269">
                  <a:moveTo>
                    <a:pt x="274350" y="137905"/>
                  </a:moveTo>
                  <a:lnTo>
                    <a:pt x="274350" y="125976"/>
                  </a:lnTo>
                  <a:lnTo>
                    <a:pt x="281703" y="117266"/>
                  </a:lnTo>
                  <a:lnTo>
                    <a:pt x="283871" y="111830"/>
                  </a:lnTo>
                  <a:lnTo>
                    <a:pt x="286278" y="97581"/>
                  </a:lnTo>
                  <a:lnTo>
                    <a:pt x="287348" y="85090"/>
                  </a:lnTo>
                  <a:lnTo>
                    <a:pt x="287633" y="79604"/>
                  </a:lnTo>
                  <a:lnTo>
                    <a:pt x="289363" y="74407"/>
                  </a:lnTo>
                  <a:lnTo>
                    <a:pt x="297613" y="61278"/>
                  </a:lnTo>
                  <a:lnTo>
                    <a:pt x="300082" y="57666"/>
                  </a:lnTo>
                  <a:lnTo>
                    <a:pt x="299202" y="55164"/>
                  </a:lnTo>
                  <a:lnTo>
                    <a:pt x="292147" y="44287"/>
                  </a:lnTo>
                  <a:lnTo>
                    <a:pt x="287832" y="31315"/>
                  </a:lnTo>
                  <a:lnTo>
                    <a:pt x="281368" y="22285"/>
                  </a:lnTo>
                  <a:lnTo>
                    <a:pt x="277489" y="19261"/>
                  </a:lnTo>
                  <a:lnTo>
                    <a:pt x="273364" y="17245"/>
                  </a:lnTo>
                  <a:lnTo>
                    <a:pt x="269075" y="15902"/>
                  </a:lnTo>
                  <a:lnTo>
                    <a:pt x="263135" y="13466"/>
                  </a:lnTo>
                  <a:lnTo>
                    <a:pt x="256098" y="10303"/>
                  </a:lnTo>
                  <a:lnTo>
                    <a:pt x="248327" y="6655"/>
                  </a:lnTo>
                  <a:lnTo>
                    <a:pt x="241607" y="4223"/>
                  </a:lnTo>
                  <a:lnTo>
                    <a:pt x="235588" y="2602"/>
                  </a:lnTo>
                  <a:lnTo>
                    <a:pt x="230036" y="1521"/>
                  </a:lnTo>
                  <a:lnTo>
                    <a:pt x="224794" y="800"/>
                  </a:lnTo>
                  <a:lnTo>
                    <a:pt x="219761" y="320"/>
                  </a:lnTo>
                  <a:lnTo>
                    <a:pt x="214866" y="0"/>
                  </a:lnTo>
                  <a:lnTo>
                    <a:pt x="208524" y="1326"/>
                  </a:lnTo>
                  <a:lnTo>
                    <a:pt x="201218" y="3749"/>
                  </a:lnTo>
                  <a:lnTo>
                    <a:pt x="193268" y="6904"/>
                  </a:lnTo>
                  <a:lnTo>
                    <a:pt x="186429" y="10546"/>
                  </a:lnTo>
                  <a:lnTo>
                    <a:pt x="180329" y="14514"/>
                  </a:lnTo>
                  <a:lnTo>
                    <a:pt x="174723" y="18699"/>
                  </a:lnTo>
                  <a:lnTo>
                    <a:pt x="167908" y="23028"/>
                  </a:lnTo>
                  <a:lnTo>
                    <a:pt x="160285" y="27454"/>
                  </a:lnTo>
                  <a:lnTo>
                    <a:pt x="143606" y="36476"/>
                  </a:lnTo>
                  <a:lnTo>
                    <a:pt x="125931" y="45617"/>
                  </a:lnTo>
                  <a:lnTo>
                    <a:pt x="118446" y="50210"/>
                  </a:lnTo>
                  <a:lnTo>
                    <a:pt x="111916" y="54811"/>
                  </a:lnTo>
                  <a:lnTo>
                    <a:pt x="106024" y="59418"/>
                  </a:lnTo>
                  <a:lnTo>
                    <a:pt x="99017" y="65568"/>
                  </a:lnTo>
                  <a:lnTo>
                    <a:pt x="91267" y="72747"/>
                  </a:lnTo>
                  <a:lnTo>
                    <a:pt x="83022" y="80612"/>
                  </a:lnTo>
                  <a:lnTo>
                    <a:pt x="75986" y="88934"/>
                  </a:lnTo>
                  <a:lnTo>
                    <a:pt x="69755" y="97560"/>
                  </a:lnTo>
                  <a:lnTo>
                    <a:pt x="64062" y="106390"/>
                  </a:lnTo>
                  <a:lnTo>
                    <a:pt x="58728" y="115356"/>
                  </a:lnTo>
                  <a:lnTo>
                    <a:pt x="53632" y="124411"/>
                  </a:lnTo>
                  <a:lnTo>
                    <a:pt x="43864" y="142684"/>
                  </a:lnTo>
                  <a:lnTo>
                    <a:pt x="20405" y="188726"/>
                  </a:lnTo>
                  <a:lnTo>
                    <a:pt x="15769" y="199494"/>
                  </a:lnTo>
                  <a:lnTo>
                    <a:pt x="11138" y="211292"/>
                  </a:lnTo>
                  <a:lnTo>
                    <a:pt x="6511" y="223775"/>
                  </a:lnTo>
                  <a:lnTo>
                    <a:pt x="3427" y="235176"/>
                  </a:lnTo>
                  <a:lnTo>
                    <a:pt x="1371" y="245855"/>
                  </a:lnTo>
                  <a:lnTo>
                    <a:pt x="0" y="256054"/>
                  </a:lnTo>
                  <a:lnTo>
                    <a:pt x="626" y="267471"/>
                  </a:lnTo>
                  <a:lnTo>
                    <a:pt x="2582" y="279700"/>
                  </a:lnTo>
                  <a:lnTo>
                    <a:pt x="5426" y="292471"/>
                  </a:lnTo>
                  <a:lnTo>
                    <a:pt x="8860" y="304064"/>
                  </a:lnTo>
                  <a:lnTo>
                    <a:pt x="12690" y="314872"/>
                  </a:lnTo>
                  <a:lnTo>
                    <a:pt x="16783" y="325155"/>
                  </a:lnTo>
                  <a:lnTo>
                    <a:pt x="22590" y="335090"/>
                  </a:lnTo>
                  <a:lnTo>
                    <a:pt x="29540" y="344792"/>
                  </a:lnTo>
                  <a:lnTo>
                    <a:pt x="37252" y="354339"/>
                  </a:lnTo>
                  <a:lnTo>
                    <a:pt x="45472" y="363782"/>
                  </a:lnTo>
                  <a:lnTo>
                    <a:pt x="54031" y="373156"/>
                  </a:lnTo>
                  <a:lnTo>
                    <a:pt x="62817" y="382484"/>
                  </a:lnTo>
                  <a:lnTo>
                    <a:pt x="73291" y="391782"/>
                  </a:lnTo>
                  <a:lnTo>
                    <a:pt x="84892" y="401059"/>
                  </a:lnTo>
                  <a:lnTo>
                    <a:pt x="97245" y="410323"/>
                  </a:lnTo>
                  <a:lnTo>
                    <a:pt x="108558" y="418038"/>
                  </a:lnTo>
                  <a:lnTo>
                    <a:pt x="119179" y="424721"/>
                  </a:lnTo>
                  <a:lnTo>
                    <a:pt x="129339" y="430715"/>
                  </a:lnTo>
                  <a:lnTo>
                    <a:pt x="140731" y="436252"/>
                  </a:lnTo>
                  <a:lnTo>
                    <a:pt x="152943" y="441481"/>
                  </a:lnTo>
                  <a:lnTo>
                    <a:pt x="165703" y="446507"/>
                  </a:lnTo>
                  <a:lnTo>
                    <a:pt x="177288" y="451397"/>
                  </a:lnTo>
                  <a:lnTo>
                    <a:pt x="198370" y="460936"/>
                  </a:lnTo>
                  <a:lnTo>
                    <a:pt x="206764" y="465634"/>
                  </a:lnTo>
                  <a:lnTo>
                    <a:pt x="213898" y="470306"/>
                  </a:lnTo>
                  <a:lnTo>
                    <a:pt x="232785" y="4842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741"/>
            <p:cNvSpPr/>
            <p:nvPr/>
          </p:nvSpPr>
          <p:spPr>
            <a:xfrm>
              <a:off x="7732761" y="2784763"/>
              <a:ext cx="344075" cy="498520"/>
            </a:xfrm>
            <a:custGeom>
              <a:avLst/>
              <a:gdLst/>
              <a:ahLst/>
              <a:cxnLst/>
              <a:rect l="0" t="0" r="0" b="0"/>
              <a:pathLst>
                <a:path w="344075" h="498520">
                  <a:moveTo>
                    <a:pt x="11929" y="0"/>
                  </a:moveTo>
                  <a:lnTo>
                    <a:pt x="11929" y="244597"/>
                  </a:lnTo>
                  <a:lnTo>
                    <a:pt x="10390" y="255428"/>
                  </a:lnTo>
                  <a:lnTo>
                    <a:pt x="7825" y="267267"/>
                  </a:lnTo>
                  <a:lnTo>
                    <a:pt x="4575" y="279778"/>
                  </a:lnTo>
                  <a:lnTo>
                    <a:pt x="2407" y="291198"/>
                  </a:lnTo>
                  <a:lnTo>
                    <a:pt x="963" y="301889"/>
                  </a:lnTo>
                  <a:lnTo>
                    <a:pt x="0" y="312096"/>
                  </a:lnTo>
                  <a:lnTo>
                    <a:pt x="898" y="321979"/>
                  </a:lnTo>
                  <a:lnTo>
                    <a:pt x="3036" y="331647"/>
                  </a:lnTo>
                  <a:lnTo>
                    <a:pt x="5999" y="341171"/>
                  </a:lnTo>
                  <a:lnTo>
                    <a:pt x="7977" y="350599"/>
                  </a:lnTo>
                  <a:lnTo>
                    <a:pt x="9295" y="359963"/>
                  </a:lnTo>
                  <a:lnTo>
                    <a:pt x="10172" y="369284"/>
                  </a:lnTo>
                  <a:lnTo>
                    <a:pt x="10758" y="378577"/>
                  </a:lnTo>
                  <a:lnTo>
                    <a:pt x="11408" y="397113"/>
                  </a:lnTo>
                  <a:lnTo>
                    <a:pt x="13122" y="404827"/>
                  </a:lnTo>
                  <a:lnTo>
                    <a:pt x="19130" y="417503"/>
                  </a:lnTo>
                  <a:lnTo>
                    <a:pt x="26932" y="432373"/>
                  </a:lnTo>
                  <a:lnTo>
                    <a:pt x="33991" y="447705"/>
                  </a:lnTo>
                  <a:lnTo>
                    <a:pt x="37129" y="459651"/>
                  </a:lnTo>
                  <a:lnTo>
                    <a:pt x="42627" y="470091"/>
                  </a:lnTo>
                  <a:lnTo>
                    <a:pt x="50204" y="479863"/>
                  </a:lnTo>
                  <a:lnTo>
                    <a:pt x="58701" y="489337"/>
                  </a:lnTo>
                  <a:lnTo>
                    <a:pt x="63123" y="492479"/>
                  </a:lnTo>
                  <a:lnTo>
                    <a:pt x="72140" y="495971"/>
                  </a:lnTo>
                  <a:lnTo>
                    <a:pt x="81280" y="497522"/>
                  </a:lnTo>
                  <a:lnTo>
                    <a:pt x="92012" y="498212"/>
                  </a:lnTo>
                  <a:lnTo>
                    <a:pt x="107044" y="498519"/>
                  </a:lnTo>
                  <a:lnTo>
                    <a:pt x="113825" y="497061"/>
                  </a:lnTo>
                  <a:lnTo>
                    <a:pt x="119884" y="494550"/>
                  </a:lnTo>
                  <a:lnTo>
                    <a:pt x="125462" y="491336"/>
                  </a:lnTo>
                  <a:lnTo>
                    <a:pt x="139870" y="483661"/>
                  </a:lnTo>
                  <a:lnTo>
                    <a:pt x="201465" y="452509"/>
                  </a:lnTo>
                  <a:lnTo>
                    <a:pt x="209099" y="447915"/>
                  </a:lnTo>
                  <a:lnTo>
                    <a:pt x="215726" y="443313"/>
                  </a:lnTo>
                  <a:lnTo>
                    <a:pt x="221686" y="438706"/>
                  </a:lnTo>
                  <a:lnTo>
                    <a:pt x="228736" y="434095"/>
                  </a:lnTo>
                  <a:lnTo>
                    <a:pt x="236515" y="429481"/>
                  </a:lnTo>
                  <a:lnTo>
                    <a:pt x="244781" y="424866"/>
                  </a:lnTo>
                  <a:lnTo>
                    <a:pt x="251830" y="418711"/>
                  </a:lnTo>
                  <a:lnTo>
                    <a:pt x="258069" y="411529"/>
                  </a:lnTo>
                  <a:lnTo>
                    <a:pt x="263767" y="403661"/>
                  </a:lnTo>
                  <a:lnTo>
                    <a:pt x="270646" y="395338"/>
                  </a:lnTo>
                  <a:lnTo>
                    <a:pt x="278310" y="386710"/>
                  </a:lnTo>
                  <a:lnTo>
                    <a:pt x="286498" y="377880"/>
                  </a:lnTo>
                  <a:lnTo>
                    <a:pt x="293496" y="368914"/>
                  </a:lnTo>
                  <a:lnTo>
                    <a:pt x="299701" y="359857"/>
                  </a:lnTo>
                  <a:lnTo>
                    <a:pt x="305377" y="350741"/>
                  </a:lnTo>
                  <a:lnTo>
                    <a:pt x="309161" y="341585"/>
                  </a:lnTo>
                  <a:lnTo>
                    <a:pt x="311685" y="332402"/>
                  </a:lnTo>
                  <a:lnTo>
                    <a:pt x="313366" y="323202"/>
                  </a:lnTo>
                  <a:lnTo>
                    <a:pt x="317566" y="313989"/>
                  </a:lnTo>
                  <a:lnTo>
                    <a:pt x="323444" y="304769"/>
                  </a:lnTo>
                  <a:lnTo>
                    <a:pt x="330442" y="295543"/>
                  </a:lnTo>
                  <a:lnTo>
                    <a:pt x="335108" y="286313"/>
                  </a:lnTo>
                  <a:lnTo>
                    <a:pt x="338218" y="277082"/>
                  </a:lnTo>
                  <a:lnTo>
                    <a:pt x="340291" y="267848"/>
                  </a:lnTo>
                  <a:lnTo>
                    <a:pt x="341674" y="258614"/>
                  </a:lnTo>
                  <a:lnTo>
                    <a:pt x="342595" y="249379"/>
                  </a:lnTo>
                  <a:lnTo>
                    <a:pt x="343210" y="240144"/>
                  </a:lnTo>
                  <a:lnTo>
                    <a:pt x="343619" y="230908"/>
                  </a:lnTo>
                  <a:lnTo>
                    <a:pt x="344074" y="212436"/>
                  </a:lnTo>
                  <a:lnTo>
                    <a:pt x="342656" y="204739"/>
                  </a:lnTo>
                  <a:lnTo>
                    <a:pt x="336976" y="192082"/>
                  </a:lnTo>
                  <a:lnTo>
                    <a:pt x="325123" y="168947"/>
                  </a:lnTo>
                  <a:lnTo>
                    <a:pt x="320460" y="155649"/>
                  </a:lnTo>
                  <a:lnTo>
                    <a:pt x="319216" y="149948"/>
                  </a:lnTo>
                  <a:lnTo>
                    <a:pt x="313729" y="139508"/>
                  </a:lnTo>
                  <a:lnTo>
                    <a:pt x="306160" y="128197"/>
                  </a:lnTo>
                  <a:lnTo>
                    <a:pt x="297664" y="112908"/>
                  </a:lnTo>
                  <a:lnTo>
                    <a:pt x="291705" y="106060"/>
                  </a:lnTo>
                  <a:lnTo>
                    <a:pt x="284651" y="99955"/>
                  </a:lnTo>
                  <a:lnTo>
                    <a:pt x="276871" y="94346"/>
                  </a:lnTo>
                  <a:lnTo>
                    <a:pt x="270145" y="89067"/>
                  </a:lnTo>
                  <a:lnTo>
                    <a:pt x="264122" y="84008"/>
                  </a:lnTo>
                  <a:lnTo>
                    <a:pt x="258566" y="79097"/>
                  </a:lnTo>
                  <a:lnTo>
                    <a:pt x="251784" y="74282"/>
                  </a:lnTo>
                  <a:lnTo>
                    <a:pt x="244185" y="69534"/>
                  </a:lnTo>
                  <a:lnTo>
                    <a:pt x="236039" y="64829"/>
                  </a:lnTo>
                  <a:lnTo>
                    <a:pt x="229069" y="61692"/>
                  </a:lnTo>
                  <a:lnTo>
                    <a:pt x="222883" y="59601"/>
                  </a:lnTo>
                  <a:lnTo>
                    <a:pt x="217220" y="58206"/>
                  </a:lnTo>
                  <a:lnTo>
                    <a:pt x="206822" y="52552"/>
                  </a:lnTo>
                  <a:lnTo>
                    <a:pt x="192039" y="415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742"/>
            <p:cNvSpPr/>
            <p:nvPr/>
          </p:nvSpPr>
          <p:spPr>
            <a:xfrm>
              <a:off x="8174181" y="2424545"/>
              <a:ext cx="96983" cy="235528"/>
            </a:xfrm>
            <a:custGeom>
              <a:avLst/>
              <a:gdLst/>
              <a:ahLst/>
              <a:cxnLst/>
              <a:rect l="0" t="0" r="0" b="0"/>
              <a:pathLst>
                <a:path w="96983" h="235528">
                  <a:moveTo>
                    <a:pt x="0" y="0"/>
                  </a:moveTo>
                  <a:lnTo>
                    <a:pt x="0" y="7355"/>
                  </a:lnTo>
                  <a:lnTo>
                    <a:pt x="1539" y="11061"/>
                  </a:lnTo>
                  <a:lnTo>
                    <a:pt x="4105" y="15071"/>
                  </a:lnTo>
                  <a:lnTo>
                    <a:pt x="7355" y="19283"/>
                  </a:lnTo>
                  <a:lnTo>
                    <a:pt x="11061" y="23631"/>
                  </a:lnTo>
                  <a:lnTo>
                    <a:pt x="15071" y="28070"/>
                  </a:lnTo>
                  <a:lnTo>
                    <a:pt x="19283" y="32568"/>
                  </a:lnTo>
                  <a:lnTo>
                    <a:pt x="23631" y="38645"/>
                  </a:lnTo>
                  <a:lnTo>
                    <a:pt x="28070" y="45776"/>
                  </a:lnTo>
                  <a:lnTo>
                    <a:pt x="32567" y="53608"/>
                  </a:lnTo>
                  <a:lnTo>
                    <a:pt x="41671" y="70521"/>
                  </a:lnTo>
                  <a:lnTo>
                    <a:pt x="60057" y="106465"/>
                  </a:lnTo>
                  <a:lnTo>
                    <a:pt x="63130" y="115619"/>
                  </a:lnTo>
                  <a:lnTo>
                    <a:pt x="65177" y="124800"/>
                  </a:lnTo>
                  <a:lnTo>
                    <a:pt x="66543" y="134000"/>
                  </a:lnTo>
                  <a:lnTo>
                    <a:pt x="68992" y="144752"/>
                  </a:lnTo>
                  <a:lnTo>
                    <a:pt x="72165" y="156537"/>
                  </a:lnTo>
                  <a:lnTo>
                    <a:pt x="75819" y="169013"/>
                  </a:lnTo>
                  <a:lnTo>
                    <a:pt x="79794" y="180408"/>
                  </a:lnTo>
                  <a:lnTo>
                    <a:pt x="83984" y="191084"/>
                  </a:lnTo>
                  <a:lnTo>
                    <a:pt x="88317" y="201281"/>
                  </a:lnTo>
                  <a:lnTo>
                    <a:pt x="91205" y="209617"/>
                  </a:lnTo>
                  <a:lnTo>
                    <a:pt x="93130" y="216715"/>
                  </a:lnTo>
                  <a:lnTo>
                    <a:pt x="96982" y="2355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743"/>
            <p:cNvSpPr/>
            <p:nvPr/>
          </p:nvSpPr>
          <p:spPr>
            <a:xfrm>
              <a:off x="6511640" y="4003963"/>
              <a:ext cx="13851" cy="360219"/>
            </a:xfrm>
            <a:custGeom>
              <a:avLst/>
              <a:gdLst/>
              <a:ahLst/>
              <a:cxnLst/>
              <a:rect l="0" t="0" r="0" b="0"/>
              <a:pathLst>
                <a:path w="13851" h="360219">
                  <a:moveTo>
                    <a:pt x="13850" y="0"/>
                  </a:moveTo>
                  <a:lnTo>
                    <a:pt x="13850" y="32568"/>
                  </a:lnTo>
                  <a:lnTo>
                    <a:pt x="12311" y="38645"/>
                  </a:lnTo>
                  <a:lnTo>
                    <a:pt x="9746" y="45776"/>
                  </a:lnTo>
                  <a:lnTo>
                    <a:pt x="6496" y="53608"/>
                  </a:lnTo>
                  <a:lnTo>
                    <a:pt x="4328" y="61908"/>
                  </a:lnTo>
                  <a:lnTo>
                    <a:pt x="2884" y="70521"/>
                  </a:lnTo>
                  <a:lnTo>
                    <a:pt x="1921" y="79341"/>
                  </a:lnTo>
                  <a:lnTo>
                    <a:pt x="1279" y="88300"/>
                  </a:lnTo>
                  <a:lnTo>
                    <a:pt x="851" y="97352"/>
                  </a:lnTo>
                  <a:lnTo>
                    <a:pt x="376" y="115619"/>
                  </a:lnTo>
                  <a:lnTo>
                    <a:pt x="0" y="215701"/>
                  </a:lnTo>
                  <a:lnTo>
                    <a:pt x="1538" y="225389"/>
                  </a:lnTo>
                  <a:lnTo>
                    <a:pt x="4103" y="234926"/>
                  </a:lnTo>
                  <a:lnTo>
                    <a:pt x="7352" y="244363"/>
                  </a:lnTo>
                  <a:lnTo>
                    <a:pt x="9518" y="253733"/>
                  </a:lnTo>
                  <a:lnTo>
                    <a:pt x="10962" y="263058"/>
                  </a:lnTo>
                  <a:lnTo>
                    <a:pt x="11925" y="272354"/>
                  </a:lnTo>
                  <a:lnTo>
                    <a:pt x="12567" y="281630"/>
                  </a:lnTo>
                  <a:lnTo>
                    <a:pt x="12995" y="290893"/>
                  </a:lnTo>
                  <a:lnTo>
                    <a:pt x="13597" y="314534"/>
                  </a:lnTo>
                  <a:lnTo>
                    <a:pt x="13850" y="3602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744"/>
            <p:cNvSpPr/>
            <p:nvPr/>
          </p:nvSpPr>
          <p:spPr>
            <a:xfrm>
              <a:off x="6400800" y="4225636"/>
              <a:ext cx="332510" cy="27710"/>
            </a:xfrm>
            <a:custGeom>
              <a:avLst/>
              <a:gdLst/>
              <a:ahLst/>
              <a:cxnLst/>
              <a:rect l="0" t="0" r="0" b="0"/>
              <a:pathLst>
                <a:path w="332510" h="27710">
                  <a:moveTo>
                    <a:pt x="0" y="27709"/>
                  </a:moveTo>
                  <a:lnTo>
                    <a:pt x="0" y="15780"/>
                  </a:lnTo>
                  <a:lnTo>
                    <a:pt x="1539" y="15138"/>
                  </a:lnTo>
                  <a:lnTo>
                    <a:pt x="7354" y="14425"/>
                  </a:lnTo>
                  <a:lnTo>
                    <a:pt x="12600" y="14235"/>
                  </a:lnTo>
                  <a:lnTo>
                    <a:pt x="26638" y="14023"/>
                  </a:lnTo>
                  <a:lnTo>
                    <a:pt x="34692" y="12428"/>
                  </a:lnTo>
                  <a:lnTo>
                    <a:pt x="43139" y="9824"/>
                  </a:lnTo>
                  <a:lnTo>
                    <a:pt x="51850" y="6549"/>
                  </a:lnTo>
                  <a:lnTo>
                    <a:pt x="62276" y="4366"/>
                  </a:lnTo>
                  <a:lnTo>
                    <a:pt x="73844" y="2910"/>
                  </a:lnTo>
                  <a:lnTo>
                    <a:pt x="86175" y="1940"/>
                  </a:lnTo>
                  <a:lnTo>
                    <a:pt x="99013" y="1293"/>
                  </a:lnTo>
                  <a:lnTo>
                    <a:pt x="125593" y="575"/>
                  </a:lnTo>
                  <a:lnTo>
                    <a:pt x="33250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745"/>
            <p:cNvSpPr/>
            <p:nvPr/>
          </p:nvSpPr>
          <p:spPr>
            <a:xfrm>
              <a:off x="7122052" y="4045531"/>
              <a:ext cx="262421" cy="374070"/>
            </a:xfrm>
            <a:custGeom>
              <a:avLst/>
              <a:gdLst/>
              <a:ahLst/>
              <a:cxnLst/>
              <a:rect l="0" t="0" r="0" b="0"/>
              <a:pathLst>
                <a:path w="262421" h="374070">
                  <a:moveTo>
                    <a:pt x="262420" y="13850"/>
                  </a:moveTo>
                  <a:lnTo>
                    <a:pt x="250491" y="13850"/>
                  </a:lnTo>
                  <a:lnTo>
                    <a:pt x="249849" y="12311"/>
                  </a:lnTo>
                  <a:lnTo>
                    <a:pt x="248735" y="1921"/>
                  </a:lnTo>
                  <a:lnTo>
                    <a:pt x="247139" y="1279"/>
                  </a:lnTo>
                  <a:lnTo>
                    <a:pt x="239078" y="376"/>
                  </a:lnTo>
                  <a:lnTo>
                    <a:pt x="232926" y="109"/>
                  </a:lnTo>
                  <a:lnTo>
                    <a:pt x="188910" y="0"/>
                  </a:lnTo>
                  <a:lnTo>
                    <a:pt x="182626" y="1538"/>
                  </a:lnTo>
                  <a:lnTo>
                    <a:pt x="175357" y="4103"/>
                  </a:lnTo>
                  <a:lnTo>
                    <a:pt x="167433" y="7352"/>
                  </a:lnTo>
                  <a:lnTo>
                    <a:pt x="159071" y="11058"/>
                  </a:lnTo>
                  <a:lnTo>
                    <a:pt x="141570" y="19279"/>
                  </a:lnTo>
                  <a:lnTo>
                    <a:pt x="134132" y="23627"/>
                  </a:lnTo>
                  <a:lnTo>
                    <a:pt x="127634" y="28065"/>
                  </a:lnTo>
                  <a:lnTo>
                    <a:pt x="121763" y="32563"/>
                  </a:lnTo>
                  <a:lnTo>
                    <a:pt x="114770" y="37101"/>
                  </a:lnTo>
                  <a:lnTo>
                    <a:pt x="107030" y="41666"/>
                  </a:lnTo>
                  <a:lnTo>
                    <a:pt x="98790" y="46249"/>
                  </a:lnTo>
                  <a:lnTo>
                    <a:pt x="90218" y="52382"/>
                  </a:lnTo>
                  <a:lnTo>
                    <a:pt x="81425" y="59550"/>
                  </a:lnTo>
                  <a:lnTo>
                    <a:pt x="72484" y="67408"/>
                  </a:lnTo>
                  <a:lnTo>
                    <a:pt x="64983" y="75725"/>
                  </a:lnTo>
                  <a:lnTo>
                    <a:pt x="58444" y="84349"/>
                  </a:lnTo>
                  <a:lnTo>
                    <a:pt x="52545" y="93176"/>
                  </a:lnTo>
                  <a:lnTo>
                    <a:pt x="47073" y="102141"/>
                  </a:lnTo>
                  <a:lnTo>
                    <a:pt x="41886" y="111195"/>
                  </a:lnTo>
                  <a:lnTo>
                    <a:pt x="32017" y="129466"/>
                  </a:lnTo>
                  <a:lnTo>
                    <a:pt x="22500" y="147849"/>
                  </a:lnTo>
                  <a:lnTo>
                    <a:pt x="17807" y="155522"/>
                  </a:lnTo>
                  <a:lnTo>
                    <a:pt x="13138" y="162177"/>
                  </a:lnTo>
                  <a:lnTo>
                    <a:pt x="8487" y="168153"/>
                  </a:lnTo>
                  <a:lnTo>
                    <a:pt x="5385" y="175216"/>
                  </a:lnTo>
                  <a:lnTo>
                    <a:pt x="3319" y="183003"/>
                  </a:lnTo>
                  <a:lnTo>
                    <a:pt x="1941" y="191273"/>
                  </a:lnTo>
                  <a:lnTo>
                    <a:pt x="1021" y="201405"/>
                  </a:lnTo>
                  <a:lnTo>
                    <a:pt x="409" y="212778"/>
                  </a:lnTo>
                  <a:lnTo>
                    <a:pt x="0" y="224977"/>
                  </a:lnTo>
                  <a:lnTo>
                    <a:pt x="1267" y="234650"/>
                  </a:lnTo>
                  <a:lnTo>
                    <a:pt x="3652" y="242638"/>
                  </a:lnTo>
                  <a:lnTo>
                    <a:pt x="6781" y="249502"/>
                  </a:lnTo>
                  <a:lnTo>
                    <a:pt x="18539" y="273874"/>
                  </a:lnTo>
                  <a:lnTo>
                    <a:pt x="22863" y="281102"/>
                  </a:lnTo>
                  <a:lnTo>
                    <a:pt x="27286" y="287461"/>
                  </a:lnTo>
                  <a:lnTo>
                    <a:pt x="31773" y="293239"/>
                  </a:lnTo>
                  <a:lnTo>
                    <a:pt x="37843" y="300170"/>
                  </a:lnTo>
                  <a:lnTo>
                    <a:pt x="44969" y="307869"/>
                  </a:lnTo>
                  <a:lnTo>
                    <a:pt x="52798" y="316081"/>
                  </a:lnTo>
                  <a:lnTo>
                    <a:pt x="62635" y="323095"/>
                  </a:lnTo>
                  <a:lnTo>
                    <a:pt x="73811" y="329310"/>
                  </a:lnTo>
                  <a:lnTo>
                    <a:pt x="107502" y="345413"/>
                  </a:lnTo>
                  <a:lnTo>
                    <a:pt x="165438" y="3740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746"/>
            <p:cNvSpPr/>
            <p:nvPr/>
          </p:nvSpPr>
          <p:spPr>
            <a:xfrm>
              <a:off x="7661564" y="3837709"/>
              <a:ext cx="219676" cy="498524"/>
            </a:xfrm>
            <a:custGeom>
              <a:avLst/>
              <a:gdLst/>
              <a:ahLst/>
              <a:cxnLst/>
              <a:rect l="0" t="0" r="0" b="0"/>
              <a:pathLst>
                <a:path w="219676" h="498524">
                  <a:moveTo>
                    <a:pt x="13854" y="83127"/>
                  </a:moveTo>
                  <a:lnTo>
                    <a:pt x="13854" y="163823"/>
                  </a:lnTo>
                  <a:lnTo>
                    <a:pt x="12314" y="172330"/>
                  </a:lnTo>
                  <a:lnTo>
                    <a:pt x="9749" y="181080"/>
                  </a:lnTo>
                  <a:lnTo>
                    <a:pt x="6499" y="189993"/>
                  </a:lnTo>
                  <a:lnTo>
                    <a:pt x="4332" y="199013"/>
                  </a:lnTo>
                  <a:lnTo>
                    <a:pt x="2888" y="208106"/>
                  </a:lnTo>
                  <a:lnTo>
                    <a:pt x="1924" y="217246"/>
                  </a:lnTo>
                  <a:lnTo>
                    <a:pt x="1282" y="226418"/>
                  </a:lnTo>
                  <a:lnTo>
                    <a:pt x="855" y="235612"/>
                  </a:lnTo>
                  <a:lnTo>
                    <a:pt x="379" y="254037"/>
                  </a:lnTo>
                  <a:lnTo>
                    <a:pt x="0" y="411018"/>
                  </a:lnTo>
                  <a:lnTo>
                    <a:pt x="1539" y="418715"/>
                  </a:lnTo>
                  <a:lnTo>
                    <a:pt x="9521" y="436902"/>
                  </a:lnTo>
                  <a:lnTo>
                    <a:pt x="12570" y="452041"/>
                  </a:lnTo>
                  <a:lnTo>
                    <a:pt x="13283" y="461577"/>
                  </a:lnTo>
                  <a:lnTo>
                    <a:pt x="15012" y="466275"/>
                  </a:lnTo>
                  <a:lnTo>
                    <a:pt x="21039" y="475601"/>
                  </a:lnTo>
                  <a:lnTo>
                    <a:pt x="24744" y="484877"/>
                  </a:lnTo>
                  <a:lnTo>
                    <a:pt x="25732" y="489506"/>
                  </a:lnTo>
                  <a:lnTo>
                    <a:pt x="27930" y="492591"/>
                  </a:lnTo>
                  <a:lnTo>
                    <a:pt x="30935" y="494649"/>
                  </a:lnTo>
                  <a:lnTo>
                    <a:pt x="40941" y="498523"/>
                  </a:lnTo>
                  <a:lnTo>
                    <a:pt x="45391" y="494551"/>
                  </a:lnTo>
                  <a:lnTo>
                    <a:pt x="48733" y="491337"/>
                  </a:lnTo>
                  <a:lnTo>
                    <a:pt x="52500" y="489194"/>
                  </a:lnTo>
                  <a:lnTo>
                    <a:pt x="56551" y="487766"/>
                  </a:lnTo>
                  <a:lnTo>
                    <a:pt x="60792" y="486813"/>
                  </a:lnTo>
                  <a:lnTo>
                    <a:pt x="65158" y="484639"/>
                  </a:lnTo>
                  <a:lnTo>
                    <a:pt x="69608" y="481650"/>
                  </a:lnTo>
                  <a:lnTo>
                    <a:pt x="74114" y="478118"/>
                  </a:lnTo>
                  <a:lnTo>
                    <a:pt x="78657" y="474224"/>
                  </a:lnTo>
                  <a:lnTo>
                    <a:pt x="83226" y="470088"/>
                  </a:lnTo>
                  <a:lnTo>
                    <a:pt x="87811" y="465792"/>
                  </a:lnTo>
                  <a:lnTo>
                    <a:pt x="92407" y="459849"/>
                  </a:lnTo>
                  <a:lnTo>
                    <a:pt x="97011" y="452808"/>
                  </a:lnTo>
                  <a:lnTo>
                    <a:pt x="101618" y="445036"/>
                  </a:lnTo>
                  <a:lnTo>
                    <a:pt x="106230" y="438314"/>
                  </a:lnTo>
                  <a:lnTo>
                    <a:pt x="110845" y="432295"/>
                  </a:lnTo>
                  <a:lnTo>
                    <a:pt x="115459" y="426742"/>
                  </a:lnTo>
                  <a:lnTo>
                    <a:pt x="120075" y="419961"/>
                  </a:lnTo>
                  <a:lnTo>
                    <a:pt x="124694" y="412362"/>
                  </a:lnTo>
                  <a:lnTo>
                    <a:pt x="129310" y="404217"/>
                  </a:lnTo>
                  <a:lnTo>
                    <a:pt x="138545" y="386957"/>
                  </a:lnTo>
                  <a:lnTo>
                    <a:pt x="189345" y="286316"/>
                  </a:lnTo>
                  <a:lnTo>
                    <a:pt x="198581" y="267849"/>
                  </a:lnTo>
                  <a:lnTo>
                    <a:pt x="201659" y="258614"/>
                  </a:lnTo>
                  <a:lnTo>
                    <a:pt x="203713" y="249379"/>
                  </a:lnTo>
                  <a:lnTo>
                    <a:pt x="205081" y="240144"/>
                  </a:lnTo>
                  <a:lnTo>
                    <a:pt x="205993" y="230908"/>
                  </a:lnTo>
                  <a:lnTo>
                    <a:pt x="206601" y="221671"/>
                  </a:lnTo>
                  <a:lnTo>
                    <a:pt x="207006" y="212435"/>
                  </a:lnTo>
                  <a:lnTo>
                    <a:pt x="208816" y="203199"/>
                  </a:lnTo>
                  <a:lnTo>
                    <a:pt x="211562" y="193963"/>
                  </a:lnTo>
                  <a:lnTo>
                    <a:pt x="214932" y="184726"/>
                  </a:lnTo>
                  <a:lnTo>
                    <a:pt x="217178" y="175490"/>
                  </a:lnTo>
                  <a:lnTo>
                    <a:pt x="218676" y="166254"/>
                  </a:lnTo>
                  <a:lnTo>
                    <a:pt x="219675" y="157018"/>
                  </a:lnTo>
                  <a:lnTo>
                    <a:pt x="218801" y="149321"/>
                  </a:lnTo>
                  <a:lnTo>
                    <a:pt x="216679" y="142650"/>
                  </a:lnTo>
                  <a:lnTo>
                    <a:pt x="213725" y="136663"/>
                  </a:lnTo>
                  <a:lnTo>
                    <a:pt x="210443" y="121802"/>
                  </a:lnTo>
                  <a:lnTo>
                    <a:pt x="209567" y="113528"/>
                  </a:lnTo>
                  <a:lnTo>
                    <a:pt x="207445" y="106473"/>
                  </a:lnTo>
                  <a:lnTo>
                    <a:pt x="200981" y="94529"/>
                  </a:lnTo>
                  <a:lnTo>
                    <a:pt x="197102" y="89189"/>
                  </a:lnTo>
                  <a:lnTo>
                    <a:pt x="192978" y="84089"/>
                  </a:lnTo>
                  <a:lnTo>
                    <a:pt x="188687" y="79150"/>
                  </a:lnTo>
                  <a:lnTo>
                    <a:pt x="184288" y="72779"/>
                  </a:lnTo>
                  <a:lnTo>
                    <a:pt x="179817" y="65452"/>
                  </a:lnTo>
                  <a:lnTo>
                    <a:pt x="175296" y="57490"/>
                  </a:lnTo>
                  <a:lnTo>
                    <a:pt x="170742" y="52181"/>
                  </a:lnTo>
                  <a:lnTo>
                    <a:pt x="166167" y="48641"/>
                  </a:lnTo>
                  <a:lnTo>
                    <a:pt x="161578" y="46282"/>
                  </a:lnTo>
                  <a:lnTo>
                    <a:pt x="156979" y="41630"/>
                  </a:lnTo>
                  <a:lnTo>
                    <a:pt x="152373" y="35450"/>
                  </a:lnTo>
                  <a:lnTo>
                    <a:pt x="147764" y="28251"/>
                  </a:lnTo>
                  <a:lnTo>
                    <a:pt x="143151" y="23452"/>
                  </a:lnTo>
                  <a:lnTo>
                    <a:pt x="138537" y="20253"/>
                  </a:lnTo>
                  <a:lnTo>
                    <a:pt x="133922" y="18120"/>
                  </a:lnTo>
                  <a:lnTo>
                    <a:pt x="130844" y="15158"/>
                  </a:lnTo>
                  <a:lnTo>
                    <a:pt x="128793" y="11645"/>
                  </a:lnTo>
                  <a:lnTo>
                    <a:pt x="127424" y="7763"/>
                  </a:lnTo>
                  <a:lnTo>
                    <a:pt x="124974" y="5175"/>
                  </a:lnTo>
                  <a:lnTo>
                    <a:pt x="121801" y="3450"/>
                  </a:lnTo>
                  <a:lnTo>
                    <a:pt x="11083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747"/>
            <p:cNvSpPr/>
            <p:nvPr/>
          </p:nvSpPr>
          <p:spPr>
            <a:xfrm>
              <a:off x="7841672" y="3685309"/>
              <a:ext cx="512312" cy="1108364"/>
            </a:xfrm>
            <a:custGeom>
              <a:avLst/>
              <a:gdLst/>
              <a:ahLst/>
              <a:cxnLst/>
              <a:rect l="0" t="0" r="0" b="0"/>
              <a:pathLst>
                <a:path w="512312" h="1108364">
                  <a:moveTo>
                    <a:pt x="290946" y="0"/>
                  </a:moveTo>
                  <a:lnTo>
                    <a:pt x="311584" y="20638"/>
                  </a:lnTo>
                  <a:lnTo>
                    <a:pt x="329858" y="48434"/>
                  </a:lnTo>
                  <a:lnTo>
                    <a:pt x="344673" y="65655"/>
                  </a:lnTo>
                  <a:lnTo>
                    <a:pt x="357414" y="83572"/>
                  </a:lnTo>
                  <a:lnTo>
                    <a:pt x="369747" y="103336"/>
                  </a:lnTo>
                  <a:lnTo>
                    <a:pt x="385492" y="127515"/>
                  </a:lnTo>
                  <a:lnTo>
                    <a:pt x="394001" y="138889"/>
                  </a:lnTo>
                  <a:lnTo>
                    <a:pt x="402753" y="149550"/>
                  </a:lnTo>
                  <a:lnTo>
                    <a:pt x="411666" y="159736"/>
                  </a:lnTo>
                  <a:lnTo>
                    <a:pt x="425673" y="183369"/>
                  </a:lnTo>
                  <a:lnTo>
                    <a:pt x="438570" y="209267"/>
                  </a:lnTo>
                  <a:lnTo>
                    <a:pt x="463140" y="251350"/>
                  </a:lnTo>
                  <a:lnTo>
                    <a:pt x="480878" y="284636"/>
                  </a:lnTo>
                  <a:lnTo>
                    <a:pt x="494919" y="315850"/>
                  </a:lnTo>
                  <a:lnTo>
                    <a:pt x="504752" y="345117"/>
                  </a:lnTo>
                  <a:lnTo>
                    <a:pt x="509122" y="373518"/>
                  </a:lnTo>
                  <a:lnTo>
                    <a:pt x="511065" y="405640"/>
                  </a:lnTo>
                  <a:lnTo>
                    <a:pt x="511928" y="440442"/>
                  </a:lnTo>
                  <a:lnTo>
                    <a:pt x="512311" y="476434"/>
                  </a:lnTo>
                  <a:lnTo>
                    <a:pt x="510874" y="494653"/>
                  </a:lnTo>
                  <a:lnTo>
                    <a:pt x="508377" y="512956"/>
                  </a:lnTo>
                  <a:lnTo>
                    <a:pt x="505172" y="531316"/>
                  </a:lnTo>
                  <a:lnTo>
                    <a:pt x="497507" y="564031"/>
                  </a:lnTo>
                  <a:lnTo>
                    <a:pt x="488969" y="595504"/>
                  </a:lnTo>
                  <a:lnTo>
                    <a:pt x="480043" y="630018"/>
                  </a:lnTo>
                  <a:lnTo>
                    <a:pt x="472429" y="647842"/>
                  </a:lnTo>
                  <a:lnTo>
                    <a:pt x="462735" y="665882"/>
                  </a:lnTo>
                  <a:lnTo>
                    <a:pt x="451654" y="684067"/>
                  </a:lnTo>
                  <a:lnTo>
                    <a:pt x="439648" y="702347"/>
                  </a:lnTo>
                  <a:lnTo>
                    <a:pt x="413993" y="739079"/>
                  </a:lnTo>
                  <a:lnTo>
                    <a:pt x="373586" y="794377"/>
                  </a:lnTo>
                  <a:lnTo>
                    <a:pt x="358354" y="811294"/>
                  </a:lnTo>
                  <a:lnTo>
                    <a:pt x="342043" y="827189"/>
                  </a:lnTo>
                  <a:lnTo>
                    <a:pt x="325010" y="842405"/>
                  </a:lnTo>
                  <a:lnTo>
                    <a:pt x="289665" y="875731"/>
                  </a:lnTo>
                  <a:lnTo>
                    <a:pt x="271619" y="893239"/>
                  </a:lnTo>
                  <a:lnTo>
                    <a:pt x="251892" y="911068"/>
                  </a:lnTo>
                  <a:lnTo>
                    <a:pt x="209447" y="947299"/>
                  </a:lnTo>
                  <a:lnTo>
                    <a:pt x="142278" y="1002314"/>
                  </a:lnTo>
                  <a:lnTo>
                    <a:pt x="100692" y="1035061"/>
                  </a:lnTo>
                  <a:lnTo>
                    <a:pt x="80983" y="1050258"/>
                  </a:lnTo>
                  <a:lnTo>
                    <a:pt x="46768" y="1075355"/>
                  </a:lnTo>
                  <a:lnTo>
                    <a:pt x="0" y="11083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748"/>
            <p:cNvSpPr/>
            <p:nvPr/>
          </p:nvSpPr>
          <p:spPr>
            <a:xfrm>
              <a:off x="5181600" y="3160761"/>
              <a:ext cx="332510" cy="39640"/>
            </a:xfrm>
            <a:custGeom>
              <a:avLst/>
              <a:gdLst/>
              <a:ahLst/>
              <a:cxnLst/>
              <a:rect l="0" t="0" r="0" b="0"/>
              <a:pathLst>
                <a:path w="332510" h="39640">
                  <a:moveTo>
                    <a:pt x="0" y="39639"/>
                  </a:moveTo>
                  <a:lnTo>
                    <a:pt x="0" y="32284"/>
                  </a:lnTo>
                  <a:lnTo>
                    <a:pt x="1539" y="30117"/>
                  </a:lnTo>
                  <a:lnTo>
                    <a:pt x="4104" y="28673"/>
                  </a:lnTo>
                  <a:lnTo>
                    <a:pt x="11928" y="26354"/>
                  </a:lnTo>
                  <a:lnTo>
                    <a:pt x="20638" y="25953"/>
                  </a:lnTo>
                  <a:lnTo>
                    <a:pt x="30883" y="25806"/>
                  </a:lnTo>
                  <a:lnTo>
                    <a:pt x="121434" y="25784"/>
                  </a:lnTo>
                  <a:lnTo>
                    <a:pt x="124059" y="24244"/>
                  </a:lnTo>
                  <a:lnTo>
                    <a:pt x="127348" y="21679"/>
                  </a:lnTo>
                  <a:lnTo>
                    <a:pt x="131080" y="18429"/>
                  </a:lnTo>
                  <a:lnTo>
                    <a:pt x="135108" y="16262"/>
                  </a:lnTo>
                  <a:lnTo>
                    <a:pt x="139332" y="14818"/>
                  </a:lnTo>
                  <a:lnTo>
                    <a:pt x="143688" y="13855"/>
                  </a:lnTo>
                  <a:lnTo>
                    <a:pt x="152633" y="12785"/>
                  </a:lnTo>
                  <a:lnTo>
                    <a:pt x="161740" y="12310"/>
                  </a:lnTo>
                  <a:lnTo>
                    <a:pt x="170919" y="12099"/>
                  </a:lnTo>
                  <a:lnTo>
                    <a:pt x="242240" y="11929"/>
                  </a:lnTo>
                  <a:lnTo>
                    <a:pt x="244620" y="10390"/>
                  </a:lnTo>
                  <a:lnTo>
                    <a:pt x="246207" y="7824"/>
                  </a:lnTo>
                  <a:lnTo>
                    <a:pt x="248754" y="0"/>
                  </a:lnTo>
                  <a:lnTo>
                    <a:pt x="250502" y="898"/>
                  </a:lnTo>
                  <a:lnTo>
                    <a:pt x="253208" y="3036"/>
                  </a:lnTo>
                  <a:lnTo>
                    <a:pt x="262649" y="11409"/>
                  </a:lnTo>
                  <a:lnTo>
                    <a:pt x="270417" y="11775"/>
                  </a:lnTo>
                  <a:lnTo>
                    <a:pt x="295788" y="11916"/>
                  </a:lnTo>
                  <a:lnTo>
                    <a:pt x="300331" y="13460"/>
                  </a:lnTo>
                  <a:lnTo>
                    <a:pt x="304899" y="16029"/>
                  </a:lnTo>
                  <a:lnTo>
                    <a:pt x="315937" y="23857"/>
                  </a:lnTo>
                  <a:lnTo>
                    <a:pt x="321552" y="24927"/>
                  </a:lnTo>
                  <a:lnTo>
                    <a:pt x="332509" y="257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749"/>
            <p:cNvSpPr/>
            <p:nvPr/>
          </p:nvSpPr>
          <p:spPr>
            <a:xfrm>
              <a:off x="7426035" y="2590800"/>
              <a:ext cx="96984" cy="138546"/>
            </a:xfrm>
            <a:custGeom>
              <a:avLst/>
              <a:gdLst/>
              <a:ahLst/>
              <a:cxnLst/>
              <a:rect l="0" t="0" r="0" b="0"/>
              <a:pathLst>
                <a:path w="96984" h="138546">
                  <a:moveTo>
                    <a:pt x="0" y="0"/>
                  </a:moveTo>
                  <a:lnTo>
                    <a:pt x="13285" y="0"/>
                  </a:lnTo>
                  <a:lnTo>
                    <a:pt x="13602" y="4104"/>
                  </a:lnTo>
                  <a:lnTo>
                    <a:pt x="13686" y="7354"/>
                  </a:lnTo>
                  <a:lnTo>
                    <a:pt x="15282" y="9521"/>
                  </a:lnTo>
                  <a:lnTo>
                    <a:pt x="17885" y="10965"/>
                  </a:lnTo>
                  <a:lnTo>
                    <a:pt x="21160" y="11928"/>
                  </a:lnTo>
                  <a:lnTo>
                    <a:pt x="23343" y="14109"/>
                  </a:lnTo>
                  <a:lnTo>
                    <a:pt x="24798" y="17103"/>
                  </a:lnTo>
                  <a:lnTo>
                    <a:pt x="25769" y="20638"/>
                  </a:lnTo>
                  <a:lnTo>
                    <a:pt x="27955" y="24534"/>
                  </a:lnTo>
                  <a:lnTo>
                    <a:pt x="30953" y="28671"/>
                  </a:lnTo>
                  <a:lnTo>
                    <a:pt x="39468" y="39016"/>
                  </a:lnTo>
                  <a:lnTo>
                    <a:pt x="41706" y="41405"/>
                  </a:lnTo>
                  <a:lnTo>
                    <a:pt x="48298" y="48164"/>
                  </a:lnTo>
                  <a:lnTo>
                    <a:pt x="50672" y="52121"/>
                  </a:lnTo>
                  <a:lnTo>
                    <a:pt x="52255" y="56299"/>
                  </a:lnTo>
                  <a:lnTo>
                    <a:pt x="53309" y="60623"/>
                  </a:lnTo>
                  <a:lnTo>
                    <a:pt x="55552" y="65046"/>
                  </a:lnTo>
                  <a:lnTo>
                    <a:pt x="58587" y="69533"/>
                  </a:lnTo>
                  <a:lnTo>
                    <a:pt x="62149" y="74064"/>
                  </a:lnTo>
                  <a:lnTo>
                    <a:pt x="66063" y="78625"/>
                  </a:lnTo>
                  <a:lnTo>
                    <a:pt x="70212" y="83204"/>
                  </a:lnTo>
                  <a:lnTo>
                    <a:pt x="80577" y="94260"/>
                  </a:lnTo>
                  <a:lnTo>
                    <a:pt x="81427" y="96706"/>
                  </a:lnTo>
                  <a:lnTo>
                    <a:pt x="81995" y="99877"/>
                  </a:lnTo>
                  <a:lnTo>
                    <a:pt x="82372" y="103530"/>
                  </a:lnTo>
                  <a:lnTo>
                    <a:pt x="84164" y="105965"/>
                  </a:lnTo>
                  <a:lnTo>
                    <a:pt x="86897" y="107589"/>
                  </a:lnTo>
                  <a:lnTo>
                    <a:pt x="90259" y="108671"/>
                  </a:lnTo>
                  <a:lnTo>
                    <a:pt x="92500" y="110932"/>
                  </a:lnTo>
                  <a:lnTo>
                    <a:pt x="93995" y="113979"/>
                  </a:lnTo>
                  <a:lnTo>
                    <a:pt x="96808" y="124064"/>
                  </a:lnTo>
                  <a:lnTo>
                    <a:pt x="96866" y="125812"/>
                  </a:lnTo>
                  <a:lnTo>
                    <a:pt x="96983" y="1385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750"/>
            <p:cNvSpPr/>
            <p:nvPr/>
          </p:nvSpPr>
          <p:spPr>
            <a:xfrm>
              <a:off x="1080654" y="4504914"/>
              <a:ext cx="401783" cy="607414"/>
            </a:xfrm>
            <a:custGeom>
              <a:avLst/>
              <a:gdLst/>
              <a:ahLst/>
              <a:cxnLst/>
              <a:rect l="0" t="0" r="0" b="0"/>
              <a:pathLst>
                <a:path w="401783" h="607414">
                  <a:moveTo>
                    <a:pt x="0" y="607413"/>
                  </a:moveTo>
                  <a:lnTo>
                    <a:pt x="0" y="600058"/>
                  </a:lnTo>
                  <a:lnTo>
                    <a:pt x="1539" y="596352"/>
                  </a:lnTo>
                  <a:lnTo>
                    <a:pt x="9521" y="583781"/>
                  </a:lnTo>
                  <a:lnTo>
                    <a:pt x="11929" y="574845"/>
                  </a:lnTo>
                  <a:lnTo>
                    <a:pt x="13284" y="561160"/>
                  </a:lnTo>
                  <a:lnTo>
                    <a:pt x="17706" y="547858"/>
                  </a:lnTo>
                  <a:lnTo>
                    <a:pt x="23263" y="531683"/>
                  </a:lnTo>
                  <a:lnTo>
                    <a:pt x="25733" y="514232"/>
                  </a:lnTo>
                  <a:lnTo>
                    <a:pt x="30936" y="496213"/>
                  </a:lnTo>
                  <a:lnTo>
                    <a:pt x="38380" y="477942"/>
                  </a:lnTo>
                  <a:lnTo>
                    <a:pt x="46819" y="459559"/>
                  </a:lnTo>
                  <a:lnTo>
                    <a:pt x="51596" y="441126"/>
                  </a:lnTo>
                  <a:lnTo>
                    <a:pt x="52870" y="431900"/>
                  </a:lnTo>
                  <a:lnTo>
                    <a:pt x="55259" y="421132"/>
                  </a:lnTo>
                  <a:lnTo>
                    <a:pt x="58391" y="409334"/>
                  </a:lnTo>
                  <a:lnTo>
                    <a:pt x="65976" y="383911"/>
                  </a:lnTo>
                  <a:lnTo>
                    <a:pt x="74478" y="357218"/>
                  </a:lnTo>
                  <a:lnTo>
                    <a:pt x="78900" y="345174"/>
                  </a:lnTo>
                  <a:lnTo>
                    <a:pt x="83388" y="334065"/>
                  </a:lnTo>
                  <a:lnTo>
                    <a:pt x="87919" y="323581"/>
                  </a:lnTo>
                  <a:lnTo>
                    <a:pt x="92480" y="311974"/>
                  </a:lnTo>
                  <a:lnTo>
                    <a:pt x="101652" y="286761"/>
                  </a:lnTo>
                  <a:lnTo>
                    <a:pt x="104713" y="275112"/>
                  </a:lnTo>
                  <a:lnTo>
                    <a:pt x="106754" y="264266"/>
                  </a:lnTo>
                  <a:lnTo>
                    <a:pt x="108115" y="253958"/>
                  </a:lnTo>
                  <a:lnTo>
                    <a:pt x="110562" y="242467"/>
                  </a:lnTo>
                  <a:lnTo>
                    <a:pt x="113732" y="230188"/>
                  </a:lnTo>
                  <a:lnTo>
                    <a:pt x="117385" y="217384"/>
                  </a:lnTo>
                  <a:lnTo>
                    <a:pt x="125549" y="190842"/>
                  </a:lnTo>
                  <a:lnTo>
                    <a:pt x="129881" y="177299"/>
                  </a:lnTo>
                  <a:lnTo>
                    <a:pt x="134309" y="165192"/>
                  </a:lnTo>
                  <a:lnTo>
                    <a:pt x="138800" y="154041"/>
                  </a:lnTo>
                  <a:lnTo>
                    <a:pt x="143333" y="143529"/>
                  </a:lnTo>
                  <a:lnTo>
                    <a:pt x="152475" y="123638"/>
                  </a:lnTo>
                  <a:lnTo>
                    <a:pt x="170888" y="85782"/>
                  </a:lnTo>
                  <a:lnTo>
                    <a:pt x="176011" y="67185"/>
                  </a:lnTo>
                  <a:lnTo>
                    <a:pt x="177377" y="57916"/>
                  </a:lnTo>
                  <a:lnTo>
                    <a:pt x="183000" y="43511"/>
                  </a:lnTo>
                  <a:lnTo>
                    <a:pt x="194820" y="26747"/>
                  </a:lnTo>
                  <a:lnTo>
                    <a:pt x="199153" y="21720"/>
                  </a:lnTo>
                  <a:lnTo>
                    <a:pt x="203581" y="18369"/>
                  </a:lnTo>
                  <a:lnTo>
                    <a:pt x="212606" y="14646"/>
                  </a:lnTo>
                  <a:lnTo>
                    <a:pt x="215628" y="12114"/>
                  </a:lnTo>
                  <a:lnTo>
                    <a:pt x="217643" y="8886"/>
                  </a:lnTo>
                  <a:lnTo>
                    <a:pt x="218986" y="5195"/>
                  </a:lnTo>
                  <a:lnTo>
                    <a:pt x="221421" y="2734"/>
                  </a:lnTo>
                  <a:lnTo>
                    <a:pt x="224584" y="1094"/>
                  </a:lnTo>
                  <a:lnTo>
                    <a:pt x="228231" y="0"/>
                  </a:lnTo>
                  <a:lnTo>
                    <a:pt x="230664" y="810"/>
                  </a:lnTo>
                  <a:lnTo>
                    <a:pt x="232285" y="2890"/>
                  </a:lnTo>
                  <a:lnTo>
                    <a:pt x="233366" y="5816"/>
                  </a:lnTo>
                  <a:lnTo>
                    <a:pt x="242242" y="17289"/>
                  </a:lnTo>
                  <a:lnTo>
                    <a:pt x="254621" y="30437"/>
                  </a:lnTo>
                  <a:lnTo>
                    <a:pt x="263512" y="43613"/>
                  </a:lnTo>
                  <a:lnTo>
                    <a:pt x="272595" y="59732"/>
                  </a:lnTo>
                  <a:lnTo>
                    <a:pt x="281764" y="77159"/>
                  </a:lnTo>
                  <a:lnTo>
                    <a:pt x="295580" y="104279"/>
                  </a:lnTo>
                  <a:lnTo>
                    <a:pt x="300193" y="114972"/>
                  </a:lnTo>
                  <a:lnTo>
                    <a:pt x="304807" y="126719"/>
                  </a:lnTo>
                  <a:lnTo>
                    <a:pt x="314040" y="152086"/>
                  </a:lnTo>
                  <a:lnTo>
                    <a:pt x="337128" y="219732"/>
                  </a:lnTo>
                  <a:lnTo>
                    <a:pt x="341746" y="235044"/>
                  </a:lnTo>
                  <a:lnTo>
                    <a:pt x="355600" y="284474"/>
                  </a:lnTo>
                  <a:lnTo>
                    <a:pt x="364836" y="314563"/>
                  </a:lnTo>
                  <a:lnTo>
                    <a:pt x="367915" y="329052"/>
                  </a:lnTo>
                  <a:lnTo>
                    <a:pt x="369968" y="343330"/>
                  </a:lnTo>
                  <a:lnTo>
                    <a:pt x="371336" y="357466"/>
                  </a:lnTo>
                  <a:lnTo>
                    <a:pt x="373788" y="371509"/>
                  </a:lnTo>
                  <a:lnTo>
                    <a:pt x="376962" y="385489"/>
                  </a:lnTo>
                  <a:lnTo>
                    <a:pt x="380617" y="399428"/>
                  </a:lnTo>
                  <a:lnTo>
                    <a:pt x="383054" y="413337"/>
                  </a:lnTo>
                  <a:lnTo>
                    <a:pt x="384678" y="427229"/>
                  </a:lnTo>
                  <a:lnTo>
                    <a:pt x="385761" y="441109"/>
                  </a:lnTo>
                  <a:lnTo>
                    <a:pt x="388023" y="453440"/>
                  </a:lnTo>
                  <a:lnTo>
                    <a:pt x="391070" y="464740"/>
                  </a:lnTo>
                  <a:lnTo>
                    <a:pt x="394640" y="475352"/>
                  </a:lnTo>
                  <a:lnTo>
                    <a:pt x="397021" y="485506"/>
                  </a:lnTo>
                  <a:lnTo>
                    <a:pt x="398608" y="495354"/>
                  </a:lnTo>
                  <a:lnTo>
                    <a:pt x="400371" y="512966"/>
                  </a:lnTo>
                  <a:lnTo>
                    <a:pt x="400841" y="519818"/>
                  </a:lnTo>
                  <a:lnTo>
                    <a:pt x="401782" y="5381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751"/>
            <p:cNvSpPr/>
            <p:nvPr/>
          </p:nvSpPr>
          <p:spPr>
            <a:xfrm>
              <a:off x="1219200" y="4849090"/>
              <a:ext cx="193964" cy="13856"/>
            </a:xfrm>
            <a:custGeom>
              <a:avLst/>
              <a:gdLst/>
              <a:ahLst/>
              <a:cxnLst/>
              <a:rect l="0" t="0" r="0" b="0"/>
              <a:pathLst>
                <a:path w="193964" h="13856">
                  <a:moveTo>
                    <a:pt x="0" y="13855"/>
                  </a:moveTo>
                  <a:lnTo>
                    <a:pt x="53607" y="13855"/>
                  </a:lnTo>
                  <a:lnTo>
                    <a:pt x="63447" y="12315"/>
                  </a:lnTo>
                  <a:lnTo>
                    <a:pt x="74625" y="9750"/>
                  </a:lnTo>
                  <a:lnTo>
                    <a:pt x="86695" y="6500"/>
                  </a:lnTo>
                  <a:lnTo>
                    <a:pt x="97821" y="4333"/>
                  </a:lnTo>
                  <a:lnTo>
                    <a:pt x="108317" y="2889"/>
                  </a:lnTo>
                  <a:lnTo>
                    <a:pt x="118393" y="1926"/>
                  </a:lnTo>
                  <a:lnTo>
                    <a:pt x="129728" y="1284"/>
                  </a:lnTo>
                  <a:lnTo>
                    <a:pt x="154638" y="571"/>
                  </a:lnTo>
                  <a:lnTo>
                    <a:pt x="19396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752"/>
            <p:cNvSpPr/>
            <p:nvPr/>
          </p:nvSpPr>
          <p:spPr>
            <a:xfrm>
              <a:off x="1482436" y="4281054"/>
              <a:ext cx="83128" cy="180110"/>
            </a:xfrm>
            <a:custGeom>
              <a:avLst/>
              <a:gdLst/>
              <a:ahLst/>
              <a:cxnLst/>
              <a:rect l="0" t="0" r="0" b="0"/>
              <a:pathLst>
                <a:path w="83128" h="180110">
                  <a:moveTo>
                    <a:pt x="0" y="0"/>
                  </a:moveTo>
                  <a:lnTo>
                    <a:pt x="0" y="20639"/>
                  </a:lnTo>
                  <a:lnTo>
                    <a:pt x="1539" y="24535"/>
                  </a:lnTo>
                  <a:lnTo>
                    <a:pt x="4105" y="28671"/>
                  </a:lnTo>
                  <a:lnTo>
                    <a:pt x="11928" y="39017"/>
                  </a:lnTo>
                  <a:lnTo>
                    <a:pt x="14110" y="41405"/>
                  </a:lnTo>
                  <a:lnTo>
                    <a:pt x="20639" y="48164"/>
                  </a:lnTo>
                  <a:lnTo>
                    <a:pt x="22995" y="53661"/>
                  </a:lnTo>
                  <a:lnTo>
                    <a:pt x="24567" y="60404"/>
                  </a:lnTo>
                  <a:lnTo>
                    <a:pt x="25614" y="67978"/>
                  </a:lnTo>
                  <a:lnTo>
                    <a:pt x="27852" y="74568"/>
                  </a:lnTo>
                  <a:lnTo>
                    <a:pt x="30883" y="80499"/>
                  </a:lnTo>
                  <a:lnTo>
                    <a:pt x="34443" y="85993"/>
                  </a:lnTo>
                  <a:lnTo>
                    <a:pt x="36817" y="91196"/>
                  </a:lnTo>
                  <a:lnTo>
                    <a:pt x="38399" y="96203"/>
                  </a:lnTo>
                  <a:lnTo>
                    <a:pt x="39454" y="101081"/>
                  </a:lnTo>
                  <a:lnTo>
                    <a:pt x="41696" y="105872"/>
                  </a:lnTo>
                  <a:lnTo>
                    <a:pt x="44731" y="110605"/>
                  </a:lnTo>
                  <a:lnTo>
                    <a:pt x="48293" y="115301"/>
                  </a:lnTo>
                  <a:lnTo>
                    <a:pt x="52207" y="119970"/>
                  </a:lnTo>
                  <a:lnTo>
                    <a:pt x="56356" y="124622"/>
                  </a:lnTo>
                  <a:lnTo>
                    <a:pt x="60662" y="129264"/>
                  </a:lnTo>
                  <a:lnTo>
                    <a:pt x="63532" y="133897"/>
                  </a:lnTo>
                  <a:lnTo>
                    <a:pt x="65445" y="138525"/>
                  </a:lnTo>
                  <a:lnTo>
                    <a:pt x="66721" y="143150"/>
                  </a:lnTo>
                  <a:lnTo>
                    <a:pt x="69111" y="147773"/>
                  </a:lnTo>
                  <a:lnTo>
                    <a:pt x="72244" y="152394"/>
                  </a:lnTo>
                  <a:lnTo>
                    <a:pt x="75871" y="157014"/>
                  </a:lnTo>
                  <a:lnTo>
                    <a:pt x="78290" y="161634"/>
                  </a:lnTo>
                  <a:lnTo>
                    <a:pt x="79902" y="166253"/>
                  </a:lnTo>
                  <a:lnTo>
                    <a:pt x="83127" y="1801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753"/>
            <p:cNvSpPr/>
            <p:nvPr/>
          </p:nvSpPr>
          <p:spPr>
            <a:xfrm>
              <a:off x="1828800" y="4668981"/>
              <a:ext cx="13855" cy="263237"/>
            </a:xfrm>
            <a:custGeom>
              <a:avLst/>
              <a:gdLst/>
              <a:ahLst/>
              <a:cxnLst/>
              <a:rect l="0" t="0" r="0" b="0"/>
              <a:pathLst>
                <a:path w="13855" h="263237">
                  <a:moveTo>
                    <a:pt x="13854" y="0"/>
                  </a:moveTo>
                  <a:lnTo>
                    <a:pt x="13854" y="211811"/>
                  </a:lnTo>
                  <a:lnTo>
                    <a:pt x="12315" y="216638"/>
                  </a:lnTo>
                  <a:lnTo>
                    <a:pt x="9749" y="221395"/>
                  </a:lnTo>
                  <a:lnTo>
                    <a:pt x="6499" y="226106"/>
                  </a:lnTo>
                  <a:lnTo>
                    <a:pt x="4333" y="230786"/>
                  </a:lnTo>
                  <a:lnTo>
                    <a:pt x="2888" y="235445"/>
                  </a:lnTo>
                  <a:lnTo>
                    <a:pt x="1925" y="240091"/>
                  </a:lnTo>
                  <a:lnTo>
                    <a:pt x="1283" y="244727"/>
                  </a:lnTo>
                  <a:lnTo>
                    <a:pt x="855" y="249357"/>
                  </a:lnTo>
                  <a:lnTo>
                    <a:pt x="0" y="2632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754"/>
            <p:cNvSpPr/>
            <p:nvPr/>
          </p:nvSpPr>
          <p:spPr>
            <a:xfrm>
              <a:off x="1717963" y="4794243"/>
              <a:ext cx="263238" cy="27139"/>
            </a:xfrm>
            <a:custGeom>
              <a:avLst/>
              <a:gdLst/>
              <a:ahLst/>
              <a:cxnLst/>
              <a:rect l="0" t="0" r="0" b="0"/>
              <a:pathLst>
                <a:path w="263238" h="27139">
                  <a:moveTo>
                    <a:pt x="0" y="13284"/>
                  </a:moveTo>
                  <a:lnTo>
                    <a:pt x="7355" y="5929"/>
                  </a:lnTo>
                  <a:lnTo>
                    <a:pt x="12600" y="3762"/>
                  </a:lnTo>
                  <a:lnTo>
                    <a:pt x="19176" y="2318"/>
                  </a:lnTo>
                  <a:lnTo>
                    <a:pt x="26639" y="1355"/>
                  </a:lnTo>
                  <a:lnTo>
                    <a:pt x="34693" y="713"/>
                  </a:lnTo>
                  <a:lnTo>
                    <a:pt x="43141" y="285"/>
                  </a:lnTo>
                  <a:lnTo>
                    <a:pt x="51851" y="0"/>
                  </a:lnTo>
                  <a:lnTo>
                    <a:pt x="60737" y="1349"/>
                  </a:lnTo>
                  <a:lnTo>
                    <a:pt x="69740" y="3787"/>
                  </a:lnTo>
                  <a:lnTo>
                    <a:pt x="78821" y="6953"/>
                  </a:lnTo>
                  <a:lnTo>
                    <a:pt x="87953" y="9063"/>
                  </a:lnTo>
                  <a:lnTo>
                    <a:pt x="97120" y="10470"/>
                  </a:lnTo>
                  <a:lnTo>
                    <a:pt x="106311" y="11408"/>
                  </a:lnTo>
                  <a:lnTo>
                    <a:pt x="117056" y="12033"/>
                  </a:lnTo>
                  <a:lnTo>
                    <a:pt x="141310" y="12728"/>
                  </a:lnTo>
                  <a:lnTo>
                    <a:pt x="180928" y="13119"/>
                  </a:lnTo>
                  <a:lnTo>
                    <a:pt x="192970" y="14713"/>
                  </a:lnTo>
                  <a:lnTo>
                    <a:pt x="204077" y="17316"/>
                  </a:lnTo>
                  <a:lnTo>
                    <a:pt x="214561" y="20590"/>
                  </a:lnTo>
                  <a:lnTo>
                    <a:pt x="224628" y="22773"/>
                  </a:lnTo>
                  <a:lnTo>
                    <a:pt x="234419" y="24228"/>
                  </a:lnTo>
                  <a:lnTo>
                    <a:pt x="263237" y="271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755"/>
            <p:cNvSpPr/>
            <p:nvPr/>
          </p:nvSpPr>
          <p:spPr>
            <a:xfrm>
              <a:off x="2175163" y="4546462"/>
              <a:ext cx="263238" cy="468884"/>
            </a:xfrm>
            <a:custGeom>
              <a:avLst/>
              <a:gdLst/>
              <a:ahLst/>
              <a:cxnLst/>
              <a:rect l="0" t="0" r="0" b="0"/>
              <a:pathLst>
                <a:path w="263238" h="468884">
                  <a:moveTo>
                    <a:pt x="0" y="468883"/>
                  </a:moveTo>
                  <a:lnTo>
                    <a:pt x="0" y="456954"/>
                  </a:lnTo>
                  <a:lnTo>
                    <a:pt x="4105" y="447674"/>
                  </a:lnTo>
                  <a:lnTo>
                    <a:pt x="7355" y="440889"/>
                  </a:lnTo>
                  <a:lnTo>
                    <a:pt x="9522" y="433287"/>
                  </a:lnTo>
                  <a:lnTo>
                    <a:pt x="10966" y="425140"/>
                  </a:lnTo>
                  <a:lnTo>
                    <a:pt x="11929" y="416630"/>
                  </a:lnTo>
                  <a:lnTo>
                    <a:pt x="14110" y="407878"/>
                  </a:lnTo>
                  <a:lnTo>
                    <a:pt x="17104" y="398964"/>
                  </a:lnTo>
                  <a:lnTo>
                    <a:pt x="20639" y="389944"/>
                  </a:lnTo>
                  <a:lnTo>
                    <a:pt x="24535" y="380851"/>
                  </a:lnTo>
                  <a:lnTo>
                    <a:pt x="32969" y="362537"/>
                  </a:lnTo>
                  <a:lnTo>
                    <a:pt x="35834" y="353343"/>
                  </a:lnTo>
                  <a:lnTo>
                    <a:pt x="37744" y="344135"/>
                  </a:lnTo>
                  <a:lnTo>
                    <a:pt x="39017" y="334918"/>
                  </a:lnTo>
                  <a:lnTo>
                    <a:pt x="41405" y="325694"/>
                  </a:lnTo>
                  <a:lnTo>
                    <a:pt x="44537" y="316466"/>
                  </a:lnTo>
                  <a:lnTo>
                    <a:pt x="48164" y="307235"/>
                  </a:lnTo>
                  <a:lnTo>
                    <a:pt x="56299" y="284664"/>
                  </a:lnTo>
                  <a:lnTo>
                    <a:pt x="60624" y="272179"/>
                  </a:lnTo>
                  <a:lnTo>
                    <a:pt x="65046" y="260777"/>
                  </a:lnTo>
                  <a:lnTo>
                    <a:pt x="69534" y="250097"/>
                  </a:lnTo>
                  <a:lnTo>
                    <a:pt x="74065" y="239898"/>
                  </a:lnTo>
                  <a:lnTo>
                    <a:pt x="77086" y="230020"/>
                  </a:lnTo>
                  <a:lnTo>
                    <a:pt x="79100" y="220356"/>
                  </a:lnTo>
                  <a:lnTo>
                    <a:pt x="80442" y="210835"/>
                  </a:lnTo>
                  <a:lnTo>
                    <a:pt x="82877" y="201408"/>
                  </a:lnTo>
                  <a:lnTo>
                    <a:pt x="86039" y="192045"/>
                  </a:lnTo>
                  <a:lnTo>
                    <a:pt x="89687" y="182724"/>
                  </a:lnTo>
                  <a:lnTo>
                    <a:pt x="97844" y="160053"/>
                  </a:lnTo>
                  <a:lnTo>
                    <a:pt x="102175" y="147542"/>
                  </a:lnTo>
                  <a:lnTo>
                    <a:pt x="106602" y="137662"/>
                  </a:lnTo>
                  <a:lnTo>
                    <a:pt x="111092" y="129535"/>
                  </a:lnTo>
                  <a:lnTo>
                    <a:pt x="115625" y="122578"/>
                  </a:lnTo>
                  <a:lnTo>
                    <a:pt x="120186" y="114862"/>
                  </a:lnTo>
                  <a:lnTo>
                    <a:pt x="124767" y="106639"/>
                  </a:lnTo>
                  <a:lnTo>
                    <a:pt x="129360" y="98078"/>
                  </a:lnTo>
                  <a:lnTo>
                    <a:pt x="132422" y="89292"/>
                  </a:lnTo>
                  <a:lnTo>
                    <a:pt x="134463" y="80355"/>
                  </a:lnTo>
                  <a:lnTo>
                    <a:pt x="135824" y="71319"/>
                  </a:lnTo>
                  <a:lnTo>
                    <a:pt x="141441" y="57174"/>
                  </a:lnTo>
                  <a:lnTo>
                    <a:pt x="147529" y="45756"/>
                  </a:lnTo>
                  <a:lnTo>
                    <a:pt x="150235" y="35549"/>
                  </a:lnTo>
                  <a:lnTo>
                    <a:pt x="155543" y="25882"/>
                  </a:lnTo>
                  <a:lnTo>
                    <a:pt x="164139" y="14487"/>
                  </a:lnTo>
                  <a:lnTo>
                    <a:pt x="169419" y="8824"/>
                  </a:lnTo>
                  <a:lnTo>
                    <a:pt x="177998" y="0"/>
                  </a:lnTo>
                  <a:lnTo>
                    <a:pt x="178701" y="816"/>
                  </a:lnTo>
                  <a:lnTo>
                    <a:pt x="179924" y="9948"/>
                  </a:lnTo>
                  <a:lnTo>
                    <a:pt x="180054" y="18524"/>
                  </a:lnTo>
                  <a:lnTo>
                    <a:pt x="184190" y="30630"/>
                  </a:lnTo>
                  <a:lnTo>
                    <a:pt x="189620" y="44734"/>
                  </a:lnTo>
                  <a:lnTo>
                    <a:pt x="192033" y="56134"/>
                  </a:lnTo>
                  <a:lnTo>
                    <a:pt x="193106" y="70437"/>
                  </a:lnTo>
                  <a:lnTo>
                    <a:pt x="193392" y="78561"/>
                  </a:lnTo>
                  <a:lnTo>
                    <a:pt x="195122" y="88596"/>
                  </a:lnTo>
                  <a:lnTo>
                    <a:pt x="197815" y="99904"/>
                  </a:lnTo>
                  <a:lnTo>
                    <a:pt x="201149" y="112060"/>
                  </a:lnTo>
                  <a:lnTo>
                    <a:pt x="203372" y="123244"/>
                  </a:lnTo>
                  <a:lnTo>
                    <a:pt x="204854" y="133778"/>
                  </a:lnTo>
                  <a:lnTo>
                    <a:pt x="205842" y="143880"/>
                  </a:lnTo>
                  <a:lnTo>
                    <a:pt x="206501" y="155232"/>
                  </a:lnTo>
                  <a:lnTo>
                    <a:pt x="207233" y="180161"/>
                  </a:lnTo>
                  <a:lnTo>
                    <a:pt x="208968" y="193275"/>
                  </a:lnTo>
                  <a:lnTo>
                    <a:pt x="211663" y="206635"/>
                  </a:lnTo>
                  <a:lnTo>
                    <a:pt x="215000" y="220160"/>
                  </a:lnTo>
                  <a:lnTo>
                    <a:pt x="217224" y="233795"/>
                  </a:lnTo>
                  <a:lnTo>
                    <a:pt x="218707" y="247503"/>
                  </a:lnTo>
                  <a:lnTo>
                    <a:pt x="219695" y="261260"/>
                  </a:lnTo>
                  <a:lnTo>
                    <a:pt x="221894" y="275049"/>
                  </a:lnTo>
                  <a:lnTo>
                    <a:pt x="224899" y="288861"/>
                  </a:lnTo>
                  <a:lnTo>
                    <a:pt x="228442" y="302686"/>
                  </a:lnTo>
                  <a:lnTo>
                    <a:pt x="230804" y="316521"/>
                  </a:lnTo>
                  <a:lnTo>
                    <a:pt x="232378" y="330363"/>
                  </a:lnTo>
                  <a:lnTo>
                    <a:pt x="233428" y="344209"/>
                  </a:lnTo>
                  <a:lnTo>
                    <a:pt x="235667" y="356518"/>
                  </a:lnTo>
                  <a:lnTo>
                    <a:pt x="238699" y="367803"/>
                  </a:lnTo>
                  <a:lnTo>
                    <a:pt x="242260" y="378405"/>
                  </a:lnTo>
                  <a:lnTo>
                    <a:pt x="246174" y="388553"/>
                  </a:lnTo>
                  <a:lnTo>
                    <a:pt x="250322" y="398396"/>
                  </a:lnTo>
                  <a:lnTo>
                    <a:pt x="254627" y="408037"/>
                  </a:lnTo>
                  <a:lnTo>
                    <a:pt x="257496" y="416004"/>
                  </a:lnTo>
                  <a:lnTo>
                    <a:pt x="259410" y="422854"/>
                  </a:lnTo>
                  <a:lnTo>
                    <a:pt x="263237" y="4411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756"/>
            <p:cNvSpPr/>
            <p:nvPr/>
          </p:nvSpPr>
          <p:spPr>
            <a:xfrm>
              <a:off x="2258290" y="4849090"/>
              <a:ext cx="69274" cy="13856"/>
            </a:xfrm>
            <a:custGeom>
              <a:avLst/>
              <a:gdLst/>
              <a:ahLst/>
              <a:cxnLst/>
              <a:rect l="0" t="0" r="0" b="0"/>
              <a:pathLst>
                <a:path w="69274" h="13856">
                  <a:moveTo>
                    <a:pt x="0" y="13855"/>
                  </a:moveTo>
                  <a:lnTo>
                    <a:pt x="7355" y="13855"/>
                  </a:lnTo>
                  <a:lnTo>
                    <a:pt x="12601" y="12315"/>
                  </a:lnTo>
                  <a:lnTo>
                    <a:pt x="19176" y="9750"/>
                  </a:lnTo>
                  <a:lnTo>
                    <a:pt x="26639" y="6500"/>
                  </a:lnTo>
                  <a:lnTo>
                    <a:pt x="33153" y="4333"/>
                  </a:lnTo>
                  <a:lnTo>
                    <a:pt x="39036" y="2889"/>
                  </a:lnTo>
                  <a:lnTo>
                    <a:pt x="44497" y="1926"/>
                  </a:lnTo>
                  <a:lnTo>
                    <a:pt x="49677" y="1284"/>
                  </a:lnTo>
                  <a:lnTo>
                    <a:pt x="54669" y="856"/>
                  </a:lnTo>
                  <a:lnTo>
                    <a:pt x="692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757"/>
            <p:cNvSpPr/>
            <p:nvPr/>
          </p:nvSpPr>
          <p:spPr>
            <a:xfrm>
              <a:off x="2743250" y="4599709"/>
              <a:ext cx="261034" cy="415396"/>
            </a:xfrm>
            <a:custGeom>
              <a:avLst/>
              <a:gdLst/>
              <a:ahLst/>
              <a:cxnLst/>
              <a:rect l="0" t="0" r="0" b="0"/>
              <a:pathLst>
                <a:path w="261034" h="415396">
                  <a:moveTo>
                    <a:pt x="27658" y="0"/>
                  </a:moveTo>
                  <a:lnTo>
                    <a:pt x="27658" y="58181"/>
                  </a:lnTo>
                  <a:lnTo>
                    <a:pt x="26119" y="64957"/>
                  </a:lnTo>
                  <a:lnTo>
                    <a:pt x="23553" y="72553"/>
                  </a:lnTo>
                  <a:lnTo>
                    <a:pt x="20303" y="80696"/>
                  </a:lnTo>
                  <a:lnTo>
                    <a:pt x="18137" y="89203"/>
                  </a:lnTo>
                  <a:lnTo>
                    <a:pt x="16693" y="97953"/>
                  </a:lnTo>
                  <a:lnTo>
                    <a:pt x="15730" y="106866"/>
                  </a:lnTo>
                  <a:lnTo>
                    <a:pt x="15088" y="115886"/>
                  </a:lnTo>
                  <a:lnTo>
                    <a:pt x="14660" y="124978"/>
                  </a:lnTo>
                  <a:lnTo>
                    <a:pt x="14184" y="143291"/>
                  </a:lnTo>
                  <a:lnTo>
                    <a:pt x="13973" y="161693"/>
                  </a:lnTo>
                  <a:lnTo>
                    <a:pt x="12377" y="170910"/>
                  </a:lnTo>
                  <a:lnTo>
                    <a:pt x="9774" y="180134"/>
                  </a:lnTo>
                  <a:lnTo>
                    <a:pt x="6499" y="189362"/>
                  </a:lnTo>
                  <a:lnTo>
                    <a:pt x="4316" y="198593"/>
                  </a:lnTo>
                  <a:lnTo>
                    <a:pt x="2860" y="207825"/>
                  </a:lnTo>
                  <a:lnTo>
                    <a:pt x="1890" y="217059"/>
                  </a:lnTo>
                  <a:lnTo>
                    <a:pt x="1243" y="226294"/>
                  </a:lnTo>
                  <a:lnTo>
                    <a:pt x="812" y="235529"/>
                  </a:lnTo>
                  <a:lnTo>
                    <a:pt x="333" y="254000"/>
                  </a:lnTo>
                  <a:lnTo>
                    <a:pt x="0" y="300182"/>
                  </a:lnTo>
                  <a:lnTo>
                    <a:pt x="1522" y="309418"/>
                  </a:lnTo>
                  <a:lnTo>
                    <a:pt x="4077" y="318654"/>
                  </a:lnTo>
                  <a:lnTo>
                    <a:pt x="7319" y="327890"/>
                  </a:lnTo>
                  <a:lnTo>
                    <a:pt x="9481" y="335587"/>
                  </a:lnTo>
                  <a:lnTo>
                    <a:pt x="11882" y="348245"/>
                  </a:lnTo>
                  <a:lnTo>
                    <a:pt x="17055" y="359002"/>
                  </a:lnTo>
                  <a:lnTo>
                    <a:pt x="20590" y="364025"/>
                  </a:lnTo>
                  <a:lnTo>
                    <a:pt x="24517" y="373712"/>
                  </a:lnTo>
                  <a:lnTo>
                    <a:pt x="25564" y="378450"/>
                  </a:lnTo>
                  <a:lnTo>
                    <a:pt x="30833" y="387820"/>
                  </a:lnTo>
                  <a:lnTo>
                    <a:pt x="34393" y="392474"/>
                  </a:lnTo>
                  <a:lnTo>
                    <a:pt x="38349" y="401750"/>
                  </a:lnTo>
                  <a:lnTo>
                    <a:pt x="39403" y="406378"/>
                  </a:lnTo>
                  <a:lnTo>
                    <a:pt x="41646" y="409464"/>
                  </a:lnTo>
                  <a:lnTo>
                    <a:pt x="44681" y="411521"/>
                  </a:lnTo>
                  <a:lnTo>
                    <a:pt x="52157" y="413807"/>
                  </a:lnTo>
                  <a:lnTo>
                    <a:pt x="56306" y="414417"/>
                  </a:lnTo>
                  <a:lnTo>
                    <a:pt x="66671" y="415395"/>
                  </a:lnTo>
                  <a:lnTo>
                    <a:pt x="72193" y="411424"/>
                  </a:lnTo>
                  <a:lnTo>
                    <a:pt x="75821" y="408210"/>
                  </a:lnTo>
                  <a:lnTo>
                    <a:pt x="79779" y="406067"/>
                  </a:lnTo>
                  <a:lnTo>
                    <a:pt x="83957" y="404638"/>
                  </a:lnTo>
                  <a:lnTo>
                    <a:pt x="88282" y="403686"/>
                  </a:lnTo>
                  <a:lnTo>
                    <a:pt x="94244" y="401512"/>
                  </a:lnTo>
                  <a:lnTo>
                    <a:pt x="101297" y="398523"/>
                  </a:lnTo>
                  <a:lnTo>
                    <a:pt x="109078" y="394991"/>
                  </a:lnTo>
                  <a:lnTo>
                    <a:pt x="115805" y="392636"/>
                  </a:lnTo>
                  <a:lnTo>
                    <a:pt x="121829" y="391066"/>
                  </a:lnTo>
                  <a:lnTo>
                    <a:pt x="127384" y="390020"/>
                  </a:lnTo>
                  <a:lnTo>
                    <a:pt x="132627" y="387783"/>
                  </a:lnTo>
                  <a:lnTo>
                    <a:pt x="137661" y="384752"/>
                  </a:lnTo>
                  <a:lnTo>
                    <a:pt x="142558" y="381192"/>
                  </a:lnTo>
                  <a:lnTo>
                    <a:pt x="147361" y="377280"/>
                  </a:lnTo>
                  <a:lnTo>
                    <a:pt x="152102" y="373132"/>
                  </a:lnTo>
                  <a:lnTo>
                    <a:pt x="156803" y="368827"/>
                  </a:lnTo>
                  <a:lnTo>
                    <a:pt x="161476" y="362878"/>
                  </a:lnTo>
                  <a:lnTo>
                    <a:pt x="166131" y="355834"/>
                  </a:lnTo>
                  <a:lnTo>
                    <a:pt x="170773" y="348059"/>
                  </a:lnTo>
                  <a:lnTo>
                    <a:pt x="176947" y="341336"/>
                  </a:lnTo>
                  <a:lnTo>
                    <a:pt x="184142" y="335315"/>
                  </a:lnTo>
                  <a:lnTo>
                    <a:pt x="192017" y="329761"/>
                  </a:lnTo>
                  <a:lnTo>
                    <a:pt x="198807" y="322980"/>
                  </a:lnTo>
                  <a:lnTo>
                    <a:pt x="204873" y="315381"/>
                  </a:lnTo>
                  <a:lnTo>
                    <a:pt x="210456" y="307235"/>
                  </a:lnTo>
                  <a:lnTo>
                    <a:pt x="214178" y="300266"/>
                  </a:lnTo>
                  <a:lnTo>
                    <a:pt x="220956" y="281562"/>
                  </a:lnTo>
                  <a:lnTo>
                    <a:pt x="224257" y="273914"/>
                  </a:lnTo>
                  <a:lnTo>
                    <a:pt x="232030" y="257206"/>
                  </a:lnTo>
                  <a:lnTo>
                    <a:pt x="240615" y="239518"/>
                  </a:lnTo>
                  <a:lnTo>
                    <a:pt x="243521" y="230490"/>
                  </a:lnTo>
                  <a:lnTo>
                    <a:pt x="245458" y="221393"/>
                  </a:lnTo>
                  <a:lnTo>
                    <a:pt x="246749" y="212250"/>
                  </a:lnTo>
                  <a:lnTo>
                    <a:pt x="249149" y="204615"/>
                  </a:lnTo>
                  <a:lnTo>
                    <a:pt x="255921" y="192027"/>
                  </a:lnTo>
                  <a:lnTo>
                    <a:pt x="259957" y="181301"/>
                  </a:lnTo>
                  <a:lnTo>
                    <a:pt x="261033" y="176285"/>
                  </a:lnTo>
                  <a:lnTo>
                    <a:pt x="260211" y="169863"/>
                  </a:lnTo>
                  <a:lnTo>
                    <a:pt x="258124" y="162502"/>
                  </a:lnTo>
                  <a:lnTo>
                    <a:pt x="255193" y="154517"/>
                  </a:lnTo>
                  <a:lnTo>
                    <a:pt x="253239" y="146114"/>
                  </a:lnTo>
                  <a:lnTo>
                    <a:pt x="251937" y="137434"/>
                  </a:lnTo>
                  <a:lnTo>
                    <a:pt x="251068" y="128567"/>
                  </a:lnTo>
                  <a:lnTo>
                    <a:pt x="248950" y="121118"/>
                  </a:lnTo>
                  <a:lnTo>
                    <a:pt x="242491" y="108735"/>
                  </a:lnTo>
                  <a:lnTo>
                    <a:pt x="234489" y="98100"/>
                  </a:lnTo>
                  <a:lnTo>
                    <a:pt x="230200" y="93109"/>
                  </a:lnTo>
                  <a:lnTo>
                    <a:pt x="227341" y="88242"/>
                  </a:lnTo>
                  <a:lnTo>
                    <a:pt x="225435" y="83458"/>
                  </a:lnTo>
                  <a:lnTo>
                    <a:pt x="221622" y="692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758"/>
            <p:cNvSpPr/>
            <p:nvPr/>
          </p:nvSpPr>
          <p:spPr>
            <a:xfrm>
              <a:off x="2923308" y="4627417"/>
              <a:ext cx="138547" cy="69274"/>
            </a:xfrm>
            <a:custGeom>
              <a:avLst/>
              <a:gdLst/>
              <a:ahLst/>
              <a:cxnLst/>
              <a:rect l="0" t="0" r="0" b="0"/>
              <a:pathLst>
                <a:path w="138547" h="69274">
                  <a:moveTo>
                    <a:pt x="138546" y="69273"/>
                  </a:moveTo>
                  <a:lnTo>
                    <a:pt x="138546" y="48233"/>
                  </a:lnTo>
                  <a:lnTo>
                    <a:pt x="137006" y="46010"/>
                  </a:lnTo>
                  <a:lnTo>
                    <a:pt x="134441" y="44528"/>
                  </a:lnTo>
                  <a:lnTo>
                    <a:pt x="131191" y="43540"/>
                  </a:lnTo>
                  <a:lnTo>
                    <a:pt x="129024" y="41342"/>
                  </a:lnTo>
                  <a:lnTo>
                    <a:pt x="127580" y="38337"/>
                  </a:lnTo>
                  <a:lnTo>
                    <a:pt x="125262" y="29809"/>
                  </a:lnTo>
                  <a:lnTo>
                    <a:pt x="123532" y="27570"/>
                  </a:lnTo>
                  <a:lnTo>
                    <a:pt x="120840" y="24538"/>
                  </a:lnTo>
                  <a:lnTo>
                    <a:pt x="117505" y="20977"/>
                  </a:lnTo>
                  <a:lnTo>
                    <a:pt x="113743" y="18603"/>
                  </a:lnTo>
                  <a:lnTo>
                    <a:pt x="109696" y="17020"/>
                  </a:lnTo>
                  <a:lnTo>
                    <a:pt x="99494" y="14481"/>
                  </a:lnTo>
                  <a:lnTo>
                    <a:pt x="97117" y="12733"/>
                  </a:lnTo>
                  <a:lnTo>
                    <a:pt x="93994" y="10028"/>
                  </a:lnTo>
                  <a:lnTo>
                    <a:pt x="90371" y="6686"/>
                  </a:lnTo>
                  <a:lnTo>
                    <a:pt x="84878" y="4458"/>
                  </a:lnTo>
                  <a:lnTo>
                    <a:pt x="78137" y="2972"/>
                  </a:lnTo>
                  <a:lnTo>
                    <a:pt x="70565" y="1981"/>
                  </a:lnTo>
                  <a:lnTo>
                    <a:pt x="63976" y="1321"/>
                  </a:lnTo>
                  <a:lnTo>
                    <a:pt x="58045" y="881"/>
                  </a:lnTo>
                  <a:lnTo>
                    <a:pt x="52551" y="588"/>
                  </a:lnTo>
                  <a:lnTo>
                    <a:pt x="42342" y="261"/>
                  </a:lnTo>
                  <a:lnTo>
                    <a:pt x="18576" y="35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1953"/>
          <a:stretch/>
        </p:blipFill>
        <p:spPr bwMode="auto">
          <a:xfrm>
            <a:off x="304800" y="381000"/>
            <a:ext cx="7543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1447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</a:t>
            </a:r>
            <a:r>
              <a:rPr lang="en-US" dirty="0" err="1" smtClean="0"/>
              <a:t>and</a:t>
            </a:r>
            <a:r>
              <a:rPr lang="en-US" dirty="0" smtClean="0"/>
              <a:t> inverter</a:t>
            </a:r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155198" y="1081313"/>
            <a:ext cx="8088258" cy="3878615"/>
            <a:chOff x="155198" y="1081313"/>
            <a:chExt cx="8088258" cy="3878615"/>
          </a:xfrm>
        </p:grpSpPr>
        <p:sp>
          <p:nvSpPr>
            <p:cNvPr id="6" name="SMARTInkAnnotation679"/>
            <p:cNvSpPr/>
            <p:nvPr/>
          </p:nvSpPr>
          <p:spPr>
            <a:xfrm>
              <a:off x="4156363" y="1468632"/>
              <a:ext cx="3546765" cy="193914"/>
            </a:xfrm>
            <a:custGeom>
              <a:avLst/>
              <a:gdLst/>
              <a:ahLst/>
              <a:cxnLst/>
              <a:rect l="0" t="0" r="0" b="0"/>
              <a:pathLst>
                <a:path w="3546765" h="193914">
                  <a:moveTo>
                    <a:pt x="0" y="193913"/>
                  </a:moveTo>
                  <a:lnTo>
                    <a:pt x="14710" y="186558"/>
                  </a:lnTo>
                  <a:lnTo>
                    <a:pt x="26037" y="182947"/>
                  </a:lnTo>
                  <a:lnTo>
                    <a:pt x="49278" y="180914"/>
                  </a:lnTo>
                  <a:lnTo>
                    <a:pt x="72701" y="178899"/>
                  </a:lnTo>
                  <a:lnTo>
                    <a:pt x="98505" y="172873"/>
                  </a:lnTo>
                  <a:lnTo>
                    <a:pt x="143179" y="167521"/>
                  </a:lnTo>
                  <a:lnTo>
                    <a:pt x="239903" y="166281"/>
                  </a:lnTo>
                  <a:lnTo>
                    <a:pt x="346748" y="162106"/>
                  </a:lnTo>
                  <a:lnTo>
                    <a:pt x="383480" y="156685"/>
                  </a:lnTo>
                  <a:lnTo>
                    <a:pt x="483050" y="152920"/>
                  </a:lnTo>
                  <a:lnTo>
                    <a:pt x="812856" y="152351"/>
                  </a:lnTo>
                  <a:lnTo>
                    <a:pt x="859007" y="148245"/>
                  </a:lnTo>
                  <a:lnTo>
                    <a:pt x="905175" y="142828"/>
                  </a:lnTo>
                  <a:lnTo>
                    <a:pt x="1001634" y="139351"/>
                  </a:lnTo>
                  <a:lnTo>
                    <a:pt x="1101820" y="138664"/>
                  </a:lnTo>
                  <a:lnTo>
                    <a:pt x="1153177" y="134465"/>
                  </a:lnTo>
                  <a:lnTo>
                    <a:pt x="1205250" y="129007"/>
                  </a:lnTo>
                  <a:lnTo>
                    <a:pt x="1305502" y="125503"/>
                  </a:lnTo>
                  <a:lnTo>
                    <a:pt x="1406436" y="124811"/>
                  </a:lnTo>
                  <a:lnTo>
                    <a:pt x="1457895" y="120611"/>
                  </a:lnTo>
                  <a:lnTo>
                    <a:pt x="1484548" y="117336"/>
                  </a:lnTo>
                  <a:lnTo>
                    <a:pt x="1538793" y="109592"/>
                  </a:lnTo>
                  <a:lnTo>
                    <a:pt x="1566190" y="105372"/>
                  </a:lnTo>
                  <a:lnTo>
                    <a:pt x="1641522" y="99432"/>
                  </a:lnTo>
                  <a:lnTo>
                    <a:pt x="1693226" y="93938"/>
                  </a:lnTo>
                  <a:lnTo>
                    <a:pt x="1746994" y="87904"/>
                  </a:lnTo>
                  <a:lnTo>
                    <a:pt x="1829192" y="82967"/>
                  </a:lnTo>
                  <a:lnTo>
                    <a:pt x="1856769" y="79925"/>
                  </a:lnTo>
                  <a:lnTo>
                    <a:pt x="1912043" y="72440"/>
                  </a:lnTo>
                  <a:lnTo>
                    <a:pt x="1967397" y="63981"/>
                  </a:lnTo>
                  <a:lnTo>
                    <a:pt x="2018681" y="59196"/>
                  </a:lnTo>
                  <a:lnTo>
                    <a:pt x="2070210" y="55530"/>
                  </a:lnTo>
                  <a:lnTo>
                    <a:pt x="2129030" y="48769"/>
                  </a:lnTo>
                  <a:lnTo>
                    <a:pt x="2243534" y="41407"/>
                  </a:lnTo>
                  <a:lnTo>
                    <a:pt x="2271543" y="38363"/>
                  </a:lnTo>
                  <a:lnTo>
                    <a:pt x="2327297" y="32416"/>
                  </a:lnTo>
                  <a:lnTo>
                    <a:pt x="2410612" y="27529"/>
                  </a:lnTo>
                  <a:lnTo>
                    <a:pt x="2438348" y="24493"/>
                  </a:lnTo>
                  <a:lnTo>
                    <a:pt x="2493794" y="18555"/>
                  </a:lnTo>
                  <a:lnTo>
                    <a:pt x="2576939" y="15212"/>
                  </a:lnTo>
                  <a:lnTo>
                    <a:pt x="2715490" y="13989"/>
                  </a:lnTo>
                  <a:lnTo>
                    <a:pt x="2775013" y="9781"/>
                  </a:lnTo>
                  <a:lnTo>
                    <a:pt x="2834309" y="4319"/>
                  </a:lnTo>
                  <a:lnTo>
                    <a:pt x="2939196" y="812"/>
                  </a:lnTo>
                  <a:lnTo>
                    <a:pt x="3123891" y="0"/>
                  </a:lnTo>
                  <a:lnTo>
                    <a:pt x="3171527" y="4077"/>
                  </a:lnTo>
                  <a:lnTo>
                    <a:pt x="3218356" y="9481"/>
                  </a:lnTo>
                  <a:lnTo>
                    <a:pt x="3286453" y="14062"/>
                  </a:lnTo>
                  <a:lnTo>
                    <a:pt x="3307030" y="17055"/>
                  </a:lnTo>
                  <a:lnTo>
                    <a:pt x="3347851" y="22946"/>
                  </a:lnTo>
                  <a:lnTo>
                    <a:pt x="3444873" y="27038"/>
                  </a:lnTo>
                  <a:lnTo>
                    <a:pt x="3475309" y="31488"/>
                  </a:lnTo>
                  <a:lnTo>
                    <a:pt x="3502691" y="37057"/>
                  </a:lnTo>
                  <a:lnTo>
                    <a:pt x="3546764" y="415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80"/>
            <p:cNvSpPr/>
            <p:nvPr/>
          </p:nvSpPr>
          <p:spPr>
            <a:xfrm>
              <a:off x="155198" y="1081313"/>
              <a:ext cx="2671130" cy="1398651"/>
            </a:xfrm>
            <a:custGeom>
              <a:avLst/>
              <a:gdLst/>
              <a:ahLst/>
              <a:cxnLst/>
              <a:rect l="0" t="0" r="0" b="0"/>
              <a:pathLst>
                <a:path w="2671130" h="1398651">
                  <a:moveTo>
                    <a:pt x="2671129" y="996868"/>
                  </a:moveTo>
                  <a:lnTo>
                    <a:pt x="2663774" y="996868"/>
                  </a:lnTo>
                  <a:lnTo>
                    <a:pt x="2660068" y="998408"/>
                  </a:lnTo>
                  <a:lnTo>
                    <a:pt x="2647497" y="1006390"/>
                  </a:lnTo>
                  <a:lnTo>
                    <a:pt x="2600608" y="1021435"/>
                  </a:lnTo>
                  <a:lnTo>
                    <a:pt x="2582828" y="1024720"/>
                  </a:lnTo>
                  <a:lnTo>
                    <a:pt x="2553971" y="1033685"/>
                  </a:lnTo>
                  <a:lnTo>
                    <a:pt x="2507731" y="1041599"/>
                  </a:lnTo>
                  <a:lnTo>
                    <a:pt x="2486132" y="1047537"/>
                  </a:lnTo>
                  <a:lnTo>
                    <a:pt x="2413748" y="1059016"/>
                  </a:lnTo>
                  <a:lnTo>
                    <a:pt x="2335286" y="1065203"/>
                  </a:lnTo>
                  <a:lnTo>
                    <a:pt x="2264070" y="1065956"/>
                  </a:lnTo>
                  <a:lnTo>
                    <a:pt x="2198690" y="1075626"/>
                  </a:lnTo>
                  <a:lnTo>
                    <a:pt x="2118954" y="1079132"/>
                  </a:lnTo>
                  <a:lnTo>
                    <a:pt x="2036098" y="1087180"/>
                  </a:lnTo>
                  <a:lnTo>
                    <a:pt x="1953594" y="1092533"/>
                  </a:lnTo>
                  <a:lnTo>
                    <a:pt x="1855652" y="1093590"/>
                  </a:lnTo>
                  <a:lnTo>
                    <a:pt x="1610906" y="1093846"/>
                  </a:lnTo>
                  <a:lnTo>
                    <a:pt x="1532900" y="1086494"/>
                  </a:lnTo>
                  <a:lnTo>
                    <a:pt x="1458645" y="1081921"/>
                  </a:lnTo>
                  <a:lnTo>
                    <a:pt x="1380541" y="1080566"/>
                  </a:lnTo>
                  <a:lnTo>
                    <a:pt x="1298902" y="1072810"/>
                  </a:lnTo>
                  <a:lnTo>
                    <a:pt x="1188569" y="1065919"/>
                  </a:lnTo>
                  <a:lnTo>
                    <a:pt x="1105529" y="1057010"/>
                  </a:lnTo>
                  <a:lnTo>
                    <a:pt x="1022427" y="1053686"/>
                  </a:lnTo>
                  <a:lnTo>
                    <a:pt x="940847" y="1051162"/>
                  </a:lnTo>
                  <a:lnTo>
                    <a:pt x="865704" y="1041348"/>
                  </a:lnTo>
                  <a:lnTo>
                    <a:pt x="787166" y="1030231"/>
                  </a:lnTo>
                  <a:lnTo>
                    <a:pt x="712924" y="1024713"/>
                  </a:lnTo>
                  <a:lnTo>
                    <a:pt x="634653" y="1014013"/>
                  </a:lnTo>
                  <a:lnTo>
                    <a:pt x="562030" y="1001093"/>
                  </a:lnTo>
                  <a:lnTo>
                    <a:pt x="445351" y="978344"/>
                  </a:lnTo>
                  <a:lnTo>
                    <a:pt x="363899" y="950391"/>
                  </a:lnTo>
                  <a:lnTo>
                    <a:pt x="277274" y="923546"/>
                  </a:lnTo>
                  <a:lnTo>
                    <a:pt x="194447" y="884891"/>
                  </a:lnTo>
                  <a:lnTo>
                    <a:pt x="154679" y="857985"/>
                  </a:lnTo>
                  <a:lnTo>
                    <a:pt x="106304" y="821310"/>
                  </a:lnTo>
                  <a:lnTo>
                    <a:pt x="87768" y="802875"/>
                  </a:lnTo>
                  <a:lnTo>
                    <a:pt x="55971" y="765953"/>
                  </a:lnTo>
                  <a:lnTo>
                    <a:pt x="42307" y="743379"/>
                  </a:lnTo>
                  <a:lnTo>
                    <a:pt x="25960" y="704706"/>
                  </a:lnTo>
                  <a:lnTo>
                    <a:pt x="11367" y="668104"/>
                  </a:lnTo>
                  <a:lnTo>
                    <a:pt x="6645" y="657619"/>
                  </a:lnTo>
                  <a:lnTo>
                    <a:pt x="1399" y="633654"/>
                  </a:lnTo>
                  <a:lnTo>
                    <a:pt x="0" y="620798"/>
                  </a:lnTo>
                  <a:lnTo>
                    <a:pt x="2550" y="594199"/>
                  </a:lnTo>
                  <a:lnTo>
                    <a:pt x="8536" y="553260"/>
                  </a:lnTo>
                  <a:lnTo>
                    <a:pt x="11475" y="525697"/>
                  </a:lnTo>
                  <a:lnTo>
                    <a:pt x="17913" y="498053"/>
                  </a:lnTo>
                  <a:lnTo>
                    <a:pt x="37547" y="456526"/>
                  </a:lnTo>
                  <a:lnTo>
                    <a:pt x="62863" y="414973"/>
                  </a:lnTo>
                  <a:lnTo>
                    <a:pt x="89864" y="373412"/>
                  </a:lnTo>
                  <a:lnTo>
                    <a:pt x="124718" y="331850"/>
                  </a:lnTo>
                  <a:lnTo>
                    <a:pt x="171648" y="290286"/>
                  </a:lnTo>
                  <a:lnTo>
                    <a:pt x="217196" y="256078"/>
                  </a:lnTo>
                  <a:lnTo>
                    <a:pt x="274650" y="219088"/>
                  </a:lnTo>
                  <a:lnTo>
                    <a:pt x="333067" y="186234"/>
                  </a:lnTo>
                  <a:lnTo>
                    <a:pt x="396728" y="149646"/>
                  </a:lnTo>
                  <a:lnTo>
                    <a:pt x="464338" y="116912"/>
                  </a:lnTo>
                  <a:lnTo>
                    <a:pt x="540473" y="87713"/>
                  </a:lnTo>
                  <a:lnTo>
                    <a:pt x="621528" y="66918"/>
                  </a:lnTo>
                  <a:lnTo>
                    <a:pt x="731665" y="36579"/>
                  </a:lnTo>
                  <a:lnTo>
                    <a:pt x="786987" y="24614"/>
                  </a:lnTo>
                  <a:lnTo>
                    <a:pt x="846468" y="18271"/>
                  </a:lnTo>
                  <a:lnTo>
                    <a:pt x="908823" y="13912"/>
                  </a:lnTo>
                  <a:lnTo>
                    <a:pt x="972455" y="6843"/>
                  </a:lnTo>
                  <a:lnTo>
                    <a:pt x="1040761" y="2675"/>
                  </a:lnTo>
                  <a:lnTo>
                    <a:pt x="1110630" y="823"/>
                  </a:lnTo>
                  <a:lnTo>
                    <a:pt x="1177602" y="0"/>
                  </a:lnTo>
                  <a:lnTo>
                    <a:pt x="1247392" y="3739"/>
                  </a:lnTo>
                  <a:lnTo>
                    <a:pt x="1319460" y="10532"/>
                  </a:lnTo>
                  <a:lnTo>
                    <a:pt x="1392540" y="18682"/>
                  </a:lnTo>
                  <a:lnTo>
                    <a:pt x="1466071" y="31541"/>
                  </a:lnTo>
                  <a:lnTo>
                    <a:pt x="1539802" y="47519"/>
                  </a:lnTo>
                  <a:lnTo>
                    <a:pt x="1724418" y="91968"/>
                  </a:lnTo>
                  <a:lnTo>
                    <a:pt x="1827888" y="119492"/>
                  </a:lnTo>
                  <a:lnTo>
                    <a:pt x="1898165" y="142026"/>
                  </a:lnTo>
                  <a:lnTo>
                    <a:pt x="1968910" y="168975"/>
                  </a:lnTo>
                  <a:lnTo>
                    <a:pt x="2036272" y="201477"/>
                  </a:lnTo>
                  <a:lnTo>
                    <a:pt x="2296759" y="331702"/>
                  </a:lnTo>
                  <a:lnTo>
                    <a:pt x="2344132" y="363599"/>
                  </a:lnTo>
                  <a:lnTo>
                    <a:pt x="2385712" y="398300"/>
                  </a:lnTo>
                  <a:lnTo>
                    <a:pt x="2424717" y="434248"/>
                  </a:lnTo>
                  <a:lnTo>
                    <a:pt x="2462578" y="466645"/>
                  </a:lnTo>
                  <a:lnTo>
                    <a:pt x="2498391" y="497977"/>
                  </a:lnTo>
                  <a:lnTo>
                    <a:pt x="2529702" y="532428"/>
                  </a:lnTo>
                  <a:lnTo>
                    <a:pt x="2554907" y="572369"/>
                  </a:lnTo>
                  <a:lnTo>
                    <a:pt x="2596174" y="653372"/>
                  </a:lnTo>
                  <a:lnTo>
                    <a:pt x="2611132" y="691290"/>
                  </a:lnTo>
                  <a:lnTo>
                    <a:pt x="2622912" y="728668"/>
                  </a:lnTo>
                  <a:lnTo>
                    <a:pt x="2633279" y="765805"/>
                  </a:lnTo>
                  <a:lnTo>
                    <a:pt x="2638913" y="802836"/>
                  </a:lnTo>
                  <a:lnTo>
                    <a:pt x="2639877" y="841359"/>
                  </a:lnTo>
                  <a:lnTo>
                    <a:pt x="2635174" y="884137"/>
                  </a:lnTo>
                  <a:lnTo>
                    <a:pt x="2627953" y="920596"/>
                  </a:lnTo>
                  <a:lnTo>
                    <a:pt x="2618073" y="955272"/>
                  </a:lnTo>
                  <a:lnTo>
                    <a:pt x="2603419" y="996341"/>
                  </a:lnTo>
                  <a:lnTo>
                    <a:pt x="2586643" y="1032040"/>
                  </a:lnTo>
                  <a:lnTo>
                    <a:pt x="2567386" y="1064840"/>
                  </a:lnTo>
                  <a:lnTo>
                    <a:pt x="2543433" y="1099942"/>
                  </a:lnTo>
                  <a:lnTo>
                    <a:pt x="2503984" y="1154323"/>
                  </a:lnTo>
                  <a:lnTo>
                    <a:pt x="2468559" y="1191026"/>
                  </a:lnTo>
                  <a:lnTo>
                    <a:pt x="2427158" y="1226324"/>
                  </a:lnTo>
                  <a:lnTo>
                    <a:pt x="2337864" y="1290719"/>
                  </a:lnTo>
                  <a:lnTo>
                    <a:pt x="2293641" y="1322972"/>
                  </a:lnTo>
                  <a:lnTo>
                    <a:pt x="2172365" y="13986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81"/>
            <p:cNvSpPr/>
            <p:nvPr/>
          </p:nvSpPr>
          <p:spPr>
            <a:xfrm>
              <a:off x="1828800" y="3505200"/>
              <a:ext cx="429491" cy="498764"/>
            </a:xfrm>
            <a:custGeom>
              <a:avLst/>
              <a:gdLst/>
              <a:ahLst/>
              <a:cxnLst/>
              <a:rect l="0" t="0" r="0" b="0"/>
              <a:pathLst>
                <a:path w="429491" h="498764">
                  <a:moveTo>
                    <a:pt x="429490" y="0"/>
                  </a:moveTo>
                  <a:lnTo>
                    <a:pt x="422135" y="7354"/>
                  </a:lnTo>
                  <a:lnTo>
                    <a:pt x="414420" y="19175"/>
                  </a:lnTo>
                  <a:lnTo>
                    <a:pt x="405859" y="33152"/>
                  </a:lnTo>
                  <a:lnTo>
                    <a:pt x="396923" y="44496"/>
                  </a:lnTo>
                  <a:lnTo>
                    <a:pt x="383715" y="54668"/>
                  </a:lnTo>
                  <a:lnTo>
                    <a:pt x="375882" y="59537"/>
                  </a:lnTo>
                  <a:lnTo>
                    <a:pt x="367582" y="65861"/>
                  </a:lnTo>
                  <a:lnTo>
                    <a:pt x="358969" y="73155"/>
                  </a:lnTo>
                  <a:lnTo>
                    <a:pt x="350149" y="81097"/>
                  </a:lnTo>
                  <a:lnTo>
                    <a:pt x="342730" y="89470"/>
                  </a:lnTo>
                  <a:lnTo>
                    <a:pt x="336244" y="98132"/>
                  </a:lnTo>
                  <a:lnTo>
                    <a:pt x="281116" y="180987"/>
                  </a:lnTo>
                  <a:lnTo>
                    <a:pt x="270538" y="194548"/>
                  </a:lnTo>
                  <a:lnTo>
                    <a:pt x="258868" y="208208"/>
                  </a:lnTo>
                  <a:lnTo>
                    <a:pt x="235125" y="234161"/>
                  </a:lnTo>
                  <a:lnTo>
                    <a:pt x="214310" y="255958"/>
                  </a:lnTo>
                  <a:lnTo>
                    <a:pt x="177927" y="292894"/>
                  </a:lnTo>
                  <a:lnTo>
                    <a:pt x="166339" y="306098"/>
                  </a:lnTo>
                  <a:lnTo>
                    <a:pt x="155535" y="319520"/>
                  </a:lnTo>
                  <a:lnTo>
                    <a:pt x="145253" y="333086"/>
                  </a:lnTo>
                  <a:lnTo>
                    <a:pt x="125620" y="360474"/>
                  </a:lnTo>
                  <a:lnTo>
                    <a:pt x="116073" y="374243"/>
                  </a:lnTo>
                  <a:lnTo>
                    <a:pt x="106631" y="386501"/>
                  </a:lnTo>
                  <a:lnTo>
                    <a:pt x="97256" y="397752"/>
                  </a:lnTo>
                  <a:lnTo>
                    <a:pt x="87928" y="408332"/>
                  </a:lnTo>
                  <a:lnTo>
                    <a:pt x="69354" y="428297"/>
                  </a:lnTo>
                  <a:lnTo>
                    <a:pt x="60090" y="437931"/>
                  </a:lnTo>
                  <a:lnTo>
                    <a:pt x="50836" y="445893"/>
                  </a:lnTo>
                  <a:lnTo>
                    <a:pt x="41587" y="452740"/>
                  </a:lnTo>
                  <a:lnTo>
                    <a:pt x="32343" y="458845"/>
                  </a:lnTo>
                  <a:lnTo>
                    <a:pt x="24640" y="464454"/>
                  </a:lnTo>
                  <a:lnTo>
                    <a:pt x="11977" y="474791"/>
                  </a:lnTo>
                  <a:lnTo>
                    <a:pt x="7985" y="479703"/>
                  </a:lnTo>
                  <a:lnTo>
                    <a:pt x="5323" y="484518"/>
                  </a:lnTo>
                  <a:lnTo>
                    <a:pt x="0" y="4987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82"/>
            <p:cNvSpPr/>
            <p:nvPr/>
          </p:nvSpPr>
          <p:spPr>
            <a:xfrm>
              <a:off x="1925781" y="3602181"/>
              <a:ext cx="360220" cy="471056"/>
            </a:xfrm>
            <a:custGeom>
              <a:avLst/>
              <a:gdLst/>
              <a:ahLst/>
              <a:cxnLst/>
              <a:rect l="0" t="0" r="0" b="0"/>
              <a:pathLst>
                <a:path w="360220" h="471056">
                  <a:moveTo>
                    <a:pt x="0" y="0"/>
                  </a:moveTo>
                  <a:lnTo>
                    <a:pt x="0" y="7356"/>
                  </a:lnTo>
                  <a:lnTo>
                    <a:pt x="1540" y="11061"/>
                  </a:lnTo>
                  <a:lnTo>
                    <a:pt x="11061" y="25171"/>
                  </a:lnTo>
                  <a:lnTo>
                    <a:pt x="15071" y="32175"/>
                  </a:lnTo>
                  <a:lnTo>
                    <a:pt x="23632" y="48167"/>
                  </a:lnTo>
                  <a:lnTo>
                    <a:pt x="32568" y="65536"/>
                  </a:lnTo>
                  <a:lnTo>
                    <a:pt x="38645" y="74479"/>
                  </a:lnTo>
                  <a:lnTo>
                    <a:pt x="45776" y="83519"/>
                  </a:lnTo>
                  <a:lnTo>
                    <a:pt x="53608" y="92625"/>
                  </a:lnTo>
                  <a:lnTo>
                    <a:pt x="60369" y="103314"/>
                  </a:lnTo>
                  <a:lnTo>
                    <a:pt x="66416" y="115058"/>
                  </a:lnTo>
                  <a:lnTo>
                    <a:pt x="71987" y="127505"/>
                  </a:lnTo>
                  <a:lnTo>
                    <a:pt x="80318" y="138882"/>
                  </a:lnTo>
                  <a:lnTo>
                    <a:pt x="90491" y="149546"/>
                  </a:lnTo>
                  <a:lnTo>
                    <a:pt x="101891" y="159734"/>
                  </a:lnTo>
                  <a:lnTo>
                    <a:pt x="112570" y="171144"/>
                  </a:lnTo>
                  <a:lnTo>
                    <a:pt x="122768" y="183368"/>
                  </a:lnTo>
                  <a:lnTo>
                    <a:pt x="132645" y="196137"/>
                  </a:lnTo>
                  <a:lnTo>
                    <a:pt x="142309" y="209267"/>
                  </a:lnTo>
                  <a:lnTo>
                    <a:pt x="161257" y="236171"/>
                  </a:lnTo>
                  <a:lnTo>
                    <a:pt x="172159" y="249811"/>
                  </a:lnTo>
                  <a:lnTo>
                    <a:pt x="184046" y="263522"/>
                  </a:lnTo>
                  <a:lnTo>
                    <a:pt x="196588" y="277282"/>
                  </a:lnTo>
                  <a:lnTo>
                    <a:pt x="208028" y="291073"/>
                  </a:lnTo>
                  <a:lnTo>
                    <a:pt x="218734" y="304885"/>
                  </a:lnTo>
                  <a:lnTo>
                    <a:pt x="228950" y="318711"/>
                  </a:lnTo>
                  <a:lnTo>
                    <a:pt x="248511" y="346389"/>
                  </a:lnTo>
                  <a:lnTo>
                    <a:pt x="258038" y="360235"/>
                  </a:lnTo>
                  <a:lnTo>
                    <a:pt x="267468" y="372545"/>
                  </a:lnTo>
                  <a:lnTo>
                    <a:pt x="276833" y="383830"/>
                  </a:lnTo>
                  <a:lnTo>
                    <a:pt x="286155" y="394432"/>
                  </a:lnTo>
                  <a:lnTo>
                    <a:pt x="304723" y="414422"/>
                  </a:lnTo>
                  <a:lnTo>
                    <a:pt x="339911" y="450598"/>
                  </a:lnTo>
                  <a:lnTo>
                    <a:pt x="360219" y="4710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83"/>
            <p:cNvSpPr/>
            <p:nvPr/>
          </p:nvSpPr>
          <p:spPr>
            <a:xfrm>
              <a:off x="2604674" y="3602181"/>
              <a:ext cx="368068" cy="678786"/>
            </a:xfrm>
            <a:custGeom>
              <a:avLst/>
              <a:gdLst/>
              <a:ahLst/>
              <a:cxnLst/>
              <a:rect l="0" t="0" r="0" b="0"/>
              <a:pathLst>
                <a:path w="368068" h="678786">
                  <a:moveTo>
                    <a:pt x="41544" y="0"/>
                  </a:moveTo>
                  <a:lnTo>
                    <a:pt x="41544" y="7356"/>
                  </a:lnTo>
                  <a:lnTo>
                    <a:pt x="40005" y="11061"/>
                  </a:lnTo>
                  <a:lnTo>
                    <a:pt x="34189" y="19283"/>
                  </a:lnTo>
                  <a:lnTo>
                    <a:pt x="32023" y="25171"/>
                  </a:lnTo>
                  <a:lnTo>
                    <a:pt x="29615" y="39923"/>
                  </a:lnTo>
                  <a:lnTo>
                    <a:pt x="24441" y="56741"/>
                  </a:lnTo>
                  <a:lnTo>
                    <a:pt x="17009" y="74479"/>
                  </a:lnTo>
                  <a:lnTo>
                    <a:pt x="8575" y="92625"/>
                  </a:lnTo>
                  <a:lnTo>
                    <a:pt x="3800" y="110953"/>
                  </a:lnTo>
                  <a:lnTo>
                    <a:pt x="1678" y="129361"/>
                  </a:lnTo>
                  <a:lnTo>
                    <a:pt x="735" y="147805"/>
                  </a:lnTo>
                  <a:lnTo>
                    <a:pt x="316" y="166265"/>
                  </a:lnTo>
                  <a:lnTo>
                    <a:pt x="0" y="218981"/>
                  </a:lnTo>
                  <a:lnTo>
                    <a:pt x="1533" y="226036"/>
                  </a:lnTo>
                  <a:lnTo>
                    <a:pt x="7341" y="237980"/>
                  </a:lnTo>
                  <a:lnTo>
                    <a:pt x="15054" y="248420"/>
                  </a:lnTo>
                  <a:lnTo>
                    <a:pt x="23613" y="258191"/>
                  </a:lnTo>
                  <a:lnTo>
                    <a:pt x="32548" y="267665"/>
                  </a:lnTo>
                  <a:lnTo>
                    <a:pt x="37086" y="270807"/>
                  </a:lnTo>
                  <a:lnTo>
                    <a:pt x="46234" y="274298"/>
                  </a:lnTo>
                  <a:lnTo>
                    <a:pt x="55430" y="275850"/>
                  </a:lnTo>
                  <a:lnTo>
                    <a:pt x="66188" y="276539"/>
                  </a:lnTo>
                  <a:lnTo>
                    <a:pt x="81232" y="276846"/>
                  </a:lnTo>
                  <a:lnTo>
                    <a:pt x="89555" y="275388"/>
                  </a:lnTo>
                  <a:lnTo>
                    <a:pt x="98182" y="272877"/>
                  </a:lnTo>
                  <a:lnTo>
                    <a:pt x="107012" y="269664"/>
                  </a:lnTo>
                  <a:lnTo>
                    <a:pt x="114437" y="265982"/>
                  </a:lnTo>
                  <a:lnTo>
                    <a:pt x="120928" y="261988"/>
                  </a:lnTo>
                  <a:lnTo>
                    <a:pt x="126794" y="257786"/>
                  </a:lnTo>
                  <a:lnTo>
                    <a:pt x="133783" y="253445"/>
                  </a:lnTo>
                  <a:lnTo>
                    <a:pt x="141521" y="249012"/>
                  </a:lnTo>
                  <a:lnTo>
                    <a:pt x="149760" y="244517"/>
                  </a:lnTo>
                  <a:lnTo>
                    <a:pt x="158330" y="238442"/>
                  </a:lnTo>
                  <a:lnTo>
                    <a:pt x="167123" y="231313"/>
                  </a:lnTo>
                  <a:lnTo>
                    <a:pt x="176063" y="223481"/>
                  </a:lnTo>
                  <a:lnTo>
                    <a:pt x="185102" y="216721"/>
                  </a:lnTo>
                  <a:lnTo>
                    <a:pt x="194207" y="210675"/>
                  </a:lnTo>
                  <a:lnTo>
                    <a:pt x="203356" y="205104"/>
                  </a:lnTo>
                  <a:lnTo>
                    <a:pt x="212534" y="198312"/>
                  </a:lnTo>
                  <a:lnTo>
                    <a:pt x="221731" y="190705"/>
                  </a:lnTo>
                  <a:lnTo>
                    <a:pt x="238621" y="175582"/>
                  </a:lnTo>
                  <a:lnTo>
                    <a:pt x="251259" y="163729"/>
                  </a:lnTo>
                  <a:lnTo>
                    <a:pt x="262007" y="149226"/>
                  </a:lnTo>
                  <a:lnTo>
                    <a:pt x="271916" y="134056"/>
                  </a:lnTo>
                  <a:lnTo>
                    <a:pt x="281451" y="122183"/>
                  </a:lnTo>
                  <a:lnTo>
                    <a:pt x="290820" y="107669"/>
                  </a:lnTo>
                  <a:lnTo>
                    <a:pt x="300115" y="92496"/>
                  </a:lnTo>
                  <a:lnTo>
                    <a:pt x="309378" y="80620"/>
                  </a:lnTo>
                  <a:lnTo>
                    <a:pt x="318626" y="70211"/>
                  </a:lnTo>
                  <a:lnTo>
                    <a:pt x="329751" y="58340"/>
                  </a:lnTo>
                  <a:lnTo>
                    <a:pt x="332203" y="57366"/>
                  </a:lnTo>
                  <a:lnTo>
                    <a:pt x="343095" y="55803"/>
                  </a:lnTo>
                  <a:lnTo>
                    <a:pt x="345702" y="55494"/>
                  </a:lnTo>
                  <a:lnTo>
                    <a:pt x="346288" y="74708"/>
                  </a:lnTo>
                  <a:lnTo>
                    <a:pt x="353682" y="95343"/>
                  </a:lnTo>
                  <a:lnTo>
                    <a:pt x="358268" y="113601"/>
                  </a:lnTo>
                  <a:lnTo>
                    <a:pt x="359341" y="132077"/>
                  </a:lnTo>
                  <a:lnTo>
                    <a:pt x="359627" y="143470"/>
                  </a:lnTo>
                  <a:lnTo>
                    <a:pt x="364050" y="164338"/>
                  </a:lnTo>
                  <a:lnTo>
                    <a:pt x="367384" y="174213"/>
                  </a:lnTo>
                  <a:lnTo>
                    <a:pt x="368067" y="185415"/>
                  </a:lnTo>
                  <a:lnTo>
                    <a:pt x="366984" y="197501"/>
                  </a:lnTo>
                  <a:lnTo>
                    <a:pt x="364722" y="210176"/>
                  </a:lnTo>
                  <a:lnTo>
                    <a:pt x="363214" y="223245"/>
                  </a:lnTo>
                  <a:lnTo>
                    <a:pt x="362210" y="236576"/>
                  </a:lnTo>
                  <a:lnTo>
                    <a:pt x="361539" y="250081"/>
                  </a:lnTo>
                  <a:lnTo>
                    <a:pt x="360794" y="277401"/>
                  </a:lnTo>
                  <a:lnTo>
                    <a:pt x="360596" y="291153"/>
                  </a:lnTo>
                  <a:lnTo>
                    <a:pt x="358924" y="304938"/>
                  </a:lnTo>
                  <a:lnTo>
                    <a:pt x="356270" y="318747"/>
                  </a:lnTo>
                  <a:lnTo>
                    <a:pt x="352961" y="332571"/>
                  </a:lnTo>
                  <a:lnTo>
                    <a:pt x="349216" y="346405"/>
                  </a:lnTo>
                  <a:lnTo>
                    <a:pt x="340950" y="374091"/>
                  </a:lnTo>
                  <a:lnTo>
                    <a:pt x="338130" y="387940"/>
                  </a:lnTo>
                  <a:lnTo>
                    <a:pt x="336249" y="401790"/>
                  </a:lnTo>
                  <a:lnTo>
                    <a:pt x="334996" y="415642"/>
                  </a:lnTo>
                  <a:lnTo>
                    <a:pt x="332621" y="429495"/>
                  </a:lnTo>
                  <a:lnTo>
                    <a:pt x="329499" y="443348"/>
                  </a:lnTo>
                  <a:lnTo>
                    <a:pt x="325877" y="457202"/>
                  </a:lnTo>
                  <a:lnTo>
                    <a:pt x="321924" y="471056"/>
                  </a:lnTo>
                  <a:lnTo>
                    <a:pt x="313426" y="498764"/>
                  </a:lnTo>
                  <a:lnTo>
                    <a:pt x="309005" y="511079"/>
                  </a:lnTo>
                  <a:lnTo>
                    <a:pt x="304518" y="522368"/>
                  </a:lnTo>
                  <a:lnTo>
                    <a:pt x="299987" y="532973"/>
                  </a:lnTo>
                  <a:lnTo>
                    <a:pt x="293888" y="544661"/>
                  </a:lnTo>
                  <a:lnTo>
                    <a:pt x="286743" y="557071"/>
                  </a:lnTo>
                  <a:lnTo>
                    <a:pt x="278901" y="569962"/>
                  </a:lnTo>
                  <a:lnTo>
                    <a:pt x="272133" y="581636"/>
                  </a:lnTo>
                  <a:lnTo>
                    <a:pt x="260509" y="602816"/>
                  </a:lnTo>
                  <a:lnTo>
                    <a:pt x="253715" y="611235"/>
                  </a:lnTo>
                  <a:lnTo>
                    <a:pt x="246107" y="618387"/>
                  </a:lnTo>
                  <a:lnTo>
                    <a:pt x="237955" y="624695"/>
                  </a:lnTo>
                  <a:lnTo>
                    <a:pt x="230982" y="631978"/>
                  </a:lnTo>
                  <a:lnTo>
                    <a:pt x="224794" y="639913"/>
                  </a:lnTo>
                  <a:lnTo>
                    <a:pt x="219129" y="648281"/>
                  </a:lnTo>
                  <a:lnTo>
                    <a:pt x="212273" y="655400"/>
                  </a:lnTo>
                  <a:lnTo>
                    <a:pt x="204624" y="661685"/>
                  </a:lnTo>
                  <a:lnTo>
                    <a:pt x="196446" y="667414"/>
                  </a:lnTo>
                  <a:lnTo>
                    <a:pt x="187915" y="671234"/>
                  </a:lnTo>
                  <a:lnTo>
                    <a:pt x="179149" y="673780"/>
                  </a:lnTo>
                  <a:lnTo>
                    <a:pt x="170226" y="675478"/>
                  </a:lnTo>
                  <a:lnTo>
                    <a:pt x="161199" y="676610"/>
                  </a:lnTo>
                  <a:lnTo>
                    <a:pt x="152101" y="677364"/>
                  </a:lnTo>
                  <a:lnTo>
                    <a:pt x="135323" y="678202"/>
                  </a:lnTo>
                  <a:lnTo>
                    <a:pt x="122735" y="678575"/>
                  </a:lnTo>
                  <a:lnTo>
                    <a:pt x="99638" y="678785"/>
                  </a:lnTo>
                  <a:lnTo>
                    <a:pt x="91049" y="677275"/>
                  </a:lnTo>
                  <a:lnTo>
                    <a:pt x="82244" y="674729"/>
                  </a:lnTo>
                  <a:lnTo>
                    <a:pt x="73296" y="671492"/>
                  </a:lnTo>
                  <a:lnTo>
                    <a:pt x="65791" y="669334"/>
                  </a:lnTo>
                  <a:lnTo>
                    <a:pt x="59248" y="667895"/>
                  </a:lnTo>
                  <a:lnTo>
                    <a:pt x="53347" y="666936"/>
                  </a:lnTo>
                  <a:lnTo>
                    <a:pt x="42685" y="661766"/>
                  </a:lnTo>
                  <a:lnTo>
                    <a:pt x="27689" y="6511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84"/>
            <p:cNvSpPr/>
            <p:nvPr/>
          </p:nvSpPr>
          <p:spPr>
            <a:xfrm>
              <a:off x="3505215" y="3893127"/>
              <a:ext cx="69244" cy="69258"/>
            </a:xfrm>
            <a:custGeom>
              <a:avLst/>
              <a:gdLst/>
              <a:ahLst/>
              <a:cxnLst/>
              <a:rect l="0" t="0" r="0" b="0"/>
              <a:pathLst>
                <a:path w="69244" h="69258">
                  <a:moveTo>
                    <a:pt x="13840" y="13854"/>
                  </a:moveTo>
                  <a:lnTo>
                    <a:pt x="13840" y="570"/>
                  </a:lnTo>
                  <a:lnTo>
                    <a:pt x="15379" y="380"/>
                  </a:lnTo>
                  <a:lnTo>
                    <a:pt x="17945" y="253"/>
                  </a:lnTo>
                  <a:lnTo>
                    <a:pt x="27525" y="4"/>
                  </a:lnTo>
                  <a:lnTo>
                    <a:pt x="31724" y="4107"/>
                  </a:lnTo>
                  <a:lnTo>
                    <a:pt x="39608" y="11929"/>
                  </a:lnTo>
                  <a:lnTo>
                    <a:pt x="41795" y="12571"/>
                  </a:lnTo>
                  <a:lnTo>
                    <a:pt x="44791" y="12998"/>
                  </a:lnTo>
                  <a:lnTo>
                    <a:pt x="48329" y="13284"/>
                  </a:lnTo>
                  <a:lnTo>
                    <a:pt x="50687" y="15013"/>
                  </a:lnTo>
                  <a:lnTo>
                    <a:pt x="52260" y="17705"/>
                  </a:lnTo>
                  <a:lnTo>
                    <a:pt x="55219" y="27123"/>
                  </a:lnTo>
                  <a:lnTo>
                    <a:pt x="56820" y="27318"/>
                  </a:lnTo>
                  <a:lnTo>
                    <a:pt x="59427" y="27449"/>
                  </a:lnTo>
                  <a:lnTo>
                    <a:pt x="67316" y="27658"/>
                  </a:lnTo>
                  <a:lnTo>
                    <a:pt x="67963" y="29214"/>
                  </a:lnTo>
                  <a:lnTo>
                    <a:pt x="68395" y="31791"/>
                  </a:lnTo>
                  <a:lnTo>
                    <a:pt x="69207" y="40991"/>
                  </a:lnTo>
                  <a:lnTo>
                    <a:pt x="69243" y="48749"/>
                  </a:lnTo>
                  <a:lnTo>
                    <a:pt x="67708" y="50972"/>
                  </a:lnTo>
                  <a:lnTo>
                    <a:pt x="65147" y="52454"/>
                  </a:lnTo>
                  <a:lnTo>
                    <a:pt x="57328" y="54832"/>
                  </a:lnTo>
                  <a:lnTo>
                    <a:pt x="56686" y="56567"/>
                  </a:lnTo>
                  <a:lnTo>
                    <a:pt x="56259" y="59263"/>
                  </a:lnTo>
                  <a:lnTo>
                    <a:pt x="55572" y="67295"/>
                  </a:lnTo>
                  <a:lnTo>
                    <a:pt x="53977" y="67954"/>
                  </a:lnTo>
                  <a:lnTo>
                    <a:pt x="51373" y="68394"/>
                  </a:lnTo>
                  <a:lnTo>
                    <a:pt x="42124" y="69221"/>
                  </a:lnTo>
                  <a:lnTo>
                    <a:pt x="34364" y="69257"/>
                  </a:lnTo>
                  <a:lnTo>
                    <a:pt x="32141" y="67723"/>
                  </a:lnTo>
                  <a:lnTo>
                    <a:pt x="30659" y="65161"/>
                  </a:lnTo>
                  <a:lnTo>
                    <a:pt x="29671" y="61913"/>
                  </a:lnTo>
                  <a:lnTo>
                    <a:pt x="27472" y="59748"/>
                  </a:lnTo>
                  <a:lnTo>
                    <a:pt x="24468" y="58305"/>
                  </a:lnTo>
                  <a:lnTo>
                    <a:pt x="14462" y="55587"/>
                  </a:lnTo>
                  <a:lnTo>
                    <a:pt x="14255" y="53991"/>
                  </a:lnTo>
                  <a:lnTo>
                    <a:pt x="14116" y="51388"/>
                  </a:lnTo>
                  <a:lnTo>
                    <a:pt x="14024" y="48113"/>
                  </a:lnTo>
                  <a:lnTo>
                    <a:pt x="12423" y="45930"/>
                  </a:lnTo>
                  <a:lnTo>
                    <a:pt x="9816" y="44474"/>
                  </a:lnTo>
                  <a:lnTo>
                    <a:pt x="1927" y="42138"/>
                  </a:lnTo>
                  <a:lnTo>
                    <a:pt x="1280" y="40407"/>
                  </a:lnTo>
                  <a:lnTo>
                    <a:pt x="849" y="37714"/>
                  </a:lnTo>
                  <a:lnTo>
                    <a:pt x="0" y="27882"/>
                  </a:lnTo>
                  <a:lnTo>
                    <a:pt x="4097" y="23681"/>
                  </a:lnTo>
                  <a:lnTo>
                    <a:pt x="13269" y="14429"/>
                  </a:lnTo>
                  <a:lnTo>
                    <a:pt x="13460" y="12698"/>
                  </a:lnTo>
                  <a:lnTo>
                    <a:pt x="13586" y="10004"/>
                  </a:lnTo>
                  <a:lnTo>
                    <a:pt x="13671" y="6669"/>
                  </a:lnTo>
                  <a:lnTo>
                    <a:pt x="15267" y="4446"/>
                  </a:lnTo>
                  <a:lnTo>
                    <a:pt x="17870" y="2965"/>
                  </a:lnTo>
                  <a:lnTo>
                    <a:pt x="25754" y="585"/>
                  </a:lnTo>
                  <a:lnTo>
                    <a:pt x="27940" y="390"/>
                  </a:lnTo>
                  <a:lnTo>
                    <a:pt x="30937" y="260"/>
                  </a:lnTo>
                  <a:lnTo>
                    <a:pt x="39453" y="51"/>
                  </a:lnTo>
                  <a:lnTo>
                    <a:pt x="69243" y="0"/>
                  </a:lnTo>
                  <a:lnTo>
                    <a:pt x="57328" y="0"/>
                  </a:lnTo>
                  <a:lnTo>
                    <a:pt x="56686" y="1539"/>
                  </a:lnTo>
                  <a:lnTo>
                    <a:pt x="56259" y="4105"/>
                  </a:lnTo>
                  <a:lnTo>
                    <a:pt x="55404" y="138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85"/>
            <p:cNvSpPr/>
            <p:nvPr/>
          </p:nvSpPr>
          <p:spPr>
            <a:xfrm>
              <a:off x="3962400" y="3754581"/>
              <a:ext cx="304801" cy="415637"/>
            </a:xfrm>
            <a:custGeom>
              <a:avLst/>
              <a:gdLst/>
              <a:ahLst/>
              <a:cxnLst/>
              <a:rect l="0" t="0" r="0" b="0"/>
              <a:pathLst>
                <a:path w="304801" h="415637">
                  <a:moveTo>
                    <a:pt x="304800" y="0"/>
                  </a:moveTo>
                  <a:lnTo>
                    <a:pt x="297445" y="0"/>
                  </a:lnTo>
                  <a:lnTo>
                    <a:pt x="295279" y="1540"/>
                  </a:lnTo>
                  <a:lnTo>
                    <a:pt x="293834" y="4105"/>
                  </a:lnTo>
                  <a:lnTo>
                    <a:pt x="291115" y="13284"/>
                  </a:lnTo>
                  <a:lnTo>
                    <a:pt x="290960" y="25733"/>
                  </a:lnTo>
                  <a:lnTo>
                    <a:pt x="290950" y="27124"/>
                  </a:lnTo>
                  <a:lnTo>
                    <a:pt x="281425" y="37115"/>
                  </a:lnTo>
                  <a:lnTo>
                    <a:pt x="277662" y="40978"/>
                  </a:lnTo>
                  <a:lnTo>
                    <a:pt x="277260" y="48745"/>
                  </a:lnTo>
                  <a:lnTo>
                    <a:pt x="275664" y="52509"/>
                  </a:lnTo>
                  <a:lnTo>
                    <a:pt x="267603" y="65161"/>
                  </a:lnTo>
                  <a:lnTo>
                    <a:pt x="265177" y="74116"/>
                  </a:lnTo>
                  <a:lnTo>
                    <a:pt x="262991" y="77120"/>
                  </a:lnTo>
                  <a:lnTo>
                    <a:pt x="259994" y="79122"/>
                  </a:lnTo>
                  <a:lnTo>
                    <a:pt x="256456" y="80458"/>
                  </a:lnTo>
                  <a:lnTo>
                    <a:pt x="254098" y="84426"/>
                  </a:lnTo>
                  <a:lnTo>
                    <a:pt x="251478" y="97046"/>
                  </a:lnTo>
                  <a:lnTo>
                    <a:pt x="246209" y="108813"/>
                  </a:lnTo>
                  <a:lnTo>
                    <a:pt x="238735" y="119174"/>
                  </a:lnTo>
                  <a:lnTo>
                    <a:pt x="230283" y="128909"/>
                  </a:lnTo>
                  <a:lnTo>
                    <a:pt x="221395" y="138368"/>
                  </a:lnTo>
                  <a:lnTo>
                    <a:pt x="212313" y="149242"/>
                  </a:lnTo>
                  <a:lnTo>
                    <a:pt x="207736" y="156453"/>
                  </a:lnTo>
                  <a:lnTo>
                    <a:pt x="203145" y="164338"/>
                  </a:lnTo>
                  <a:lnTo>
                    <a:pt x="197006" y="172674"/>
                  </a:lnTo>
                  <a:lnTo>
                    <a:pt x="189834" y="181310"/>
                  </a:lnTo>
                  <a:lnTo>
                    <a:pt x="175195" y="197576"/>
                  </a:lnTo>
                  <a:lnTo>
                    <a:pt x="163558" y="209937"/>
                  </a:lnTo>
                  <a:lnTo>
                    <a:pt x="158299" y="216928"/>
                  </a:lnTo>
                  <a:lnTo>
                    <a:pt x="153254" y="224667"/>
                  </a:lnTo>
                  <a:lnTo>
                    <a:pt x="148351" y="232906"/>
                  </a:lnTo>
                  <a:lnTo>
                    <a:pt x="142004" y="241477"/>
                  </a:lnTo>
                  <a:lnTo>
                    <a:pt x="134694" y="250269"/>
                  </a:lnTo>
                  <a:lnTo>
                    <a:pt x="126741" y="259210"/>
                  </a:lnTo>
                  <a:lnTo>
                    <a:pt x="119900" y="268249"/>
                  </a:lnTo>
                  <a:lnTo>
                    <a:pt x="113800" y="277354"/>
                  </a:lnTo>
                  <a:lnTo>
                    <a:pt x="108194" y="286503"/>
                  </a:lnTo>
                  <a:lnTo>
                    <a:pt x="102917" y="295681"/>
                  </a:lnTo>
                  <a:lnTo>
                    <a:pt x="92949" y="314088"/>
                  </a:lnTo>
                  <a:lnTo>
                    <a:pt x="86597" y="321768"/>
                  </a:lnTo>
                  <a:lnTo>
                    <a:pt x="79283" y="328427"/>
                  </a:lnTo>
                  <a:lnTo>
                    <a:pt x="71328" y="334407"/>
                  </a:lnTo>
                  <a:lnTo>
                    <a:pt x="64485" y="341471"/>
                  </a:lnTo>
                  <a:lnTo>
                    <a:pt x="58384" y="349259"/>
                  </a:lnTo>
                  <a:lnTo>
                    <a:pt x="52778" y="357531"/>
                  </a:lnTo>
                  <a:lnTo>
                    <a:pt x="47500" y="364584"/>
                  </a:lnTo>
                  <a:lnTo>
                    <a:pt x="42443" y="370826"/>
                  </a:lnTo>
                  <a:lnTo>
                    <a:pt x="37532" y="376526"/>
                  </a:lnTo>
                  <a:lnTo>
                    <a:pt x="32718" y="381866"/>
                  </a:lnTo>
                  <a:lnTo>
                    <a:pt x="23265" y="391905"/>
                  </a:lnTo>
                  <a:lnTo>
                    <a:pt x="0" y="4156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86"/>
            <p:cNvSpPr/>
            <p:nvPr/>
          </p:nvSpPr>
          <p:spPr>
            <a:xfrm>
              <a:off x="4031673" y="3810000"/>
              <a:ext cx="277092" cy="471055"/>
            </a:xfrm>
            <a:custGeom>
              <a:avLst/>
              <a:gdLst/>
              <a:ahLst/>
              <a:cxnLst/>
              <a:rect l="0" t="0" r="0" b="0"/>
              <a:pathLst>
                <a:path w="277092" h="471055">
                  <a:moveTo>
                    <a:pt x="0" y="0"/>
                  </a:moveTo>
                  <a:lnTo>
                    <a:pt x="11929" y="0"/>
                  </a:lnTo>
                  <a:lnTo>
                    <a:pt x="17103" y="4104"/>
                  </a:lnTo>
                  <a:lnTo>
                    <a:pt x="20639" y="7354"/>
                  </a:lnTo>
                  <a:lnTo>
                    <a:pt x="28671" y="19175"/>
                  </a:lnTo>
                  <a:lnTo>
                    <a:pt x="32969" y="26638"/>
                  </a:lnTo>
                  <a:lnTo>
                    <a:pt x="41849" y="43140"/>
                  </a:lnTo>
                  <a:lnTo>
                    <a:pt x="60093" y="78820"/>
                  </a:lnTo>
                  <a:lnTo>
                    <a:pt x="66231" y="89492"/>
                  </a:lnTo>
                  <a:lnTo>
                    <a:pt x="73403" y="101225"/>
                  </a:lnTo>
                  <a:lnTo>
                    <a:pt x="81262" y="113665"/>
                  </a:lnTo>
                  <a:lnTo>
                    <a:pt x="88042" y="126577"/>
                  </a:lnTo>
                  <a:lnTo>
                    <a:pt x="94100" y="139802"/>
                  </a:lnTo>
                  <a:lnTo>
                    <a:pt x="99679" y="153237"/>
                  </a:lnTo>
                  <a:lnTo>
                    <a:pt x="106477" y="166813"/>
                  </a:lnTo>
                  <a:lnTo>
                    <a:pt x="114088" y="180481"/>
                  </a:lnTo>
                  <a:lnTo>
                    <a:pt x="122240" y="194211"/>
                  </a:lnTo>
                  <a:lnTo>
                    <a:pt x="129214" y="207983"/>
                  </a:lnTo>
                  <a:lnTo>
                    <a:pt x="135404" y="221782"/>
                  </a:lnTo>
                  <a:lnTo>
                    <a:pt x="141069" y="235600"/>
                  </a:lnTo>
                  <a:lnTo>
                    <a:pt x="147925" y="249430"/>
                  </a:lnTo>
                  <a:lnTo>
                    <a:pt x="155574" y="263268"/>
                  </a:lnTo>
                  <a:lnTo>
                    <a:pt x="163752" y="277112"/>
                  </a:lnTo>
                  <a:lnTo>
                    <a:pt x="170744" y="290959"/>
                  </a:lnTo>
                  <a:lnTo>
                    <a:pt x="176945" y="304809"/>
                  </a:lnTo>
                  <a:lnTo>
                    <a:pt x="182618" y="318660"/>
                  </a:lnTo>
                  <a:lnTo>
                    <a:pt x="189479" y="330973"/>
                  </a:lnTo>
                  <a:lnTo>
                    <a:pt x="197131" y="342261"/>
                  </a:lnTo>
                  <a:lnTo>
                    <a:pt x="205312" y="352864"/>
                  </a:lnTo>
                  <a:lnTo>
                    <a:pt x="212305" y="364552"/>
                  </a:lnTo>
                  <a:lnTo>
                    <a:pt x="218506" y="376962"/>
                  </a:lnTo>
                  <a:lnTo>
                    <a:pt x="229502" y="401526"/>
                  </a:lnTo>
                  <a:lnTo>
                    <a:pt x="239520" y="422706"/>
                  </a:lnTo>
                  <a:lnTo>
                    <a:pt x="244347" y="431125"/>
                  </a:lnTo>
                  <a:lnTo>
                    <a:pt x="249104" y="438277"/>
                  </a:lnTo>
                  <a:lnTo>
                    <a:pt x="253815" y="444584"/>
                  </a:lnTo>
                  <a:lnTo>
                    <a:pt x="258494" y="450329"/>
                  </a:lnTo>
                  <a:lnTo>
                    <a:pt x="263154" y="455698"/>
                  </a:lnTo>
                  <a:lnTo>
                    <a:pt x="277091" y="4710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87"/>
            <p:cNvSpPr/>
            <p:nvPr/>
          </p:nvSpPr>
          <p:spPr>
            <a:xfrm>
              <a:off x="4336473" y="3449781"/>
              <a:ext cx="96983" cy="290947"/>
            </a:xfrm>
            <a:custGeom>
              <a:avLst/>
              <a:gdLst/>
              <a:ahLst/>
              <a:cxnLst/>
              <a:rect l="0" t="0" r="0" b="0"/>
              <a:pathLst>
                <a:path w="96983" h="290947">
                  <a:moveTo>
                    <a:pt x="0" y="0"/>
                  </a:moveTo>
                  <a:lnTo>
                    <a:pt x="0" y="44898"/>
                  </a:lnTo>
                  <a:lnTo>
                    <a:pt x="1539" y="51484"/>
                  </a:lnTo>
                  <a:lnTo>
                    <a:pt x="4105" y="58953"/>
                  </a:lnTo>
                  <a:lnTo>
                    <a:pt x="7355" y="67011"/>
                  </a:lnTo>
                  <a:lnTo>
                    <a:pt x="9522" y="75462"/>
                  </a:lnTo>
                  <a:lnTo>
                    <a:pt x="10966" y="84174"/>
                  </a:lnTo>
                  <a:lnTo>
                    <a:pt x="11929" y="93062"/>
                  </a:lnTo>
                  <a:lnTo>
                    <a:pt x="14110" y="103605"/>
                  </a:lnTo>
                  <a:lnTo>
                    <a:pt x="17103" y="115252"/>
                  </a:lnTo>
                  <a:lnTo>
                    <a:pt x="20639" y="127635"/>
                  </a:lnTo>
                  <a:lnTo>
                    <a:pt x="24535" y="138968"/>
                  </a:lnTo>
                  <a:lnTo>
                    <a:pt x="28671" y="149603"/>
                  </a:lnTo>
                  <a:lnTo>
                    <a:pt x="32969" y="159772"/>
                  </a:lnTo>
                  <a:lnTo>
                    <a:pt x="37373" y="171170"/>
                  </a:lnTo>
                  <a:lnTo>
                    <a:pt x="46372" y="196148"/>
                  </a:lnTo>
                  <a:lnTo>
                    <a:pt x="50927" y="207735"/>
                  </a:lnTo>
                  <a:lnTo>
                    <a:pt x="55503" y="218539"/>
                  </a:lnTo>
                  <a:lnTo>
                    <a:pt x="64692" y="238753"/>
                  </a:lnTo>
                  <a:lnTo>
                    <a:pt x="73908" y="257999"/>
                  </a:lnTo>
                  <a:lnTo>
                    <a:pt x="78520" y="265903"/>
                  </a:lnTo>
                  <a:lnTo>
                    <a:pt x="83135" y="272711"/>
                  </a:lnTo>
                  <a:lnTo>
                    <a:pt x="96982" y="290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88"/>
            <p:cNvSpPr/>
            <p:nvPr/>
          </p:nvSpPr>
          <p:spPr>
            <a:xfrm>
              <a:off x="4530437" y="3823854"/>
              <a:ext cx="415450" cy="630849"/>
            </a:xfrm>
            <a:custGeom>
              <a:avLst/>
              <a:gdLst/>
              <a:ahLst/>
              <a:cxnLst/>
              <a:rect l="0" t="0" r="0" b="0"/>
              <a:pathLst>
                <a:path w="415450" h="630849">
                  <a:moveTo>
                    <a:pt x="69272" y="0"/>
                  </a:moveTo>
                  <a:lnTo>
                    <a:pt x="69272" y="32567"/>
                  </a:lnTo>
                  <a:lnTo>
                    <a:pt x="65167" y="45776"/>
                  </a:lnTo>
                  <a:lnTo>
                    <a:pt x="59751" y="61908"/>
                  </a:lnTo>
                  <a:lnTo>
                    <a:pt x="57344" y="79341"/>
                  </a:lnTo>
                  <a:lnTo>
                    <a:pt x="56701" y="89840"/>
                  </a:lnTo>
                  <a:lnTo>
                    <a:pt x="55988" y="113819"/>
                  </a:lnTo>
                  <a:lnTo>
                    <a:pt x="55493" y="165431"/>
                  </a:lnTo>
                  <a:lnTo>
                    <a:pt x="55468" y="174942"/>
                  </a:lnTo>
                  <a:lnTo>
                    <a:pt x="59545" y="193720"/>
                  </a:lnTo>
                  <a:lnTo>
                    <a:pt x="64949" y="210788"/>
                  </a:lnTo>
                  <a:lnTo>
                    <a:pt x="67351" y="223506"/>
                  </a:lnTo>
                  <a:lnTo>
                    <a:pt x="72523" y="234290"/>
                  </a:lnTo>
                  <a:lnTo>
                    <a:pt x="84090" y="249015"/>
                  </a:lnTo>
                  <a:lnTo>
                    <a:pt x="92792" y="258455"/>
                  </a:lnTo>
                  <a:lnTo>
                    <a:pt x="101789" y="267782"/>
                  </a:lnTo>
                  <a:lnTo>
                    <a:pt x="107884" y="270885"/>
                  </a:lnTo>
                  <a:lnTo>
                    <a:pt x="115025" y="272954"/>
                  </a:lnTo>
                  <a:lnTo>
                    <a:pt x="122866" y="274333"/>
                  </a:lnTo>
                  <a:lnTo>
                    <a:pt x="131171" y="275252"/>
                  </a:lnTo>
                  <a:lnTo>
                    <a:pt x="139786" y="275865"/>
                  </a:lnTo>
                  <a:lnTo>
                    <a:pt x="148609" y="276274"/>
                  </a:lnTo>
                  <a:lnTo>
                    <a:pt x="166622" y="276727"/>
                  </a:lnTo>
                  <a:lnTo>
                    <a:pt x="203272" y="277019"/>
                  </a:lnTo>
                  <a:lnTo>
                    <a:pt x="212484" y="275504"/>
                  </a:lnTo>
                  <a:lnTo>
                    <a:pt x="221704" y="272954"/>
                  </a:lnTo>
                  <a:lnTo>
                    <a:pt x="230930" y="269715"/>
                  </a:lnTo>
                  <a:lnTo>
                    <a:pt x="240159" y="267555"/>
                  </a:lnTo>
                  <a:lnTo>
                    <a:pt x="249390" y="266116"/>
                  </a:lnTo>
                  <a:lnTo>
                    <a:pt x="258624" y="265156"/>
                  </a:lnTo>
                  <a:lnTo>
                    <a:pt x="267858" y="262977"/>
                  </a:lnTo>
                  <a:lnTo>
                    <a:pt x="277093" y="259984"/>
                  </a:lnTo>
                  <a:lnTo>
                    <a:pt x="286328" y="256450"/>
                  </a:lnTo>
                  <a:lnTo>
                    <a:pt x="294025" y="252554"/>
                  </a:lnTo>
                  <a:lnTo>
                    <a:pt x="313751" y="239717"/>
                  </a:lnTo>
                  <a:lnTo>
                    <a:pt x="321543" y="235242"/>
                  </a:lnTo>
                  <a:lnTo>
                    <a:pt x="329816" y="230719"/>
                  </a:lnTo>
                  <a:lnTo>
                    <a:pt x="336871" y="226164"/>
                  </a:lnTo>
                  <a:lnTo>
                    <a:pt x="348815" y="216998"/>
                  </a:lnTo>
                  <a:lnTo>
                    <a:pt x="359255" y="207793"/>
                  </a:lnTo>
                  <a:lnTo>
                    <a:pt x="364194" y="203183"/>
                  </a:lnTo>
                  <a:lnTo>
                    <a:pt x="369026" y="200110"/>
                  </a:lnTo>
                  <a:lnTo>
                    <a:pt x="381642" y="195785"/>
                  </a:lnTo>
                  <a:lnTo>
                    <a:pt x="385133" y="194773"/>
                  </a:lnTo>
                  <a:lnTo>
                    <a:pt x="396896" y="194124"/>
                  </a:lnTo>
                  <a:lnTo>
                    <a:pt x="399610" y="194035"/>
                  </a:lnTo>
                  <a:lnTo>
                    <a:pt x="408493" y="201339"/>
                  </a:lnTo>
                  <a:lnTo>
                    <a:pt x="410873" y="205039"/>
                  </a:lnTo>
                  <a:lnTo>
                    <a:pt x="413519" y="213253"/>
                  </a:lnTo>
                  <a:lnTo>
                    <a:pt x="415217" y="232610"/>
                  </a:lnTo>
                  <a:lnTo>
                    <a:pt x="415449" y="247572"/>
                  </a:lnTo>
                  <a:lnTo>
                    <a:pt x="411448" y="264484"/>
                  </a:lnTo>
                  <a:lnTo>
                    <a:pt x="406077" y="282264"/>
                  </a:lnTo>
                  <a:lnTo>
                    <a:pt x="403690" y="300428"/>
                  </a:lnTo>
                  <a:lnTo>
                    <a:pt x="398524" y="318764"/>
                  </a:lnTo>
                  <a:lnTo>
                    <a:pt x="394992" y="327964"/>
                  </a:lnTo>
                  <a:lnTo>
                    <a:pt x="386962" y="350501"/>
                  </a:lnTo>
                  <a:lnTo>
                    <a:pt x="382665" y="362976"/>
                  </a:lnTo>
                  <a:lnTo>
                    <a:pt x="376722" y="374372"/>
                  </a:lnTo>
                  <a:lnTo>
                    <a:pt x="369681" y="385048"/>
                  </a:lnTo>
                  <a:lnTo>
                    <a:pt x="361908" y="395244"/>
                  </a:lnTo>
                  <a:lnTo>
                    <a:pt x="349167" y="414783"/>
                  </a:lnTo>
                  <a:lnTo>
                    <a:pt x="343614" y="424304"/>
                  </a:lnTo>
                  <a:lnTo>
                    <a:pt x="338373" y="435269"/>
                  </a:lnTo>
                  <a:lnTo>
                    <a:pt x="333339" y="447198"/>
                  </a:lnTo>
                  <a:lnTo>
                    <a:pt x="328444" y="459768"/>
                  </a:lnTo>
                  <a:lnTo>
                    <a:pt x="322102" y="471227"/>
                  </a:lnTo>
                  <a:lnTo>
                    <a:pt x="314795" y="481945"/>
                  </a:lnTo>
                  <a:lnTo>
                    <a:pt x="306845" y="492170"/>
                  </a:lnTo>
                  <a:lnTo>
                    <a:pt x="298466" y="502064"/>
                  </a:lnTo>
                  <a:lnTo>
                    <a:pt x="289801" y="511740"/>
                  </a:lnTo>
                  <a:lnTo>
                    <a:pt x="280946" y="521269"/>
                  </a:lnTo>
                  <a:lnTo>
                    <a:pt x="273503" y="530700"/>
                  </a:lnTo>
                  <a:lnTo>
                    <a:pt x="261128" y="549390"/>
                  </a:lnTo>
                  <a:lnTo>
                    <a:pt x="252594" y="558684"/>
                  </a:lnTo>
                  <a:lnTo>
                    <a:pt x="242287" y="567959"/>
                  </a:lnTo>
                  <a:lnTo>
                    <a:pt x="230797" y="577221"/>
                  </a:lnTo>
                  <a:lnTo>
                    <a:pt x="220059" y="584935"/>
                  </a:lnTo>
                  <a:lnTo>
                    <a:pt x="209821" y="591617"/>
                  </a:lnTo>
                  <a:lnTo>
                    <a:pt x="199917" y="597612"/>
                  </a:lnTo>
                  <a:lnTo>
                    <a:pt x="190235" y="603147"/>
                  </a:lnTo>
                  <a:lnTo>
                    <a:pt x="171268" y="613403"/>
                  </a:lnTo>
                  <a:lnTo>
                    <a:pt x="161900" y="616754"/>
                  </a:lnTo>
                  <a:lnTo>
                    <a:pt x="152575" y="618987"/>
                  </a:lnTo>
                  <a:lnTo>
                    <a:pt x="143280" y="620476"/>
                  </a:lnTo>
                  <a:lnTo>
                    <a:pt x="134005" y="623009"/>
                  </a:lnTo>
                  <a:lnTo>
                    <a:pt x="124743" y="626236"/>
                  </a:lnTo>
                  <a:lnTo>
                    <a:pt x="115489" y="629927"/>
                  </a:lnTo>
                  <a:lnTo>
                    <a:pt x="106241" y="630848"/>
                  </a:lnTo>
                  <a:lnTo>
                    <a:pt x="96997" y="629923"/>
                  </a:lnTo>
                  <a:lnTo>
                    <a:pt x="87755" y="627767"/>
                  </a:lnTo>
                  <a:lnTo>
                    <a:pt x="80055" y="626330"/>
                  </a:lnTo>
                  <a:lnTo>
                    <a:pt x="67394" y="624732"/>
                  </a:lnTo>
                  <a:lnTo>
                    <a:pt x="60323" y="621228"/>
                  </a:lnTo>
                  <a:lnTo>
                    <a:pt x="52530" y="615812"/>
                  </a:lnTo>
                  <a:lnTo>
                    <a:pt x="44257" y="609123"/>
                  </a:lnTo>
                  <a:lnTo>
                    <a:pt x="37201" y="604664"/>
                  </a:lnTo>
                  <a:lnTo>
                    <a:pt x="25257" y="599709"/>
                  </a:lnTo>
                  <a:lnTo>
                    <a:pt x="14817" y="593402"/>
                  </a:lnTo>
                  <a:lnTo>
                    <a:pt x="0" y="581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89"/>
            <p:cNvSpPr/>
            <p:nvPr/>
          </p:nvSpPr>
          <p:spPr>
            <a:xfrm>
              <a:off x="4946074" y="3657600"/>
              <a:ext cx="55419" cy="290946"/>
            </a:xfrm>
            <a:custGeom>
              <a:avLst/>
              <a:gdLst/>
              <a:ahLst/>
              <a:cxnLst/>
              <a:rect l="0" t="0" r="0" b="0"/>
              <a:pathLst>
                <a:path w="55419" h="290946">
                  <a:moveTo>
                    <a:pt x="0" y="0"/>
                  </a:moveTo>
                  <a:lnTo>
                    <a:pt x="0" y="27993"/>
                  </a:lnTo>
                  <a:lnTo>
                    <a:pt x="1539" y="34056"/>
                  </a:lnTo>
                  <a:lnTo>
                    <a:pt x="4104" y="39637"/>
                  </a:lnTo>
                  <a:lnTo>
                    <a:pt x="7355" y="44897"/>
                  </a:lnTo>
                  <a:lnTo>
                    <a:pt x="9521" y="51483"/>
                  </a:lnTo>
                  <a:lnTo>
                    <a:pt x="10965" y="58952"/>
                  </a:lnTo>
                  <a:lnTo>
                    <a:pt x="11928" y="67010"/>
                  </a:lnTo>
                  <a:lnTo>
                    <a:pt x="12570" y="75461"/>
                  </a:lnTo>
                  <a:lnTo>
                    <a:pt x="12998" y="84173"/>
                  </a:lnTo>
                  <a:lnTo>
                    <a:pt x="13284" y="93061"/>
                  </a:lnTo>
                  <a:lnTo>
                    <a:pt x="15013" y="102065"/>
                  </a:lnTo>
                  <a:lnTo>
                    <a:pt x="17705" y="111146"/>
                  </a:lnTo>
                  <a:lnTo>
                    <a:pt x="21040" y="120279"/>
                  </a:lnTo>
                  <a:lnTo>
                    <a:pt x="23262" y="130986"/>
                  </a:lnTo>
                  <a:lnTo>
                    <a:pt x="24745" y="142742"/>
                  </a:lnTo>
                  <a:lnTo>
                    <a:pt x="25733" y="155197"/>
                  </a:lnTo>
                  <a:lnTo>
                    <a:pt x="27930" y="166580"/>
                  </a:lnTo>
                  <a:lnTo>
                    <a:pt x="30935" y="177247"/>
                  </a:lnTo>
                  <a:lnTo>
                    <a:pt x="34478" y="187437"/>
                  </a:lnTo>
                  <a:lnTo>
                    <a:pt x="36840" y="198849"/>
                  </a:lnTo>
                  <a:lnTo>
                    <a:pt x="38414" y="211075"/>
                  </a:lnTo>
                  <a:lnTo>
                    <a:pt x="39464" y="223844"/>
                  </a:lnTo>
                  <a:lnTo>
                    <a:pt x="41703" y="233896"/>
                  </a:lnTo>
                  <a:lnTo>
                    <a:pt x="44735" y="242136"/>
                  </a:lnTo>
                  <a:lnTo>
                    <a:pt x="48296" y="249170"/>
                  </a:lnTo>
                  <a:lnTo>
                    <a:pt x="50670" y="256937"/>
                  </a:lnTo>
                  <a:lnTo>
                    <a:pt x="52253" y="265194"/>
                  </a:lnTo>
                  <a:lnTo>
                    <a:pt x="55418" y="290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90"/>
            <p:cNvSpPr/>
            <p:nvPr/>
          </p:nvSpPr>
          <p:spPr>
            <a:xfrm>
              <a:off x="5500255" y="4073286"/>
              <a:ext cx="27710" cy="13805"/>
            </a:xfrm>
            <a:custGeom>
              <a:avLst/>
              <a:gdLst/>
              <a:ahLst/>
              <a:cxnLst/>
              <a:rect l="0" t="0" r="0" b="0"/>
              <a:pathLst>
                <a:path w="27710" h="13805">
                  <a:moveTo>
                    <a:pt x="0" y="13804"/>
                  </a:moveTo>
                  <a:lnTo>
                    <a:pt x="13284" y="13804"/>
                  </a:lnTo>
                  <a:lnTo>
                    <a:pt x="13474" y="12265"/>
                  </a:lnTo>
                  <a:lnTo>
                    <a:pt x="13601" y="9699"/>
                  </a:lnTo>
                  <a:lnTo>
                    <a:pt x="13686" y="6449"/>
                  </a:lnTo>
                  <a:lnTo>
                    <a:pt x="15282" y="4283"/>
                  </a:lnTo>
                  <a:lnTo>
                    <a:pt x="17884" y="2838"/>
                  </a:lnTo>
                  <a:lnTo>
                    <a:pt x="27539" y="0"/>
                  </a:lnTo>
                  <a:lnTo>
                    <a:pt x="13877" y="13782"/>
                  </a:lnTo>
                  <a:lnTo>
                    <a:pt x="13859" y="13800"/>
                  </a:lnTo>
                  <a:lnTo>
                    <a:pt x="27709" y="13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91"/>
            <p:cNvSpPr/>
            <p:nvPr/>
          </p:nvSpPr>
          <p:spPr>
            <a:xfrm>
              <a:off x="6082146" y="3754581"/>
              <a:ext cx="415452" cy="690540"/>
            </a:xfrm>
            <a:custGeom>
              <a:avLst/>
              <a:gdLst/>
              <a:ahLst/>
              <a:cxnLst/>
              <a:rect l="0" t="0" r="0" b="0"/>
              <a:pathLst>
                <a:path w="415452" h="690540">
                  <a:moveTo>
                    <a:pt x="55419" y="0"/>
                  </a:moveTo>
                  <a:lnTo>
                    <a:pt x="55419" y="20639"/>
                  </a:lnTo>
                  <a:lnTo>
                    <a:pt x="53880" y="24536"/>
                  </a:lnTo>
                  <a:lnTo>
                    <a:pt x="45897" y="37373"/>
                  </a:lnTo>
                  <a:lnTo>
                    <a:pt x="43490" y="46372"/>
                  </a:lnTo>
                  <a:lnTo>
                    <a:pt x="42135" y="60093"/>
                  </a:lnTo>
                  <a:lnTo>
                    <a:pt x="40406" y="64692"/>
                  </a:lnTo>
                  <a:lnTo>
                    <a:pt x="34378" y="73908"/>
                  </a:lnTo>
                  <a:lnTo>
                    <a:pt x="30673" y="87240"/>
                  </a:lnTo>
                  <a:lnTo>
                    <a:pt x="28587" y="107950"/>
                  </a:lnTo>
                  <a:lnTo>
                    <a:pt x="28295" y="113531"/>
                  </a:lnTo>
                  <a:lnTo>
                    <a:pt x="23865" y="127941"/>
                  </a:lnTo>
                  <a:lnTo>
                    <a:pt x="18304" y="143069"/>
                  </a:lnTo>
                  <a:lnTo>
                    <a:pt x="15173" y="161779"/>
                  </a:lnTo>
                  <a:lnTo>
                    <a:pt x="14441" y="177607"/>
                  </a:lnTo>
                  <a:lnTo>
                    <a:pt x="12706" y="184599"/>
                  </a:lnTo>
                  <a:lnTo>
                    <a:pt x="6674" y="196472"/>
                  </a:lnTo>
                  <a:lnTo>
                    <a:pt x="5988" y="201794"/>
                  </a:lnTo>
                  <a:lnTo>
                    <a:pt x="7071" y="206881"/>
                  </a:lnTo>
                  <a:lnTo>
                    <a:pt x="10841" y="216638"/>
                  </a:lnTo>
                  <a:lnTo>
                    <a:pt x="13260" y="235445"/>
                  </a:lnTo>
                  <a:lnTo>
                    <a:pt x="13459" y="240091"/>
                  </a:lnTo>
                  <a:lnTo>
                    <a:pt x="15130" y="244727"/>
                  </a:lnTo>
                  <a:lnTo>
                    <a:pt x="21093" y="253984"/>
                  </a:lnTo>
                  <a:lnTo>
                    <a:pt x="24838" y="257068"/>
                  </a:lnTo>
                  <a:lnTo>
                    <a:pt x="28874" y="259124"/>
                  </a:lnTo>
                  <a:lnTo>
                    <a:pt x="39058" y="262424"/>
                  </a:lnTo>
                  <a:lnTo>
                    <a:pt x="48176" y="262996"/>
                  </a:lnTo>
                  <a:lnTo>
                    <a:pt x="60628" y="263165"/>
                  </a:lnTo>
                  <a:lnTo>
                    <a:pt x="107082" y="263230"/>
                  </a:lnTo>
                  <a:lnTo>
                    <a:pt x="116031" y="261693"/>
                  </a:lnTo>
                  <a:lnTo>
                    <a:pt x="125075" y="259129"/>
                  </a:lnTo>
                  <a:lnTo>
                    <a:pt x="134183" y="255880"/>
                  </a:lnTo>
                  <a:lnTo>
                    <a:pt x="141795" y="253714"/>
                  </a:lnTo>
                  <a:lnTo>
                    <a:pt x="154358" y="251307"/>
                  </a:lnTo>
                  <a:lnTo>
                    <a:pt x="161402" y="249126"/>
                  </a:lnTo>
                  <a:lnTo>
                    <a:pt x="169177" y="246133"/>
                  </a:lnTo>
                  <a:lnTo>
                    <a:pt x="177440" y="242598"/>
                  </a:lnTo>
                  <a:lnTo>
                    <a:pt x="194830" y="234565"/>
                  </a:lnTo>
                  <a:lnTo>
                    <a:pt x="231081" y="216865"/>
                  </a:lnTo>
                  <a:lnTo>
                    <a:pt x="240260" y="213850"/>
                  </a:lnTo>
                  <a:lnTo>
                    <a:pt x="249458" y="211839"/>
                  </a:lnTo>
                  <a:lnTo>
                    <a:pt x="258670" y="210499"/>
                  </a:lnTo>
                  <a:lnTo>
                    <a:pt x="266350" y="208066"/>
                  </a:lnTo>
                  <a:lnTo>
                    <a:pt x="278988" y="201258"/>
                  </a:lnTo>
                  <a:lnTo>
                    <a:pt x="286053" y="197287"/>
                  </a:lnTo>
                  <a:lnTo>
                    <a:pt x="302112" y="188770"/>
                  </a:lnTo>
                  <a:lnTo>
                    <a:pt x="309166" y="185883"/>
                  </a:lnTo>
                  <a:lnTo>
                    <a:pt x="321108" y="182675"/>
                  </a:lnTo>
                  <a:lnTo>
                    <a:pt x="331547" y="177145"/>
                  </a:lnTo>
                  <a:lnTo>
                    <a:pt x="336487" y="173515"/>
                  </a:lnTo>
                  <a:lnTo>
                    <a:pt x="346079" y="169481"/>
                  </a:lnTo>
                  <a:lnTo>
                    <a:pt x="355474" y="167689"/>
                  </a:lnTo>
                  <a:lnTo>
                    <a:pt x="364781" y="166892"/>
                  </a:lnTo>
                  <a:lnTo>
                    <a:pt x="374049" y="166538"/>
                  </a:lnTo>
                  <a:lnTo>
                    <a:pt x="378675" y="166444"/>
                  </a:lnTo>
                  <a:lnTo>
                    <a:pt x="381759" y="167920"/>
                  </a:lnTo>
                  <a:lnTo>
                    <a:pt x="383815" y="170444"/>
                  </a:lnTo>
                  <a:lnTo>
                    <a:pt x="385186" y="173666"/>
                  </a:lnTo>
                  <a:lnTo>
                    <a:pt x="396907" y="189898"/>
                  </a:lnTo>
                  <a:lnTo>
                    <a:pt x="401877" y="204903"/>
                  </a:lnTo>
                  <a:lnTo>
                    <a:pt x="408495" y="219864"/>
                  </a:lnTo>
                  <a:lnTo>
                    <a:pt x="412463" y="236776"/>
                  </a:lnTo>
                  <a:lnTo>
                    <a:pt x="414226" y="254555"/>
                  </a:lnTo>
                  <a:lnTo>
                    <a:pt x="415010" y="272719"/>
                  </a:lnTo>
                  <a:lnTo>
                    <a:pt x="415451" y="307610"/>
                  </a:lnTo>
                  <a:lnTo>
                    <a:pt x="413974" y="320528"/>
                  </a:lnTo>
                  <a:lnTo>
                    <a:pt x="411449" y="333758"/>
                  </a:lnTo>
                  <a:lnTo>
                    <a:pt x="408227" y="347196"/>
                  </a:lnTo>
                  <a:lnTo>
                    <a:pt x="404539" y="359234"/>
                  </a:lnTo>
                  <a:lnTo>
                    <a:pt x="400541" y="370338"/>
                  </a:lnTo>
                  <a:lnTo>
                    <a:pt x="396337" y="380819"/>
                  </a:lnTo>
                  <a:lnTo>
                    <a:pt x="387560" y="404781"/>
                  </a:lnTo>
                  <a:lnTo>
                    <a:pt x="355579" y="498939"/>
                  </a:lnTo>
                  <a:lnTo>
                    <a:pt x="349429" y="511196"/>
                  </a:lnTo>
                  <a:lnTo>
                    <a:pt x="342249" y="522446"/>
                  </a:lnTo>
                  <a:lnTo>
                    <a:pt x="334384" y="533025"/>
                  </a:lnTo>
                  <a:lnTo>
                    <a:pt x="327603" y="544695"/>
                  </a:lnTo>
                  <a:lnTo>
                    <a:pt x="321540" y="557094"/>
                  </a:lnTo>
                  <a:lnTo>
                    <a:pt x="315961" y="569978"/>
                  </a:lnTo>
                  <a:lnTo>
                    <a:pt x="307622" y="581646"/>
                  </a:lnTo>
                  <a:lnTo>
                    <a:pt x="297445" y="592504"/>
                  </a:lnTo>
                  <a:lnTo>
                    <a:pt x="286042" y="602820"/>
                  </a:lnTo>
                  <a:lnTo>
                    <a:pt x="265162" y="622494"/>
                  </a:lnTo>
                  <a:lnTo>
                    <a:pt x="255285" y="632051"/>
                  </a:lnTo>
                  <a:lnTo>
                    <a:pt x="245620" y="639961"/>
                  </a:lnTo>
                  <a:lnTo>
                    <a:pt x="236098" y="646774"/>
                  </a:lnTo>
                  <a:lnTo>
                    <a:pt x="226672" y="652856"/>
                  </a:lnTo>
                  <a:lnTo>
                    <a:pt x="215769" y="658449"/>
                  </a:lnTo>
                  <a:lnTo>
                    <a:pt x="203883" y="663718"/>
                  </a:lnTo>
                  <a:lnTo>
                    <a:pt x="191340" y="668769"/>
                  </a:lnTo>
                  <a:lnTo>
                    <a:pt x="179900" y="672137"/>
                  </a:lnTo>
                  <a:lnTo>
                    <a:pt x="169194" y="674383"/>
                  </a:lnTo>
                  <a:lnTo>
                    <a:pt x="158978" y="675879"/>
                  </a:lnTo>
                  <a:lnTo>
                    <a:pt x="149088" y="678417"/>
                  </a:lnTo>
                  <a:lnTo>
                    <a:pt x="139417" y="681648"/>
                  </a:lnTo>
                  <a:lnTo>
                    <a:pt x="129890" y="685341"/>
                  </a:lnTo>
                  <a:lnTo>
                    <a:pt x="120461" y="687803"/>
                  </a:lnTo>
                  <a:lnTo>
                    <a:pt x="111095" y="689445"/>
                  </a:lnTo>
                  <a:lnTo>
                    <a:pt x="101773" y="690539"/>
                  </a:lnTo>
                  <a:lnTo>
                    <a:pt x="92479" y="689729"/>
                  </a:lnTo>
                  <a:lnTo>
                    <a:pt x="83205" y="687650"/>
                  </a:lnTo>
                  <a:lnTo>
                    <a:pt x="73943" y="684724"/>
                  </a:lnTo>
                  <a:lnTo>
                    <a:pt x="66228" y="681234"/>
                  </a:lnTo>
                  <a:lnTo>
                    <a:pt x="53552" y="673252"/>
                  </a:lnTo>
                  <a:lnTo>
                    <a:pt x="46478" y="668968"/>
                  </a:lnTo>
                  <a:lnTo>
                    <a:pt x="38682" y="664573"/>
                  </a:lnTo>
                  <a:lnTo>
                    <a:pt x="30406" y="660103"/>
                  </a:lnTo>
                  <a:lnTo>
                    <a:pt x="24890" y="654044"/>
                  </a:lnTo>
                  <a:lnTo>
                    <a:pt x="21212" y="646927"/>
                  </a:lnTo>
                  <a:lnTo>
                    <a:pt x="15585" y="632347"/>
                  </a:lnTo>
                  <a:lnTo>
                    <a:pt x="11930" y="626305"/>
                  </a:lnTo>
                  <a:lnTo>
                    <a:pt x="0" y="609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92"/>
            <p:cNvSpPr/>
            <p:nvPr/>
          </p:nvSpPr>
          <p:spPr>
            <a:xfrm>
              <a:off x="6470074" y="3616036"/>
              <a:ext cx="152401" cy="235528"/>
            </a:xfrm>
            <a:custGeom>
              <a:avLst/>
              <a:gdLst/>
              <a:ahLst/>
              <a:cxnLst/>
              <a:rect l="0" t="0" r="0" b="0"/>
              <a:pathLst>
                <a:path w="152401" h="235528">
                  <a:moveTo>
                    <a:pt x="0" y="0"/>
                  </a:moveTo>
                  <a:lnTo>
                    <a:pt x="7354" y="0"/>
                  </a:lnTo>
                  <a:lnTo>
                    <a:pt x="9521" y="1539"/>
                  </a:lnTo>
                  <a:lnTo>
                    <a:pt x="10966" y="4105"/>
                  </a:lnTo>
                  <a:lnTo>
                    <a:pt x="11929" y="7355"/>
                  </a:lnTo>
                  <a:lnTo>
                    <a:pt x="14110" y="11061"/>
                  </a:lnTo>
                  <a:lnTo>
                    <a:pt x="17104" y="15070"/>
                  </a:lnTo>
                  <a:lnTo>
                    <a:pt x="20639" y="19283"/>
                  </a:lnTo>
                  <a:lnTo>
                    <a:pt x="24535" y="23631"/>
                  </a:lnTo>
                  <a:lnTo>
                    <a:pt x="32969" y="32568"/>
                  </a:lnTo>
                  <a:lnTo>
                    <a:pt x="46373" y="46253"/>
                  </a:lnTo>
                  <a:lnTo>
                    <a:pt x="50927" y="52386"/>
                  </a:lnTo>
                  <a:lnTo>
                    <a:pt x="55502" y="59555"/>
                  </a:lnTo>
                  <a:lnTo>
                    <a:pt x="60093" y="67412"/>
                  </a:lnTo>
                  <a:lnTo>
                    <a:pt x="64692" y="75729"/>
                  </a:lnTo>
                  <a:lnTo>
                    <a:pt x="73907" y="93181"/>
                  </a:lnTo>
                  <a:lnTo>
                    <a:pt x="101601" y="147854"/>
                  </a:lnTo>
                  <a:lnTo>
                    <a:pt x="107758" y="157066"/>
                  </a:lnTo>
                  <a:lnTo>
                    <a:pt x="114941" y="166287"/>
                  </a:lnTo>
                  <a:lnTo>
                    <a:pt x="122809" y="175512"/>
                  </a:lnTo>
                  <a:lnTo>
                    <a:pt x="128055" y="184741"/>
                  </a:lnTo>
                  <a:lnTo>
                    <a:pt x="131552" y="193973"/>
                  </a:lnTo>
                  <a:lnTo>
                    <a:pt x="133884" y="203206"/>
                  </a:lnTo>
                  <a:lnTo>
                    <a:pt x="136976" y="210901"/>
                  </a:lnTo>
                  <a:lnTo>
                    <a:pt x="140578" y="217571"/>
                  </a:lnTo>
                  <a:lnTo>
                    <a:pt x="152400" y="2355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93"/>
            <p:cNvSpPr/>
            <p:nvPr/>
          </p:nvSpPr>
          <p:spPr>
            <a:xfrm>
              <a:off x="6871855" y="3837709"/>
              <a:ext cx="374075" cy="401732"/>
            </a:xfrm>
            <a:custGeom>
              <a:avLst/>
              <a:gdLst/>
              <a:ahLst/>
              <a:cxnLst/>
              <a:rect l="0" t="0" r="0" b="0"/>
              <a:pathLst>
                <a:path w="374075" h="401732">
                  <a:moveTo>
                    <a:pt x="0" y="0"/>
                  </a:moveTo>
                  <a:lnTo>
                    <a:pt x="217071" y="0"/>
                  </a:lnTo>
                  <a:lnTo>
                    <a:pt x="224763" y="1539"/>
                  </a:lnTo>
                  <a:lnTo>
                    <a:pt x="231430" y="4104"/>
                  </a:lnTo>
                  <a:lnTo>
                    <a:pt x="237414" y="7355"/>
                  </a:lnTo>
                  <a:lnTo>
                    <a:pt x="244482" y="9521"/>
                  </a:lnTo>
                  <a:lnTo>
                    <a:pt x="252273" y="10965"/>
                  </a:lnTo>
                  <a:lnTo>
                    <a:pt x="260546" y="11928"/>
                  </a:lnTo>
                  <a:lnTo>
                    <a:pt x="267600" y="12571"/>
                  </a:lnTo>
                  <a:lnTo>
                    <a:pt x="273842" y="12998"/>
                  </a:lnTo>
                  <a:lnTo>
                    <a:pt x="284884" y="13474"/>
                  </a:lnTo>
                  <a:lnTo>
                    <a:pt x="299755" y="13741"/>
                  </a:lnTo>
                  <a:lnTo>
                    <a:pt x="309228" y="13804"/>
                  </a:lnTo>
                  <a:lnTo>
                    <a:pt x="313911" y="15360"/>
                  </a:lnTo>
                  <a:lnTo>
                    <a:pt x="323216" y="21194"/>
                  </a:lnTo>
                  <a:lnTo>
                    <a:pt x="329756" y="25778"/>
                  </a:lnTo>
                  <a:lnTo>
                    <a:pt x="335391" y="26851"/>
                  </a:lnTo>
                  <a:lnTo>
                    <a:pt x="339049" y="27136"/>
                  </a:lnTo>
                  <a:lnTo>
                    <a:pt x="341486" y="28867"/>
                  </a:lnTo>
                  <a:lnTo>
                    <a:pt x="343113" y="31559"/>
                  </a:lnTo>
                  <a:lnTo>
                    <a:pt x="344196" y="34894"/>
                  </a:lnTo>
                  <a:lnTo>
                    <a:pt x="343380" y="37117"/>
                  </a:lnTo>
                  <a:lnTo>
                    <a:pt x="341296" y="38599"/>
                  </a:lnTo>
                  <a:lnTo>
                    <a:pt x="338367" y="39587"/>
                  </a:lnTo>
                  <a:lnTo>
                    <a:pt x="336415" y="41785"/>
                  </a:lnTo>
                  <a:lnTo>
                    <a:pt x="335112" y="44790"/>
                  </a:lnTo>
                  <a:lnTo>
                    <a:pt x="333667" y="52234"/>
                  </a:lnTo>
                  <a:lnTo>
                    <a:pt x="333024" y="60673"/>
                  </a:lnTo>
                  <a:lnTo>
                    <a:pt x="331313" y="65079"/>
                  </a:lnTo>
                  <a:lnTo>
                    <a:pt x="325308" y="74079"/>
                  </a:lnTo>
                  <a:lnTo>
                    <a:pt x="317506" y="83210"/>
                  </a:lnTo>
                  <a:lnTo>
                    <a:pt x="313271" y="87801"/>
                  </a:lnTo>
                  <a:lnTo>
                    <a:pt x="307369" y="90861"/>
                  </a:lnTo>
                  <a:lnTo>
                    <a:pt x="300356" y="92901"/>
                  </a:lnTo>
                  <a:lnTo>
                    <a:pt x="292601" y="94261"/>
                  </a:lnTo>
                  <a:lnTo>
                    <a:pt x="285892" y="96707"/>
                  </a:lnTo>
                  <a:lnTo>
                    <a:pt x="274332" y="103530"/>
                  </a:lnTo>
                  <a:lnTo>
                    <a:pt x="267554" y="107505"/>
                  </a:lnTo>
                  <a:lnTo>
                    <a:pt x="259959" y="111694"/>
                  </a:lnTo>
                  <a:lnTo>
                    <a:pt x="243306" y="120454"/>
                  </a:lnTo>
                  <a:lnTo>
                    <a:pt x="225645" y="129478"/>
                  </a:lnTo>
                  <a:lnTo>
                    <a:pt x="216623" y="135579"/>
                  </a:lnTo>
                  <a:lnTo>
                    <a:pt x="207531" y="142725"/>
                  </a:lnTo>
                  <a:lnTo>
                    <a:pt x="198390" y="150568"/>
                  </a:lnTo>
                  <a:lnTo>
                    <a:pt x="189218" y="157336"/>
                  </a:lnTo>
                  <a:lnTo>
                    <a:pt x="180025" y="163387"/>
                  </a:lnTo>
                  <a:lnTo>
                    <a:pt x="170816" y="168961"/>
                  </a:lnTo>
                  <a:lnTo>
                    <a:pt x="161599" y="174217"/>
                  </a:lnTo>
                  <a:lnTo>
                    <a:pt x="143148" y="184161"/>
                  </a:lnTo>
                  <a:lnTo>
                    <a:pt x="115450" y="198414"/>
                  </a:lnTo>
                  <a:lnTo>
                    <a:pt x="107755" y="204627"/>
                  </a:lnTo>
                  <a:lnTo>
                    <a:pt x="101086" y="211848"/>
                  </a:lnTo>
                  <a:lnTo>
                    <a:pt x="95099" y="219741"/>
                  </a:lnTo>
                  <a:lnTo>
                    <a:pt x="89570" y="226542"/>
                  </a:lnTo>
                  <a:lnTo>
                    <a:pt x="79320" y="238205"/>
                  </a:lnTo>
                  <a:lnTo>
                    <a:pt x="69633" y="248519"/>
                  </a:lnTo>
                  <a:lnTo>
                    <a:pt x="64896" y="253425"/>
                  </a:lnTo>
                  <a:lnTo>
                    <a:pt x="61736" y="258234"/>
                  </a:lnTo>
                  <a:lnTo>
                    <a:pt x="58226" y="267684"/>
                  </a:lnTo>
                  <a:lnTo>
                    <a:pt x="52561" y="277015"/>
                  </a:lnTo>
                  <a:lnTo>
                    <a:pt x="48896" y="281658"/>
                  </a:lnTo>
                  <a:lnTo>
                    <a:pt x="46452" y="287832"/>
                  </a:lnTo>
                  <a:lnTo>
                    <a:pt x="44822" y="295027"/>
                  </a:lnTo>
                  <a:lnTo>
                    <a:pt x="43736" y="302903"/>
                  </a:lnTo>
                  <a:lnTo>
                    <a:pt x="44552" y="309693"/>
                  </a:lnTo>
                  <a:lnTo>
                    <a:pt x="46635" y="315759"/>
                  </a:lnTo>
                  <a:lnTo>
                    <a:pt x="51515" y="326604"/>
                  </a:lnTo>
                  <a:lnTo>
                    <a:pt x="53684" y="336555"/>
                  </a:lnTo>
                  <a:lnTo>
                    <a:pt x="58752" y="346109"/>
                  </a:lnTo>
                  <a:lnTo>
                    <a:pt x="62259" y="350812"/>
                  </a:lnTo>
                  <a:lnTo>
                    <a:pt x="67676" y="353947"/>
                  </a:lnTo>
                  <a:lnTo>
                    <a:pt x="74365" y="356037"/>
                  </a:lnTo>
                  <a:lnTo>
                    <a:pt x="81905" y="357431"/>
                  </a:lnTo>
                  <a:lnTo>
                    <a:pt x="90009" y="359899"/>
                  </a:lnTo>
                  <a:lnTo>
                    <a:pt x="98491" y="363084"/>
                  </a:lnTo>
                  <a:lnTo>
                    <a:pt x="107225" y="366747"/>
                  </a:lnTo>
                  <a:lnTo>
                    <a:pt x="116126" y="369189"/>
                  </a:lnTo>
                  <a:lnTo>
                    <a:pt x="125139" y="370817"/>
                  </a:lnTo>
                  <a:lnTo>
                    <a:pt x="134226" y="371901"/>
                  </a:lnTo>
                  <a:lnTo>
                    <a:pt x="143363" y="374164"/>
                  </a:lnTo>
                  <a:lnTo>
                    <a:pt x="152533" y="377213"/>
                  </a:lnTo>
                  <a:lnTo>
                    <a:pt x="161725" y="380784"/>
                  </a:lnTo>
                  <a:lnTo>
                    <a:pt x="170932" y="383165"/>
                  </a:lnTo>
                  <a:lnTo>
                    <a:pt x="180149" y="384752"/>
                  </a:lnTo>
                  <a:lnTo>
                    <a:pt x="189372" y="385810"/>
                  </a:lnTo>
                  <a:lnTo>
                    <a:pt x="200139" y="386516"/>
                  </a:lnTo>
                  <a:lnTo>
                    <a:pt x="211935" y="386986"/>
                  </a:lnTo>
                  <a:lnTo>
                    <a:pt x="246497" y="387648"/>
                  </a:lnTo>
                  <a:lnTo>
                    <a:pt x="256695" y="387741"/>
                  </a:lnTo>
                  <a:lnTo>
                    <a:pt x="265033" y="389342"/>
                  </a:lnTo>
                  <a:lnTo>
                    <a:pt x="272131" y="391949"/>
                  </a:lnTo>
                  <a:lnTo>
                    <a:pt x="278403" y="395227"/>
                  </a:lnTo>
                  <a:lnTo>
                    <a:pt x="285663" y="397411"/>
                  </a:lnTo>
                  <a:lnTo>
                    <a:pt x="293581" y="398868"/>
                  </a:lnTo>
                  <a:lnTo>
                    <a:pt x="301939" y="399839"/>
                  </a:lnTo>
                  <a:lnTo>
                    <a:pt x="310590" y="400487"/>
                  </a:lnTo>
                  <a:lnTo>
                    <a:pt x="319437" y="400918"/>
                  </a:lnTo>
                  <a:lnTo>
                    <a:pt x="342491" y="401526"/>
                  </a:lnTo>
                  <a:lnTo>
                    <a:pt x="364071" y="401731"/>
                  </a:lnTo>
                  <a:lnTo>
                    <a:pt x="367406" y="400208"/>
                  </a:lnTo>
                  <a:lnTo>
                    <a:pt x="369628" y="397653"/>
                  </a:lnTo>
                  <a:lnTo>
                    <a:pt x="374074" y="387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94"/>
            <p:cNvSpPr/>
            <p:nvPr/>
          </p:nvSpPr>
          <p:spPr>
            <a:xfrm>
              <a:off x="6927274" y="4004013"/>
              <a:ext cx="374074" cy="41515"/>
            </a:xfrm>
            <a:custGeom>
              <a:avLst/>
              <a:gdLst/>
              <a:ahLst/>
              <a:cxnLst/>
              <a:rect l="0" t="0" r="0" b="0"/>
              <a:pathLst>
                <a:path w="374074" h="41515">
                  <a:moveTo>
                    <a:pt x="0" y="13804"/>
                  </a:moveTo>
                  <a:lnTo>
                    <a:pt x="7354" y="6449"/>
                  </a:lnTo>
                  <a:lnTo>
                    <a:pt x="11060" y="4283"/>
                  </a:lnTo>
                  <a:lnTo>
                    <a:pt x="15070" y="2839"/>
                  </a:lnTo>
                  <a:lnTo>
                    <a:pt x="25213" y="520"/>
                  </a:lnTo>
                  <a:lnTo>
                    <a:pt x="34810" y="204"/>
                  </a:lnTo>
                  <a:lnTo>
                    <a:pt x="66057" y="0"/>
                  </a:lnTo>
                  <a:lnTo>
                    <a:pt x="74826" y="1523"/>
                  </a:lnTo>
                  <a:lnTo>
                    <a:pt x="83750" y="4078"/>
                  </a:lnTo>
                  <a:lnTo>
                    <a:pt x="92779" y="7320"/>
                  </a:lnTo>
                  <a:lnTo>
                    <a:pt x="101877" y="9481"/>
                  </a:lnTo>
                  <a:lnTo>
                    <a:pt x="111021" y="10922"/>
                  </a:lnTo>
                  <a:lnTo>
                    <a:pt x="120195" y="11883"/>
                  </a:lnTo>
                  <a:lnTo>
                    <a:pt x="129392" y="12524"/>
                  </a:lnTo>
                  <a:lnTo>
                    <a:pt x="138600" y="12951"/>
                  </a:lnTo>
                  <a:lnTo>
                    <a:pt x="158582" y="13425"/>
                  </a:lnTo>
                  <a:lnTo>
                    <a:pt x="182857" y="13636"/>
                  </a:lnTo>
                  <a:lnTo>
                    <a:pt x="194256" y="15231"/>
                  </a:lnTo>
                  <a:lnTo>
                    <a:pt x="204934" y="17835"/>
                  </a:lnTo>
                  <a:lnTo>
                    <a:pt x="215131" y="21109"/>
                  </a:lnTo>
                  <a:lnTo>
                    <a:pt x="225008" y="23293"/>
                  </a:lnTo>
                  <a:lnTo>
                    <a:pt x="234672" y="24749"/>
                  </a:lnTo>
                  <a:lnTo>
                    <a:pt x="244194" y="25718"/>
                  </a:lnTo>
                  <a:lnTo>
                    <a:pt x="253620" y="26365"/>
                  </a:lnTo>
                  <a:lnTo>
                    <a:pt x="262983" y="26797"/>
                  </a:lnTo>
                  <a:lnTo>
                    <a:pt x="281596" y="27276"/>
                  </a:lnTo>
                  <a:lnTo>
                    <a:pt x="300131" y="27489"/>
                  </a:lnTo>
                  <a:lnTo>
                    <a:pt x="309385" y="29085"/>
                  </a:lnTo>
                  <a:lnTo>
                    <a:pt x="318631" y="31689"/>
                  </a:lnTo>
                  <a:lnTo>
                    <a:pt x="327876" y="34964"/>
                  </a:lnTo>
                  <a:lnTo>
                    <a:pt x="335578" y="37147"/>
                  </a:lnTo>
                  <a:lnTo>
                    <a:pt x="342252" y="38603"/>
                  </a:lnTo>
                  <a:lnTo>
                    <a:pt x="348240" y="39573"/>
                  </a:lnTo>
                  <a:lnTo>
                    <a:pt x="358999" y="40651"/>
                  </a:lnTo>
                  <a:lnTo>
                    <a:pt x="374073" y="415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95"/>
            <p:cNvSpPr/>
            <p:nvPr/>
          </p:nvSpPr>
          <p:spPr>
            <a:xfrm>
              <a:off x="1042033" y="3325090"/>
              <a:ext cx="703640" cy="1634838"/>
            </a:xfrm>
            <a:custGeom>
              <a:avLst/>
              <a:gdLst/>
              <a:ahLst/>
              <a:cxnLst/>
              <a:rect l="0" t="0" r="0" b="0"/>
              <a:pathLst>
                <a:path w="703640" h="1634838">
                  <a:moveTo>
                    <a:pt x="703639" y="0"/>
                  </a:moveTo>
                  <a:lnTo>
                    <a:pt x="696284" y="0"/>
                  </a:lnTo>
                  <a:lnTo>
                    <a:pt x="677001" y="7355"/>
                  </a:lnTo>
                  <a:lnTo>
                    <a:pt x="660499" y="15071"/>
                  </a:lnTo>
                  <a:lnTo>
                    <a:pt x="641363" y="23632"/>
                  </a:lnTo>
                  <a:lnTo>
                    <a:pt x="629794" y="28070"/>
                  </a:lnTo>
                  <a:lnTo>
                    <a:pt x="617464" y="32568"/>
                  </a:lnTo>
                  <a:lnTo>
                    <a:pt x="595553" y="41671"/>
                  </a:lnTo>
                  <a:lnTo>
                    <a:pt x="574013" y="52387"/>
                  </a:lnTo>
                  <a:lnTo>
                    <a:pt x="561803" y="59555"/>
                  </a:lnTo>
                  <a:lnTo>
                    <a:pt x="535922" y="75730"/>
                  </a:lnTo>
                  <a:lnTo>
                    <a:pt x="467919" y="120315"/>
                  </a:lnTo>
                  <a:lnTo>
                    <a:pt x="436212" y="142759"/>
                  </a:lnTo>
                  <a:lnTo>
                    <a:pt x="419136" y="155209"/>
                  </a:lnTo>
                  <a:lnTo>
                    <a:pt x="403134" y="168127"/>
                  </a:lnTo>
                  <a:lnTo>
                    <a:pt x="387848" y="181357"/>
                  </a:lnTo>
                  <a:lnTo>
                    <a:pt x="373039" y="194796"/>
                  </a:lnTo>
                  <a:lnTo>
                    <a:pt x="358548" y="209913"/>
                  </a:lnTo>
                  <a:lnTo>
                    <a:pt x="344269" y="226148"/>
                  </a:lnTo>
                  <a:lnTo>
                    <a:pt x="330132" y="243129"/>
                  </a:lnTo>
                  <a:lnTo>
                    <a:pt x="314550" y="260607"/>
                  </a:lnTo>
                  <a:lnTo>
                    <a:pt x="280816" y="296448"/>
                  </a:lnTo>
                  <a:lnTo>
                    <a:pt x="264738" y="314626"/>
                  </a:lnTo>
                  <a:lnTo>
                    <a:pt x="249402" y="332902"/>
                  </a:lnTo>
                  <a:lnTo>
                    <a:pt x="234560" y="351244"/>
                  </a:lnTo>
                  <a:lnTo>
                    <a:pt x="220047" y="371169"/>
                  </a:lnTo>
                  <a:lnTo>
                    <a:pt x="205754" y="392149"/>
                  </a:lnTo>
                  <a:lnTo>
                    <a:pt x="191606" y="413832"/>
                  </a:lnTo>
                  <a:lnTo>
                    <a:pt x="179096" y="435986"/>
                  </a:lnTo>
                  <a:lnTo>
                    <a:pt x="167677" y="458451"/>
                  </a:lnTo>
                  <a:lnTo>
                    <a:pt x="146779" y="503938"/>
                  </a:lnTo>
                  <a:lnTo>
                    <a:pt x="127229" y="549811"/>
                  </a:lnTo>
                  <a:lnTo>
                    <a:pt x="116166" y="572820"/>
                  </a:lnTo>
                  <a:lnTo>
                    <a:pt x="104172" y="595856"/>
                  </a:lnTo>
                  <a:lnTo>
                    <a:pt x="91558" y="618910"/>
                  </a:lnTo>
                  <a:lnTo>
                    <a:pt x="73437" y="669156"/>
                  </a:lnTo>
                  <a:lnTo>
                    <a:pt x="66450" y="695486"/>
                  </a:lnTo>
                  <a:lnTo>
                    <a:pt x="50476" y="745266"/>
                  </a:lnTo>
                  <a:lnTo>
                    <a:pt x="34654" y="794587"/>
                  </a:lnTo>
                  <a:lnTo>
                    <a:pt x="28279" y="820671"/>
                  </a:lnTo>
                  <a:lnTo>
                    <a:pt x="22490" y="847296"/>
                  </a:lnTo>
                  <a:lnTo>
                    <a:pt x="11953" y="901509"/>
                  </a:lnTo>
                  <a:lnTo>
                    <a:pt x="6988" y="928897"/>
                  </a:lnTo>
                  <a:lnTo>
                    <a:pt x="3677" y="956392"/>
                  </a:lnTo>
                  <a:lnTo>
                    <a:pt x="1471" y="983959"/>
                  </a:lnTo>
                  <a:lnTo>
                    <a:pt x="0" y="1011572"/>
                  </a:lnTo>
                  <a:lnTo>
                    <a:pt x="558" y="1039218"/>
                  </a:lnTo>
                  <a:lnTo>
                    <a:pt x="2470" y="1066885"/>
                  </a:lnTo>
                  <a:lnTo>
                    <a:pt x="5284" y="1094566"/>
                  </a:lnTo>
                  <a:lnTo>
                    <a:pt x="10239" y="1122256"/>
                  </a:lnTo>
                  <a:lnTo>
                    <a:pt x="16621" y="1149953"/>
                  </a:lnTo>
                  <a:lnTo>
                    <a:pt x="23954" y="1177654"/>
                  </a:lnTo>
                  <a:lnTo>
                    <a:pt x="40312" y="1233062"/>
                  </a:lnTo>
                  <a:lnTo>
                    <a:pt x="48985" y="1260769"/>
                  </a:lnTo>
                  <a:lnTo>
                    <a:pt x="59385" y="1288476"/>
                  </a:lnTo>
                  <a:lnTo>
                    <a:pt x="70936" y="1316184"/>
                  </a:lnTo>
                  <a:lnTo>
                    <a:pt x="83255" y="1343893"/>
                  </a:lnTo>
                  <a:lnTo>
                    <a:pt x="96086" y="1370062"/>
                  </a:lnTo>
                  <a:lnTo>
                    <a:pt x="109259" y="1395205"/>
                  </a:lnTo>
                  <a:lnTo>
                    <a:pt x="122658" y="1419664"/>
                  </a:lnTo>
                  <a:lnTo>
                    <a:pt x="137749" y="1445206"/>
                  </a:lnTo>
                  <a:lnTo>
                    <a:pt x="170936" y="1498217"/>
                  </a:lnTo>
                  <a:lnTo>
                    <a:pt x="186868" y="1522205"/>
                  </a:lnTo>
                  <a:lnTo>
                    <a:pt x="216884" y="1565279"/>
                  </a:lnTo>
                  <a:lnTo>
                    <a:pt x="229815" y="1582308"/>
                  </a:lnTo>
                  <a:lnTo>
                    <a:pt x="241514" y="1596739"/>
                  </a:lnTo>
                  <a:lnTo>
                    <a:pt x="274148" y="16348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96"/>
            <p:cNvSpPr/>
            <p:nvPr/>
          </p:nvSpPr>
          <p:spPr>
            <a:xfrm>
              <a:off x="7716983" y="3893127"/>
              <a:ext cx="477434" cy="1011383"/>
            </a:xfrm>
            <a:custGeom>
              <a:avLst/>
              <a:gdLst/>
              <a:ahLst/>
              <a:cxnLst/>
              <a:rect l="0" t="0" r="0" b="0"/>
              <a:pathLst>
                <a:path w="477434" h="1011383">
                  <a:moveTo>
                    <a:pt x="290946" y="0"/>
                  </a:moveTo>
                  <a:lnTo>
                    <a:pt x="298299" y="7355"/>
                  </a:lnTo>
                  <a:lnTo>
                    <a:pt x="310229" y="26638"/>
                  </a:lnTo>
                  <a:lnTo>
                    <a:pt x="323120" y="47245"/>
                  </a:lnTo>
                  <a:lnTo>
                    <a:pt x="330868" y="59206"/>
                  </a:lnTo>
                  <a:lnTo>
                    <a:pt x="339112" y="73337"/>
                  </a:lnTo>
                  <a:lnTo>
                    <a:pt x="347686" y="88915"/>
                  </a:lnTo>
                  <a:lnTo>
                    <a:pt x="356482" y="105459"/>
                  </a:lnTo>
                  <a:lnTo>
                    <a:pt x="365425" y="124185"/>
                  </a:lnTo>
                  <a:lnTo>
                    <a:pt x="374464" y="144365"/>
                  </a:lnTo>
                  <a:lnTo>
                    <a:pt x="383569" y="165516"/>
                  </a:lnTo>
                  <a:lnTo>
                    <a:pt x="401898" y="205437"/>
                  </a:lnTo>
                  <a:lnTo>
                    <a:pt x="411096" y="224703"/>
                  </a:lnTo>
                  <a:lnTo>
                    <a:pt x="420306" y="245245"/>
                  </a:lnTo>
                  <a:lnTo>
                    <a:pt x="438750" y="288594"/>
                  </a:lnTo>
                  <a:lnTo>
                    <a:pt x="444900" y="309390"/>
                  </a:lnTo>
                  <a:lnTo>
                    <a:pt x="449000" y="329411"/>
                  </a:lnTo>
                  <a:lnTo>
                    <a:pt x="451733" y="348917"/>
                  </a:lnTo>
                  <a:lnTo>
                    <a:pt x="455095" y="368078"/>
                  </a:lnTo>
                  <a:lnTo>
                    <a:pt x="458875" y="387009"/>
                  </a:lnTo>
                  <a:lnTo>
                    <a:pt x="476003" y="468992"/>
                  </a:lnTo>
                  <a:lnTo>
                    <a:pt x="477433" y="488152"/>
                  </a:lnTo>
                  <a:lnTo>
                    <a:pt x="476846" y="505544"/>
                  </a:lnTo>
                  <a:lnTo>
                    <a:pt x="474916" y="521757"/>
                  </a:lnTo>
                  <a:lnTo>
                    <a:pt x="473628" y="538723"/>
                  </a:lnTo>
                  <a:lnTo>
                    <a:pt x="472770" y="556190"/>
                  </a:lnTo>
                  <a:lnTo>
                    <a:pt x="472199" y="573993"/>
                  </a:lnTo>
                  <a:lnTo>
                    <a:pt x="470277" y="590480"/>
                  </a:lnTo>
                  <a:lnTo>
                    <a:pt x="464038" y="621114"/>
                  </a:lnTo>
                  <a:lnTo>
                    <a:pt x="452029" y="650123"/>
                  </a:lnTo>
                  <a:lnTo>
                    <a:pt x="444517" y="664325"/>
                  </a:lnTo>
                  <a:lnTo>
                    <a:pt x="436429" y="678410"/>
                  </a:lnTo>
                  <a:lnTo>
                    <a:pt x="427958" y="692419"/>
                  </a:lnTo>
                  <a:lnTo>
                    <a:pt x="410337" y="720299"/>
                  </a:lnTo>
                  <a:lnTo>
                    <a:pt x="392242" y="748084"/>
                  </a:lnTo>
                  <a:lnTo>
                    <a:pt x="381568" y="761959"/>
                  </a:lnTo>
                  <a:lnTo>
                    <a:pt x="369834" y="775827"/>
                  </a:lnTo>
                  <a:lnTo>
                    <a:pt x="357392" y="789691"/>
                  </a:lnTo>
                  <a:lnTo>
                    <a:pt x="344479" y="802012"/>
                  </a:lnTo>
                  <a:lnTo>
                    <a:pt x="331253" y="813305"/>
                  </a:lnTo>
                  <a:lnTo>
                    <a:pt x="317818" y="823912"/>
                  </a:lnTo>
                  <a:lnTo>
                    <a:pt x="304242" y="835602"/>
                  </a:lnTo>
                  <a:lnTo>
                    <a:pt x="290573" y="848013"/>
                  </a:lnTo>
                  <a:lnTo>
                    <a:pt x="276843" y="860906"/>
                  </a:lnTo>
                  <a:lnTo>
                    <a:pt x="263070" y="872579"/>
                  </a:lnTo>
                  <a:lnTo>
                    <a:pt x="249271" y="883441"/>
                  </a:lnTo>
                  <a:lnTo>
                    <a:pt x="235454" y="893760"/>
                  </a:lnTo>
                  <a:lnTo>
                    <a:pt x="220084" y="903719"/>
                  </a:lnTo>
                  <a:lnTo>
                    <a:pt x="203680" y="913437"/>
                  </a:lnTo>
                  <a:lnTo>
                    <a:pt x="186586" y="922994"/>
                  </a:lnTo>
                  <a:lnTo>
                    <a:pt x="169034" y="930905"/>
                  </a:lnTo>
                  <a:lnTo>
                    <a:pt x="151173" y="937718"/>
                  </a:lnTo>
                  <a:lnTo>
                    <a:pt x="133109" y="943800"/>
                  </a:lnTo>
                  <a:lnTo>
                    <a:pt x="116448" y="950933"/>
                  </a:lnTo>
                  <a:lnTo>
                    <a:pt x="100724" y="958767"/>
                  </a:lnTo>
                  <a:lnTo>
                    <a:pt x="85622" y="967069"/>
                  </a:lnTo>
                  <a:lnTo>
                    <a:pt x="70936" y="974143"/>
                  </a:lnTo>
                  <a:lnTo>
                    <a:pt x="56527" y="980398"/>
                  </a:lnTo>
                  <a:lnTo>
                    <a:pt x="42303" y="986108"/>
                  </a:lnTo>
                  <a:lnTo>
                    <a:pt x="31281" y="991454"/>
                  </a:lnTo>
                  <a:lnTo>
                    <a:pt x="22394" y="996557"/>
                  </a:lnTo>
                  <a:lnTo>
                    <a:pt x="0" y="1011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97"/>
            <p:cNvSpPr/>
            <p:nvPr/>
          </p:nvSpPr>
          <p:spPr>
            <a:xfrm>
              <a:off x="7952510" y="3435927"/>
              <a:ext cx="290946" cy="304801"/>
            </a:xfrm>
            <a:custGeom>
              <a:avLst/>
              <a:gdLst/>
              <a:ahLst/>
              <a:cxnLst/>
              <a:rect l="0" t="0" r="0" b="0"/>
              <a:pathLst>
                <a:path w="290946" h="304801">
                  <a:moveTo>
                    <a:pt x="0" y="0"/>
                  </a:moveTo>
                  <a:lnTo>
                    <a:pt x="152718" y="152717"/>
                  </a:lnTo>
                  <a:lnTo>
                    <a:pt x="166466" y="168006"/>
                  </a:lnTo>
                  <a:lnTo>
                    <a:pt x="180250" y="184355"/>
                  </a:lnTo>
                  <a:lnTo>
                    <a:pt x="194057" y="201412"/>
                  </a:lnTo>
                  <a:lnTo>
                    <a:pt x="207881" y="217402"/>
                  </a:lnTo>
                  <a:lnTo>
                    <a:pt x="221715" y="232680"/>
                  </a:lnTo>
                  <a:lnTo>
                    <a:pt x="247862" y="260432"/>
                  </a:lnTo>
                  <a:lnTo>
                    <a:pt x="290945" y="3048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98"/>
            <p:cNvSpPr/>
            <p:nvPr/>
          </p:nvSpPr>
          <p:spPr>
            <a:xfrm>
              <a:off x="8035638" y="3810000"/>
              <a:ext cx="180109" cy="277091"/>
            </a:xfrm>
            <a:custGeom>
              <a:avLst/>
              <a:gdLst/>
              <a:ahLst/>
              <a:cxnLst/>
              <a:rect l="0" t="0" r="0" b="0"/>
              <a:pathLst>
                <a:path w="180109" h="277091">
                  <a:moveTo>
                    <a:pt x="0" y="0"/>
                  </a:moveTo>
                  <a:lnTo>
                    <a:pt x="0" y="13284"/>
                  </a:lnTo>
                  <a:lnTo>
                    <a:pt x="4104" y="13600"/>
                  </a:lnTo>
                  <a:lnTo>
                    <a:pt x="11928" y="13804"/>
                  </a:lnTo>
                  <a:lnTo>
                    <a:pt x="12570" y="15360"/>
                  </a:lnTo>
                  <a:lnTo>
                    <a:pt x="13473" y="23366"/>
                  </a:lnTo>
                  <a:lnTo>
                    <a:pt x="13831" y="31560"/>
                  </a:lnTo>
                  <a:lnTo>
                    <a:pt x="13850" y="39587"/>
                  </a:lnTo>
                  <a:lnTo>
                    <a:pt x="17957" y="44790"/>
                  </a:lnTo>
                  <a:lnTo>
                    <a:pt x="27138" y="54796"/>
                  </a:lnTo>
                  <a:lnTo>
                    <a:pt x="27539" y="62588"/>
                  </a:lnTo>
                  <a:lnTo>
                    <a:pt x="29135" y="64816"/>
                  </a:lnTo>
                  <a:lnTo>
                    <a:pt x="31738" y="66302"/>
                  </a:lnTo>
                  <a:lnTo>
                    <a:pt x="35013" y="67292"/>
                  </a:lnTo>
                  <a:lnTo>
                    <a:pt x="37197" y="69491"/>
                  </a:lnTo>
                  <a:lnTo>
                    <a:pt x="38652" y="72497"/>
                  </a:lnTo>
                  <a:lnTo>
                    <a:pt x="39622" y="76041"/>
                  </a:lnTo>
                  <a:lnTo>
                    <a:pt x="44806" y="84082"/>
                  </a:lnTo>
                  <a:lnTo>
                    <a:pt x="53321" y="94433"/>
                  </a:lnTo>
                  <a:lnTo>
                    <a:pt x="58591" y="99954"/>
                  </a:lnTo>
                  <a:lnTo>
                    <a:pt x="62151" y="103581"/>
                  </a:lnTo>
                  <a:lnTo>
                    <a:pt x="64525" y="107539"/>
                  </a:lnTo>
                  <a:lnTo>
                    <a:pt x="67162" y="116041"/>
                  </a:lnTo>
                  <a:lnTo>
                    <a:pt x="69405" y="120463"/>
                  </a:lnTo>
                  <a:lnTo>
                    <a:pt x="72439" y="124952"/>
                  </a:lnTo>
                  <a:lnTo>
                    <a:pt x="76002" y="129483"/>
                  </a:lnTo>
                  <a:lnTo>
                    <a:pt x="79916" y="132503"/>
                  </a:lnTo>
                  <a:lnTo>
                    <a:pt x="84065" y="134517"/>
                  </a:lnTo>
                  <a:lnTo>
                    <a:pt x="88370" y="135860"/>
                  </a:lnTo>
                  <a:lnTo>
                    <a:pt x="91241" y="138294"/>
                  </a:lnTo>
                  <a:lnTo>
                    <a:pt x="93154" y="141456"/>
                  </a:lnTo>
                  <a:lnTo>
                    <a:pt x="94430" y="145104"/>
                  </a:lnTo>
                  <a:lnTo>
                    <a:pt x="99953" y="153262"/>
                  </a:lnTo>
                  <a:lnTo>
                    <a:pt x="103580" y="157593"/>
                  </a:lnTo>
                  <a:lnTo>
                    <a:pt x="105999" y="162019"/>
                  </a:lnTo>
                  <a:lnTo>
                    <a:pt x="107612" y="166509"/>
                  </a:lnTo>
                  <a:lnTo>
                    <a:pt x="108686" y="171043"/>
                  </a:lnTo>
                  <a:lnTo>
                    <a:pt x="110943" y="174064"/>
                  </a:lnTo>
                  <a:lnTo>
                    <a:pt x="113985" y="176079"/>
                  </a:lnTo>
                  <a:lnTo>
                    <a:pt x="117553" y="177422"/>
                  </a:lnTo>
                  <a:lnTo>
                    <a:pt x="121472" y="179857"/>
                  </a:lnTo>
                  <a:lnTo>
                    <a:pt x="125623" y="183020"/>
                  </a:lnTo>
                  <a:lnTo>
                    <a:pt x="129931" y="186668"/>
                  </a:lnTo>
                  <a:lnTo>
                    <a:pt x="132802" y="190639"/>
                  </a:lnTo>
                  <a:lnTo>
                    <a:pt x="135992" y="199156"/>
                  </a:lnTo>
                  <a:lnTo>
                    <a:pt x="138383" y="205122"/>
                  </a:lnTo>
                  <a:lnTo>
                    <a:pt x="141515" y="212178"/>
                  </a:lnTo>
                  <a:lnTo>
                    <a:pt x="145143" y="219961"/>
                  </a:lnTo>
                  <a:lnTo>
                    <a:pt x="149101" y="226689"/>
                  </a:lnTo>
                  <a:lnTo>
                    <a:pt x="153279" y="232714"/>
                  </a:lnTo>
                  <a:lnTo>
                    <a:pt x="157604" y="238269"/>
                  </a:lnTo>
                  <a:lnTo>
                    <a:pt x="160488" y="243513"/>
                  </a:lnTo>
                  <a:lnTo>
                    <a:pt x="162410" y="248548"/>
                  </a:lnTo>
                  <a:lnTo>
                    <a:pt x="163690" y="253444"/>
                  </a:lnTo>
                  <a:lnTo>
                    <a:pt x="166085" y="258247"/>
                  </a:lnTo>
                  <a:lnTo>
                    <a:pt x="169220" y="262989"/>
                  </a:lnTo>
                  <a:lnTo>
                    <a:pt x="180108" y="2770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699"/>
            <p:cNvSpPr/>
            <p:nvPr/>
          </p:nvSpPr>
          <p:spPr>
            <a:xfrm>
              <a:off x="1718202" y="3546763"/>
              <a:ext cx="138308" cy="872838"/>
            </a:xfrm>
            <a:custGeom>
              <a:avLst/>
              <a:gdLst/>
              <a:ahLst/>
              <a:cxnLst/>
              <a:rect l="0" t="0" r="0" b="0"/>
              <a:pathLst>
                <a:path w="138308" h="872838">
                  <a:moveTo>
                    <a:pt x="110598" y="0"/>
                  </a:moveTo>
                  <a:lnTo>
                    <a:pt x="110598" y="7355"/>
                  </a:lnTo>
                  <a:lnTo>
                    <a:pt x="109058" y="11061"/>
                  </a:lnTo>
                  <a:lnTo>
                    <a:pt x="106493" y="15071"/>
                  </a:lnTo>
                  <a:lnTo>
                    <a:pt x="103243" y="19284"/>
                  </a:lnTo>
                  <a:lnTo>
                    <a:pt x="101076" y="23632"/>
                  </a:lnTo>
                  <a:lnTo>
                    <a:pt x="98669" y="32568"/>
                  </a:lnTo>
                  <a:lnTo>
                    <a:pt x="96488" y="37106"/>
                  </a:lnTo>
                  <a:lnTo>
                    <a:pt x="93494" y="41670"/>
                  </a:lnTo>
                  <a:lnTo>
                    <a:pt x="89959" y="46253"/>
                  </a:lnTo>
                  <a:lnTo>
                    <a:pt x="86063" y="52387"/>
                  </a:lnTo>
                  <a:lnTo>
                    <a:pt x="81926" y="59555"/>
                  </a:lnTo>
                  <a:lnTo>
                    <a:pt x="73224" y="75729"/>
                  </a:lnTo>
                  <a:lnTo>
                    <a:pt x="64226" y="93181"/>
                  </a:lnTo>
                  <a:lnTo>
                    <a:pt x="61210" y="102145"/>
                  </a:lnTo>
                  <a:lnTo>
                    <a:pt x="55427" y="131010"/>
                  </a:lnTo>
                  <a:lnTo>
                    <a:pt x="52266" y="142758"/>
                  </a:lnTo>
                  <a:lnTo>
                    <a:pt x="44648" y="168127"/>
                  </a:lnTo>
                  <a:lnTo>
                    <a:pt x="22682" y="235774"/>
                  </a:lnTo>
                  <a:lnTo>
                    <a:pt x="18120" y="251086"/>
                  </a:lnTo>
                  <a:lnTo>
                    <a:pt x="8947" y="284519"/>
                  </a:lnTo>
                  <a:lnTo>
                    <a:pt x="5885" y="302055"/>
                  </a:lnTo>
                  <a:lnTo>
                    <a:pt x="3844" y="319904"/>
                  </a:lnTo>
                  <a:lnTo>
                    <a:pt x="2483" y="337960"/>
                  </a:lnTo>
                  <a:lnTo>
                    <a:pt x="1576" y="356155"/>
                  </a:lnTo>
                  <a:lnTo>
                    <a:pt x="568" y="392792"/>
                  </a:lnTo>
                  <a:lnTo>
                    <a:pt x="0" y="455392"/>
                  </a:lnTo>
                  <a:lnTo>
                    <a:pt x="1460" y="476006"/>
                  </a:lnTo>
                  <a:lnTo>
                    <a:pt x="3972" y="495907"/>
                  </a:lnTo>
                  <a:lnTo>
                    <a:pt x="10869" y="535979"/>
                  </a:lnTo>
                  <a:lnTo>
                    <a:pt x="19066" y="579445"/>
                  </a:lnTo>
                  <a:lnTo>
                    <a:pt x="27840" y="620315"/>
                  </a:lnTo>
                  <a:lnTo>
                    <a:pt x="32335" y="639834"/>
                  </a:lnTo>
                  <a:lnTo>
                    <a:pt x="38411" y="660544"/>
                  </a:lnTo>
                  <a:lnTo>
                    <a:pt x="45539" y="682048"/>
                  </a:lnTo>
                  <a:lnTo>
                    <a:pt x="53371" y="704081"/>
                  </a:lnTo>
                  <a:lnTo>
                    <a:pt x="61671" y="724926"/>
                  </a:lnTo>
                  <a:lnTo>
                    <a:pt x="70283" y="744981"/>
                  </a:lnTo>
                  <a:lnTo>
                    <a:pt x="79103" y="764509"/>
                  </a:lnTo>
                  <a:lnTo>
                    <a:pt x="88062" y="782145"/>
                  </a:lnTo>
                  <a:lnTo>
                    <a:pt x="97113" y="798521"/>
                  </a:lnTo>
                  <a:lnTo>
                    <a:pt x="106226" y="814056"/>
                  </a:lnTo>
                  <a:lnTo>
                    <a:pt x="120457" y="839528"/>
                  </a:lnTo>
                  <a:lnTo>
                    <a:pt x="138307" y="8728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00"/>
            <p:cNvSpPr/>
            <p:nvPr/>
          </p:nvSpPr>
          <p:spPr>
            <a:xfrm>
              <a:off x="3034145" y="3532909"/>
              <a:ext cx="288606" cy="997528"/>
            </a:xfrm>
            <a:custGeom>
              <a:avLst/>
              <a:gdLst/>
              <a:ahLst/>
              <a:cxnLst/>
              <a:rect l="0" t="0" r="0" b="0"/>
              <a:pathLst>
                <a:path w="288606" h="997528">
                  <a:moveTo>
                    <a:pt x="96982" y="0"/>
                  </a:moveTo>
                  <a:lnTo>
                    <a:pt x="116265" y="19283"/>
                  </a:lnTo>
                  <a:lnTo>
                    <a:pt x="125051" y="32174"/>
                  </a:lnTo>
                  <a:lnTo>
                    <a:pt x="129550" y="39922"/>
                  </a:lnTo>
                  <a:lnTo>
                    <a:pt x="135627" y="48166"/>
                  </a:lnTo>
                  <a:lnTo>
                    <a:pt x="142758" y="56741"/>
                  </a:lnTo>
                  <a:lnTo>
                    <a:pt x="150590" y="65536"/>
                  </a:lnTo>
                  <a:lnTo>
                    <a:pt x="158890" y="76018"/>
                  </a:lnTo>
                  <a:lnTo>
                    <a:pt x="167503" y="87624"/>
                  </a:lnTo>
                  <a:lnTo>
                    <a:pt x="185282" y="112835"/>
                  </a:lnTo>
                  <a:lnTo>
                    <a:pt x="203447" y="139433"/>
                  </a:lnTo>
                  <a:lnTo>
                    <a:pt x="211062" y="152991"/>
                  </a:lnTo>
                  <a:lnTo>
                    <a:pt x="217677" y="166648"/>
                  </a:lnTo>
                  <a:lnTo>
                    <a:pt x="223628" y="180372"/>
                  </a:lnTo>
                  <a:lnTo>
                    <a:pt x="229134" y="195678"/>
                  </a:lnTo>
                  <a:lnTo>
                    <a:pt x="234344" y="212040"/>
                  </a:lnTo>
                  <a:lnTo>
                    <a:pt x="239357" y="229105"/>
                  </a:lnTo>
                  <a:lnTo>
                    <a:pt x="245777" y="246639"/>
                  </a:lnTo>
                  <a:lnTo>
                    <a:pt x="253136" y="264487"/>
                  </a:lnTo>
                  <a:lnTo>
                    <a:pt x="261121" y="282542"/>
                  </a:lnTo>
                  <a:lnTo>
                    <a:pt x="266445" y="300737"/>
                  </a:lnTo>
                  <a:lnTo>
                    <a:pt x="269993" y="319024"/>
                  </a:lnTo>
                  <a:lnTo>
                    <a:pt x="272359" y="337374"/>
                  </a:lnTo>
                  <a:lnTo>
                    <a:pt x="275476" y="355764"/>
                  </a:lnTo>
                  <a:lnTo>
                    <a:pt x="279093" y="374182"/>
                  </a:lnTo>
                  <a:lnTo>
                    <a:pt x="283044" y="392618"/>
                  </a:lnTo>
                  <a:lnTo>
                    <a:pt x="285678" y="412606"/>
                  </a:lnTo>
                  <a:lnTo>
                    <a:pt x="287434" y="433628"/>
                  </a:lnTo>
                  <a:lnTo>
                    <a:pt x="288605" y="455340"/>
                  </a:lnTo>
                  <a:lnTo>
                    <a:pt x="287846" y="475972"/>
                  </a:lnTo>
                  <a:lnTo>
                    <a:pt x="285800" y="495884"/>
                  </a:lnTo>
                  <a:lnTo>
                    <a:pt x="282897" y="515317"/>
                  </a:lnTo>
                  <a:lnTo>
                    <a:pt x="279422" y="534429"/>
                  </a:lnTo>
                  <a:lnTo>
                    <a:pt x="275566" y="553328"/>
                  </a:lnTo>
                  <a:lnTo>
                    <a:pt x="267177" y="590748"/>
                  </a:lnTo>
                  <a:lnTo>
                    <a:pt x="258317" y="627904"/>
                  </a:lnTo>
                  <a:lnTo>
                    <a:pt x="252260" y="646432"/>
                  </a:lnTo>
                  <a:lnTo>
                    <a:pt x="245143" y="664943"/>
                  </a:lnTo>
                  <a:lnTo>
                    <a:pt x="237320" y="683441"/>
                  </a:lnTo>
                  <a:lnTo>
                    <a:pt x="229025" y="701930"/>
                  </a:lnTo>
                  <a:lnTo>
                    <a:pt x="211599" y="738894"/>
                  </a:lnTo>
                  <a:lnTo>
                    <a:pt x="184480" y="794322"/>
                  </a:lnTo>
                  <a:lnTo>
                    <a:pt x="173786" y="811258"/>
                  </a:lnTo>
                  <a:lnTo>
                    <a:pt x="162039" y="827165"/>
                  </a:lnTo>
                  <a:lnTo>
                    <a:pt x="149590" y="842389"/>
                  </a:lnTo>
                  <a:lnTo>
                    <a:pt x="136672" y="857156"/>
                  </a:lnTo>
                  <a:lnTo>
                    <a:pt x="123442" y="871619"/>
                  </a:lnTo>
                  <a:lnTo>
                    <a:pt x="110004" y="885879"/>
                  </a:lnTo>
                  <a:lnTo>
                    <a:pt x="97966" y="900004"/>
                  </a:lnTo>
                  <a:lnTo>
                    <a:pt x="86863" y="914039"/>
                  </a:lnTo>
                  <a:lnTo>
                    <a:pt x="76381" y="928014"/>
                  </a:lnTo>
                  <a:lnTo>
                    <a:pt x="66315" y="938869"/>
                  </a:lnTo>
                  <a:lnTo>
                    <a:pt x="56525" y="947646"/>
                  </a:lnTo>
                  <a:lnTo>
                    <a:pt x="46920" y="955037"/>
                  </a:lnTo>
                  <a:lnTo>
                    <a:pt x="37438" y="963042"/>
                  </a:lnTo>
                  <a:lnTo>
                    <a:pt x="28038" y="971459"/>
                  </a:lnTo>
                  <a:lnTo>
                    <a:pt x="0" y="9975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01"/>
            <p:cNvSpPr/>
            <p:nvPr/>
          </p:nvSpPr>
          <p:spPr>
            <a:xfrm>
              <a:off x="3089564" y="3131127"/>
              <a:ext cx="138546" cy="221674"/>
            </a:xfrm>
            <a:custGeom>
              <a:avLst/>
              <a:gdLst/>
              <a:ahLst/>
              <a:cxnLst/>
              <a:rect l="0" t="0" r="0" b="0"/>
              <a:pathLst>
                <a:path w="138546" h="221674">
                  <a:moveTo>
                    <a:pt x="0" y="0"/>
                  </a:moveTo>
                  <a:lnTo>
                    <a:pt x="7355" y="7355"/>
                  </a:lnTo>
                  <a:lnTo>
                    <a:pt x="9522" y="11061"/>
                  </a:lnTo>
                  <a:lnTo>
                    <a:pt x="10966" y="15070"/>
                  </a:lnTo>
                  <a:lnTo>
                    <a:pt x="11929" y="19283"/>
                  </a:lnTo>
                  <a:lnTo>
                    <a:pt x="14110" y="23631"/>
                  </a:lnTo>
                  <a:lnTo>
                    <a:pt x="17103" y="28069"/>
                  </a:lnTo>
                  <a:lnTo>
                    <a:pt x="20639" y="32567"/>
                  </a:lnTo>
                  <a:lnTo>
                    <a:pt x="26074" y="40184"/>
                  </a:lnTo>
                  <a:lnTo>
                    <a:pt x="40324" y="60962"/>
                  </a:lnTo>
                  <a:lnTo>
                    <a:pt x="46895" y="72969"/>
                  </a:lnTo>
                  <a:lnTo>
                    <a:pt x="52815" y="85591"/>
                  </a:lnTo>
                  <a:lnTo>
                    <a:pt x="58301" y="98624"/>
                  </a:lnTo>
                  <a:lnTo>
                    <a:pt x="65037" y="111931"/>
                  </a:lnTo>
                  <a:lnTo>
                    <a:pt x="72606" y="125421"/>
                  </a:lnTo>
                  <a:lnTo>
                    <a:pt x="80732" y="139032"/>
                  </a:lnTo>
                  <a:lnTo>
                    <a:pt x="89227" y="151185"/>
                  </a:lnTo>
                  <a:lnTo>
                    <a:pt x="97969" y="162366"/>
                  </a:lnTo>
                  <a:lnTo>
                    <a:pt x="106877" y="172898"/>
                  </a:lnTo>
                  <a:lnTo>
                    <a:pt x="114354" y="182999"/>
                  </a:lnTo>
                  <a:lnTo>
                    <a:pt x="120878" y="192811"/>
                  </a:lnTo>
                  <a:lnTo>
                    <a:pt x="138545" y="2216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02"/>
            <p:cNvSpPr/>
            <p:nvPr/>
          </p:nvSpPr>
          <p:spPr>
            <a:xfrm>
              <a:off x="3893715" y="3505200"/>
              <a:ext cx="137959" cy="1371600"/>
            </a:xfrm>
            <a:custGeom>
              <a:avLst/>
              <a:gdLst/>
              <a:ahLst/>
              <a:cxnLst/>
              <a:rect l="0" t="0" r="0" b="0"/>
              <a:pathLst>
                <a:path w="137959" h="1371600">
                  <a:moveTo>
                    <a:pt x="68685" y="0"/>
                  </a:moveTo>
                  <a:lnTo>
                    <a:pt x="68685" y="65536"/>
                  </a:lnTo>
                  <a:lnTo>
                    <a:pt x="64580" y="87624"/>
                  </a:lnTo>
                  <a:lnTo>
                    <a:pt x="61330" y="99979"/>
                  </a:lnTo>
                  <a:lnTo>
                    <a:pt x="57719" y="121918"/>
                  </a:lnTo>
                  <a:lnTo>
                    <a:pt x="55686" y="155683"/>
                  </a:lnTo>
                  <a:lnTo>
                    <a:pt x="53672" y="183107"/>
                  </a:lnTo>
                  <a:lnTo>
                    <a:pt x="50979" y="199041"/>
                  </a:lnTo>
                  <a:lnTo>
                    <a:pt x="47645" y="215821"/>
                  </a:lnTo>
                  <a:lnTo>
                    <a:pt x="43940" y="250886"/>
                  </a:lnTo>
                  <a:lnTo>
                    <a:pt x="40754" y="286996"/>
                  </a:lnTo>
                  <a:lnTo>
                    <a:pt x="37749" y="305245"/>
                  </a:lnTo>
                  <a:lnTo>
                    <a:pt x="34207" y="323569"/>
                  </a:lnTo>
                  <a:lnTo>
                    <a:pt x="30271" y="364454"/>
                  </a:lnTo>
                  <a:lnTo>
                    <a:pt x="29221" y="386133"/>
                  </a:lnTo>
                  <a:lnTo>
                    <a:pt x="26982" y="408283"/>
                  </a:lnTo>
                  <a:lnTo>
                    <a:pt x="23950" y="430746"/>
                  </a:lnTo>
                  <a:lnTo>
                    <a:pt x="20389" y="453418"/>
                  </a:lnTo>
                  <a:lnTo>
                    <a:pt x="18015" y="476230"/>
                  </a:lnTo>
                  <a:lnTo>
                    <a:pt x="16432" y="499135"/>
                  </a:lnTo>
                  <a:lnTo>
                    <a:pt x="15377" y="522102"/>
                  </a:lnTo>
                  <a:lnTo>
                    <a:pt x="14205" y="568146"/>
                  </a:lnTo>
                  <a:lnTo>
                    <a:pt x="13892" y="591200"/>
                  </a:lnTo>
                  <a:lnTo>
                    <a:pt x="12145" y="615805"/>
                  </a:lnTo>
                  <a:lnTo>
                    <a:pt x="9440" y="641446"/>
                  </a:lnTo>
                  <a:lnTo>
                    <a:pt x="6098" y="667776"/>
                  </a:lnTo>
                  <a:lnTo>
                    <a:pt x="3869" y="696105"/>
                  </a:lnTo>
                  <a:lnTo>
                    <a:pt x="2384" y="725766"/>
                  </a:lnTo>
                  <a:lnTo>
                    <a:pt x="733" y="785920"/>
                  </a:lnTo>
                  <a:lnTo>
                    <a:pt x="0" y="843443"/>
                  </a:lnTo>
                  <a:lnTo>
                    <a:pt x="1343" y="873252"/>
                  </a:lnTo>
                  <a:lnTo>
                    <a:pt x="3778" y="903902"/>
                  </a:lnTo>
                  <a:lnTo>
                    <a:pt x="6941" y="935110"/>
                  </a:lnTo>
                  <a:lnTo>
                    <a:pt x="14561" y="994416"/>
                  </a:lnTo>
                  <a:lnTo>
                    <a:pt x="18748" y="1023162"/>
                  </a:lnTo>
                  <a:lnTo>
                    <a:pt x="24618" y="1053101"/>
                  </a:lnTo>
                  <a:lnTo>
                    <a:pt x="31610" y="1083837"/>
                  </a:lnTo>
                  <a:lnTo>
                    <a:pt x="39351" y="1115104"/>
                  </a:lnTo>
                  <a:lnTo>
                    <a:pt x="49129" y="1145183"/>
                  </a:lnTo>
                  <a:lnTo>
                    <a:pt x="60266" y="1174474"/>
                  </a:lnTo>
                  <a:lnTo>
                    <a:pt x="103968" y="1280493"/>
                  </a:lnTo>
                  <a:lnTo>
                    <a:pt x="119259" y="1320331"/>
                  </a:lnTo>
                  <a:lnTo>
                    <a:pt x="137958" y="13715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703"/>
            <p:cNvSpPr/>
            <p:nvPr/>
          </p:nvSpPr>
          <p:spPr>
            <a:xfrm>
              <a:off x="5070764" y="3574472"/>
              <a:ext cx="219503" cy="1039091"/>
            </a:xfrm>
            <a:custGeom>
              <a:avLst/>
              <a:gdLst/>
              <a:ahLst/>
              <a:cxnLst/>
              <a:rect l="0" t="0" r="0" b="0"/>
              <a:pathLst>
                <a:path w="219503" h="1039091">
                  <a:moveTo>
                    <a:pt x="83127" y="0"/>
                  </a:moveTo>
                  <a:lnTo>
                    <a:pt x="90482" y="7355"/>
                  </a:lnTo>
                  <a:lnTo>
                    <a:pt x="92648" y="11061"/>
                  </a:lnTo>
                  <a:lnTo>
                    <a:pt x="95056" y="19284"/>
                  </a:lnTo>
                  <a:lnTo>
                    <a:pt x="98777" y="23632"/>
                  </a:lnTo>
                  <a:lnTo>
                    <a:pt x="104336" y="28070"/>
                  </a:lnTo>
                  <a:lnTo>
                    <a:pt x="111121" y="32568"/>
                  </a:lnTo>
                  <a:lnTo>
                    <a:pt x="117184" y="38645"/>
                  </a:lnTo>
                  <a:lnTo>
                    <a:pt x="122765" y="45776"/>
                  </a:lnTo>
                  <a:lnTo>
                    <a:pt x="150138" y="86696"/>
                  </a:lnTo>
                  <a:lnTo>
                    <a:pt x="157049" y="99361"/>
                  </a:lnTo>
                  <a:lnTo>
                    <a:pt x="163197" y="112423"/>
                  </a:lnTo>
                  <a:lnTo>
                    <a:pt x="168834" y="125749"/>
                  </a:lnTo>
                  <a:lnTo>
                    <a:pt x="174132" y="140790"/>
                  </a:lnTo>
                  <a:lnTo>
                    <a:pt x="179203" y="156975"/>
                  </a:lnTo>
                  <a:lnTo>
                    <a:pt x="188943" y="191379"/>
                  </a:lnTo>
                  <a:lnTo>
                    <a:pt x="198403" y="227195"/>
                  </a:lnTo>
                  <a:lnTo>
                    <a:pt x="201541" y="245366"/>
                  </a:lnTo>
                  <a:lnTo>
                    <a:pt x="203634" y="263638"/>
                  </a:lnTo>
                  <a:lnTo>
                    <a:pt x="205028" y="281977"/>
                  </a:lnTo>
                  <a:lnTo>
                    <a:pt x="207497" y="300361"/>
                  </a:lnTo>
                  <a:lnTo>
                    <a:pt x="210683" y="318774"/>
                  </a:lnTo>
                  <a:lnTo>
                    <a:pt x="214347" y="337207"/>
                  </a:lnTo>
                  <a:lnTo>
                    <a:pt x="216788" y="357192"/>
                  </a:lnTo>
                  <a:lnTo>
                    <a:pt x="218417" y="378213"/>
                  </a:lnTo>
                  <a:lnTo>
                    <a:pt x="219502" y="399924"/>
                  </a:lnTo>
                  <a:lnTo>
                    <a:pt x="218686" y="422095"/>
                  </a:lnTo>
                  <a:lnTo>
                    <a:pt x="216603" y="444572"/>
                  </a:lnTo>
                  <a:lnTo>
                    <a:pt x="213674" y="467254"/>
                  </a:lnTo>
                  <a:lnTo>
                    <a:pt x="210183" y="488533"/>
                  </a:lnTo>
                  <a:lnTo>
                    <a:pt x="206315" y="508876"/>
                  </a:lnTo>
                  <a:lnTo>
                    <a:pt x="175403" y="660991"/>
                  </a:lnTo>
                  <a:lnTo>
                    <a:pt x="169275" y="682346"/>
                  </a:lnTo>
                  <a:lnTo>
                    <a:pt x="162111" y="702739"/>
                  </a:lnTo>
                  <a:lnTo>
                    <a:pt x="128491" y="787068"/>
                  </a:lnTo>
                  <a:lnTo>
                    <a:pt x="119527" y="807960"/>
                  </a:lnTo>
                  <a:lnTo>
                    <a:pt x="101357" y="847594"/>
                  </a:lnTo>
                  <a:lnTo>
                    <a:pt x="73819" y="904526"/>
                  </a:lnTo>
                  <a:lnTo>
                    <a:pt x="64607" y="921672"/>
                  </a:lnTo>
                  <a:lnTo>
                    <a:pt x="55386" y="937720"/>
                  </a:lnTo>
                  <a:lnTo>
                    <a:pt x="46161" y="953038"/>
                  </a:lnTo>
                  <a:lnTo>
                    <a:pt x="38471" y="966328"/>
                  </a:lnTo>
                  <a:lnTo>
                    <a:pt x="25821" y="989306"/>
                  </a:lnTo>
                  <a:lnTo>
                    <a:pt x="0" y="10390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704"/>
            <p:cNvSpPr/>
            <p:nvPr/>
          </p:nvSpPr>
          <p:spPr>
            <a:xfrm>
              <a:off x="5070764" y="3255817"/>
              <a:ext cx="138546" cy="207820"/>
            </a:xfrm>
            <a:custGeom>
              <a:avLst/>
              <a:gdLst/>
              <a:ahLst/>
              <a:cxnLst/>
              <a:rect l="0" t="0" r="0" b="0"/>
              <a:pathLst>
                <a:path w="138546" h="207820">
                  <a:moveTo>
                    <a:pt x="0" y="0"/>
                  </a:moveTo>
                  <a:lnTo>
                    <a:pt x="0" y="7355"/>
                  </a:lnTo>
                  <a:lnTo>
                    <a:pt x="1539" y="11061"/>
                  </a:lnTo>
                  <a:lnTo>
                    <a:pt x="4104" y="15071"/>
                  </a:lnTo>
                  <a:lnTo>
                    <a:pt x="7355" y="19284"/>
                  </a:lnTo>
                  <a:lnTo>
                    <a:pt x="11061" y="23632"/>
                  </a:lnTo>
                  <a:lnTo>
                    <a:pt x="15070" y="28070"/>
                  </a:lnTo>
                  <a:lnTo>
                    <a:pt x="19283" y="32568"/>
                  </a:lnTo>
                  <a:lnTo>
                    <a:pt x="23632" y="38645"/>
                  </a:lnTo>
                  <a:lnTo>
                    <a:pt x="28069" y="45776"/>
                  </a:lnTo>
                  <a:lnTo>
                    <a:pt x="32567" y="53609"/>
                  </a:lnTo>
                  <a:lnTo>
                    <a:pt x="38645" y="63449"/>
                  </a:lnTo>
                  <a:lnTo>
                    <a:pt x="61908" y="99361"/>
                  </a:lnTo>
                  <a:lnTo>
                    <a:pt x="79341" y="125749"/>
                  </a:lnTo>
                  <a:lnTo>
                    <a:pt x="88300" y="137711"/>
                  </a:lnTo>
                  <a:lnTo>
                    <a:pt x="97352" y="148766"/>
                  </a:lnTo>
                  <a:lnTo>
                    <a:pt x="106464" y="159214"/>
                  </a:lnTo>
                  <a:lnTo>
                    <a:pt x="114079" y="169258"/>
                  </a:lnTo>
                  <a:lnTo>
                    <a:pt x="120695" y="179033"/>
                  </a:lnTo>
                  <a:lnTo>
                    <a:pt x="138545" y="2078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705"/>
            <p:cNvSpPr/>
            <p:nvPr/>
          </p:nvSpPr>
          <p:spPr>
            <a:xfrm>
              <a:off x="5833524" y="3449781"/>
              <a:ext cx="262478" cy="1371601"/>
            </a:xfrm>
            <a:custGeom>
              <a:avLst/>
              <a:gdLst/>
              <a:ahLst/>
              <a:cxnLst/>
              <a:rect l="0" t="0" r="0" b="0"/>
              <a:pathLst>
                <a:path w="262478" h="1371601">
                  <a:moveTo>
                    <a:pt x="68513" y="0"/>
                  </a:moveTo>
                  <a:lnTo>
                    <a:pt x="68513" y="14710"/>
                  </a:lnTo>
                  <a:lnTo>
                    <a:pt x="64409" y="30142"/>
                  </a:lnTo>
                  <a:lnTo>
                    <a:pt x="58992" y="47263"/>
                  </a:lnTo>
                  <a:lnTo>
                    <a:pt x="55514" y="87446"/>
                  </a:lnTo>
                  <a:lnTo>
                    <a:pt x="54913" y="130076"/>
                  </a:lnTo>
                  <a:lnTo>
                    <a:pt x="53232" y="164030"/>
                  </a:lnTo>
                  <a:lnTo>
                    <a:pt x="47355" y="199646"/>
                  </a:lnTo>
                  <a:lnTo>
                    <a:pt x="39610" y="236000"/>
                  </a:lnTo>
                  <a:lnTo>
                    <a:pt x="32576" y="274223"/>
                  </a:lnTo>
                  <a:lnTo>
                    <a:pt x="29451" y="316867"/>
                  </a:lnTo>
                  <a:lnTo>
                    <a:pt x="27077" y="339014"/>
                  </a:lnTo>
                  <a:lnTo>
                    <a:pt x="23956" y="361476"/>
                  </a:lnTo>
                  <a:lnTo>
                    <a:pt x="7885" y="460185"/>
                  </a:lnTo>
                  <a:lnTo>
                    <a:pt x="5004" y="485360"/>
                  </a:lnTo>
                  <a:lnTo>
                    <a:pt x="3083" y="509840"/>
                  </a:lnTo>
                  <a:lnTo>
                    <a:pt x="1802" y="533857"/>
                  </a:lnTo>
                  <a:lnTo>
                    <a:pt x="380" y="589278"/>
                  </a:lnTo>
                  <a:lnTo>
                    <a:pt x="0" y="619143"/>
                  </a:lnTo>
                  <a:lnTo>
                    <a:pt x="1286" y="648289"/>
                  </a:lnTo>
                  <a:lnTo>
                    <a:pt x="3683" y="676957"/>
                  </a:lnTo>
                  <a:lnTo>
                    <a:pt x="10451" y="734979"/>
                  </a:lnTo>
                  <a:lnTo>
                    <a:pt x="18591" y="796685"/>
                  </a:lnTo>
                  <a:lnTo>
                    <a:pt x="24456" y="828227"/>
                  </a:lnTo>
                  <a:lnTo>
                    <a:pt x="31445" y="860030"/>
                  </a:lnTo>
                  <a:lnTo>
                    <a:pt x="39183" y="892007"/>
                  </a:lnTo>
                  <a:lnTo>
                    <a:pt x="48959" y="924102"/>
                  </a:lnTo>
                  <a:lnTo>
                    <a:pt x="60095" y="956274"/>
                  </a:lnTo>
                  <a:lnTo>
                    <a:pt x="72138" y="988498"/>
                  </a:lnTo>
                  <a:lnTo>
                    <a:pt x="97833" y="1053037"/>
                  </a:lnTo>
                  <a:lnTo>
                    <a:pt x="111151" y="1085334"/>
                  </a:lnTo>
                  <a:lnTo>
                    <a:pt x="126187" y="1119180"/>
                  </a:lnTo>
                  <a:lnTo>
                    <a:pt x="159314" y="1189628"/>
                  </a:lnTo>
                  <a:lnTo>
                    <a:pt x="175229" y="1221036"/>
                  </a:lnTo>
                  <a:lnTo>
                    <a:pt x="190457" y="1249673"/>
                  </a:lnTo>
                  <a:lnTo>
                    <a:pt x="205227" y="1276461"/>
                  </a:lnTo>
                  <a:lnTo>
                    <a:pt x="218153" y="1298938"/>
                  </a:lnTo>
                  <a:lnTo>
                    <a:pt x="262477" y="1371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706"/>
            <p:cNvSpPr/>
            <p:nvPr/>
          </p:nvSpPr>
          <p:spPr>
            <a:xfrm>
              <a:off x="7232074" y="3685309"/>
              <a:ext cx="484026" cy="1122218"/>
            </a:xfrm>
            <a:custGeom>
              <a:avLst/>
              <a:gdLst/>
              <a:ahLst/>
              <a:cxnLst/>
              <a:rect l="0" t="0" r="0" b="0"/>
              <a:pathLst>
                <a:path w="484026" h="1122218">
                  <a:moveTo>
                    <a:pt x="249381" y="0"/>
                  </a:moveTo>
                  <a:lnTo>
                    <a:pt x="249381" y="7355"/>
                  </a:lnTo>
                  <a:lnTo>
                    <a:pt x="250921" y="11061"/>
                  </a:lnTo>
                  <a:lnTo>
                    <a:pt x="256736" y="19283"/>
                  </a:lnTo>
                  <a:lnTo>
                    <a:pt x="268557" y="32174"/>
                  </a:lnTo>
                  <a:lnTo>
                    <a:pt x="276020" y="39922"/>
                  </a:lnTo>
                  <a:lnTo>
                    <a:pt x="285613" y="48166"/>
                  </a:lnTo>
                  <a:lnTo>
                    <a:pt x="296627" y="56741"/>
                  </a:lnTo>
                  <a:lnTo>
                    <a:pt x="308587" y="65536"/>
                  </a:lnTo>
                  <a:lnTo>
                    <a:pt x="321179" y="76018"/>
                  </a:lnTo>
                  <a:lnTo>
                    <a:pt x="334192" y="87624"/>
                  </a:lnTo>
                  <a:lnTo>
                    <a:pt x="347485" y="99980"/>
                  </a:lnTo>
                  <a:lnTo>
                    <a:pt x="359426" y="114374"/>
                  </a:lnTo>
                  <a:lnTo>
                    <a:pt x="370466" y="130128"/>
                  </a:lnTo>
                  <a:lnTo>
                    <a:pt x="380904" y="146788"/>
                  </a:lnTo>
                  <a:lnTo>
                    <a:pt x="390942" y="164052"/>
                  </a:lnTo>
                  <a:lnTo>
                    <a:pt x="419779" y="216231"/>
                  </a:lnTo>
                  <a:lnTo>
                    <a:pt x="429174" y="231899"/>
                  </a:lnTo>
                  <a:lnTo>
                    <a:pt x="438516" y="246963"/>
                  </a:lnTo>
                  <a:lnTo>
                    <a:pt x="446284" y="264702"/>
                  </a:lnTo>
                  <a:lnTo>
                    <a:pt x="453001" y="284226"/>
                  </a:lnTo>
                  <a:lnTo>
                    <a:pt x="464570" y="324904"/>
                  </a:lnTo>
                  <a:lnTo>
                    <a:pt x="474843" y="363509"/>
                  </a:lnTo>
                  <a:lnTo>
                    <a:pt x="478198" y="382424"/>
                  </a:lnTo>
                  <a:lnTo>
                    <a:pt x="480435" y="401191"/>
                  </a:lnTo>
                  <a:lnTo>
                    <a:pt x="481927" y="419861"/>
                  </a:lnTo>
                  <a:lnTo>
                    <a:pt x="482920" y="438464"/>
                  </a:lnTo>
                  <a:lnTo>
                    <a:pt x="484025" y="475556"/>
                  </a:lnTo>
                  <a:lnTo>
                    <a:pt x="482780" y="494068"/>
                  </a:lnTo>
                  <a:lnTo>
                    <a:pt x="480411" y="512565"/>
                  </a:lnTo>
                  <a:lnTo>
                    <a:pt x="477292" y="531056"/>
                  </a:lnTo>
                  <a:lnTo>
                    <a:pt x="473673" y="549540"/>
                  </a:lnTo>
                  <a:lnTo>
                    <a:pt x="465548" y="586498"/>
                  </a:lnTo>
                  <a:lnTo>
                    <a:pt x="452319" y="641924"/>
                  </a:lnTo>
                  <a:lnTo>
                    <a:pt x="444709" y="660397"/>
                  </a:lnTo>
                  <a:lnTo>
                    <a:pt x="435019" y="678870"/>
                  </a:lnTo>
                  <a:lnTo>
                    <a:pt x="413475" y="714277"/>
                  </a:lnTo>
                  <a:lnTo>
                    <a:pt x="393638" y="745408"/>
                  </a:lnTo>
                  <a:lnTo>
                    <a:pt x="382497" y="761714"/>
                  </a:lnTo>
                  <a:lnTo>
                    <a:pt x="357805" y="796252"/>
                  </a:lnTo>
                  <a:lnTo>
                    <a:pt x="276879" y="905332"/>
                  </a:lnTo>
                  <a:lnTo>
                    <a:pt x="263095" y="922209"/>
                  </a:lnTo>
                  <a:lnTo>
                    <a:pt x="249287" y="938078"/>
                  </a:lnTo>
                  <a:lnTo>
                    <a:pt x="235464" y="953276"/>
                  </a:lnTo>
                  <a:lnTo>
                    <a:pt x="220092" y="968026"/>
                  </a:lnTo>
                  <a:lnTo>
                    <a:pt x="203686" y="982478"/>
                  </a:lnTo>
                  <a:lnTo>
                    <a:pt x="186591" y="996730"/>
                  </a:lnTo>
                  <a:lnTo>
                    <a:pt x="170575" y="1010850"/>
                  </a:lnTo>
                  <a:lnTo>
                    <a:pt x="140465" y="1038854"/>
                  </a:lnTo>
                  <a:lnTo>
                    <a:pt x="124431" y="1051248"/>
                  </a:lnTo>
                  <a:lnTo>
                    <a:pt x="107584" y="1062589"/>
                  </a:lnTo>
                  <a:lnTo>
                    <a:pt x="90196" y="1073229"/>
                  </a:lnTo>
                  <a:lnTo>
                    <a:pt x="75524" y="1081862"/>
                  </a:lnTo>
                  <a:lnTo>
                    <a:pt x="51014" y="1095558"/>
                  </a:lnTo>
                  <a:lnTo>
                    <a:pt x="29857" y="1106777"/>
                  </a:lnTo>
                  <a:lnTo>
                    <a:pt x="0" y="11222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707"/>
            <p:cNvSpPr/>
            <p:nvPr/>
          </p:nvSpPr>
          <p:spPr>
            <a:xfrm>
              <a:off x="7439892" y="3338945"/>
              <a:ext cx="193964" cy="180110"/>
            </a:xfrm>
            <a:custGeom>
              <a:avLst/>
              <a:gdLst/>
              <a:ahLst/>
              <a:cxnLst/>
              <a:rect l="0" t="0" r="0" b="0"/>
              <a:pathLst>
                <a:path w="193964" h="180110">
                  <a:moveTo>
                    <a:pt x="0" y="0"/>
                  </a:moveTo>
                  <a:lnTo>
                    <a:pt x="7354" y="0"/>
                  </a:lnTo>
                  <a:lnTo>
                    <a:pt x="12601" y="1539"/>
                  </a:lnTo>
                  <a:lnTo>
                    <a:pt x="19175" y="4105"/>
                  </a:lnTo>
                  <a:lnTo>
                    <a:pt x="26639" y="7355"/>
                  </a:lnTo>
                  <a:lnTo>
                    <a:pt x="34692" y="12600"/>
                  </a:lnTo>
                  <a:lnTo>
                    <a:pt x="43140" y="19176"/>
                  </a:lnTo>
                  <a:lnTo>
                    <a:pt x="51850" y="26639"/>
                  </a:lnTo>
                  <a:lnTo>
                    <a:pt x="62276" y="36231"/>
                  </a:lnTo>
                  <a:lnTo>
                    <a:pt x="86176" y="59206"/>
                  </a:lnTo>
                  <a:lnTo>
                    <a:pt x="97475" y="71798"/>
                  </a:lnTo>
                  <a:lnTo>
                    <a:pt x="108086" y="84810"/>
                  </a:lnTo>
                  <a:lnTo>
                    <a:pt x="118239" y="98104"/>
                  </a:lnTo>
                  <a:lnTo>
                    <a:pt x="129626" y="111584"/>
                  </a:lnTo>
                  <a:lnTo>
                    <a:pt x="141835" y="125190"/>
                  </a:lnTo>
                  <a:lnTo>
                    <a:pt x="172874" y="158192"/>
                  </a:lnTo>
                  <a:lnTo>
                    <a:pt x="193963" y="1801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708"/>
            <p:cNvSpPr/>
            <p:nvPr/>
          </p:nvSpPr>
          <p:spPr>
            <a:xfrm>
              <a:off x="5846617" y="1385454"/>
              <a:ext cx="263238" cy="41565"/>
            </a:xfrm>
            <a:custGeom>
              <a:avLst/>
              <a:gdLst/>
              <a:ahLst/>
              <a:cxnLst/>
              <a:rect l="0" t="0" r="0" b="0"/>
              <a:pathLst>
                <a:path w="263238" h="41565">
                  <a:moveTo>
                    <a:pt x="83128" y="41564"/>
                  </a:moveTo>
                  <a:lnTo>
                    <a:pt x="90482" y="41564"/>
                  </a:lnTo>
                  <a:lnTo>
                    <a:pt x="92649" y="40024"/>
                  </a:lnTo>
                  <a:lnTo>
                    <a:pt x="94094" y="37459"/>
                  </a:lnTo>
                  <a:lnTo>
                    <a:pt x="96412" y="29635"/>
                  </a:lnTo>
                  <a:lnTo>
                    <a:pt x="98141" y="28993"/>
                  </a:lnTo>
                  <a:lnTo>
                    <a:pt x="104168" y="28280"/>
                  </a:lnTo>
                  <a:lnTo>
                    <a:pt x="111059" y="27822"/>
                  </a:lnTo>
                  <a:lnTo>
                    <a:pt x="214537" y="27709"/>
                  </a:lnTo>
                  <a:lnTo>
                    <a:pt x="216916" y="26170"/>
                  </a:lnTo>
                  <a:lnTo>
                    <a:pt x="218502" y="23604"/>
                  </a:lnTo>
                  <a:lnTo>
                    <a:pt x="221047" y="15780"/>
                  </a:lnTo>
                  <a:lnTo>
                    <a:pt x="222795" y="15138"/>
                  </a:lnTo>
                  <a:lnTo>
                    <a:pt x="228842" y="14425"/>
                  </a:lnTo>
                  <a:lnTo>
                    <a:pt x="236676" y="13888"/>
                  </a:lnTo>
                  <a:lnTo>
                    <a:pt x="263233" y="13855"/>
                  </a:lnTo>
                  <a:lnTo>
                    <a:pt x="263236" y="5873"/>
                  </a:lnTo>
                  <a:lnTo>
                    <a:pt x="263237" y="13851"/>
                  </a:lnTo>
                  <a:lnTo>
                    <a:pt x="223769" y="13855"/>
                  </a:lnTo>
                  <a:lnTo>
                    <a:pt x="221530" y="12315"/>
                  </a:lnTo>
                  <a:lnTo>
                    <a:pt x="218499" y="9749"/>
                  </a:lnTo>
                  <a:lnTo>
                    <a:pt x="214939" y="6500"/>
                  </a:lnTo>
                  <a:lnTo>
                    <a:pt x="211026" y="4333"/>
                  </a:lnTo>
                  <a:lnTo>
                    <a:pt x="206879" y="2889"/>
                  </a:lnTo>
                  <a:lnTo>
                    <a:pt x="196516" y="571"/>
                  </a:lnTo>
                  <a:lnTo>
                    <a:pt x="190993" y="254"/>
                  </a:lnTo>
                  <a:lnTo>
                    <a:pt x="183407" y="113"/>
                  </a:lnTo>
                  <a:lnTo>
                    <a:pt x="119502" y="0"/>
                  </a:lnTo>
                  <a:lnTo>
                    <a:pt x="115074" y="1539"/>
                  </a:lnTo>
                  <a:lnTo>
                    <a:pt x="110583" y="4105"/>
                  </a:lnTo>
                  <a:lnTo>
                    <a:pt x="99669" y="11929"/>
                  </a:lnTo>
                  <a:lnTo>
                    <a:pt x="94071" y="12999"/>
                  </a:lnTo>
                  <a:lnTo>
                    <a:pt x="86452" y="13474"/>
                  </a:lnTo>
                  <a:lnTo>
                    <a:pt x="77934" y="13685"/>
                  </a:lnTo>
                  <a:lnTo>
                    <a:pt x="75047" y="15281"/>
                  </a:lnTo>
                  <a:lnTo>
                    <a:pt x="73122" y="17884"/>
                  </a:lnTo>
                  <a:lnTo>
                    <a:pt x="71840" y="21159"/>
                  </a:lnTo>
                  <a:lnTo>
                    <a:pt x="69445" y="23343"/>
                  </a:lnTo>
                  <a:lnTo>
                    <a:pt x="66308" y="24798"/>
                  </a:lnTo>
                  <a:lnTo>
                    <a:pt x="57570" y="27134"/>
                  </a:lnTo>
                  <a:lnTo>
                    <a:pt x="52270" y="27454"/>
                  </a:lnTo>
                  <a:lnTo>
                    <a:pt x="48701" y="27539"/>
                  </a:lnTo>
                  <a:lnTo>
                    <a:pt x="46322" y="29135"/>
                  </a:lnTo>
                  <a:lnTo>
                    <a:pt x="44736" y="31738"/>
                  </a:lnTo>
                  <a:lnTo>
                    <a:pt x="43679" y="35013"/>
                  </a:lnTo>
                  <a:lnTo>
                    <a:pt x="41435" y="37197"/>
                  </a:lnTo>
                  <a:lnTo>
                    <a:pt x="38399" y="38652"/>
                  </a:lnTo>
                  <a:lnTo>
                    <a:pt x="28336" y="41393"/>
                  </a:lnTo>
                  <a:lnTo>
                    <a:pt x="20541" y="41513"/>
                  </a:lnTo>
                  <a:lnTo>
                    <a:pt x="0" y="415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9676"/>
          <a:stretch/>
        </p:blipFill>
        <p:spPr bwMode="auto">
          <a:xfrm>
            <a:off x="457200" y="304800"/>
            <a:ext cx="590481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371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 and Inverter</a:t>
            </a:r>
            <a:endParaRPr lang="en-US" dirty="0"/>
          </a:p>
        </p:txBody>
      </p:sp>
      <p:grpSp>
        <p:nvGrpSpPr>
          <p:cNvPr id="64" name="Group 63"/>
          <p:cNvGrpSpPr/>
          <p:nvPr/>
        </p:nvGrpSpPr>
        <p:grpSpPr>
          <a:xfrm>
            <a:off x="884120" y="1125140"/>
            <a:ext cx="8063355" cy="4666085"/>
            <a:chOff x="884120" y="1125140"/>
            <a:chExt cx="8063355" cy="4666085"/>
          </a:xfrm>
        </p:grpSpPr>
        <p:sp>
          <p:nvSpPr>
            <p:cNvPr id="4" name="SMARTInkAnnotation619"/>
            <p:cNvSpPr/>
            <p:nvPr/>
          </p:nvSpPr>
          <p:spPr>
            <a:xfrm>
              <a:off x="4429125" y="1125140"/>
              <a:ext cx="285751" cy="53579"/>
            </a:xfrm>
            <a:custGeom>
              <a:avLst/>
              <a:gdLst/>
              <a:ahLst/>
              <a:cxnLst/>
              <a:rect l="0" t="0" r="0" b="0"/>
              <a:pathLst>
                <a:path w="285751" h="53579">
                  <a:moveTo>
                    <a:pt x="0" y="53578"/>
                  </a:moveTo>
                  <a:lnTo>
                    <a:pt x="16250" y="53578"/>
                  </a:lnTo>
                  <a:lnTo>
                    <a:pt x="17778" y="52586"/>
                  </a:lnTo>
                  <a:lnTo>
                    <a:pt x="19789" y="50932"/>
                  </a:lnTo>
                  <a:lnTo>
                    <a:pt x="22122" y="48838"/>
                  </a:lnTo>
                  <a:lnTo>
                    <a:pt x="24670" y="47441"/>
                  </a:lnTo>
                  <a:lnTo>
                    <a:pt x="30146" y="45890"/>
                  </a:lnTo>
                  <a:lnTo>
                    <a:pt x="38534" y="45200"/>
                  </a:lnTo>
                  <a:lnTo>
                    <a:pt x="47883" y="44894"/>
                  </a:lnTo>
                  <a:lnTo>
                    <a:pt x="59718" y="44721"/>
                  </a:lnTo>
                  <a:lnTo>
                    <a:pt x="69866" y="44681"/>
                  </a:lnTo>
                  <a:lnTo>
                    <a:pt x="74359" y="43678"/>
                  </a:lnTo>
                  <a:lnTo>
                    <a:pt x="78345" y="42017"/>
                  </a:lnTo>
                  <a:lnTo>
                    <a:pt x="81996" y="39918"/>
                  </a:lnTo>
                  <a:lnTo>
                    <a:pt x="87406" y="38518"/>
                  </a:lnTo>
                  <a:lnTo>
                    <a:pt x="93989" y="37585"/>
                  </a:lnTo>
                  <a:lnTo>
                    <a:pt x="101355" y="36963"/>
                  </a:lnTo>
                  <a:lnTo>
                    <a:pt x="108249" y="36548"/>
                  </a:lnTo>
                  <a:lnTo>
                    <a:pt x="121202" y="36087"/>
                  </a:lnTo>
                  <a:lnTo>
                    <a:pt x="127434" y="34972"/>
                  </a:lnTo>
                  <a:lnTo>
                    <a:pt x="133573" y="33237"/>
                  </a:lnTo>
                  <a:lnTo>
                    <a:pt x="139650" y="31088"/>
                  </a:lnTo>
                  <a:lnTo>
                    <a:pt x="146677" y="29655"/>
                  </a:lnTo>
                  <a:lnTo>
                    <a:pt x="154340" y="28700"/>
                  </a:lnTo>
                  <a:lnTo>
                    <a:pt x="162424" y="28063"/>
                  </a:lnTo>
                  <a:lnTo>
                    <a:pt x="169798" y="26646"/>
                  </a:lnTo>
                  <a:lnTo>
                    <a:pt x="176698" y="24709"/>
                  </a:lnTo>
                  <a:lnTo>
                    <a:pt x="183283" y="22426"/>
                  </a:lnTo>
                  <a:lnTo>
                    <a:pt x="189657" y="20904"/>
                  </a:lnTo>
                  <a:lnTo>
                    <a:pt x="195891" y="19889"/>
                  </a:lnTo>
                  <a:lnTo>
                    <a:pt x="202031" y="19212"/>
                  </a:lnTo>
                  <a:lnTo>
                    <a:pt x="208109" y="18762"/>
                  </a:lnTo>
                  <a:lnTo>
                    <a:pt x="214146" y="18461"/>
                  </a:lnTo>
                  <a:lnTo>
                    <a:pt x="226145" y="18127"/>
                  </a:lnTo>
                  <a:lnTo>
                    <a:pt x="238092" y="17978"/>
                  </a:lnTo>
                  <a:lnTo>
                    <a:pt x="243064" y="16947"/>
                  </a:lnTo>
                  <a:lnTo>
                    <a:pt x="247370" y="15267"/>
                  </a:lnTo>
                  <a:lnTo>
                    <a:pt x="251233" y="13154"/>
                  </a:lnTo>
                  <a:lnTo>
                    <a:pt x="254801" y="11746"/>
                  </a:lnTo>
                  <a:lnTo>
                    <a:pt x="261411" y="10181"/>
                  </a:lnTo>
                  <a:lnTo>
                    <a:pt x="267657" y="9486"/>
                  </a:lnTo>
                  <a:lnTo>
                    <a:pt x="270711" y="9301"/>
                  </a:lnTo>
                  <a:lnTo>
                    <a:pt x="273739" y="8185"/>
                  </a:lnTo>
                  <a:lnTo>
                    <a:pt x="276750" y="6449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620"/>
            <p:cNvSpPr/>
            <p:nvPr/>
          </p:nvSpPr>
          <p:spPr>
            <a:xfrm>
              <a:off x="5107781" y="1143002"/>
              <a:ext cx="178595" cy="26788"/>
            </a:xfrm>
            <a:custGeom>
              <a:avLst/>
              <a:gdLst/>
              <a:ahLst/>
              <a:cxnLst/>
              <a:rect l="0" t="0" r="0" b="0"/>
              <a:pathLst>
                <a:path w="178595" h="26788">
                  <a:moveTo>
                    <a:pt x="0" y="26787"/>
                  </a:moveTo>
                  <a:lnTo>
                    <a:pt x="0" y="22046"/>
                  </a:lnTo>
                  <a:lnTo>
                    <a:pt x="992" y="20650"/>
                  </a:lnTo>
                  <a:lnTo>
                    <a:pt x="2645" y="19719"/>
                  </a:lnTo>
                  <a:lnTo>
                    <a:pt x="4740" y="19098"/>
                  </a:lnTo>
                  <a:lnTo>
                    <a:pt x="7129" y="17692"/>
                  </a:lnTo>
                  <a:lnTo>
                    <a:pt x="9713" y="15763"/>
                  </a:lnTo>
                  <a:lnTo>
                    <a:pt x="16250" y="10277"/>
                  </a:lnTo>
                  <a:lnTo>
                    <a:pt x="18771" y="9827"/>
                  </a:lnTo>
                  <a:lnTo>
                    <a:pt x="22436" y="9527"/>
                  </a:lnTo>
                  <a:lnTo>
                    <a:pt x="26864" y="9327"/>
                  </a:lnTo>
                  <a:lnTo>
                    <a:pt x="30807" y="8202"/>
                  </a:lnTo>
                  <a:lnTo>
                    <a:pt x="34429" y="6459"/>
                  </a:lnTo>
                  <a:lnTo>
                    <a:pt x="37835" y="4305"/>
                  </a:lnTo>
                  <a:lnTo>
                    <a:pt x="42090" y="2869"/>
                  </a:lnTo>
                  <a:lnTo>
                    <a:pt x="46912" y="1912"/>
                  </a:lnTo>
                  <a:lnTo>
                    <a:pt x="52111" y="1274"/>
                  </a:lnTo>
                  <a:lnTo>
                    <a:pt x="57560" y="849"/>
                  </a:lnTo>
                  <a:lnTo>
                    <a:pt x="63178" y="565"/>
                  </a:lnTo>
                  <a:lnTo>
                    <a:pt x="68908" y="376"/>
                  </a:lnTo>
                  <a:lnTo>
                    <a:pt x="98498" y="72"/>
                  </a:lnTo>
                  <a:lnTo>
                    <a:pt x="156411" y="0"/>
                  </a:lnTo>
                  <a:lnTo>
                    <a:pt x="161820" y="992"/>
                  </a:lnTo>
                  <a:lnTo>
                    <a:pt x="166419" y="2645"/>
                  </a:lnTo>
                  <a:lnTo>
                    <a:pt x="178594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21"/>
            <p:cNvSpPr/>
            <p:nvPr/>
          </p:nvSpPr>
          <p:spPr>
            <a:xfrm>
              <a:off x="5759648" y="1178718"/>
              <a:ext cx="133946" cy="26790"/>
            </a:xfrm>
            <a:custGeom>
              <a:avLst/>
              <a:gdLst/>
              <a:ahLst/>
              <a:cxnLst/>
              <a:rect l="0" t="0" r="0" b="0"/>
              <a:pathLst>
                <a:path w="133946" h="26790">
                  <a:moveTo>
                    <a:pt x="0" y="0"/>
                  </a:moveTo>
                  <a:lnTo>
                    <a:pt x="68620" y="0"/>
                  </a:lnTo>
                  <a:lnTo>
                    <a:pt x="75512" y="992"/>
                  </a:lnTo>
                  <a:lnTo>
                    <a:pt x="83083" y="2646"/>
                  </a:lnTo>
                  <a:lnTo>
                    <a:pt x="91108" y="4741"/>
                  </a:lnTo>
                  <a:lnTo>
                    <a:pt x="98442" y="7129"/>
                  </a:lnTo>
                  <a:lnTo>
                    <a:pt x="105315" y="9714"/>
                  </a:lnTo>
                  <a:lnTo>
                    <a:pt x="111882" y="12429"/>
                  </a:lnTo>
                  <a:lnTo>
                    <a:pt x="117252" y="15231"/>
                  </a:lnTo>
                  <a:lnTo>
                    <a:pt x="121824" y="18092"/>
                  </a:lnTo>
                  <a:lnTo>
                    <a:pt x="133945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22"/>
            <p:cNvSpPr/>
            <p:nvPr/>
          </p:nvSpPr>
          <p:spPr>
            <a:xfrm>
              <a:off x="1687710" y="3223617"/>
              <a:ext cx="187525" cy="410766"/>
            </a:xfrm>
            <a:custGeom>
              <a:avLst/>
              <a:gdLst/>
              <a:ahLst/>
              <a:cxnLst/>
              <a:rect l="0" t="0" r="0" b="0"/>
              <a:pathLst>
                <a:path w="187525" h="410766">
                  <a:moveTo>
                    <a:pt x="187524" y="0"/>
                  </a:moveTo>
                  <a:lnTo>
                    <a:pt x="187524" y="12428"/>
                  </a:lnTo>
                  <a:lnTo>
                    <a:pt x="184878" y="20737"/>
                  </a:lnTo>
                  <a:lnTo>
                    <a:pt x="181387" y="31044"/>
                  </a:lnTo>
                  <a:lnTo>
                    <a:pt x="179836" y="42240"/>
                  </a:lnTo>
                  <a:lnTo>
                    <a:pt x="178429" y="48996"/>
                  </a:lnTo>
                  <a:lnTo>
                    <a:pt x="176500" y="56476"/>
                  </a:lnTo>
                  <a:lnTo>
                    <a:pt x="174221" y="64440"/>
                  </a:lnTo>
                  <a:lnTo>
                    <a:pt x="171710" y="71733"/>
                  </a:lnTo>
                  <a:lnTo>
                    <a:pt x="169044" y="78580"/>
                  </a:lnTo>
                  <a:lnTo>
                    <a:pt x="166274" y="85129"/>
                  </a:lnTo>
                  <a:lnTo>
                    <a:pt x="163435" y="92471"/>
                  </a:lnTo>
                  <a:lnTo>
                    <a:pt x="157636" y="108567"/>
                  </a:lnTo>
                  <a:lnTo>
                    <a:pt x="154700" y="118018"/>
                  </a:lnTo>
                  <a:lnTo>
                    <a:pt x="145828" y="149290"/>
                  </a:lnTo>
                  <a:lnTo>
                    <a:pt x="139888" y="168546"/>
                  </a:lnTo>
                  <a:lnTo>
                    <a:pt x="139892" y="177849"/>
                  </a:lnTo>
                  <a:lnTo>
                    <a:pt x="141879" y="187027"/>
                  </a:lnTo>
                  <a:lnTo>
                    <a:pt x="145187" y="196122"/>
                  </a:lnTo>
                  <a:lnTo>
                    <a:pt x="145409" y="205162"/>
                  </a:lnTo>
                  <a:lnTo>
                    <a:pt x="143572" y="214165"/>
                  </a:lnTo>
                  <a:lnTo>
                    <a:pt x="140363" y="223144"/>
                  </a:lnTo>
                  <a:lnTo>
                    <a:pt x="136240" y="232106"/>
                  </a:lnTo>
                  <a:lnTo>
                    <a:pt x="131506" y="241057"/>
                  </a:lnTo>
                  <a:lnTo>
                    <a:pt x="126366" y="250002"/>
                  </a:lnTo>
                  <a:lnTo>
                    <a:pt x="120955" y="258941"/>
                  </a:lnTo>
                  <a:lnTo>
                    <a:pt x="109651" y="276811"/>
                  </a:lnTo>
                  <a:lnTo>
                    <a:pt x="102867" y="285744"/>
                  </a:lnTo>
                  <a:lnTo>
                    <a:pt x="95367" y="294675"/>
                  </a:lnTo>
                  <a:lnTo>
                    <a:pt x="87391" y="303606"/>
                  </a:lnTo>
                  <a:lnTo>
                    <a:pt x="81081" y="312537"/>
                  </a:lnTo>
                  <a:lnTo>
                    <a:pt x="75882" y="321467"/>
                  </a:lnTo>
                  <a:lnTo>
                    <a:pt x="71424" y="330397"/>
                  </a:lnTo>
                  <a:lnTo>
                    <a:pt x="66468" y="338335"/>
                  </a:lnTo>
                  <a:lnTo>
                    <a:pt x="61179" y="345612"/>
                  </a:lnTo>
                  <a:lnTo>
                    <a:pt x="55669" y="352447"/>
                  </a:lnTo>
                  <a:lnTo>
                    <a:pt x="51003" y="358987"/>
                  </a:lnTo>
                  <a:lnTo>
                    <a:pt x="46901" y="365333"/>
                  </a:lnTo>
                  <a:lnTo>
                    <a:pt x="43174" y="371547"/>
                  </a:lnTo>
                  <a:lnTo>
                    <a:pt x="39697" y="376683"/>
                  </a:lnTo>
                  <a:lnTo>
                    <a:pt x="36386" y="381098"/>
                  </a:lnTo>
                  <a:lnTo>
                    <a:pt x="33187" y="385034"/>
                  </a:lnTo>
                  <a:lnTo>
                    <a:pt x="29070" y="388650"/>
                  </a:lnTo>
                  <a:lnTo>
                    <a:pt x="24341" y="392053"/>
                  </a:lnTo>
                  <a:lnTo>
                    <a:pt x="19204" y="395314"/>
                  </a:lnTo>
                  <a:lnTo>
                    <a:pt x="15780" y="398480"/>
                  </a:lnTo>
                  <a:lnTo>
                    <a:pt x="13496" y="401583"/>
                  </a:lnTo>
                  <a:lnTo>
                    <a:pt x="11974" y="404644"/>
                  </a:lnTo>
                  <a:lnTo>
                    <a:pt x="9967" y="406684"/>
                  </a:lnTo>
                  <a:lnTo>
                    <a:pt x="7637" y="408045"/>
                  </a:lnTo>
                  <a:lnTo>
                    <a:pt x="0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23"/>
            <p:cNvSpPr/>
            <p:nvPr/>
          </p:nvSpPr>
          <p:spPr>
            <a:xfrm>
              <a:off x="1687710" y="3312914"/>
              <a:ext cx="339330" cy="357188"/>
            </a:xfrm>
            <a:custGeom>
              <a:avLst/>
              <a:gdLst/>
              <a:ahLst/>
              <a:cxnLst/>
              <a:rect l="0" t="0" r="0" b="0"/>
              <a:pathLst>
                <a:path w="339330" h="357188">
                  <a:moveTo>
                    <a:pt x="0" y="0"/>
                  </a:moveTo>
                  <a:lnTo>
                    <a:pt x="20991" y="20990"/>
                  </a:lnTo>
                  <a:lnTo>
                    <a:pt x="29504" y="26857"/>
                  </a:lnTo>
                  <a:lnTo>
                    <a:pt x="39902" y="33765"/>
                  </a:lnTo>
                  <a:lnTo>
                    <a:pt x="45453" y="38384"/>
                  </a:lnTo>
                  <a:lnTo>
                    <a:pt x="51138" y="43449"/>
                  </a:lnTo>
                  <a:lnTo>
                    <a:pt x="56913" y="49802"/>
                  </a:lnTo>
                  <a:lnTo>
                    <a:pt x="62746" y="57014"/>
                  </a:lnTo>
                  <a:lnTo>
                    <a:pt x="68620" y="64798"/>
                  </a:lnTo>
                  <a:lnTo>
                    <a:pt x="80438" y="81385"/>
                  </a:lnTo>
                  <a:lnTo>
                    <a:pt x="86368" y="89975"/>
                  </a:lnTo>
                  <a:lnTo>
                    <a:pt x="97266" y="98678"/>
                  </a:lnTo>
                  <a:lnTo>
                    <a:pt x="111477" y="107458"/>
                  </a:lnTo>
                  <a:lnTo>
                    <a:pt x="127896" y="116287"/>
                  </a:lnTo>
                  <a:lnTo>
                    <a:pt x="140827" y="125149"/>
                  </a:lnTo>
                  <a:lnTo>
                    <a:pt x="151432" y="134034"/>
                  </a:lnTo>
                  <a:lnTo>
                    <a:pt x="187450" y="169681"/>
                  </a:lnTo>
                  <a:lnTo>
                    <a:pt x="195412" y="179597"/>
                  </a:lnTo>
                  <a:lnTo>
                    <a:pt x="202705" y="190176"/>
                  </a:lnTo>
                  <a:lnTo>
                    <a:pt x="209551" y="201198"/>
                  </a:lnTo>
                  <a:lnTo>
                    <a:pt x="217091" y="211523"/>
                  </a:lnTo>
                  <a:lnTo>
                    <a:pt x="225095" y="221382"/>
                  </a:lnTo>
                  <a:lnTo>
                    <a:pt x="233407" y="230932"/>
                  </a:lnTo>
                  <a:lnTo>
                    <a:pt x="240933" y="240274"/>
                  </a:lnTo>
                  <a:lnTo>
                    <a:pt x="247935" y="249480"/>
                  </a:lnTo>
                  <a:lnTo>
                    <a:pt x="254587" y="258593"/>
                  </a:lnTo>
                  <a:lnTo>
                    <a:pt x="261006" y="266653"/>
                  </a:lnTo>
                  <a:lnTo>
                    <a:pt x="267270" y="274011"/>
                  </a:lnTo>
                  <a:lnTo>
                    <a:pt x="273430" y="280900"/>
                  </a:lnTo>
                  <a:lnTo>
                    <a:pt x="278529" y="287477"/>
                  </a:lnTo>
                  <a:lnTo>
                    <a:pt x="282921" y="293847"/>
                  </a:lnTo>
                  <a:lnTo>
                    <a:pt x="286840" y="300078"/>
                  </a:lnTo>
                  <a:lnTo>
                    <a:pt x="291438" y="306215"/>
                  </a:lnTo>
                  <a:lnTo>
                    <a:pt x="296487" y="312292"/>
                  </a:lnTo>
                  <a:lnTo>
                    <a:pt x="301838" y="318327"/>
                  </a:lnTo>
                  <a:lnTo>
                    <a:pt x="306397" y="324335"/>
                  </a:lnTo>
                  <a:lnTo>
                    <a:pt x="310429" y="330325"/>
                  </a:lnTo>
                  <a:lnTo>
                    <a:pt x="317555" y="341279"/>
                  </a:lnTo>
                  <a:lnTo>
                    <a:pt x="324029" y="349455"/>
                  </a:lnTo>
                  <a:lnTo>
                    <a:pt x="327144" y="352033"/>
                  </a:lnTo>
                  <a:lnTo>
                    <a:pt x="330214" y="353751"/>
                  </a:lnTo>
                  <a:lnTo>
                    <a:pt x="339329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24"/>
            <p:cNvSpPr/>
            <p:nvPr/>
          </p:nvSpPr>
          <p:spPr>
            <a:xfrm>
              <a:off x="1928812" y="3089671"/>
              <a:ext cx="125017" cy="178595"/>
            </a:xfrm>
            <a:custGeom>
              <a:avLst/>
              <a:gdLst/>
              <a:ahLst/>
              <a:cxnLst/>
              <a:rect l="0" t="0" r="0" b="0"/>
              <a:pathLst>
                <a:path w="125017" h="178595">
                  <a:moveTo>
                    <a:pt x="0" y="0"/>
                  </a:moveTo>
                  <a:lnTo>
                    <a:pt x="0" y="4741"/>
                  </a:lnTo>
                  <a:lnTo>
                    <a:pt x="992" y="7129"/>
                  </a:lnTo>
                  <a:lnTo>
                    <a:pt x="4740" y="12429"/>
                  </a:lnTo>
                  <a:lnTo>
                    <a:pt x="7129" y="15231"/>
                  </a:lnTo>
                  <a:lnTo>
                    <a:pt x="9714" y="18092"/>
                  </a:lnTo>
                  <a:lnTo>
                    <a:pt x="15231" y="23916"/>
                  </a:lnTo>
                  <a:lnTo>
                    <a:pt x="20991" y="29812"/>
                  </a:lnTo>
                  <a:lnTo>
                    <a:pt x="23916" y="33765"/>
                  </a:lnTo>
                  <a:lnTo>
                    <a:pt x="26858" y="38385"/>
                  </a:lnTo>
                  <a:lnTo>
                    <a:pt x="29812" y="43450"/>
                  </a:lnTo>
                  <a:lnTo>
                    <a:pt x="32773" y="48810"/>
                  </a:lnTo>
                  <a:lnTo>
                    <a:pt x="38709" y="60058"/>
                  </a:lnTo>
                  <a:lnTo>
                    <a:pt x="42673" y="65836"/>
                  </a:lnTo>
                  <a:lnTo>
                    <a:pt x="47300" y="71672"/>
                  </a:lnTo>
                  <a:lnTo>
                    <a:pt x="52369" y="77547"/>
                  </a:lnTo>
                  <a:lnTo>
                    <a:pt x="57733" y="83448"/>
                  </a:lnTo>
                  <a:lnTo>
                    <a:pt x="68985" y="95297"/>
                  </a:lnTo>
                  <a:lnTo>
                    <a:pt x="73771" y="101234"/>
                  </a:lnTo>
                  <a:lnTo>
                    <a:pt x="77954" y="107177"/>
                  </a:lnTo>
                  <a:lnTo>
                    <a:pt x="86240" y="120064"/>
                  </a:lnTo>
                  <a:lnTo>
                    <a:pt x="96537" y="135714"/>
                  </a:lnTo>
                  <a:lnTo>
                    <a:pt x="101069" y="142069"/>
                  </a:lnTo>
                  <a:lnTo>
                    <a:pt x="105082" y="147299"/>
                  </a:lnTo>
                  <a:lnTo>
                    <a:pt x="108750" y="151778"/>
                  </a:lnTo>
                  <a:lnTo>
                    <a:pt x="112188" y="156748"/>
                  </a:lnTo>
                  <a:lnTo>
                    <a:pt x="115471" y="162046"/>
                  </a:lnTo>
                  <a:lnTo>
                    <a:pt x="125016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25"/>
            <p:cNvSpPr/>
            <p:nvPr/>
          </p:nvSpPr>
          <p:spPr>
            <a:xfrm>
              <a:off x="2268140" y="3321843"/>
              <a:ext cx="71439" cy="258962"/>
            </a:xfrm>
            <a:custGeom>
              <a:avLst/>
              <a:gdLst/>
              <a:ahLst/>
              <a:cxnLst/>
              <a:rect l="0" t="0" r="0" b="0"/>
              <a:pathLst>
                <a:path w="71439" h="258962">
                  <a:moveTo>
                    <a:pt x="0" y="0"/>
                  </a:moveTo>
                  <a:lnTo>
                    <a:pt x="0" y="68620"/>
                  </a:lnTo>
                  <a:lnTo>
                    <a:pt x="992" y="74520"/>
                  </a:lnTo>
                  <a:lnTo>
                    <a:pt x="2646" y="80438"/>
                  </a:lnTo>
                  <a:lnTo>
                    <a:pt x="4741" y="86367"/>
                  </a:lnTo>
                  <a:lnTo>
                    <a:pt x="11098" y="92305"/>
                  </a:lnTo>
                  <a:lnTo>
                    <a:pt x="20297" y="98248"/>
                  </a:lnTo>
                  <a:lnTo>
                    <a:pt x="31391" y="104194"/>
                  </a:lnTo>
                  <a:lnTo>
                    <a:pt x="38786" y="110142"/>
                  </a:lnTo>
                  <a:lnTo>
                    <a:pt x="43717" y="116092"/>
                  </a:lnTo>
                  <a:lnTo>
                    <a:pt x="47004" y="122044"/>
                  </a:lnTo>
                  <a:lnTo>
                    <a:pt x="49195" y="128987"/>
                  </a:lnTo>
                  <a:lnTo>
                    <a:pt x="50656" y="136593"/>
                  </a:lnTo>
                  <a:lnTo>
                    <a:pt x="51630" y="144640"/>
                  </a:lnTo>
                  <a:lnTo>
                    <a:pt x="52280" y="151989"/>
                  </a:lnTo>
                  <a:lnTo>
                    <a:pt x="52712" y="158873"/>
                  </a:lnTo>
                  <a:lnTo>
                    <a:pt x="53193" y="171813"/>
                  </a:lnTo>
                  <a:lnTo>
                    <a:pt x="53407" y="184179"/>
                  </a:lnTo>
                  <a:lnTo>
                    <a:pt x="54456" y="190255"/>
                  </a:lnTo>
                  <a:lnTo>
                    <a:pt x="56148" y="196290"/>
                  </a:lnTo>
                  <a:lnTo>
                    <a:pt x="58268" y="202297"/>
                  </a:lnTo>
                  <a:lnTo>
                    <a:pt x="59681" y="208287"/>
                  </a:lnTo>
                  <a:lnTo>
                    <a:pt x="60623" y="214264"/>
                  </a:lnTo>
                  <a:lnTo>
                    <a:pt x="61252" y="220234"/>
                  </a:lnTo>
                  <a:lnTo>
                    <a:pt x="61670" y="225205"/>
                  </a:lnTo>
                  <a:lnTo>
                    <a:pt x="61949" y="229512"/>
                  </a:lnTo>
                  <a:lnTo>
                    <a:pt x="62136" y="233376"/>
                  </a:lnTo>
                  <a:lnTo>
                    <a:pt x="63252" y="236943"/>
                  </a:lnTo>
                  <a:lnTo>
                    <a:pt x="64988" y="240313"/>
                  </a:lnTo>
                  <a:lnTo>
                    <a:pt x="67138" y="243553"/>
                  </a:lnTo>
                  <a:lnTo>
                    <a:pt x="68571" y="246705"/>
                  </a:lnTo>
                  <a:lnTo>
                    <a:pt x="69527" y="249798"/>
                  </a:lnTo>
                  <a:lnTo>
                    <a:pt x="71438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26"/>
            <p:cNvSpPr/>
            <p:nvPr/>
          </p:nvSpPr>
          <p:spPr>
            <a:xfrm>
              <a:off x="2241351" y="3446859"/>
              <a:ext cx="205384" cy="1"/>
            </a:xfrm>
            <a:custGeom>
              <a:avLst/>
              <a:gdLst/>
              <a:ahLst/>
              <a:cxnLst/>
              <a:rect l="0" t="0" r="0" b="0"/>
              <a:pathLst>
                <a:path w="205384" h="1">
                  <a:moveTo>
                    <a:pt x="0" y="0"/>
                  </a:moveTo>
                  <a:lnTo>
                    <a:pt x="205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27"/>
            <p:cNvSpPr/>
            <p:nvPr/>
          </p:nvSpPr>
          <p:spPr>
            <a:xfrm>
              <a:off x="2593916" y="3312914"/>
              <a:ext cx="317104" cy="392849"/>
            </a:xfrm>
            <a:custGeom>
              <a:avLst/>
              <a:gdLst/>
              <a:ahLst/>
              <a:cxnLst/>
              <a:rect l="0" t="0" r="0" b="0"/>
              <a:pathLst>
                <a:path w="317104" h="392849">
                  <a:moveTo>
                    <a:pt x="22482" y="0"/>
                  </a:moveTo>
                  <a:lnTo>
                    <a:pt x="22482" y="12428"/>
                  </a:lnTo>
                  <a:lnTo>
                    <a:pt x="19836" y="20737"/>
                  </a:lnTo>
                  <a:lnTo>
                    <a:pt x="16345" y="30052"/>
                  </a:lnTo>
                  <a:lnTo>
                    <a:pt x="13388" y="41867"/>
                  </a:lnTo>
                  <a:lnTo>
                    <a:pt x="9179" y="52011"/>
                  </a:lnTo>
                  <a:lnTo>
                    <a:pt x="5973" y="64138"/>
                  </a:lnTo>
                  <a:lnTo>
                    <a:pt x="5223" y="73485"/>
                  </a:lnTo>
                  <a:lnTo>
                    <a:pt x="5023" y="78755"/>
                  </a:lnTo>
                  <a:lnTo>
                    <a:pt x="2154" y="89903"/>
                  </a:lnTo>
                  <a:lnTo>
                    <a:pt x="0" y="95654"/>
                  </a:lnTo>
                  <a:lnTo>
                    <a:pt x="4518" y="100480"/>
                  </a:lnTo>
                  <a:lnTo>
                    <a:pt x="13482" y="104690"/>
                  </a:lnTo>
                  <a:lnTo>
                    <a:pt x="25412" y="108488"/>
                  </a:lnTo>
                  <a:lnTo>
                    <a:pt x="33365" y="113005"/>
                  </a:lnTo>
                  <a:lnTo>
                    <a:pt x="38667" y="118001"/>
                  </a:lnTo>
                  <a:lnTo>
                    <a:pt x="44558" y="127850"/>
                  </a:lnTo>
                  <a:lnTo>
                    <a:pt x="48867" y="138974"/>
                  </a:lnTo>
                  <a:lnTo>
                    <a:pt x="53391" y="145441"/>
                  </a:lnTo>
                  <a:lnTo>
                    <a:pt x="55986" y="147562"/>
                  </a:lnTo>
                  <a:lnTo>
                    <a:pt x="58708" y="148976"/>
                  </a:lnTo>
                  <a:lnTo>
                    <a:pt x="65372" y="151540"/>
                  </a:lnTo>
                  <a:lnTo>
                    <a:pt x="74948" y="155986"/>
                  </a:lnTo>
                  <a:lnTo>
                    <a:pt x="80279" y="157569"/>
                  </a:lnTo>
                  <a:lnTo>
                    <a:pt x="85818" y="158624"/>
                  </a:lnTo>
                  <a:lnTo>
                    <a:pt x="91495" y="159327"/>
                  </a:lnTo>
                  <a:lnTo>
                    <a:pt x="97264" y="159796"/>
                  </a:lnTo>
                  <a:lnTo>
                    <a:pt x="103094" y="160108"/>
                  </a:lnTo>
                  <a:lnTo>
                    <a:pt x="114864" y="160456"/>
                  </a:lnTo>
                  <a:lnTo>
                    <a:pt x="126710" y="160610"/>
                  </a:lnTo>
                  <a:lnTo>
                    <a:pt x="133639" y="159660"/>
                  </a:lnTo>
                  <a:lnTo>
                    <a:pt x="141235" y="158033"/>
                  </a:lnTo>
                  <a:lnTo>
                    <a:pt x="149276" y="155957"/>
                  </a:lnTo>
                  <a:lnTo>
                    <a:pt x="156621" y="154573"/>
                  </a:lnTo>
                  <a:lnTo>
                    <a:pt x="163501" y="153650"/>
                  </a:lnTo>
                  <a:lnTo>
                    <a:pt x="170073" y="153034"/>
                  </a:lnTo>
                  <a:lnTo>
                    <a:pt x="177431" y="151632"/>
                  </a:lnTo>
                  <a:lnTo>
                    <a:pt x="185313" y="149706"/>
                  </a:lnTo>
                  <a:lnTo>
                    <a:pt x="193543" y="147429"/>
                  </a:lnTo>
                  <a:lnTo>
                    <a:pt x="201015" y="144918"/>
                  </a:lnTo>
                  <a:lnTo>
                    <a:pt x="207980" y="142253"/>
                  </a:lnTo>
                  <a:lnTo>
                    <a:pt x="214608" y="139483"/>
                  </a:lnTo>
                  <a:lnTo>
                    <a:pt x="221011" y="136645"/>
                  </a:lnTo>
                  <a:lnTo>
                    <a:pt x="233418" y="130845"/>
                  </a:lnTo>
                  <a:lnTo>
                    <a:pt x="242900" y="124961"/>
                  </a:lnTo>
                  <a:lnTo>
                    <a:pt x="246818" y="122002"/>
                  </a:lnTo>
                  <a:lnTo>
                    <a:pt x="245462" y="119038"/>
                  </a:lnTo>
                  <a:lnTo>
                    <a:pt x="240588" y="116069"/>
                  </a:lnTo>
                  <a:lnTo>
                    <a:pt x="233370" y="113098"/>
                  </a:lnTo>
                  <a:lnTo>
                    <a:pt x="229551" y="110125"/>
                  </a:lnTo>
                  <a:lnTo>
                    <a:pt x="227997" y="107151"/>
                  </a:lnTo>
                  <a:lnTo>
                    <a:pt x="227952" y="104176"/>
                  </a:lnTo>
                  <a:lnTo>
                    <a:pt x="229908" y="102193"/>
                  </a:lnTo>
                  <a:lnTo>
                    <a:pt x="233195" y="100871"/>
                  </a:lnTo>
                  <a:lnTo>
                    <a:pt x="243249" y="98749"/>
                  </a:lnTo>
                  <a:lnTo>
                    <a:pt x="252466" y="98295"/>
                  </a:lnTo>
                  <a:lnTo>
                    <a:pt x="258962" y="98240"/>
                  </a:lnTo>
                  <a:lnTo>
                    <a:pt x="260503" y="99227"/>
                  </a:lnTo>
                  <a:lnTo>
                    <a:pt x="261529" y="100878"/>
                  </a:lnTo>
                  <a:lnTo>
                    <a:pt x="262214" y="102970"/>
                  </a:lnTo>
                  <a:lnTo>
                    <a:pt x="268624" y="105357"/>
                  </a:lnTo>
                  <a:lnTo>
                    <a:pt x="278850" y="107942"/>
                  </a:lnTo>
                  <a:lnTo>
                    <a:pt x="291621" y="110656"/>
                  </a:lnTo>
                  <a:lnTo>
                    <a:pt x="300134" y="114450"/>
                  </a:lnTo>
                  <a:lnTo>
                    <a:pt x="305810" y="118964"/>
                  </a:lnTo>
                  <a:lnTo>
                    <a:pt x="309594" y="123958"/>
                  </a:lnTo>
                  <a:lnTo>
                    <a:pt x="312117" y="129271"/>
                  </a:lnTo>
                  <a:lnTo>
                    <a:pt x="314919" y="140467"/>
                  </a:lnTo>
                  <a:lnTo>
                    <a:pt x="315667" y="147223"/>
                  </a:lnTo>
                  <a:lnTo>
                    <a:pt x="316165" y="154703"/>
                  </a:lnTo>
                  <a:lnTo>
                    <a:pt x="316719" y="169959"/>
                  </a:lnTo>
                  <a:lnTo>
                    <a:pt x="317030" y="190697"/>
                  </a:lnTo>
                  <a:lnTo>
                    <a:pt x="317103" y="206793"/>
                  </a:lnTo>
                  <a:lnTo>
                    <a:pt x="316130" y="214261"/>
                  </a:lnTo>
                  <a:lnTo>
                    <a:pt x="314490" y="221223"/>
                  </a:lnTo>
                  <a:lnTo>
                    <a:pt x="304728" y="251395"/>
                  </a:lnTo>
                  <a:lnTo>
                    <a:pt x="300935" y="258878"/>
                  </a:lnTo>
                  <a:lnTo>
                    <a:pt x="296422" y="265851"/>
                  </a:lnTo>
                  <a:lnTo>
                    <a:pt x="291429" y="272484"/>
                  </a:lnTo>
                  <a:lnTo>
                    <a:pt x="287108" y="279882"/>
                  </a:lnTo>
                  <a:lnTo>
                    <a:pt x="283235" y="287791"/>
                  </a:lnTo>
                  <a:lnTo>
                    <a:pt x="279661" y="296040"/>
                  </a:lnTo>
                  <a:lnTo>
                    <a:pt x="275294" y="303524"/>
                  </a:lnTo>
                  <a:lnTo>
                    <a:pt x="270398" y="310498"/>
                  </a:lnTo>
                  <a:lnTo>
                    <a:pt x="265150" y="317131"/>
                  </a:lnTo>
                  <a:lnTo>
                    <a:pt x="260659" y="324530"/>
                  </a:lnTo>
                  <a:lnTo>
                    <a:pt x="256673" y="332439"/>
                  </a:lnTo>
                  <a:lnTo>
                    <a:pt x="253023" y="340688"/>
                  </a:lnTo>
                  <a:lnTo>
                    <a:pt x="248606" y="347180"/>
                  </a:lnTo>
                  <a:lnTo>
                    <a:pt x="243676" y="352500"/>
                  </a:lnTo>
                  <a:lnTo>
                    <a:pt x="233900" y="362049"/>
                  </a:lnTo>
                  <a:lnTo>
                    <a:pt x="226247" y="372908"/>
                  </a:lnTo>
                  <a:lnTo>
                    <a:pt x="216893" y="381703"/>
                  </a:lnTo>
                  <a:lnTo>
                    <a:pt x="211621" y="385437"/>
                  </a:lnTo>
                  <a:lnTo>
                    <a:pt x="206122" y="387927"/>
                  </a:lnTo>
                  <a:lnTo>
                    <a:pt x="200471" y="389587"/>
                  </a:lnTo>
                  <a:lnTo>
                    <a:pt x="194719" y="390693"/>
                  </a:lnTo>
                  <a:lnTo>
                    <a:pt x="188900" y="391430"/>
                  </a:lnTo>
                  <a:lnTo>
                    <a:pt x="183037" y="391922"/>
                  </a:lnTo>
                  <a:lnTo>
                    <a:pt x="177143" y="392250"/>
                  </a:lnTo>
                  <a:lnTo>
                    <a:pt x="165304" y="392614"/>
                  </a:lnTo>
                  <a:lnTo>
                    <a:pt x="141534" y="392848"/>
                  </a:lnTo>
                  <a:lnTo>
                    <a:pt x="136576" y="391875"/>
                  </a:lnTo>
                  <a:lnTo>
                    <a:pt x="128422" y="388148"/>
                  </a:lnTo>
                  <a:lnTo>
                    <a:pt x="121491" y="383185"/>
                  </a:lnTo>
                  <a:lnTo>
                    <a:pt x="112010" y="374812"/>
                  </a:lnTo>
                  <a:lnTo>
                    <a:pt x="102849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28"/>
            <p:cNvSpPr/>
            <p:nvPr/>
          </p:nvSpPr>
          <p:spPr>
            <a:xfrm>
              <a:off x="2821781" y="3196828"/>
              <a:ext cx="125016" cy="178594"/>
            </a:xfrm>
            <a:custGeom>
              <a:avLst/>
              <a:gdLst/>
              <a:ahLst/>
              <a:cxnLst/>
              <a:rect l="0" t="0" r="0" b="0"/>
              <a:pathLst>
                <a:path w="125016" h="178594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4740" y="12428"/>
                  </a:lnTo>
                  <a:lnTo>
                    <a:pt x="6137" y="15231"/>
                  </a:lnTo>
                  <a:lnTo>
                    <a:pt x="7068" y="18091"/>
                  </a:lnTo>
                  <a:lnTo>
                    <a:pt x="7688" y="20990"/>
                  </a:lnTo>
                  <a:lnTo>
                    <a:pt x="9094" y="24908"/>
                  </a:lnTo>
                  <a:lnTo>
                    <a:pt x="11023" y="29503"/>
                  </a:lnTo>
                  <a:lnTo>
                    <a:pt x="13302" y="34552"/>
                  </a:lnTo>
                  <a:lnTo>
                    <a:pt x="16806" y="38909"/>
                  </a:lnTo>
                  <a:lnTo>
                    <a:pt x="21125" y="42807"/>
                  </a:lnTo>
                  <a:lnTo>
                    <a:pt x="25990" y="46397"/>
                  </a:lnTo>
                  <a:lnTo>
                    <a:pt x="30225" y="50775"/>
                  </a:lnTo>
                  <a:lnTo>
                    <a:pt x="34041" y="55678"/>
                  </a:lnTo>
                  <a:lnTo>
                    <a:pt x="37576" y="60931"/>
                  </a:lnTo>
                  <a:lnTo>
                    <a:pt x="40926" y="66417"/>
                  </a:lnTo>
                  <a:lnTo>
                    <a:pt x="44151" y="72060"/>
                  </a:lnTo>
                  <a:lnTo>
                    <a:pt x="47293" y="77805"/>
                  </a:lnTo>
                  <a:lnTo>
                    <a:pt x="51372" y="83620"/>
                  </a:lnTo>
                  <a:lnTo>
                    <a:pt x="56077" y="89481"/>
                  </a:lnTo>
                  <a:lnTo>
                    <a:pt x="61197" y="95372"/>
                  </a:lnTo>
                  <a:lnTo>
                    <a:pt x="66595" y="101285"/>
                  </a:lnTo>
                  <a:lnTo>
                    <a:pt x="77884" y="113145"/>
                  </a:lnTo>
                  <a:lnTo>
                    <a:pt x="82680" y="119087"/>
                  </a:lnTo>
                  <a:lnTo>
                    <a:pt x="86870" y="125032"/>
                  </a:lnTo>
                  <a:lnTo>
                    <a:pt x="90655" y="130979"/>
                  </a:lnTo>
                  <a:lnTo>
                    <a:pt x="95164" y="136928"/>
                  </a:lnTo>
                  <a:lnTo>
                    <a:pt x="100153" y="142880"/>
                  </a:lnTo>
                  <a:lnTo>
                    <a:pt x="105464" y="148831"/>
                  </a:lnTo>
                  <a:lnTo>
                    <a:pt x="109997" y="154783"/>
                  </a:lnTo>
                  <a:lnTo>
                    <a:pt x="114011" y="160735"/>
                  </a:lnTo>
                  <a:lnTo>
                    <a:pt x="125015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29"/>
            <p:cNvSpPr/>
            <p:nvPr/>
          </p:nvSpPr>
          <p:spPr>
            <a:xfrm>
              <a:off x="3116460" y="3134320"/>
              <a:ext cx="275740" cy="696516"/>
            </a:xfrm>
            <a:custGeom>
              <a:avLst/>
              <a:gdLst/>
              <a:ahLst/>
              <a:cxnLst/>
              <a:rect l="0" t="0" r="0" b="0"/>
              <a:pathLst>
                <a:path w="275740" h="696516">
                  <a:moveTo>
                    <a:pt x="0" y="0"/>
                  </a:moveTo>
                  <a:lnTo>
                    <a:pt x="4741" y="4740"/>
                  </a:lnTo>
                  <a:lnTo>
                    <a:pt x="12360" y="9713"/>
                  </a:lnTo>
                  <a:lnTo>
                    <a:pt x="17170" y="12429"/>
                  </a:lnTo>
                  <a:lnTo>
                    <a:pt x="23353" y="16223"/>
                  </a:lnTo>
                  <a:lnTo>
                    <a:pt x="46277" y="31044"/>
                  </a:lnTo>
                  <a:lnTo>
                    <a:pt x="63232" y="42240"/>
                  </a:lnTo>
                  <a:lnTo>
                    <a:pt x="70928" y="48996"/>
                  </a:lnTo>
                  <a:lnTo>
                    <a:pt x="78043" y="56476"/>
                  </a:lnTo>
                  <a:lnTo>
                    <a:pt x="84771" y="64440"/>
                  </a:lnTo>
                  <a:lnTo>
                    <a:pt x="92233" y="72725"/>
                  </a:lnTo>
                  <a:lnTo>
                    <a:pt x="108461" y="89869"/>
                  </a:lnTo>
                  <a:lnTo>
                    <a:pt x="134333" y="116255"/>
                  </a:lnTo>
                  <a:lnTo>
                    <a:pt x="142141" y="125129"/>
                  </a:lnTo>
                  <a:lnTo>
                    <a:pt x="149331" y="134020"/>
                  </a:lnTo>
                  <a:lnTo>
                    <a:pt x="156109" y="142925"/>
                  </a:lnTo>
                  <a:lnTo>
                    <a:pt x="162612" y="152830"/>
                  </a:lnTo>
                  <a:lnTo>
                    <a:pt x="168931" y="163403"/>
                  </a:lnTo>
                  <a:lnTo>
                    <a:pt x="175129" y="174419"/>
                  </a:lnTo>
                  <a:lnTo>
                    <a:pt x="187306" y="197244"/>
                  </a:lnTo>
                  <a:lnTo>
                    <a:pt x="193332" y="208886"/>
                  </a:lnTo>
                  <a:lnTo>
                    <a:pt x="198341" y="220617"/>
                  </a:lnTo>
                  <a:lnTo>
                    <a:pt x="202673" y="232406"/>
                  </a:lnTo>
                  <a:lnTo>
                    <a:pt x="206553" y="244234"/>
                  </a:lnTo>
                  <a:lnTo>
                    <a:pt x="215093" y="256088"/>
                  </a:lnTo>
                  <a:lnTo>
                    <a:pt x="226739" y="267960"/>
                  </a:lnTo>
                  <a:lnTo>
                    <a:pt x="240456" y="279843"/>
                  </a:lnTo>
                  <a:lnTo>
                    <a:pt x="250593" y="291734"/>
                  </a:lnTo>
                  <a:lnTo>
                    <a:pt x="258344" y="303630"/>
                  </a:lnTo>
                  <a:lnTo>
                    <a:pt x="264503" y="315529"/>
                  </a:lnTo>
                  <a:lnTo>
                    <a:pt x="268608" y="327431"/>
                  </a:lnTo>
                  <a:lnTo>
                    <a:pt x="271346" y="339334"/>
                  </a:lnTo>
                  <a:lnTo>
                    <a:pt x="273171" y="351238"/>
                  </a:lnTo>
                  <a:lnTo>
                    <a:pt x="274388" y="363143"/>
                  </a:lnTo>
                  <a:lnTo>
                    <a:pt x="275198" y="375048"/>
                  </a:lnTo>
                  <a:lnTo>
                    <a:pt x="275739" y="386954"/>
                  </a:lnTo>
                  <a:lnTo>
                    <a:pt x="275107" y="398860"/>
                  </a:lnTo>
                  <a:lnTo>
                    <a:pt x="273694" y="410766"/>
                  </a:lnTo>
                  <a:lnTo>
                    <a:pt x="271760" y="422672"/>
                  </a:lnTo>
                  <a:lnTo>
                    <a:pt x="269478" y="434578"/>
                  </a:lnTo>
                  <a:lnTo>
                    <a:pt x="264297" y="458390"/>
                  </a:lnTo>
                  <a:lnTo>
                    <a:pt x="255801" y="494109"/>
                  </a:lnTo>
                  <a:lnTo>
                    <a:pt x="249950" y="515276"/>
                  </a:lnTo>
                  <a:lnTo>
                    <a:pt x="247001" y="525088"/>
                  </a:lnTo>
                  <a:lnTo>
                    <a:pt x="242058" y="535597"/>
                  </a:lnTo>
                  <a:lnTo>
                    <a:pt x="235786" y="546573"/>
                  </a:lnTo>
                  <a:lnTo>
                    <a:pt x="215383" y="578335"/>
                  </a:lnTo>
                  <a:lnTo>
                    <a:pt x="209073" y="587963"/>
                  </a:lnTo>
                  <a:lnTo>
                    <a:pt x="200898" y="597358"/>
                  </a:lnTo>
                  <a:lnTo>
                    <a:pt x="191479" y="606598"/>
                  </a:lnTo>
                  <a:lnTo>
                    <a:pt x="181231" y="615735"/>
                  </a:lnTo>
                  <a:lnTo>
                    <a:pt x="170430" y="624802"/>
                  </a:lnTo>
                  <a:lnTo>
                    <a:pt x="147846" y="642814"/>
                  </a:lnTo>
                  <a:lnTo>
                    <a:pt x="136267" y="650793"/>
                  </a:lnTo>
                  <a:lnTo>
                    <a:pt x="124579" y="658096"/>
                  </a:lnTo>
                  <a:lnTo>
                    <a:pt x="112819" y="664950"/>
                  </a:lnTo>
                  <a:lnTo>
                    <a:pt x="101009" y="670510"/>
                  </a:lnTo>
                  <a:lnTo>
                    <a:pt x="89168" y="675210"/>
                  </a:lnTo>
                  <a:lnTo>
                    <a:pt x="26790" y="6965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30"/>
            <p:cNvSpPr/>
            <p:nvPr/>
          </p:nvSpPr>
          <p:spPr>
            <a:xfrm>
              <a:off x="1456891" y="3295054"/>
              <a:ext cx="239750" cy="580431"/>
            </a:xfrm>
            <a:custGeom>
              <a:avLst/>
              <a:gdLst/>
              <a:ahLst/>
              <a:cxnLst/>
              <a:rect l="0" t="0" r="0" b="0"/>
              <a:pathLst>
                <a:path w="239750" h="580431">
                  <a:moveTo>
                    <a:pt x="25437" y="0"/>
                  </a:moveTo>
                  <a:lnTo>
                    <a:pt x="17748" y="7688"/>
                  </a:lnTo>
                  <a:lnTo>
                    <a:pt x="17059" y="11024"/>
                  </a:lnTo>
                  <a:lnTo>
                    <a:pt x="16875" y="13302"/>
                  </a:lnTo>
                  <a:lnTo>
                    <a:pt x="10443" y="31218"/>
                  </a:lnTo>
                  <a:lnTo>
                    <a:pt x="7434" y="49048"/>
                  </a:lnTo>
                  <a:lnTo>
                    <a:pt x="3214" y="64463"/>
                  </a:lnTo>
                  <a:lnTo>
                    <a:pt x="677" y="81236"/>
                  </a:lnTo>
                  <a:lnTo>
                    <a:pt x="0" y="89876"/>
                  </a:lnTo>
                  <a:lnTo>
                    <a:pt x="1534" y="98613"/>
                  </a:lnTo>
                  <a:lnTo>
                    <a:pt x="8529" y="116258"/>
                  </a:lnTo>
                  <a:lnTo>
                    <a:pt x="15607" y="134021"/>
                  </a:lnTo>
                  <a:lnTo>
                    <a:pt x="18884" y="142926"/>
                  </a:lnTo>
                  <a:lnTo>
                    <a:pt x="21068" y="152831"/>
                  </a:lnTo>
                  <a:lnTo>
                    <a:pt x="22524" y="163403"/>
                  </a:lnTo>
                  <a:lnTo>
                    <a:pt x="23495" y="174420"/>
                  </a:lnTo>
                  <a:lnTo>
                    <a:pt x="25134" y="185733"/>
                  </a:lnTo>
                  <a:lnTo>
                    <a:pt x="27219" y="197244"/>
                  </a:lnTo>
                  <a:lnTo>
                    <a:pt x="29602" y="208887"/>
                  </a:lnTo>
                  <a:lnTo>
                    <a:pt x="31190" y="220617"/>
                  </a:lnTo>
                  <a:lnTo>
                    <a:pt x="32249" y="232406"/>
                  </a:lnTo>
                  <a:lnTo>
                    <a:pt x="32954" y="244235"/>
                  </a:lnTo>
                  <a:lnTo>
                    <a:pt x="35409" y="256088"/>
                  </a:lnTo>
                  <a:lnTo>
                    <a:pt x="39030" y="267960"/>
                  </a:lnTo>
                  <a:lnTo>
                    <a:pt x="48346" y="292727"/>
                  </a:lnTo>
                  <a:lnTo>
                    <a:pt x="59100" y="320270"/>
                  </a:lnTo>
                  <a:lnTo>
                    <a:pt x="64746" y="333568"/>
                  </a:lnTo>
                  <a:lnTo>
                    <a:pt x="76311" y="358927"/>
                  </a:lnTo>
                  <a:lnTo>
                    <a:pt x="83165" y="372238"/>
                  </a:lnTo>
                  <a:lnTo>
                    <a:pt x="90711" y="386073"/>
                  </a:lnTo>
                  <a:lnTo>
                    <a:pt x="98719" y="400257"/>
                  </a:lnTo>
                  <a:lnTo>
                    <a:pt x="107033" y="413682"/>
                  </a:lnTo>
                  <a:lnTo>
                    <a:pt x="115553" y="426600"/>
                  </a:lnTo>
                  <a:lnTo>
                    <a:pt x="124210" y="439182"/>
                  </a:lnTo>
                  <a:lnTo>
                    <a:pt x="141765" y="466390"/>
                  </a:lnTo>
                  <a:lnTo>
                    <a:pt x="150614" y="480591"/>
                  </a:lnTo>
                  <a:lnTo>
                    <a:pt x="159490" y="494027"/>
                  </a:lnTo>
                  <a:lnTo>
                    <a:pt x="177289" y="519539"/>
                  </a:lnTo>
                  <a:lnTo>
                    <a:pt x="186203" y="529914"/>
                  </a:lnTo>
                  <a:lnTo>
                    <a:pt x="195122" y="538815"/>
                  </a:lnTo>
                  <a:lnTo>
                    <a:pt x="204045" y="546734"/>
                  </a:lnTo>
                  <a:lnTo>
                    <a:pt x="219250" y="560823"/>
                  </a:lnTo>
                  <a:lnTo>
                    <a:pt x="239749" y="5804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31"/>
            <p:cNvSpPr/>
            <p:nvPr/>
          </p:nvSpPr>
          <p:spPr>
            <a:xfrm>
              <a:off x="3178968" y="2902148"/>
              <a:ext cx="276822" cy="241103"/>
            </a:xfrm>
            <a:custGeom>
              <a:avLst/>
              <a:gdLst/>
              <a:ahLst/>
              <a:cxnLst/>
              <a:rect l="0" t="0" r="0" b="0"/>
              <a:pathLst>
                <a:path w="276822" h="241103">
                  <a:moveTo>
                    <a:pt x="0" y="0"/>
                  </a:moveTo>
                  <a:lnTo>
                    <a:pt x="4741" y="0"/>
                  </a:lnTo>
                  <a:lnTo>
                    <a:pt x="7129" y="992"/>
                  </a:lnTo>
                  <a:lnTo>
                    <a:pt x="16224" y="7129"/>
                  </a:lnTo>
                  <a:lnTo>
                    <a:pt x="20738" y="9713"/>
                  </a:lnTo>
                  <a:lnTo>
                    <a:pt x="31045" y="15231"/>
                  </a:lnTo>
                  <a:lnTo>
                    <a:pt x="42240" y="20991"/>
                  </a:lnTo>
                  <a:lnTo>
                    <a:pt x="48996" y="24908"/>
                  </a:lnTo>
                  <a:lnTo>
                    <a:pt x="64440" y="34552"/>
                  </a:lnTo>
                  <a:lnTo>
                    <a:pt x="72726" y="40894"/>
                  </a:lnTo>
                  <a:lnTo>
                    <a:pt x="81226" y="48098"/>
                  </a:lnTo>
                  <a:lnTo>
                    <a:pt x="89870" y="55878"/>
                  </a:lnTo>
                  <a:lnTo>
                    <a:pt x="99600" y="63049"/>
                  </a:lnTo>
                  <a:lnTo>
                    <a:pt x="110057" y="69814"/>
                  </a:lnTo>
                  <a:lnTo>
                    <a:pt x="120996" y="76308"/>
                  </a:lnTo>
                  <a:lnTo>
                    <a:pt x="131266" y="83614"/>
                  </a:lnTo>
                  <a:lnTo>
                    <a:pt x="141089" y="91462"/>
                  </a:lnTo>
                  <a:lnTo>
                    <a:pt x="150614" y="99670"/>
                  </a:lnTo>
                  <a:lnTo>
                    <a:pt x="160933" y="109111"/>
                  </a:lnTo>
                  <a:lnTo>
                    <a:pt x="182981" y="130184"/>
                  </a:lnTo>
                  <a:lnTo>
                    <a:pt x="193425" y="141360"/>
                  </a:lnTo>
                  <a:lnTo>
                    <a:pt x="203364" y="152778"/>
                  </a:lnTo>
                  <a:lnTo>
                    <a:pt x="212967" y="164360"/>
                  </a:lnTo>
                  <a:lnTo>
                    <a:pt x="231574" y="187812"/>
                  </a:lnTo>
                  <a:lnTo>
                    <a:pt x="240703" y="199622"/>
                  </a:lnTo>
                  <a:lnTo>
                    <a:pt x="248773" y="209480"/>
                  </a:lnTo>
                  <a:lnTo>
                    <a:pt x="256138" y="218036"/>
                  </a:lnTo>
                  <a:lnTo>
                    <a:pt x="276821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32"/>
            <p:cNvSpPr/>
            <p:nvPr/>
          </p:nvSpPr>
          <p:spPr>
            <a:xfrm>
              <a:off x="3804046" y="3393281"/>
              <a:ext cx="36418" cy="312540"/>
            </a:xfrm>
            <a:custGeom>
              <a:avLst/>
              <a:gdLst/>
              <a:ahLst/>
              <a:cxnLst/>
              <a:rect l="0" t="0" r="0" b="0"/>
              <a:pathLst>
                <a:path w="36418" h="312540">
                  <a:moveTo>
                    <a:pt x="17860" y="0"/>
                  </a:moveTo>
                  <a:lnTo>
                    <a:pt x="17860" y="21249"/>
                  </a:lnTo>
                  <a:lnTo>
                    <a:pt x="20836" y="24088"/>
                  </a:lnTo>
                  <a:lnTo>
                    <a:pt x="25797" y="26973"/>
                  </a:lnTo>
                  <a:lnTo>
                    <a:pt x="32081" y="29888"/>
                  </a:lnTo>
                  <a:lnTo>
                    <a:pt x="35278" y="33816"/>
                  </a:lnTo>
                  <a:lnTo>
                    <a:pt x="36417" y="38419"/>
                  </a:lnTo>
                  <a:lnTo>
                    <a:pt x="36185" y="43472"/>
                  </a:lnTo>
                  <a:lnTo>
                    <a:pt x="35926" y="54378"/>
                  </a:lnTo>
                  <a:lnTo>
                    <a:pt x="35857" y="60065"/>
                  </a:lnTo>
                  <a:lnTo>
                    <a:pt x="34818" y="65840"/>
                  </a:lnTo>
                  <a:lnTo>
                    <a:pt x="33134" y="71674"/>
                  </a:lnTo>
                  <a:lnTo>
                    <a:pt x="31019" y="77549"/>
                  </a:lnTo>
                  <a:lnTo>
                    <a:pt x="29609" y="83449"/>
                  </a:lnTo>
                  <a:lnTo>
                    <a:pt x="28669" y="89367"/>
                  </a:lnTo>
                  <a:lnTo>
                    <a:pt x="28042" y="95297"/>
                  </a:lnTo>
                  <a:lnTo>
                    <a:pt x="26632" y="101234"/>
                  </a:lnTo>
                  <a:lnTo>
                    <a:pt x="24700" y="107177"/>
                  </a:lnTo>
                  <a:lnTo>
                    <a:pt x="22420" y="113123"/>
                  </a:lnTo>
                  <a:lnTo>
                    <a:pt x="20900" y="120064"/>
                  </a:lnTo>
                  <a:lnTo>
                    <a:pt x="19887" y="127668"/>
                  </a:lnTo>
                  <a:lnTo>
                    <a:pt x="19211" y="135713"/>
                  </a:lnTo>
                  <a:lnTo>
                    <a:pt x="17768" y="144053"/>
                  </a:lnTo>
                  <a:lnTo>
                    <a:pt x="15815" y="152590"/>
                  </a:lnTo>
                  <a:lnTo>
                    <a:pt x="13520" y="161258"/>
                  </a:lnTo>
                  <a:lnTo>
                    <a:pt x="11990" y="169021"/>
                  </a:lnTo>
                  <a:lnTo>
                    <a:pt x="10969" y="176180"/>
                  </a:lnTo>
                  <a:lnTo>
                    <a:pt x="10290" y="182938"/>
                  </a:lnTo>
                  <a:lnTo>
                    <a:pt x="8844" y="190420"/>
                  </a:lnTo>
                  <a:lnTo>
                    <a:pt x="6888" y="198383"/>
                  </a:lnTo>
                  <a:lnTo>
                    <a:pt x="4592" y="206670"/>
                  </a:lnTo>
                  <a:lnTo>
                    <a:pt x="3062" y="214178"/>
                  </a:lnTo>
                  <a:lnTo>
                    <a:pt x="2041" y="221168"/>
                  </a:lnTo>
                  <a:lnTo>
                    <a:pt x="1361" y="227813"/>
                  </a:lnTo>
                  <a:lnTo>
                    <a:pt x="907" y="234227"/>
                  </a:lnTo>
                  <a:lnTo>
                    <a:pt x="605" y="240487"/>
                  </a:lnTo>
                  <a:lnTo>
                    <a:pt x="269" y="252734"/>
                  </a:lnTo>
                  <a:lnTo>
                    <a:pt x="5" y="302820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33"/>
            <p:cNvSpPr/>
            <p:nvPr/>
          </p:nvSpPr>
          <p:spPr>
            <a:xfrm>
              <a:off x="3714750" y="3536165"/>
              <a:ext cx="375047" cy="26781"/>
            </a:xfrm>
            <a:custGeom>
              <a:avLst/>
              <a:gdLst/>
              <a:ahLst/>
              <a:cxnLst/>
              <a:rect l="0" t="0" r="0" b="0"/>
              <a:pathLst>
                <a:path w="375047" h="26781">
                  <a:moveTo>
                    <a:pt x="0" y="17850"/>
                  </a:moveTo>
                  <a:lnTo>
                    <a:pt x="0" y="13110"/>
                  </a:lnTo>
                  <a:lnTo>
                    <a:pt x="992" y="11713"/>
                  </a:lnTo>
                  <a:lnTo>
                    <a:pt x="2645" y="10782"/>
                  </a:lnTo>
                  <a:lnTo>
                    <a:pt x="7688" y="9288"/>
                  </a:lnTo>
                  <a:lnTo>
                    <a:pt x="13302" y="9029"/>
                  </a:lnTo>
                  <a:lnTo>
                    <a:pt x="15813" y="8001"/>
                  </a:lnTo>
                  <a:lnTo>
                    <a:pt x="18479" y="6323"/>
                  </a:lnTo>
                  <a:lnTo>
                    <a:pt x="21249" y="4212"/>
                  </a:lnTo>
                  <a:lnTo>
                    <a:pt x="24088" y="2805"/>
                  </a:lnTo>
                  <a:lnTo>
                    <a:pt x="26972" y="1867"/>
                  </a:lnTo>
                  <a:lnTo>
                    <a:pt x="29888" y="1241"/>
                  </a:lnTo>
                  <a:lnTo>
                    <a:pt x="38418" y="547"/>
                  </a:lnTo>
                  <a:lnTo>
                    <a:pt x="48825" y="238"/>
                  </a:lnTo>
                  <a:lnTo>
                    <a:pt x="99080" y="5"/>
                  </a:lnTo>
                  <a:lnTo>
                    <a:pt x="107725" y="0"/>
                  </a:lnTo>
                  <a:lnTo>
                    <a:pt x="117457" y="990"/>
                  </a:lnTo>
                  <a:lnTo>
                    <a:pt x="127914" y="2641"/>
                  </a:lnTo>
                  <a:lnTo>
                    <a:pt x="138854" y="4734"/>
                  </a:lnTo>
                  <a:lnTo>
                    <a:pt x="149123" y="6130"/>
                  </a:lnTo>
                  <a:lnTo>
                    <a:pt x="158947" y="7060"/>
                  </a:lnTo>
                  <a:lnTo>
                    <a:pt x="168472" y="7680"/>
                  </a:lnTo>
                  <a:lnTo>
                    <a:pt x="177799" y="8093"/>
                  </a:lnTo>
                  <a:lnTo>
                    <a:pt x="196100" y="8553"/>
                  </a:lnTo>
                  <a:lnTo>
                    <a:pt x="205147" y="9667"/>
                  </a:lnTo>
                  <a:lnTo>
                    <a:pt x="214155" y="11403"/>
                  </a:lnTo>
                  <a:lnTo>
                    <a:pt x="223137" y="13552"/>
                  </a:lnTo>
                  <a:lnTo>
                    <a:pt x="232102" y="14985"/>
                  </a:lnTo>
                  <a:lnTo>
                    <a:pt x="241055" y="15940"/>
                  </a:lnTo>
                  <a:lnTo>
                    <a:pt x="249999" y="16577"/>
                  </a:lnTo>
                  <a:lnTo>
                    <a:pt x="258940" y="17993"/>
                  </a:lnTo>
                  <a:lnTo>
                    <a:pt x="267876" y="19930"/>
                  </a:lnTo>
                  <a:lnTo>
                    <a:pt x="276811" y="22213"/>
                  </a:lnTo>
                  <a:lnTo>
                    <a:pt x="284751" y="23735"/>
                  </a:lnTo>
                  <a:lnTo>
                    <a:pt x="292029" y="24750"/>
                  </a:lnTo>
                  <a:lnTo>
                    <a:pt x="298865" y="25427"/>
                  </a:lnTo>
                  <a:lnTo>
                    <a:pt x="306400" y="25878"/>
                  </a:lnTo>
                  <a:lnTo>
                    <a:pt x="322709" y="26379"/>
                  </a:lnTo>
                  <a:lnTo>
                    <a:pt x="357986" y="26745"/>
                  </a:lnTo>
                  <a:lnTo>
                    <a:pt x="375046" y="267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34"/>
            <p:cNvSpPr/>
            <p:nvPr/>
          </p:nvSpPr>
          <p:spPr>
            <a:xfrm>
              <a:off x="4446984" y="3330773"/>
              <a:ext cx="160735" cy="348259"/>
            </a:xfrm>
            <a:custGeom>
              <a:avLst/>
              <a:gdLst/>
              <a:ahLst/>
              <a:cxnLst/>
              <a:rect l="0" t="0" r="0" b="0"/>
              <a:pathLst>
                <a:path w="160735" h="348259">
                  <a:moveTo>
                    <a:pt x="160734" y="0"/>
                  </a:moveTo>
                  <a:lnTo>
                    <a:pt x="160734" y="68885"/>
                  </a:lnTo>
                  <a:lnTo>
                    <a:pt x="159742" y="74697"/>
                  </a:lnTo>
                  <a:lnTo>
                    <a:pt x="158089" y="80555"/>
                  </a:lnTo>
                  <a:lnTo>
                    <a:pt x="151021" y="100928"/>
                  </a:lnTo>
                  <a:lnTo>
                    <a:pt x="148305" y="108957"/>
                  </a:lnTo>
                  <a:lnTo>
                    <a:pt x="145503" y="116294"/>
                  </a:lnTo>
                  <a:lnTo>
                    <a:pt x="142643" y="123170"/>
                  </a:lnTo>
                  <a:lnTo>
                    <a:pt x="139743" y="129738"/>
                  </a:lnTo>
                  <a:lnTo>
                    <a:pt x="136819" y="137094"/>
                  </a:lnTo>
                  <a:lnTo>
                    <a:pt x="130923" y="153204"/>
                  </a:lnTo>
                  <a:lnTo>
                    <a:pt x="126969" y="160675"/>
                  </a:lnTo>
                  <a:lnTo>
                    <a:pt x="122350" y="167640"/>
                  </a:lnTo>
                  <a:lnTo>
                    <a:pt x="117285" y="174268"/>
                  </a:lnTo>
                  <a:lnTo>
                    <a:pt x="111924" y="181663"/>
                  </a:lnTo>
                  <a:lnTo>
                    <a:pt x="100676" y="197817"/>
                  </a:lnTo>
                  <a:lnTo>
                    <a:pt x="95891" y="206292"/>
                  </a:lnTo>
                  <a:lnTo>
                    <a:pt x="91708" y="214919"/>
                  </a:lnTo>
                  <a:lnTo>
                    <a:pt x="87928" y="223646"/>
                  </a:lnTo>
                  <a:lnTo>
                    <a:pt x="83423" y="231449"/>
                  </a:lnTo>
                  <a:lnTo>
                    <a:pt x="78436" y="238635"/>
                  </a:lnTo>
                  <a:lnTo>
                    <a:pt x="73126" y="245410"/>
                  </a:lnTo>
                  <a:lnTo>
                    <a:pt x="68595" y="252903"/>
                  </a:lnTo>
                  <a:lnTo>
                    <a:pt x="64581" y="260876"/>
                  </a:lnTo>
                  <a:lnTo>
                    <a:pt x="60914" y="269167"/>
                  </a:lnTo>
                  <a:lnTo>
                    <a:pt x="56484" y="276679"/>
                  </a:lnTo>
                  <a:lnTo>
                    <a:pt x="51547" y="283671"/>
                  </a:lnTo>
                  <a:lnTo>
                    <a:pt x="46271" y="290317"/>
                  </a:lnTo>
                  <a:lnTo>
                    <a:pt x="40769" y="296732"/>
                  </a:lnTo>
                  <a:lnTo>
                    <a:pt x="35117" y="302993"/>
                  </a:lnTo>
                  <a:lnTo>
                    <a:pt x="29364" y="309152"/>
                  </a:lnTo>
                  <a:lnTo>
                    <a:pt x="24537" y="315242"/>
                  </a:lnTo>
                  <a:lnTo>
                    <a:pt x="20327" y="321287"/>
                  </a:lnTo>
                  <a:lnTo>
                    <a:pt x="16527" y="327300"/>
                  </a:lnTo>
                  <a:lnTo>
                    <a:pt x="13003" y="331310"/>
                  </a:lnTo>
                  <a:lnTo>
                    <a:pt x="9661" y="333982"/>
                  </a:lnTo>
                  <a:lnTo>
                    <a:pt x="6441" y="335764"/>
                  </a:lnTo>
                  <a:lnTo>
                    <a:pt x="4293" y="337944"/>
                  </a:lnTo>
                  <a:lnTo>
                    <a:pt x="2862" y="340390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35"/>
            <p:cNvSpPr/>
            <p:nvPr/>
          </p:nvSpPr>
          <p:spPr>
            <a:xfrm>
              <a:off x="4473773" y="3393281"/>
              <a:ext cx="214313" cy="330399"/>
            </a:xfrm>
            <a:custGeom>
              <a:avLst/>
              <a:gdLst/>
              <a:ahLst/>
              <a:cxnLst/>
              <a:rect l="0" t="0" r="0" b="0"/>
              <a:pathLst>
                <a:path w="214313" h="330399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7129" y="15231"/>
                  </a:lnTo>
                  <a:lnTo>
                    <a:pt x="12429" y="20990"/>
                  </a:lnTo>
                  <a:lnTo>
                    <a:pt x="25731" y="34552"/>
                  </a:lnTo>
                  <a:lnTo>
                    <a:pt x="30052" y="40894"/>
                  </a:lnTo>
                  <a:lnTo>
                    <a:pt x="33925" y="48098"/>
                  </a:lnTo>
                  <a:lnTo>
                    <a:pt x="37500" y="55878"/>
                  </a:lnTo>
                  <a:lnTo>
                    <a:pt x="41867" y="63049"/>
                  </a:lnTo>
                  <a:lnTo>
                    <a:pt x="46763" y="69814"/>
                  </a:lnTo>
                  <a:lnTo>
                    <a:pt x="52011" y="76308"/>
                  </a:lnTo>
                  <a:lnTo>
                    <a:pt x="57494" y="84606"/>
                  </a:lnTo>
                  <a:lnTo>
                    <a:pt x="63134" y="94107"/>
                  </a:lnTo>
                  <a:lnTo>
                    <a:pt x="68879" y="104410"/>
                  </a:lnTo>
                  <a:lnTo>
                    <a:pt x="75684" y="114255"/>
                  </a:lnTo>
                  <a:lnTo>
                    <a:pt x="83198" y="123795"/>
                  </a:lnTo>
                  <a:lnTo>
                    <a:pt x="91184" y="133131"/>
                  </a:lnTo>
                  <a:lnTo>
                    <a:pt x="98492" y="143324"/>
                  </a:lnTo>
                  <a:lnTo>
                    <a:pt x="105349" y="154088"/>
                  </a:lnTo>
                  <a:lnTo>
                    <a:pt x="111904" y="165233"/>
                  </a:lnTo>
                  <a:lnTo>
                    <a:pt x="119251" y="176632"/>
                  </a:lnTo>
                  <a:lnTo>
                    <a:pt x="127126" y="188200"/>
                  </a:lnTo>
                  <a:lnTo>
                    <a:pt x="149783" y="220797"/>
                  </a:lnTo>
                  <a:lnTo>
                    <a:pt x="193358" y="285607"/>
                  </a:lnTo>
                  <a:lnTo>
                    <a:pt x="198358" y="293592"/>
                  </a:lnTo>
                  <a:lnTo>
                    <a:pt x="202684" y="300900"/>
                  </a:lnTo>
                  <a:lnTo>
                    <a:pt x="206561" y="307756"/>
                  </a:lnTo>
                  <a:lnTo>
                    <a:pt x="210867" y="318019"/>
                  </a:lnTo>
                  <a:lnTo>
                    <a:pt x="214312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36"/>
            <p:cNvSpPr/>
            <p:nvPr/>
          </p:nvSpPr>
          <p:spPr>
            <a:xfrm>
              <a:off x="4911328" y="3446859"/>
              <a:ext cx="35601" cy="241102"/>
            </a:xfrm>
            <a:custGeom>
              <a:avLst/>
              <a:gdLst/>
              <a:ahLst/>
              <a:cxnLst/>
              <a:rect l="0" t="0" r="0" b="0"/>
              <a:pathLst>
                <a:path w="35601" h="241102">
                  <a:moveTo>
                    <a:pt x="17859" y="0"/>
                  </a:moveTo>
                  <a:lnTo>
                    <a:pt x="22599" y="4740"/>
                  </a:lnTo>
                  <a:lnTo>
                    <a:pt x="23996" y="7129"/>
                  </a:lnTo>
                  <a:lnTo>
                    <a:pt x="24926" y="9713"/>
                  </a:lnTo>
                  <a:lnTo>
                    <a:pt x="25548" y="12429"/>
                  </a:lnTo>
                  <a:lnTo>
                    <a:pt x="26953" y="16223"/>
                  </a:lnTo>
                  <a:lnTo>
                    <a:pt x="28883" y="20737"/>
                  </a:lnTo>
                  <a:lnTo>
                    <a:pt x="31161" y="25731"/>
                  </a:lnTo>
                  <a:lnTo>
                    <a:pt x="32681" y="31044"/>
                  </a:lnTo>
                  <a:lnTo>
                    <a:pt x="33693" y="36571"/>
                  </a:lnTo>
                  <a:lnTo>
                    <a:pt x="34368" y="42240"/>
                  </a:lnTo>
                  <a:lnTo>
                    <a:pt x="34818" y="48004"/>
                  </a:lnTo>
                  <a:lnTo>
                    <a:pt x="35118" y="53830"/>
                  </a:lnTo>
                  <a:lnTo>
                    <a:pt x="35451" y="65597"/>
                  </a:lnTo>
                  <a:lnTo>
                    <a:pt x="35600" y="77440"/>
                  </a:lnTo>
                  <a:lnTo>
                    <a:pt x="34647" y="84369"/>
                  </a:lnTo>
                  <a:lnTo>
                    <a:pt x="33020" y="91964"/>
                  </a:lnTo>
                  <a:lnTo>
                    <a:pt x="30943" y="100005"/>
                  </a:lnTo>
                  <a:lnTo>
                    <a:pt x="29558" y="108342"/>
                  </a:lnTo>
                  <a:lnTo>
                    <a:pt x="28635" y="116876"/>
                  </a:lnTo>
                  <a:lnTo>
                    <a:pt x="28019" y="125543"/>
                  </a:lnTo>
                  <a:lnTo>
                    <a:pt x="26617" y="133304"/>
                  </a:lnTo>
                  <a:lnTo>
                    <a:pt x="24690" y="140463"/>
                  </a:lnTo>
                  <a:lnTo>
                    <a:pt x="22413" y="147220"/>
                  </a:lnTo>
                  <a:lnTo>
                    <a:pt x="20894" y="154701"/>
                  </a:lnTo>
                  <a:lnTo>
                    <a:pt x="19883" y="162666"/>
                  </a:lnTo>
                  <a:lnTo>
                    <a:pt x="19209" y="170951"/>
                  </a:lnTo>
                  <a:lnTo>
                    <a:pt x="17766" y="178460"/>
                  </a:lnTo>
                  <a:lnTo>
                    <a:pt x="15813" y="185450"/>
                  </a:lnTo>
                  <a:lnTo>
                    <a:pt x="13518" y="192094"/>
                  </a:lnTo>
                  <a:lnTo>
                    <a:pt x="11988" y="198508"/>
                  </a:lnTo>
                  <a:lnTo>
                    <a:pt x="10969" y="204768"/>
                  </a:lnTo>
                  <a:lnTo>
                    <a:pt x="10289" y="210927"/>
                  </a:lnTo>
                  <a:lnTo>
                    <a:pt x="8844" y="216024"/>
                  </a:lnTo>
                  <a:lnTo>
                    <a:pt x="6888" y="220414"/>
                  </a:lnTo>
                  <a:lnTo>
                    <a:pt x="4591" y="224333"/>
                  </a:lnTo>
                  <a:lnTo>
                    <a:pt x="3061" y="227938"/>
                  </a:lnTo>
                  <a:lnTo>
                    <a:pt x="2041" y="231334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37"/>
            <p:cNvSpPr/>
            <p:nvPr/>
          </p:nvSpPr>
          <p:spPr>
            <a:xfrm>
              <a:off x="4822031" y="3536156"/>
              <a:ext cx="223243" cy="35720"/>
            </a:xfrm>
            <a:custGeom>
              <a:avLst/>
              <a:gdLst/>
              <a:ahLst/>
              <a:cxnLst/>
              <a:rect l="0" t="0" r="0" b="0"/>
              <a:pathLst>
                <a:path w="223243" h="35720">
                  <a:moveTo>
                    <a:pt x="0" y="35719"/>
                  </a:moveTo>
                  <a:lnTo>
                    <a:pt x="0" y="30978"/>
                  </a:lnTo>
                  <a:lnTo>
                    <a:pt x="992" y="29581"/>
                  </a:lnTo>
                  <a:lnTo>
                    <a:pt x="2645" y="28650"/>
                  </a:lnTo>
                  <a:lnTo>
                    <a:pt x="4740" y="28030"/>
                  </a:lnTo>
                  <a:lnTo>
                    <a:pt x="8121" y="27616"/>
                  </a:lnTo>
                  <a:lnTo>
                    <a:pt x="12359" y="27340"/>
                  </a:lnTo>
                  <a:lnTo>
                    <a:pt x="17169" y="27156"/>
                  </a:lnTo>
                  <a:lnTo>
                    <a:pt x="22360" y="26042"/>
                  </a:lnTo>
                  <a:lnTo>
                    <a:pt x="27805" y="24306"/>
                  </a:lnTo>
                  <a:lnTo>
                    <a:pt x="33419" y="22157"/>
                  </a:lnTo>
                  <a:lnTo>
                    <a:pt x="39147" y="20724"/>
                  </a:lnTo>
                  <a:lnTo>
                    <a:pt x="44949" y="19769"/>
                  </a:lnTo>
                  <a:lnTo>
                    <a:pt x="50802" y="19133"/>
                  </a:lnTo>
                  <a:lnTo>
                    <a:pt x="57680" y="17716"/>
                  </a:lnTo>
                  <a:lnTo>
                    <a:pt x="65243" y="15779"/>
                  </a:lnTo>
                  <a:lnTo>
                    <a:pt x="73260" y="13496"/>
                  </a:lnTo>
                  <a:lnTo>
                    <a:pt x="81582" y="11974"/>
                  </a:lnTo>
                  <a:lnTo>
                    <a:pt x="90107" y="10959"/>
                  </a:lnTo>
                  <a:lnTo>
                    <a:pt x="98766" y="10282"/>
                  </a:lnTo>
                  <a:lnTo>
                    <a:pt x="108508" y="9831"/>
                  </a:lnTo>
                  <a:lnTo>
                    <a:pt x="129915" y="9330"/>
                  </a:lnTo>
                  <a:lnTo>
                    <a:pt x="159540" y="9048"/>
                  </a:lnTo>
                  <a:lnTo>
                    <a:pt x="168868" y="8017"/>
                  </a:lnTo>
                  <a:lnTo>
                    <a:pt x="178063" y="6336"/>
                  </a:lnTo>
                  <a:lnTo>
                    <a:pt x="187169" y="4224"/>
                  </a:lnTo>
                  <a:lnTo>
                    <a:pt x="195225" y="2816"/>
                  </a:lnTo>
                  <a:lnTo>
                    <a:pt x="202579" y="1878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38"/>
            <p:cNvSpPr/>
            <p:nvPr/>
          </p:nvSpPr>
          <p:spPr>
            <a:xfrm>
              <a:off x="5179218" y="3437929"/>
              <a:ext cx="258927" cy="417773"/>
            </a:xfrm>
            <a:custGeom>
              <a:avLst/>
              <a:gdLst/>
              <a:ahLst/>
              <a:cxnLst/>
              <a:rect l="0" t="0" r="0" b="0"/>
              <a:pathLst>
                <a:path w="258927" h="417773">
                  <a:moveTo>
                    <a:pt x="53578" y="0"/>
                  </a:moveTo>
                  <a:lnTo>
                    <a:pt x="53578" y="34552"/>
                  </a:lnTo>
                  <a:lnTo>
                    <a:pt x="52586" y="38910"/>
                  </a:lnTo>
                  <a:lnTo>
                    <a:pt x="47441" y="50775"/>
                  </a:lnTo>
                  <a:lnTo>
                    <a:pt x="45890" y="60931"/>
                  </a:lnTo>
                  <a:lnTo>
                    <a:pt x="45200" y="72060"/>
                  </a:lnTo>
                  <a:lnTo>
                    <a:pt x="44812" y="86836"/>
                  </a:lnTo>
                  <a:lnTo>
                    <a:pt x="44681" y="100717"/>
                  </a:lnTo>
                  <a:lnTo>
                    <a:pt x="45663" y="103856"/>
                  </a:lnTo>
                  <a:lnTo>
                    <a:pt x="50792" y="113013"/>
                  </a:lnTo>
                  <a:lnTo>
                    <a:pt x="53211" y="123239"/>
                  </a:lnTo>
                  <a:lnTo>
                    <a:pt x="54326" y="123831"/>
                  </a:lnTo>
                  <a:lnTo>
                    <a:pt x="58210" y="124489"/>
                  </a:lnTo>
                  <a:lnTo>
                    <a:pt x="65975" y="124860"/>
                  </a:lnTo>
                  <a:lnTo>
                    <a:pt x="74560" y="124970"/>
                  </a:lnTo>
                  <a:lnTo>
                    <a:pt x="77488" y="123993"/>
                  </a:lnTo>
                  <a:lnTo>
                    <a:pt x="83387" y="120262"/>
                  </a:lnTo>
                  <a:lnTo>
                    <a:pt x="87341" y="118870"/>
                  </a:lnTo>
                  <a:lnTo>
                    <a:pt x="91962" y="117942"/>
                  </a:lnTo>
                  <a:lnTo>
                    <a:pt x="97027" y="117323"/>
                  </a:lnTo>
                  <a:lnTo>
                    <a:pt x="101396" y="115919"/>
                  </a:lnTo>
                  <a:lnTo>
                    <a:pt x="108896" y="111712"/>
                  </a:lnTo>
                  <a:lnTo>
                    <a:pt x="113277" y="109202"/>
                  </a:lnTo>
                  <a:lnTo>
                    <a:pt x="123436" y="103766"/>
                  </a:lnTo>
                  <a:lnTo>
                    <a:pt x="127932" y="99935"/>
                  </a:lnTo>
                  <a:lnTo>
                    <a:pt x="135571" y="90387"/>
                  </a:lnTo>
                  <a:lnTo>
                    <a:pt x="139991" y="86055"/>
                  </a:lnTo>
                  <a:lnTo>
                    <a:pt x="144921" y="82175"/>
                  </a:lnTo>
                  <a:lnTo>
                    <a:pt x="150192" y="78596"/>
                  </a:lnTo>
                  <a:lnTo>
                    <a:pt x="154699" y="75218"/>
                  </a:lnTo>
                  <a:lnTo>
                    <a:pt x="162352" y="68818"/>
                  </a:lnTo>
                  <a:lnTo>
                    <a:pt x="169060" y="60021"/>
                  </a:lnTo>
                  <a:lnTo>
                    <a:pt x="175349" y="50488"/>
                  </a:lnTo>
                  <a:lnTo>
                    <a:pt x="181451" y="42944"/>
                  </a:lnTo>
                  <a:lnTo>
                    <a:pt x="187471" y="36284"/>
                  </a:lnTo>
                  <a:lnTo>
                    <a:pt x="193454" y="30017"/>
                  </a:lnTo>
                  <a:lnTo>
                    <a:pt x="199419" y="23924"/>
                  </a:lnTo>
                  <a:lnTo>
                    <a:pt x="202400" y="21903"/>
                  </a:lnTo>
                  <a:lnTo>
                    <a:pt x="208357" y="19656"/>
                  </a:lnTo>
                  <a:lnTo>
                    <a:pt x="214311" y="16012"/>
                  </a:lnTo>
                  <a:lnTo>
                    <a:pt x="217289" y="13652"/>
                  </a:lnTo>
                  <a:lnTo>
                    <a:pt x="220265" y="12078"/>
                  </a:lnTo>
                  <a:lnTo>
                    <a:pt x="228203" y="9862"/>
                  </a:lnTo>
                  <a:lnTo>
                    <a:pt x="230408" y="9344"/>
                  </a:lnTo>
                  <a:lnTo>
                    <a:pt x="231988" y="10198"/>
                  </a:lnTo>
                  <a:lnTo>
                    <a:pt x="236390" y="13793"/>
                  </a:lnTo>
                  <a:lnTo>
                    <a:pt x="237960" y="16141"/>
                  </a:lnTo>
                  <a:lnTo>
                    <a:pt x="239705" y="21395"/>
                  </a:lnTo>
                  <a:lnTo>
                    <a:pt x="241818" y="33845"/>
                  </a:lnTo>
                  <a:lnTo>
                    <a:pt x="245720" y="43485"/>
                  </a:lnTo>
                  <a:lnTo>
                    <a:pt x="248115" y="54384"/>
                  </a:lnTo>
                  <a:lnTo>
                    <a:pt x="250172" y="66835"/>
                  </a:lnTo>
                  <a:lnTo>
                    <a:pt x="252109" y="74322"/>
                  </a:lnTo>
                  <a:lnTo>
                    <a:pt x="254393" y="82291"/>
                  </a:lnTo>
                  <a:lnTo>
                    <a:pt x="255916" y="89587"/>
                  </a:lnTo>
                  <a:lnTo>
                    <a:pt x="256931" y="96436"/>
                  </a:lnTo>
                  <a:lnTo>
                    <a:pt x="257607" y="102986"/>
                  </a:lnTo>
                  <a:lnTo>
                    <a:pt x="258059" y="110329"/>
                  </a:lnTo>
                  <a:lnTo>
                    <a:pt x="258560" y="126426"/>
                  </a:lnTo>
                  <a:lnTo>
                    <a:pt x="258926" y="186406"/>
                  </a:lnTo>
                  <a:lnTo>
                    <a:pt x="257945" y="195708"/>
                  </a:lnTo>
                  <a:lnTo>
                    <a:pt x="256299" y="204887"/>
                  </a:lnTo>
                  <a:lnTo>
                    <a:pt x="254210" y="213982"/>
                  </a:lnTo>
                  <a:lnTo>
                    <a:pt x="251825" y="223021"/>
                  </a:lnTo>
                  <a:lnTo>
                    <a:pt x="249242" y="232025"/>
                  </a:lnTo>
                  <a:lnTo>
                    <a:pt x="246529" y="241004"/>
                  </a:lnTo>
                  <a:lnTo>
                    <a:pt x="244720" y="250958"/>
                  </a:lnTo>
                  <a:lnTo>
                    <a:pt x="243514" y="261563"/>
                  </a:lnTo>
                  <a:lnTo>
                    <a:pt x="242710" y="272603"/>
                  </a:lnTo>
                  <a:lnTo>
                    <a:pt x="240189" y="282938"/>
                  </a:lnTo>
                  <a:lnTo>
                    <a:pt x="236525" y="292805"/>
                  </a:lnTo>
                  <a:lnTo>
                    <a:pt x="232097" y="302360"/>
                  </a:lnTo>
                  <a:lnTo>
                    <a:pt x="228154" y="311706"/>
                  </a:lnTo>
                  <a:lnTo>
                    <a:pt x="224532" y="320914"/>
                  </a:lnTo>
                  <a:lnTo>
                    <a:pt x="221126" y="330028"/>
                  </a:lnTo>
                  <a:lnTo>
                    <a:pt x="216870" y="338089"/>
                  </a:lnTo>
                  <a:lnTo>
                    <a:pt x="212049" y="345448"/>
                  </a:lnTo>
                  <a:lnTo>
                    <a:pt x="206850" y="352338"/>
                  </a:lnTo>
                  <a:lnTo>
                    <a:pt x="201400" y="358915"/>
                  </a:lnTo>
                  <a:lnTo>
                    <a:pt x="195782" y="365285"/>
                  </a:lnTo>
                  <a:lnTo>
                    <a:pt x="190053" y="371515"/>
                  </a:lnTo>
                  <a:lnTo>
                    <a:pt x="183257" y="377653"/>
                  </a:lnTo>
                  <a:lnTo>
                    <a:pt x="175749" y="383730"/>
                  </a:lnTo>
                  <a:lnTo>
                    <a:pt x="167768" y="389765"/>
                  </a:lnTo>
                  <a:lnTo>
                    <a:pt x="160463" y="394781"/>
                  </a:lnTo>
                  <a:lnTo>
                    <a:pt x="153608" y="399117"/>
                  </a:lnTo>
                  <a:lnTo>
                    <a:pt x="147053" y="403000"/>
                  </a:lnTo>
                  <a:lnTo>
                    <a:pt x="139708" y="406581"/>
                  </a:lnTo>
                  <a:lnTo>
                    <a:pt x="131834" y="409960"/>
                  </a:lnTo>
                  <a:lnTo>
                    <a:pt x="123608" y="413205"/>
                  </a:lnTo>
                  <a:lnTo>
                    <a:pt x="114155" y="415369"/>
                  </a:lnTo>
                  <a:lnTo>
                    <a:pt x="103885" y="416811"/>
                  </a:lnTo>
                  <a:lnTo>
                    <a:pt x="93069" y="417772"/>
                  </a:lnTo>
                  <a:lnTo>
                    <a:pt x="81889" y="417422"/>
                  </a:lnTo>
                  <a:lnTo>
                    <a:pt x="70468" y="416195"/>
                  </a:lnTo>
                  <a:lnTo>
                    <a:pt x="58885" y="414385"/>
                  </a:lnTo>
                  <a:lnTo>
                    <a:pt x="49179" y="413179"/>
                  </a:lnTo>
                  <a:lnTo>
                    <a:pt x="40723" y="412375"/>
                  </a:lnTo>
                  <a:lnTo>
                    <a:pt x="33102" y="411838"/>
                  </a:lnTo>
                  <a:lnTo>
                    <a:pt x="26037" y="411481"/>
                  </a:lnTo>
                  <a:lnTo>
                    <a:pt x="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39"/>
            <p:cNvSpPr/>
            <p:nvPr/>
          </p:nvSpPr>
          <p:spPr>
            <a:xfrm>
              <a:off x="4367028" y="3295054"/>
              <a:ext cx="88887" cy="634009"/>
            </a:xfrm>
            <a:custGeom>
              <a:avLst/>
              <a:gdLst/>
              <a:ahLst/>
              <a:cxnLst/>
              <a:rect l="0" t="0" r="0" b="0"/>
              <a:pathLst>
                <a:path w="88887" h="634009">
                  <a:moveTo>
                    <a:pt x="88886" y="0"/>
                  </a:moveTo>
                  <a:lnTo>
                    <a:pt x="81197" y="0"/>
                  </a:lnTo>
                  <a:lnTo>
                    <a:pt x="79791" y="1985"/>
                  </a:lnTo>
                  <a:lnTo>
                    <a:pt x="77861" y="5292"/>
                  </a:lnTo>
                  <a:lnTo>
                    <a:pt x="75583" y="9481"/>
                  </a:lnTo>
                  <a:lnTo>
                    <a:pt x="73072" y="13266"/>
                  </a:lnTo>
                  <a:lnTo>
                    <a:pt x="70405" y="16781"/>
                  </a:lnTo>
                  <a:lnTo>
                    <a:pt x="67636" y="20118"/>
                  </a:lnTo>
                  <a:lnTo>
                    <a:pt x="63805" y="24325"/>
                  </a:lnTo>
                  <a:lnTo>
                    <a:pt x="54257" y="34293"/>
                  </a:lnTo>
                  <a:lnTo>
                    <a:pt x="49925" y="40721"/>
                  </a:lnTo>
                  <a:lnTo>
                    <a:pt x="46044" y="47984"/>
                  </a:lnTo>
                  <a:lnTo>
                    <a:pt x="42466" y="55802"/>
                  </a:lnTo>
                  <a:lnTo>
                    <a:pt x="39087" y="63990"/>
                  </a:lnTo>
                  <a:lnTo>
                    <a:pt x="35843" y="72426"/>
                  </a:lnTo>
                  <a:lnTo>
                    <a:pt x="32687" y="81026"/>
                  </a:lnTo>
                  <a:lnTo>
                    <a:pt x="30584" y="90728"/>
                  </a:lnTo>
                  <a:lnTo>
                    <a:pt x="29183" y="101165"/>
                  </a:lnTo>
                  <a:lnTo>
                    <a:pt x="28247" y="112092"/>
                  </a:lnTo>
                  <a:lnTo>
                    <a:pt x="26632" y="122353"/>
                  </a:lnTo>
                  <a:lnTo>
                    <a:pt x="24562" y="132170"/>
                  </a:lnTo>
                  <a:lnTo>
                    <a:pt x="14113" y="174054"/>
                  </a:lnTo>
                  <a:lnTo>
                    <a:pt x="12248" y="186481"/>
                  </a:lnTo>
                  <a:lnTo>
                    <a:pt x="11005" y="199727"/>
                  </a:lnTo>
                  <a:lnTo>
                    <a:pt x="10176" y="213519"/>
                  </a:lnTo>
                  <a:lnTo>
                    <a:pt x="8631" y="226682"/>
                  </a:lnTo>
                  <a:lnTo>
                    <a:pt x="6609" y="239426"/>
                  </a:lnTo>
                  <a:lnTo>
                    <a:pt x="4269" y="251891"/>
                  </a:lnTo>
                  <a:lnTo>
                    <a:pt x="2709" y="265162"/>
                  </a:lnTo>
                  <a:lnTo>
                    <a:pt x="1669" y="278970"/>
                  </a:lnTo>
                  <a:lnTo>
                    <a:pt x="975" y="293136"/>
                  </a:lnTo>
                  <a:lnTo>
                    <a:pt x="205" y="322106"/>
                  </a:lnTo>
                  <a:lnTo>
                    <a:pt x="0" y="336776"/>
                  </a:lnTo>
                  <a:lnTo>
                    <a:pt x="855" y="351517"/>
                  </a:lnTo>
                  <a:lnTo>
                    <a:pt x="2417" y="366306"/>
                  </a:lnTo>
                  <a:lnTo>
                    <a:pt x="4451" y="381126"/>
                  </a:lnTo>
                  <a:lnTo>
                    <a:pt x="5807" y="395967"/>
                  </a:lnTo>
                  <a:lnTo>
                    <a:pt x="6710" y="410822"/>
                  </a:lnTo>
                  <a:lnTo>
                    <a:pt x="7313" y="425686"/>
                  </a:lnTo>
                  <a:lnTo>
                    <a:pt x="8707" y="439564"/>
                  </a:lnTo>
                  <a:lnTo>
                    <a:pt x="10628" y="452785"/>
                  </a:lnTo>
                  <a:lnTo>
                    <a:pt x="12901" y="465568"/>
                  </a:lnTo>
                  <a:lnTo>
                    <a:pt x="15409" y="478058"/>
                  </a:lnTo>
                  <a:lnTo>
                    <a:pt x="20841" y="502520"/>
                  </a:lnTo>
                  <a:lnTo>
                    <a:pt x="24671" y="514599"/>
                  </a:lnTo>
                  <a:lnTo>
                    <a:pt x="29209" y="526621"/>
                  </a:lnTo>
                  <a:lnTo>
                    <a:pt x="34218" y="538604"/>
                  </a:lnTo>
                  <a:lnTo>
                    <a:pt x="38550" y="549569"/>
                  </a:lnTo>
                  <a:lnTo>
                    <a:pt x="46009" y="569691"/>
                  </a:lnTo>
                  <a:lnTo>
                    <a:pt x="50379" y="579223"/>
                  </a:lnTo>
                  <a:lnTo>
                    <a:pt x="55277" y="588555"/>
                  </a:lnTo>
                  <a:lnTo>
                    <a:pt x="65019" y="605869"/>
                  </a:lnTo>
                  <a:lnTo>
                    <a:pt x="79956" y="6340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40"/>
            <p:cNvSpPr/>
            <p:nvPr/>
          </p:nvSpPr>
          <p:spPr>
            <a:xfrm>
              <a:off x="5536406" y="3295054"/>
              <a:ext cx="301410" cy="723306"/>
            </a:xfrm>
            <a:custGeom>
              <a:avLst/>
              <a:gdLst/>
              <a:ahLst/>
              <a:cxnLst/>
              <a:rect l="0" t="0" r="0" b="0"/>
              <a:pathLst>
                <a:path w="301410" h="723306">
                  <a:moveTo>
                    <a:pt x="0" y="0"/>
                  </a:moveTo>
                  <a:lnTo>
                    <a:pt x="9481" y="0"/>
                  </a:lnTo>
                  <a:lnTo>
                    <a:pt x="14258" y="992"/>
                  </a:lnTo>
                  <a:lnTo>
                    <a:pt x="19426" y="2646"/>
                  </a:lnTo>
                  <a:lnTo>
                    <a:pt x="24857" y="4741"/>
                  </a:lnTo>
                  <a:lnTo>
                    <a:pt x="38829" y="9714"/>
                  </a:lnTo>
                  <a:lnTo>
                    <a:pt x="46722" y="12429"/>
                  </a:lnTo>
                  <a:lnTo>
                    <a:pt x="54960" y="16224"/>
                  </a:lnTo>
                  <a:lnTo>
                    <a:pt x="63429" y="20738"/>
                  </a:lnTo>
                  <a:lnTo>
                    <a:pt x="72052" y="25731"/>
                  </a:lnTo>
                  <a:lnTo>
                    <a:pt x="89569" y="36572"/>
                  </a:lnTo>
                  <a:lnTo>
                    <a:pt x="98408" y="42240"/>
                  </a:lnTo>
                  <a:lnTo>
                    <a:pt x="108269" y="48004"/>
                  </a:lnTo>
                  <a:lnTo>
                    <a:pt x="118812" y="53831"/>
                  </a:lnTo>
                  <a:lnTo>
                    <a:pt x="129810" y="59700"/>
                  </a:lnTo>
                  <a:lnTo>
                    <a:pt x="140118" y="66589"/>
                  </a:lnTo>
                  <a:lnTo>
                    <a:pt x="149967" y="74158"/>
                  </a:lnTo>
                  <a:lnTo>
                    <a:pt x="159509" y="82181"/>
                  </a:lnTo>
                  <a:lnTo>
                    <a:pt x="168847" y="90506"/>
                  </a:lnTo>
                  <a:lnTo>
                    <a:pt x="187160" y="107694"/>
                  </a:lnTo>
                  <a:lnTo>
                    <a:pt x="194226" y="117436"/>
                  </a:lnTo>
                  <a:lnTo>
                    <a:pt x="199929" y="127901"/>
                  </a:lnTo>
                  <a:lnTo>
                    <a:pt x="204724" y="138845"/>
                  </a:lnTo>
                  <a:lnTo>
                    <a:pt x="210897" y="149118"/>
                  </a:lnTo>
                  <a:lnTo>
                    <a:pt x="217988" y="158944"/>
                  </a:lnTo>
                  <a:lnTo>
                    <a:pt x="225693" y="168470"/>
                  </a:lnTo>
                  <a:lnTo>
                    <a:pt x="232813" y="177798"/>
                  </a:lnTo>
                  <a:lnTo>
                    <a:pt x="246017" y="196099"/>
                  </a:lnTo>
                  <a:lnTo>
                    <a:pt x="252316" y="206139"/>
                  </a:lnTo>
                  <a:lnTo>
                    <a:pt x="258500" y="216801"/>
                  </a:lnTo>
                  <a:lnTo>
                    <a:pt x="264607" y="227878"/>
                  </a:lnTo>
                  <a:lnTo>
                    <a:pt x="269670" y="239231"/>
                  </a:lnTo>
                  <a:lnTo>
                    <a:pt x="274037" y="250769"/>
                  </a:lnTo>
                  <a:lnTo>
                    <a:pt x="288176" y="293062"/>
                  </a:lnTo>
                  <a:lnTo>
                    <a:pt x="294435" y="314465"/>
                  </a:lnTo>
                  <a:lnTo>
                    <a:pt x="297494" y="325730"/>
                  </a:lnTo>
                  <a:lnTo>
                    <a:pt x="299531" y="337208"/>
                  </a:lnTo>
                  <a:lnTo>
                    <a:pt x="300890" y="348829"/>
                  </a:lnTo>
                  <a:lnTo>
                    <a:pt x="301409" y="371332"/>
                  </a:lnTo>
                  <a:lnTo>
                    <a:pt x="298332" y="391255"/>
                  </a:lnTo>
                  <a:lnTo>
                    <a:pt x="293657" y="412678"/>
                  </a:lnTo>
                  <a:lnTo>
                    <a:pt x="288271" y="434436"/>
                  </a:lnTo>
                  <a:lnTo>
                    <a:pt x="282571" y="454028"/>
                  </a:lnTo>
                  <a:lnTo>
                    <a:pt x="273784" y="481793"/>
                  </a:lnTo>
                  <a:lnTo>
                    <a:pt x="265218" y="499881"/>
                  </a:lnTo>
                  <a:lnTo>
                    <a:pt x="255789" y="517841"/>
                  </a:lnTo>
                  <a:lnTo>
                    <a:pt x="248290" y="535745"/>
                  </a:lnTo>
                  <a:lnTo>
                    <a:pt x="239005" y="550979"/>
                  </a:lnTo>
                  <a:lnTo>
                    <a:pt x="233750" y="557819"/>
                  </a:lnTo>
                  <a:lnTo>
                    <a:pt x="227271" y="565356"/>
                  </a:lnTo>
                  <a:lnTo>
                    <a:pt x="219975" y="573357"/>
                  </a:lnTo>
                  <a:lnTo>
                    <a:pt x="198130" y="596194"/>
                  </a:lnTo>
                  <a:lnTo>
                    <a:pt x="172971" y="621688"/>
                  </a:lnTo>
                  <a:lnTo>
                    <a:pt x="167900" y="627779"/>
                  </a:lnTo>
                  <a:lnTo>
                    <a:pt x="159619" y="639838"/>
                  </a:lnTo>
                  <a:lnTo>
                    <a:pt x="155030" y="645832"/>
                  </a:lnTo>
                  <a:lnTo>
                    <a:pt x="149986" y="651813"/>
                  </a:lnTo>
                  <a:lnTo>
                    <a:pt x="144639" y="657784"/>
                  </a:lnTo>
                  <a:lnTo>
                    <a:pt x="139090" y="662757"/>
                  </a:lnTo>
                  <a:lnTo>
                    <a:pt x="133406" y="667065"/>
                  </a:lnTo>
                  <a:lnTo>
                    <a:pt x="127632" y="670929"/>
                  </a:lnTo>
                  <a:lnTo>
                    <a:pt x="118572" y="677868"/>
                  </a:lnTo>
                  <a:lnTo>
                    <a:pt x="111238" y="684259"/>
                  </a:lnTo>
                  <a:lnTo>
                    <a:pt x="104670" y="690407"/>
                  </a:lnTo>
                  <a:lnTo>
                    <a:pt x="92370" y="702438"/>
                  </a:lnTo>
                  <a:lnTo>
                    <a:pt x="73205" y="721539"/>
                  </a:lnTo>
                  <a:lnTo>
                    <a:pt x="71624" y="722128"/>
                  </a:lnTo>
                  <a:lnTo>
                    <a:pt x="62511" y="723304"/>
                  </a:lnTo>
                  <a:lnTo>
                    <a:pt x="62508" y="7233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641"/>
            <p:cNvSpPr/>
            <p:nvPr/>
          </p:nvSpPr>
          <p:spPr>
            <a:xfrm>
              <a:off x="6107906" y="3562945"/>
              <a:ext cx="85513" cy="321470"/>
            </a:xfrm>
            <a:custGeom>
              <a:avLst/>
              <a:gdLst/>
              <a:ahLst/>
              <a:cxnLst/>
              <a:rect l="0" t="0" r="0" b="0"/>
              <a:pathLst>
                <a:path w="85513" h="321470">
                  <a:moveTo>
                    <a:pt x="80367" y="0"/>
                  </a:moveTo>
                  <a:lnTo>
                    <a:pt x="80367" y="12429"/>
                  </a:lnTo>
                  <a:lnTo>
                    <a:pt x="83013" y="20737"/>
                  </a:lnTo>
                  <a:lnTo>
                    <a:pt x="85107" y="25731"/>
                  </a:lnTo>
                  <a:lnTo>
                    <a:pt x="85512" y="31044"/>
                  </a:lnTo>
                  <a:lnTo>
                    <a:pt x="84788" y="36571"/>
                  </a:lnTo>
                  <a:lnTo>
                    <a:pt x="83314" y="42240"/>
                  </a:lnTo>
                  <a:lnTo>
                    <a:pt x="82332" y="48996"/>
                  </a:lnTo>
                  <a:lnTo>
                    <a:pt x="81677" y="56476"/>
                  </a:lnTo>
                  <a:lnTo>
                    <a:pt x="81240" y="64440"/>
                  </a:lnTo>
                  <a:lnTo>
                    <a:pt x="79956" y="71733"/>
                  </a:lnTo>
                  <a:lnTo>
                    <a:pt x="78109" y="78580"/>
                  </a:lnTo>
                  <a:lnTo>
                    <a:pt x="75885" y="85129"/>
                  </a:lnTo>
                  <a:lnTo>
                    <a:pt x="74403" y="92471"/>
                  </a:lnTo>
                  <a:lnTo>
                    <a:pt x="73414" y="100343"/>
                  </a:lnTo>
                  <a:lnTo>
                    <a:pt x="72755" y="108567"/>
                  </a:lnTo>
                  <a:lnTo>
                    <a:pt x="71324" y="117026"/>
                  </a:lnTo>
                  <a:lnTo>
                    <a:pt x="69377" y="125643"/>
                  </a:lnTo>
                  <a:lnTo>
                    <a:pt x="67087" y="134363"/>
                  </a:lnTo>
                  <a:lnTo>
                    <a:pt x="64569" y="142161"/>
                  </a:lnTo>
                  <a:lnTo>
                    <a:pt x="61897" y="149344"/>
                  </a:lnTo>
                  <a:lnTo>
                    <a:pt x="59124" y="156117"/>
                  </a:lnTo>
                  <a:lnTo>
                    <a:pt x="56283" y="163609"/>
                  </a:lnTo>
                  <a:lnTo>
                    <a:pt x="50481" y="179871"/>
                  </a:lnTo>
                  <a:lnTo>
                    <a:pt x="23809" y="258994"/>
                  </a:lnTo>
                  <a:lnTo>
                    <a:pt x="20833" y="266920"/>
                  </a:lnTo>
                  <a:lnTo>
                    <a:pt x="17857" y="274189"/>
                  </a:lnTo>
                  <a:lnTo>
                    <a:pt x="14881" y="281019"/>
                  </a:lnTo>
                  <a:lnTo>
                    <a:pt x="12898" y="287557"/>
                  </a:lnTo>
                  <a:lnTo>
                    <a:pt x="11574" y="293900"/>
                  </a:lnTo>
                  <a:lnTo>
                    <a:pt x="10693" y="300113"/>
                  </a:lnTo>
                  <a:lnTo>
                    <a:pt x="9113" y="305247"/>
                  </a:lnTo>
                  <a:lnTo>
                    <a:pt x="7067" y="309662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642"/>
            <p:cNvSpPr/>
            <p:nvPr/>
          </p:nvSpPr>
          <p:spPr>
            <a:xfrm>
              <a:off x="5991820" y="3688079"/>
              <a:ext cx="357188" cy="26672"/>
            </a:xfrm>
            <a:custGeom>
              <a:avLst/>
              <a:gdLst/>
              <a:ahLst/>
              <a:cxnLst/>
              <a:rect l="0" t="0" r="0" b="0"/>
              <a:pathLst>
                <a:path w="357188" h="26672">
                  <a:moveTo>
                    <a:pt x="0" y="26671"/>
                  </a:moveTo>
                  <a:lnTo>
                    <a:pt x="0" y="21930"/>
                  </a:lnTo>
                  <a:lnTo>
                    <a:pt x="992" y="20533"/>
                  </a:lnTo>
                  <a:lnTo>
                    <a:pt x="2646" y="19602"/>
                  </a:lnTo>
                  <a:lnTo>
                    <a:pt x="4739" y="18982"/>
                  </a:lnTo>
                  <a:lnTo>
                    <a:pt x="9713" y="18292"/>
                  </a:lnTo>
                  <a:lnTo>
                    <a:pt x="12429" y="18108"/>
                  </a:lnTo>
                  <a:lnTo>
                    <a:pt x="16223" y="16994"/>
                  </a:lnTo>
                  <a:lnTo>
                    <a:pt x="20738" y="15258"/>
                  </a:lnTo>
                  <a:lnTo>
                    <a:pt x="25731" y="13109"/>
                  </a:lnTo>
                  <a:lnTo>
                    <a:pt x="31044" y="11676"/>
                  </a:lnTo>
                  <a:lnTo>
                    <a:pt x="36571" y="10721"/>
                  </a:lnTo>
                  <a:lnTo>
                    <a:pt x="42240" y="10085"/>
                  </a:lnTo>
                  <a:lnTo>
                    <a:pt x="48003" y="8668"/>
                  </a:lnTo>
                  <a:lnTo>
                    <a:pt x="53830" y="6731"/>
                  </a:lnTo>
                  <a:lnTo>
                    <a:pt x="59699" y="4448"/>
                  </a:lnTo>
                  <a:lnTo>
                    <a:pt x="66588" y="2926"/>
                  </a:lnTo>
                  <a:lnTo>
                    <a:pt x="74158" y="1911"/>
                  </a:lnTo>
                  <a:lnTo>
                    <a:pt x="82181" y="1234"/>
                  </a:lnTo>
                  <a:lnTo>
                    <a:pt x="91498" y="783"/>
                  </a:lnTo>
                  <a:lnTo>
                    <a:pt x="112434" y="282"/>
                  </a:lnTo>
                  <a:lnTo>
                    <a:pt x="146533" y="0"/>
                  </a:lnTo>
                  <a:lnTo>
                    <a:pt x="158212" y="953"/>
                  </a:lnTo>
                  <a:lnTo>
                    <a:pt x="169967" y="2580"/>
                  </a:lnTo>
                  <a:lnTo>
                    <a:pt x="181772" y="4657"/>
                  </a:lnTo>
                  <a:lnTo>
                    <a:pt x="193611" y="6042"/>
                  </a:lnTo>
                  <a:lnTo>
                    <a:pt x="205472" y="6965"/>
                  </a:lnTo>
                  <a:lnTo>
                    <a:pt x="217349" y="7580"/>
                  </a:lnTo>
                  <a:lnTo>
                    <a:pt x="241128" y="8264"/>
                  </a:lnTo>
                  <a:lnTo>
                    <a:pt x="319706" y="8779"/>
                  </a:lnTo>
                  <a:lnTo>
                    <a:pt x="328231" y="9782"/>
                  </a:lnTo>
                  <a:lnTo>
                    <a:pt x="335899" y="11443"/>
                  </a:lnTo>
                  <a:lnTo>
                    <a:pt x="357187" y="177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643"/>
            <p:cNvSpPr/>
            <p:nvPr/>
          </p:nvSpPr>
          <p:spPr>
            <a:xfrm>
              <a:off x="6554926" y="3411140"/>
              <a:ext cx="178059" cy="741165"/>
            </a:xfrm>
            <a:custGeom>
              <a:avLst/>
              <a:gdLst/>
              <a:ahLst/>
              <a:cxnLst/>
              <a:rect l="0" t="0" r="0" b="0"/>
              <a:pathLst>
                <a:path w="178059" h="741165">
                  <a:moveTo>
                    <a:pt x="178058" y="0"/>
                  </a:moveTo>
                  <a:lnTo>
                    <a:pt x="178058" y="7688"/>
                  </a:lnTo>
                  <a:lnTo>
                    <a:pt x="172766" y="11024"/>
                  </a:lnTo>
                  <a:lnTo>
                    <a:pt x="168577" y="13302"/>
                  </a:lnTo>
                  <a:lnTo>
                    <a:pt x="165783" y="15814"/>
                  </a:lnTo>
                  <a:lnTo>
                    <a:pt x="163922" y="18480"/>
                  </a:lnTo>
                  <a:lnTo>
                    <a:pt x="162681" y="21250"/>
                  </a:lnTo>
                  <a:lnTo>
                    <a:pt x="158656" y="26973"/>
                  </a:lnTo>
                  <a:lnTo>
                    <a:pt x="153559" y="33816"/>
                  </a:lnTo>
                  <a:lnTo>
                    <a:pt x="150812" y="38419"/>
                  </a:lnTo>
                  <a:lnTo>
                    <a:pt x="147988" y="43472"/>
                  </a:lnTo>
                  <a:lnTo>
                    <a:pt x="142203" y="54378"/>
                  </a:lnTo>
                  <a:lnTo>
                    <a:pt x="130406" y="77549"/>
                  </a:lnTo>
                  <a:lnTo>
                    <a:pt x="126446" y="84441"/>
                  </a:lnTo>
                  <a:lnTo>
                    <a:pt x="121822" y="92013"/>
                  </a:lnTo>
                  <a:lnTo>
                    <a:pt x="116754" y="100037"/>
                  </a:lnTo>
                  <a:lnTo>
                    <a:pt x="112384" y="108363"/>
                  </a:lnTo>
                  <a:lnTo>
                    <a:pt x="108479" y="116891"/>
                  </a:lnTo>
                  <a:lnTo>
                    <a:pt x="104882" y="125552"/>
                  </a:lnTo>
                  <a:lnTo>
                    <a:pt x="100501" y="135295"/>
                  </a:lnTo>
                  <a:lnTo>
                    <a:pt x="90341" y="156704"/>
                  </a:lnTo>
                  <a:lnTo>
                    <a:pt x="84853" y="166977"/>
                  </a:lnTo>
                  <a:lnTo>
                    <a:pt x="79210" y="176803"/>
                  </a:lnTo>
                  <a:lnTo>
                    <a:pt x="73463" y="186329"/>
                  </a:lnTo>
                  <a:lnTo>
                    <a:pt x="67649" y="197641"/>
                  </a:lnTo>
                  <a:lnTo>
                    <a:pt x="61787" y="210143"/>
                  </a:lnTo>
                  <a:lnTo>
                    <a:pt x="55896" y="223440"/>
                  </a:lnTo>
                  <a:lnTo>
                    <a:pt x="44058" y="248796"/>
                  </a:lnTo>
                  <a:lnTo>
                    <a:pt x="38122" y="261114"/>
                  </a:lnTo>
                  <a:lnTo>
                    <a:pt x="33174" y="274287"/>
                  </a:lnTo>
                  <a:lnTo>
                    <a:pt x="28883" y="288030"/>
                  </a:lnTo>
                  <a:lnTo>
                    <a:pt x="25029" y="302153"/>
                  </a:lnTo>
                  <a:lnTo>
                    <a:pt x="21468" y="316529"/>
                  </a:lnTo>
                  <a:lnTo>
                    <a:pt x="14866" y="345732"/>
                  </a:lnTo>
                  <a:lnTo>
                    <a:pt x="8624" y="377893"/>
                  </a:lnTo>
                  <a:lnTo>
                    <a:pt x="5571" y="394804"/>
                  </a:lnTo>
                  <a:lnTo>
                    <a:pt x="3534" y="411038"/>
                  </a:lnTo>
                  <a:lnTo>
                    <a:pt x="2179" y="426823"/>
                  </a:lnTo>
                  <a:lnTo>
                    <a:pt x="1273" y="442306"/>
                  </a:lnTo>
                  <a:lnTo>
                    <a:pt x="268" y="475385"/>
                  </a:lnTo>
                  <a:lnTo>
                    <a:pt x="0" y="492541"/>
                  </a:lnTo>
                  <a:lnTo>
                    <a:pt x="1806" y="508938"/>
                  </a:lnTo>
                  <a:lnTo>
                    <a:pt x="4994" y="524831"/>
                  </a:lnTo>
                  <a:lnTo>
                    <a:pt x="9104" y="540387"/>
                  </a:lnTo>
                  <a:lnTo>
                    <a:pt x="16317" y="570902"/>
                  </a:lnTo>
                  <a:lnTo>
                    <a:pt x="19629" y="585984"/>
                  </a:lnTo>
                  <a:lnTo>
                    <a:pt x="24813" y="600007"/>
                  </a:lnTo>
                  <a:lnTo>
                    <a:pt x="31247" y="613325"/>
                  </a:lnTo>
                  <a:lnTo>
                    <a:pt x="38512" y="626172"/>
                  </a:lnTo>
                  <a:lnTo>
                    <a:pt x="45340" y="639698"/>
                  </a:lnTo>
                  <a:lnTo>
                    <a:pt x="51876" y="653677"/>
                  </a:lnTo>
                  <a:lnTo>
                    <a:pt x="58217" y="667956"/>
                  </a:lnTo>
                  <a:lnTo>
                    <a:pt x="65422" y="680453"/>
                  </a:lnTo>
                  <a:lnTo>
                    <a:pt x="73201" y="691760"/>
                  </a:lnTo>
                  <a:lnTo>
                    <a:pt x="81365" y="702275"/>
                  </a:lnTo>
                  <a:lnTo>
                    <a:pt x="87798" y="711269"/>
                  </a:lnTo>
                  <a:lnTo>
                    <a:pt x="93080" y="719250"/>
                  </a:lnTo>
                  <a:lnTo>
                    <a:pt x="106620" y="7411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644"/>
            <p:cNvSpPr/>
            <p:nvPr/>
          </p:nvSpPr>
          <p:spPr>
            <a:xfrm>
              <a:off x="6938367" y="3545085"/>
              <a:ext cx="347007" cy="508994"/>
            </a:xfrm>
            <a:custGeom>
              <a:avLst/>
              <a:gdLst/>
              <a:ahLst/>
              <a:cxnLst/>
              <a:rect l="0" t="0" r="0" b="0"/>
              <a:pathLst>
                <a:path w="347007" h="508994">
                  <a:moveTo>
                    <a:pt x="35718" y="0"/>
                  </a:moveTo>
                  <a:lnTo>
                    <a:pt x="35718" y="13303"/>
                  </a:lnTo>
                  <a:lnTo>
                    <a:pt x="30978" y="25990"/>
                  </a:lnTo>
                  <a:lnTo>
                    <a:pt x="26624" y="41919"/>
                  </a:lnTo>
                  <a:lnTo>
                    <a:pt x="20897" y="57510"/>
                  </a:lnTo>
                  <a:lnTo>
                    <a:pt x="19209" y="68886"/>
                  </a:lnTo>
                  <a:lnTo>
                    <a:pt x="15813" y="80556"/>
                  </a:lnTo>
                  <a:lnTo>
                    <a:pt x="11989" y="92358"/>
                  </a:lnTo>
                  <a:lnTo>
                    <a:pt x="10289" y="104217"/>
                  </a:lnTo>
                  <a:lnTo>
                    <a:pt x="6888" y="116103"/>
                  </a:lnTo>
                  <a:lnTo>
                    <a:pt x="3061" y="128000"/>
                  </a:lnTo>
                  <a:lnTo>
                    <a:pt x="1360" y="139902"/>
                  </a:lnTo>
                  <a:lnTo>
                    <a:pt x="604" y="151806"/>
                  </a:lnTo>
                  <a:lnTo>
                    <a:pt x="269" y="163712"/>
                  </a:lnTo>
                  <a:lnTo>
                    <a:pt x="119" y="175618"/>
                  </a:lnTo>
                  <a:lnTo>
                    <a:pt x="1072" y="180579"/>
                  </a:lnTo>
                  <a:lnTo>
                    <a:pt x="7082" y="195670"/>
                  </a:lnTo>
                  <a:lnTo>
                    <a:pt x="7699" y="198907"/>
                  </a:lnTo>
                  <a:lnTo>
                    <a:pt x="11028" y="205151"/>
                  </a:lnTo>
                  <a:lnTo>
                    <a:pt x="21250" y="217243"/>
                  </a:lnTo>
                  <a:lnTo>
                    <a:pt x="25080" y="219243"/>
                  </a:lnTo>
                  <a:lnTo>
                    <a:pt x="34629" y="221465"/>
                  </a:lnTo>
                  <a:lnTo>
                    <a:pt x="42841" y="222453"/>
                  </a:lnTo>
                  <a:lnTo>
                    <a:pt x="50790" y="222891"/>
                  </a:lnTo>
                  <a:lnTo>
                    <a:pt x="60938" y="223086"/>
                  </a:lnTo>
                  <a:lnTo>
                    <a:pt x="66422" y="222146"/>
                  </a:lnTo>
                  <a:lnTo>
                    <a:pt x="72063" y="220527"/>
                  </a:lnTo>
                  <a:lnTo>
                    <a:pt x="77807" y="218456"/>
                  </a:lnTo>
                  <a:lnTo>
                    <a:pt x="83622" y="216083"/>
                  </a:lnTo>
                  <a:lnTo>
                    <a:pt x="89482" y="213508"/>
                  </a:lnTo>
                  <a:lnTo>
                    <a:pt x="101286" y="208002"/>
                  </a:lnTo>
                  <a:lnTo>
                    <a:pt x="130979" y="193430"/>
                  </a:lnTo>
                  <a:lnTo>
                    <a:pt x="137921" y="190469"/>
                  </a:lnTo>
                  <a:lnTo>
                    <a:pt x="145526" y="187503"/>
                  </a:lnTo>
                  <a:lnTo>
                    <a:pt x="153572" y="184533"/>
                  </a:lnTo>
                  <a:lnTo>
                    <a:pt x="160920" y="181561"/>
                  </a:lnTo>
                  <a:lnTo>
                    <a:pt x="167803" y="178588"/>
                  </a:lnTo>
                  <a:lnTo>
                    <a:pt x="174377" y="175613"/>
                  </a:lnTo>
                  <a:lnTo>
                    <a:pt x="179751" y="171646"/>
                  </a:lnTo>
                  <a:lnTo>
                    <a:pt x="188369" y="161946"/>
                  </a:lnTo>
                  <a:lnTo>
                    <a:pt x="194040" y="157573"/>
                  </a:lnTo>
                  <a:lnTo>
                    <a:pt x="200798" y="153666"/>
                  </a:lnTo>
                  <a:lnTo>
                    <a:pt x="208278" y="150070"/>
                  </a:lnTo>
                  <a:lnTo>
                    <a:pt x="214259" y="145687"/>
                  </a:lnTo>
                  <a:lnTo>
                    <a:pt x="223549" y="135526"/>
                  </a:lnTo>
                  <a:lnTo>
                    <a:pt x="233631" y="124395"/>
                  </a:lnTo>
                  <a:lnTo>
                    <a:pt x="239097" y="118649"/>
                  </a:lnTo>
                  <a:lnTo>
                    <a:pt x="244727" y="113826"/>
                  </a:lnTo>
                  <a:lnTo>
                    <a:pt x="250463" y="109619"/>
                  </a:lnTo>
                  <a:lnTo>
                    <a:pt x="261137" y="102298"/>
                  </a:lnTo>
                  <a:lnTo>
                    <a:pt x="269189" y="95736"/>
                  </a:lnTo>
                  <a:lnTo>
                    <a:pt x="278720" y="89513"/>
                  </a:lnTo>
                  <a:lnTo>
                    <a:pt x="288579" y="83440"/>
                  </a:lnTo>
                  <a:lnTo>
                    <a:pt x="296268" y="77434"/>
                  </a:lnTo>
                  <a:lnTo>
                    <a:pt x="302993" y="74103"/>
                  </a:lnTo>
                  <a:lnTo>
                    <a:pt x="312357" y="72228"/>
                  </a:lnTo>
                  <a:lnTo>
                    <a:pt x="321414" y="71672"/>
                  </a:lnTo>
                  <a:lnTo>
                    <a:pt x="332255" y="71458"/>
                  </a:lnTo>
                  <a:lnTo>
                    <a:pt x="334613" y="71452"/>
                  </a:lnTo>
                  <a:lnTo>
                    <a:pt x="336185" y="72439"/>
                  </a:lnTo>
                  <a:lnTo>
                    <a:pt x="337233" y="74090"/>
                  </a:lnTo>
                  <a:lnTo>
                    <a:pt x="338397" y="78569"/>
                  </a:lnTo>
                  <a:lnTo>
                    <a:pt x="339144" y="92176"/>
                  </a:lnTo>
                  <a:lnTo>
                    <a:pt x="339205" y="97169"/>
                  </a:lnTo>
                  <a:lnTo>
                    <a:pt x="341919" y="108009"/>
                  </a:lnTo>
                  <a:lnTo>
                    <a:pt x="345441" y="119442"/>
                  </a:lnTo>
                  <a:lnTo>
                    <a:pt x="347006" y="131137"/>
                  </a:lnTo>
                  <a:lnTo>
                    <a:pt x="345055" y="142950"/>
                  </a:lnTo>
                  <a:lnTo>
                    <a:pt x="327235" y="196981"/>
                  </a:lnTo>
                  <a:lnTo>
                    <a:pt x="325312" y="205734"/>
                  </a:lnTo>
                  <a:lnTo>
                    <a:pt x="324030" y="214547"/>
                  </a:lnTo>
                  <a:lnTo>
                    <a:pt x="323176" y="223398"/>
                  </a:lnTo>
                  <a:lnTo>
                    <a:pt x="320624" y="232276"/>
                  </a:lnTo>
                  <a:lnTo>
                    <a:pt x="316937" y="241171"/>
                  </a:lnTo>
                  <a:lnTo>
                    <a:pt x="312494" y="250078"/>
                  </a:lnTo>
                  <a:lnTo>
                    <a:pt x="308541" y="258992"/>
                  </a:lnTo>
                  <a:lnTo>
                    <a:pt x="304912" y="267912"/>
                  </a:lnTo>
                  <a:lnTo>
                    <a:pt x="301501" y="276834"/>
                  </a:lnTo>
                  <a:lnTo>
                    <a:pt x="297243" y="285760"/>
                  </a:lnTo>
                  <a:lnTo>
                    <a:pt x="292420" y="294686"/>
                  </a:lnTo>
                  <a:lnTo>
                    <a:pt x="287220" y="303614"/>
                  </a:lnTo>
                  <a:lnTo>
                    <a:pt x="276151" y="321471"/>
                  </a:lnTo>
                  <a:lnTo>
                    <a:pt x="270420" y="330400"/>
                  </a:lnTo>
                  <a:lnTo>
                    <a:pt x="265609" y="340322"/>
                  </a:lnTo>
                  <a:lnTo>
                    <a:pt x="261409" y="350905"/>
                  </a:lnTo>
                  <a:lnTo>
                    <a:pt x="257616" y="361929"/>
                  </a:lnTo>
                  <a:lnTo>
                    <a:pt x="252111" y="372254"/>
                  </a:lnTo>
                  <a:lnTo>
                    <a:pt x="245465" y="382115"/>
                  </a:lnTo>
                  <a:lnTo>
                    <a:pt x="238057" y="391665"/>
                  </a:lnTo>
                  <a:lnTo>
                    <a:pt x="231134" y="401009"/>
                  </a:lnTo>
                  <a:lnTo>
                    <a:pt x="218150" y="419328"/>
                  </a:lnTo>
                  <a:lnTo>
                    <a:pt x="210918" y="427388"/>
                  </a:lnTo>
                  <a:lnTo>
                    <a:pt x="203120" y="434746"/>
                  </a:lnTo>
                  <a:lnTo>
                    <a:pt x="194944" y="441635"/>
                  </a:lnTo>
                  <a:lnTo>
                    <a:pt x="186518" y="448213"/>
                  </a:lnTo>
                  <a:lnTo>
                    <a:pt x="177923" y="454582"/>
                  </a:lnTo>
                  <a:lnTo>
                    <a:pt x="160436" y="466951"/>
                  </a:lnTo>
                  <a:lnTo>
                    <a:pt x="142743" y="479062"/>
                  </a:lnTo>
                  <a:lnTo>
                    <a:pt x="133857" y="484078"/>
                  </a:lnTo>
                  <a:lnTo>
                    <a:pt x="124957" y="488414"/>
                  </a:lnTo>
                  <a:lnTo>
                    <a:pt x="116047" y="492297"/>
                  </a:lnTo>
                  <a:lnTo>
                    <a:pt x="107130" y="495878"/>
                  </a:lnTo>
                  <a:lnTo>
                    <a:pt x="89286" y="502502"/>
                  </a:lnTo>
                  <a:lnTo>
                    <a:pt x="80359" y="504665"/>
                  </a:lnTo>
                  <a:lnTo>
                    <a:pt x="71432" y="506108"/>
                  </a:lnTo>
                  <a:lnTo>
                    <a:pt x="62504" y="507069"/>
                  </a:lnTo>
                  <a:lnTo>
                    <a:pt x="53575" y="507711"/>
                  </a:lnTo>
                  <a:lnTo>
                    <a:pt x="44647" y="508138"/>
                  </a:lnTo>
                  <a:lnTo>
                    <a:pt x="27779" y="508613"/>
                  </a:lnTo>
                  <a:lnTo>
                    <a:pt x="0" y="5089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645"/>
            <p:cNvSpPr/>
            <p:nvPr/>
          </p:nvSpPr>
          <p:spPr>
            <a:xfrm>
              <a:off x="7456289" y="3625453"/>
              <a:ext cx="26790" cy="250032"/>
            </a:xfrm>
            <a:custGeom>
              <a:avLst/>
              <a:gdLst/>
              <a:ahLst/>
              <a:cxnLst/>
              <a:rect l="0" t="0" r="0" b="0"/>
              <a:pathLst>
                <a:path w="26790" h="250032">
                  <a:moveTo>
                    <a:pt x="26789" y="0"/>
                  </a:moveTo>
                  <a:lnTo>
                    <a:pt x="26789" y="139535"/>
                  </a:lnTo>
                  <a:lnTo>
                    <a:pt x="25796" y="146601"/>
                  </a:lnTo>
                  <a:lnTo>
                    <a:pt x="24142" y="154289"/>
                  </a:lnTo>
                  <a:lnTo>
                    <a:pt x="22049" y="162390"/>
                  </a:lnTo>
                  <a:lnTo>
                    <a:pt x="20652" y="169775"/>
                  </a:lnTo>
                  <a:lnTo>
                    <a:pt x="19721" y="176683"/>
                  </a:lnTo>
                  <a:lnTo>
                    <a:pt x="19100" y="183273"/>
                  </a:lnTo>
                  <a:lnTo>
                    <a:pt x="17694" y="189650"/>
                  </a:lnTo>
                  <a:lnTo>
                    <a:pt x="15764" y="195887"/>
                  </a:lnTo>
                  <a:lnTo>
                    <a:pt x="13486" y="202029"/>
                  </a:lnTo>
                  <a:lnTo>
                    <a:pt x="11967" y="208107"/>
                  </a:lnTo>
                  <a:lnTo>
                    <a:pt x="10955" y="214145"/>
                  </a:lnTo>
                  <a:lnTo>
                    <a:pt x="10280" y="220154"/>
                  </a:lnTo>
                  <a:lnTo>
                    <a:pt x="9829" y="225151"/>
                  </a:lnTo>
                  <a:lnTo>
                    <a:pt x="9529" y="229476"/>
                  </a:lnTo>
                  <a:lnTo>
                    <a:pt x="9329" y="233351"/>
                  </a:lnTo>
                  <a:lnTo>
                    <a:pt x="8204" y="236926"/>
                  </a:lnTo>
                  <a:lnTo>
                    <a:pt x="6462" y="240302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646"/>
            <p:cNvSpPr/>
            <p:nvPr/>
          </p:nvSpPr>
          <p:spPr>
            <a:xfrm>
              <a:off x="7393781" y="3705820"/>
              <a:ext cx="205384" cy="8931"/>
            </a:xfrm>
            <a:custGeom>
              <a:avLst/>
              <a:gdLst/>
              <a:ahLst/>
              <a:cxnLst/>
              <a:rect l="0" t="0" r="0" b="0"/>
              <a:pathLst>
                <a:path w="205384" h="8931">
                  <a:moveTo>
                    <a:pt x="0" y="8930"/>
                  </a:moveTo>
                  <a:lnTo>
                    <a:pt x="0" y="4189"/>
                  </a:lnTo>
                  <a:lnTo>
                    <a:pt x="991" y="2792"/>
                  </a:lnTo>
                  <a:lnTo>
                    <a:pt x="2645" y="1861"/>
                  </a:lnTo>
                  <a:lnTo>
                    <a:pt x="4739" y="1241"/>
                  </a:lnTo>
                  <a:lnTo>
                    <a:pt x="8121" y="827"/>
                  </a:lnTo>
                  <a:lnTo>
                    <a:pt x="12358" y="551"/>
                  </a:lnTo>
                  <a:lnTo>
                    <a:pt x="21367" y="245"/>
                  </a:lnTo>
                  <a:lnTo>
                    <a:pt x="28679" y="109"/>
                  </a:lnTo>
                  <a:lnTo>
                    <a:pt x="205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647"/>
            <p:cNvSpPr/>
            <p:nvPr/>
          </p:nvSpPr>
          <p:spPr>
            <a:xfrm>
              <a:off x="7768828" y="3580805"/>
              <a:ext cx="204093" cy="348258"/>
            </a:xfrm>
            <a:custGeom>
              <a:avLst/>
              <a:gdLst/>
              <a:ahLst/>
              <a:cxnLst/>
              <a:rect l="0" t="0" r="0" b="0"/>
              <a:pathLst>
                <a:path w="204093" h="348258">
                  <a:moveTo>
                    <a:pt x="0" y="17859"/>
                  </a:moveTo>
                  <a:lnTo>
                    <a:pt x="4739" y="17859"/>
                  </a:lnTo>
                  <a:lnTo>
                    <a:pt x="7128" y="16867"/>
                  </a:lnTo>
                  <a:lnTo>
                    <a:pt x="12428" y="13118"/>
                  </a:lnTo>
                  <a:lnTo>
                    <a:pt x="16223" y="11722"/>
                  </a:lnTo>
                  <a:lnTo>
                    <a:pt x="20737" y="10791"/>
                  </a:lnTo>
                  <a:lnTo>
                    <a:pt x="25731" y="10170"/>
                  </a:lnTo>
                  <a:lnTo>
                    <a:pt x="31043" y="9756"/>
                  </a:lnTo>
                  <a:lnTo>
                    <a:pt x="36570" y="9480"/>
                  </a:lnTo>
                  <a:lnTo>
                    <a:pt x="48004" y="9174"/>
                  </a:lnTo>
                  <a:lnTo>
                    <a:pt x="77440" y="8961"/>
                  </a:lnTo>
                  <a:lnTo>
                    <a:pt x="84369" y="7958"/>
                  </a:lnTo>
                  <a:lnTo>
                    <a:pt x="91965" y="6298"/>
                  </a:lnTo>
                  <a:lnTo>
                    <a:pt x="100004" y="4198"/>
                  </a:lnTo>
                  <a:lnTo>
                    <a:pt x="107350" y="2799"/>
                  </a:lnTo>
                  <a:lnTo>
                    <a:pt x="114230" y="1865"/>
                  </a:lnTo>
                  <a:lnTo>
                    <a:pt x="120802" y="1243"/>
                  </a:lnTo>
                  <a:lnTo>
                    <a:pt x="127166" y="829"/>
                  </a:lnTo>
                  <a:lnTo>
                    <a:pt x="133395" y="552"/>
                  </a:lnTo>
                  <a:lnTo>
                    <a:pt x="148995" y="163"/>
                  </a:lnTo>
                  <a:lnTo>
                    <a:pt x="195893" y="0"/>
                  </a:lnTo>
                  <a:lnTo>
                    <a:pt x="201027" y="4740"/>
                  </a:lnTo>
                  <a:lnTo>
                    <a:pt x="204092" y="7688"/>
                  </a:lnTo>
                  <a:lnTo>
                    <a:pt x="202162" y="13669"/>
                  </a:lnTo>
                  <a:lnTo>
                    <a:pt x="198991" y="21949"/>
                  </a:lnTo>
                  <a:lnTo>
                    <a:pt x="197580" y="28937"/>
                  </a:lnTo>
                  <a:lnTo>
                    <a:pt x="194307" y="37996"/>
                  </a:lnTo>
                  <a:lnTo>
                    <a:pt x="192046" y="43190"/>
                  </a:lnTo>
                  <a:lnTo>
                    <a:pt x="188554" y="48637"/>
                  </a:lnTo>
                  <a:lnTo>
                    <a:pt x="184242" y="54252"/>
                  </a:lnTo>
                  <a:lnTo>
                    <a:pt x="179382" y="59980"/>
                  </a:lnTo>
                  <a:lnTo>
                    <a:pt x="175150" y="65783"/>
                  </a:lnTo>
                  <a:lnTo>
                    <a:pt x="171337" y="71637"/>
                  </a:lnTo>
                  <a:lnTo>
                    <a:pt x="167803" y="77523"/>
                  </a:lnTo>
                  <a:lnTo>
                    <a:pt x="163462" y="83432"/>
                  </a:lnTo>
                  <a:lnTo>
                    <a:pt x="158584" y="89355"/>
                  </a:lnTo>
                  <a:lnTo>
                    <a:pt x="153347" y="95289"/>
                  </a:lnTo>
                  <a:lnTo>
                    <a:pt x="142237" y="107173"/>
                  </a:lnTo>
                  <a:lnTo>
                    <a:pt x="136496" y="113120"/>
                  </a:lnTo>
                  <a:lnTo>
                    <a:pt x="129693" y="119069"/>
                  </a:lnTo>
                  <a:lnTo>
                    <a:pt x="122181" y="125020"/>
                  </a:lnTo>
                  <a:lnTo>
                    <a:pt x="114196" y="130971"/>
                  </a:lnTo>
                  <a:lnTo>
                    <a:pt x="106888" y="137916"/>
                  </a:lnTo>
                  <a:lnTo>
                    <a:pt x="100032" y="145522"/>
                  </a:lnTo>
                  <a:lnTo>
                    <a:pt x="93477" y="153568"/>
                  </a:lnTo>
                  <a:lnTo>
                    <a:pt x="86130" y="160918"/>
                  </a:lnTo>
                  <a:lnTo>
                    <a:pt x="78256" y="167802"/>
                  </a:lnTo>
                  <a:lnTo>
                    <a:pt x="70030" y="174375"/>
                  </a:lnTo>
                  <a:lnTo>
                    <a:pt x="62562" y="180742"/>
                  </a:lnTo>
                  <a:lnTo>
                    <a:pt x="55598" y="186971"/>
                  </a:lnTo>
                  <a:lnTo>
                    <a:pt x="42569" y="199184"/>
                  </a:lnTo>
                  <a:lnTo>
                    <a:pt x="30164" y="211226"/>
                  </a:lnTo>
                  <a:lnTo>
                    <a:pt x="25070" y="218208"/>
                  </a:lnTo>
                  <a:lnTo>
                    <a:pt x="20682" y="225839"/>
                  </a:lnTo>
                  <a:lnTo>
                    <a:pt x="16764" y="233902"/>
                  </a:lnTo>
                  <a:lnTo>
                    <a:pt x="14152" y="240271"/>
                  </a:lnTo>
                  <a:lnTo>
                    <a:pt x="11251" y="249992"/>
                  </a:lnTo>
                  <a:lnTo>
                    <a:pt x="7315" y="260266"/>
                  </a:lnTo>
                  <a:lnTo>
                    <a:pt x="4876" y="265784"/>
                  </a:lnTo>
                  <a:lnTo>
                    <a:pt x="3251" y="271447"/>
                  </a:lnTo>
                  <a:lnTo>
                    <a:pt x="2167" y="277206"/>
                  </a:lnTo>
                  <a:lnTo>
                    <a:pt x="1444" y="283030"/>
                  </a:lnTo>
                  <a:lnTo>
                    <a:pt x="1955" y="287905"/>
                  </a:lnTo>
                  <a:lnTo>
                    <a:pt x="3287" y="292148"/>
                  </a:lnTo>
                  <a:lnTo>
                    <a:pt x="7414" y="299507"/>
                  </a:lnTo>
                  <a:lnTo>
                    <a:pt x="12555" y="306085"/>
                  </a:lnTo>
                  <a:lnTo>
                    <a:pt x="16308" y="310220"/>
                  </a:lnTo>
                  <a:lnTo>
                    <a:pt x="25768" y="320107"/>
                  </a:lnTo>
                  <a:lnTo>
                    <a:pt x="31069" y="323537"/>
                  </a:lnTo>
                  <a:lnTo>
                    <a:pt x="36588" y="325824"/>
                  </a:lnTo>
                  <a:lnTo>
                    <a:pt x="42251" y="327348"/>
                  </a:lnTo>
                  <a:lnTo>
                    <a:pt x="48011" y="329357"/>
                  </a:lnTo>
                  <a:lnTo>
                    <a:pt x="53836" y="331688"/>
                  </a:lnTo>
                  <a:lnTo>
                    <a:pt x="59702" y="334235"/>
                  </a:lnTo>
                  <a:lnTo>
                    <a:pt x="66591" y="336924"/>
                  </a:lnTo>
                  <a:lnTo>
                    <a:pt x="82181" y="342559"/>
                  </a:lnTo>
                  <a:lnTo>
                    <a:pt x="89514" y="344458"/>
                  </a:lnTo>
                  <a:lnTo>
                    <a:pt x="96387" y="345724"/>
                  </a:lnTo>
                  <a:lnTo>
                    <a:pt x="102953" y="346568"/>
                  </a:lnTo>
                  <a:lnTo>
                    <a:pt x="110307" y="347131"/>
                  </a:lnTo>
                  <a:lnTo>
                    <a:pt x="118186" y="347506"/>
                  </a:lnTo>
                  <a:lnTo>
                    <a:pt x="142738" y="348109"/>
                  </a:lnTo>
                  <a:lnTo>
                    <a:pt x="160734" y="3482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648"/>
            <p:cNvSpPr/>
            <p:nvPr/>
          </p:nvSpPr>
          <p:spPr>
            <a:xfrm>
              <a:off x="7768828" y="3714750"/>
              <a:ext cx="187524" cy="8930"/>
            </a:xfrm>
            <a:custGeom>
              <a:avLst/>
              <a:gdLst/>
              <a:ahLst/>
              <a:cxnLst/>
              <a:rect l="0" t="0" r="0" b="0"/>
              <a:pathLst>
                <a:path w="187524" h="8930">
                  <a:moveTo>
                    <a:pt x="0" y="8929"/>
                  </a:moveTo>
                  <a:lnTo>
                    <a:pt x="25990" y="8929"/>
                  </a:lnTo>
                  <a:lnTo>
                    <a:pt x="31217" y="7937"/>
                  </a:lnTo>
                  <a:lnTo>
                    <a:pt x="36687" y="6283"/>
                  </a:lnTo>
                  <a:lnTo>
                    <a:pt x="42316" y="4189"/>
                  </a:lnTo>
                  <a:lnTo>
                    <a:pt x="48055" y="2792"/>
                  </a:lnTo>
                  <a:lnTo>
                    <a:pt x="53865" y="1861"/>
                  </a:lnTo>
                  <a:lnTo>
                    <a:pt x="59722" y="1241"/>
                  </a:lnTo>
                  <a:lnTo>
                    <a:pt x="65612" y="827"/>
                  </a:lnTo>
                  <a:lnTo>
                    <a:pt x="71522" y="551"/>
                  </a:lnTo>
                  <a:lnTo>
                    <a:pt x="77447" y="367"/>
                  </a:lnTo>
                  <a:lnTo>
                    <a:pt x="141406" y="21"/>
                  </a:lnTo>
                  <a:lnTo>
                    <a:pt x="18752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649"/>
            <p:cNvSpPr/>
            <p:nvPr/>
          </p:nvSpPr>
          <p:spPr>
            <a:xfrm>
              <a:off x="8027789" y="3393281"/>
              <a:ext cx="183299" cy="634009"/>
            </a:xfrm>
            <a:custGeom>
              <a:avLst/>
              <a:gdLst/>
              <a:ahLst/>
              <a:cxnLst/>
              <a:rect l="0" t="0" r="0" b="0"/>
              <a:pathLst>
                <a:path w="183299" h="634009">
                  <a:moveTo>
                    <a:pt x="44648" y="0"/>
                  </a:moveTo>
                  <a:lnTo>
                    <a:pt x="57950" y="0"/>
                  </a:lnTo>
                  <a:lnTo>
                    <a:pt x="60462" y="992"/>
                  </a:lnTo>
                  <a:lnTo>
                    <a:pt x="65897" y="4740"/>
                  </a:lnTo>
                  <a:lnTo>
                    <a:pt x="71622" y="7068"/>
                  </a:lnTo>
                  <a:lnTo>
                    <a:pt x="74537" y="7688"/>
                  </a:lnTo>
                  <a:lnTo>
                    <a:pt x="77472" y="9094"/>
                  </a:lnTo>
                  <a:lnTo>
                    <a:pt x="80422" y="11023"/>
                  </a:lnTo>
                  <a:lnTo>
                    <a:pt x="83380" y="13302"/>
                  </a:lnTo>
                  <a:lnTo>
                    <a:pt x="86344" y="16805"/>
                  </a:lnTo>
                  <a:lnTo>
                    <a:pt x="89313" y="21125"/>
                  </a:lnTo>
                  <a:lnTo>
                    <a:pt x="92284" y="25990"/>
                  </a:lnTo>
                  <a:lnTo>
                    <a:pt x="95257" y="30225"/>
                  </a:lnTo>
                  <a:lnTo>
                    <a:pt x="98231" y="34041"/>
                  </a:lnTo>
                  <a:lnTo>
                    <a:pt x="101206" y="37576"/>
                  </a:lnTo>
                  <a:lnTo>
                    <a:pt x="104182" y="41918"/>
                  </a:lnTo>
                  <a:lnTo>
                    <a:pt x="107157" y="46797"/>
                  </a:lnTo>
                  <a:lnTo>
                    <a:pt x="110133" y="52034"/>
                  </a:lnTo>
                  <a:lnTo>
                    <a:pt x="114101" y="56517"/>
                  </a:lnTo>
                  <a:lnTo>
                    <a:pt x="118732" y="60498"/>
                  </a:lnTo>
                  <a:lnTo>
                    <a:pt x="123802" y="64145"/>
                  </a:lnTo>
                  <a:lnTo>
                    <a:pt x="128176" y="68560"/>
                  </a:lnTo>
                  <a:lnTo>
                    <a:pt x="132084" y="73488"/>
                  </a:lnTo>
                  <a:lnTo>
                    <a:pt x="135680" y="78757"/>
                  </a:lnTo>
                  <a:lnTo>
                    <a:pt x="139677" y="89904"/>
                  </a:lnTo>
                  <a:lnTo>
                    <a:pt x="142446" y="101473"/>
                  </a:lnTo>
                  <a:lnTo>
                    <a:pt x="146984" y="113229"/>
                  </a:lnTo>
                  <a:lnTo>
                    <a:pt x="152307" y="125068"/>
                  </a:lnTo>
                  <a:lnTo>
                    <a:pt x="160884" y="142890"/>
                  </a:lnTo>
                  <a:lnTo>
                    <a:pt x="165762" y="153796"/>
                  </a:lnTo>
                  <a:lnTo>
                    <a:pt x="173890" y="181600"/>
                  </a:lnTo>
                  <a:lnTo>
                    <a:pt x="176504" y="195143"/>
                  </a:lnTo>
                  <a:lnTo>
                    <a:pt x="177974" y="213924"/>
                  </a:lnTo>
                  <a:lnTo>
                    <a:pt x="178318" y="227038"/>
                  </a:lnTo>
                  <a:lnTo>
                    <a:pt x="178472" y="242788"/>
                  </a:lnTo>
                  <a:lnTo>
                    <a:pt x="181185" y="257065"/>
                  </a:lnTo>
                  <a:lnTo>
                    <a:pt x="183298" y="263650"/>
                  </a:lnTo>
                  <a:lnTo>
                    <a:pt x="182999" y="278904"/>
                  </a:lnTo>
                  <a:lnTo>
                    <a:pt x="180551" y="294614"/>
                  </a:lnTo>
                  <a:lnTo>
                    <a:pt x="179463" y="308210"/>
                  </a:lnTo>
                  <a:lnTo>
                    <a:pt x="178980" y="323514"/>
                  </a:lnTo>
                  <a:lnTo>
                    <a:pt x="177774" y="340237"/>
                  </a:lnTo>
                  <a:lnTo>
                    <a:pt x="173929" y="357591"/>
                  </a:lnTo>
                  <a:lnTo>
                    <a:pt x="168914" y="372580"/>
                  </a:lnTo>
                  <a:lnTo>
                    <a:pt x="163378" y="386849"/>
                  </a:lnTo>
                  <a:lnTo>
                    <a:pt x="157609" y="403112"/>
                  </a:lnTo>
                  <a:lnTo>
                    <a:pt x="154682" y="410624"/>
                  </a:lnTo>
                  <a:lnTo>
                    <a:pt x="151739" y="417617"/>
                  </a:lnTo>
                  <a:lnTo>
                    <a:pt x="148784" y="424263"/>
                  </a:lnTo>
                  <a:lnTo>
                    <a:pt x="142855" y="436938"/>
                  </a:lnTo>
                  <a:lnTo>
                    <a:pt x="139885" y="443097"/>
                  </a:lnTo>
                  <a:lnTo>
                    <a:pt x="136914" y="450179"/>
                  </a:lnTo>
                  <a:lnTo>
                    <a:pt x="133939" y="457877"/>
                  </a:lnTo>
                  <a:lnTo>
                    <a:pt x="130964" y="465986"/>
                  </a:lnTo>
                  <a:lnTo>
                    <a:pt x="127990" y="473376"/>
                  </a:lnTo>
                  <a:lnTo>
                    <a:pt x="125014" y="480287"/>
                  </a:lnTo>
                  <a:lnTo>
                    <a:pt x="119062" y="493258"/>
                  </a:lnTo>
                  <a:lnTo>
                    <a:pt x="113108" y="505636"/>
                  </a:lnTo>
                  <a:lnTo>
                    <a:pt x="110132" y="512708"/>
                  </a:lnTo>
                  <a:lnTo>
                    <a:pt x="107156" y="520399"/>
                  </a:lnTo>
                  <a:lnTo>
                    <a:pt x="104180" y="528503"/>
                  </a:lnTo>
                  <a:lnTo>
                    <a:pt x="101203" y="535890"/>
                  </a:lnTo>
                  <a:lnTo>
                    <a:pt x="98226" y="542799"/>
                  </a:lnTo>
                  <a:lnTo>
                    <a:pt x="95250" y="549389"/>
                  </a:lnTo>
                  <a:lnTo>
                    <a:pt x="91281" y="555767"/>
                  </a:lnTo>
                  <a:lnTo>
                    <a:pt x="86651" y="562004"/>
                  </a:lnTo>
                  <a:lnTo>
                    <a:pt x="81579" y="568146"/>
                  </a:lnTo>
                  <a:lnTo>
                    <a:pt x="76214" y="574225"/>
                  </a:lnTo>
                  <a:lnTo>
                    <a:pt x="64962" y="586271"/>
                  </a:lnTo>
                  <a:lnTo>
                    <a:pt x="59182" y="591269"/>
                  </a:lnTo>
                  <a:lnTo>
                    <a:pt x="53346" y="595593"/>
                  </a:lnTo>
                  <a:lnTo>
                    <a:pt x="47470" y="599468"/>
                  </a:lnTo>
                  <a:lnTo>
                    <a:pt x="41568" y="604036"/>
                  </a:lnTo>
                  <a:lnTo>
                    <a:pt x="35649" y="609066"/>
                  </a:lnTo>
                  <a:lnTo>
                    <a:pt x="24773" y="618953"/>
                  </a:lnTo>
                  <a:lnTo>
                    <a:pt x="16633" y="626655"/>
                  </a:lnTo>
                  <a:lnTo>
                    <a:pt x="13072" y="629106"/>
                  </a:lnTo>
                  <a:lnTo>
                    <a:pt x="9707" y="630740"/>
                  </a:lnTo>
                  <a:lnTo>
                    <a:pt x="0" y="6340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650"/>
            <p:cNvSpPr/>
            <p:nvPr/>
          </p:nvSpPr>
          <p:spPr>
            <a:xfrm>
              <a:off x="7983140" y="3429000"/>
              <a:ext cx="80368" cy="89297"/>
            </a:xfrm>
            <a:custGeom>
              <a:avLst/>
              <a:gdLst/>
              <a:ahLst/>
              <a:cxnLst/>
              <a:rect l="0" t="0" r="0" b="0"/>
              <a:pathLst>
                <a:path w="80368" h="89297">
                  <a:moveTo>
                    <a:pt x="0" y="0"/>
                  </a:moveTo>
                  <a:lnTo>
                    <a:pt x="8562" y="0"/>
                  </a:lnTo>
                  <a:lnTo>
                    <a:pt x="8766" y="2645"/>
                  </a:lnTo>
                  <a:lnTo>
                    <a:pt x="8821" y="4740"/>
                  </a:lnTo>
                  <a:lnTo>
                    <a:pt x="9849" y="7129"/>
                  </a:lnTo>
                  <a:lnTo>
                    <a:pt x="11527" y="9713"/>
                  </a:lnTo>
                  <a:lnTo>
                    <a:pt x="13637" y="12428"/>
                  </a:lnTo>
                  <a:lnTo>
                    <a:pt x="16037" y="15231"/>
                  </a:lnTo>
                  <a:lnTo>
                    <a:pt x="18629" y="18091"/>
                  </a:lnTo>
                  <a:lnTo>
                    <a:pt x="24154" y="23915"/>
                  </a:lnTo>
                  <a:lnTo>
                    <a:pt x="55327" y="55317"/>
                  </a:lnTo>
                  <a:lnTo>
                    <a:pt x="58713" y="59698"/>
                  </a:lnTo>
                  <a:lnTo>
                    <a:pt x="61961" y="64604"/>
                  </a:lnTo>
                  <a:lnTo>
                    <a:pt x="65120" y="69858"/>
                  </a:lnTo>
                  <a:lnTo>
                    <a:pt x="68218" y="74353"/>
                  </a:lnTo>
                  <a:lnTo>
                    <a:pt x="71276" y="78342"/>
                  </a:lnTo>
                  <a:lnTo>
                    <a:pt x="80367" y="892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651"/>
            <p:cNvSpPr/>
            <p:nvPr/>
          </p:nvSpPr>
          <p:spPr>
            <a:xfrm>
              <a:off x="8215312" y="3223617"/>
              <a:ext cx="178595" cy="223243"/>
            </a:xfrm>
            <a:custGeom>
              <a:avLst/>
              <a:gdLst/>
              <a:ahLst/>
              <a:cxnLst/>
              <a:rect l="0" t="0" r="0" b="0"/>
              <a:pathLst>
                <a:path w="178595" h="223243">
                  <a:moveTo>
                    <a:pt x="0" y="0"/>
                  </a:moveTo>
                  <a:lnTo>
                    <a:pt x="4740" y="4740"/>
                  </a:lnTo>
                  <a:lnTo>
                    <a:pt x="7128" y="8121"/>
                  </a:lnTo>
                  <a:lnTo>
                    <a:pt x="9713" y="12359"/>
                  </a:lnTo>
                  <a:lnTo>
                    <a:pt x="12429" y="17169"/>
                  </a:lnTo>
                  <a:lnTo>
                    <a:pt x="16223" y="22360"/>
                  </a:lnTo>
                  <a:lnTo>
                    <a:pt x="20737" y="27805"/>
                  </a:lnTo>
                  <a:lnTo>
                    <a:pt x="25731" y="33419"/>
                  </a:lnTo>
                  <a:lnTo>
                    <a:pt x="39218" y="47595"/>
                  </a:lnTo>
                  <a:lnTo>
                    <a:pt x="72128" y="80949"/>
                  </a:lnTo>
                  <a:lnTo>
                    <a:pt x="80828" y="90677"/>
                  </a:lnTo>
                  <a:lnTo>
                    <a:pt x="89605" y="101131"/>
                  </a:lnTo>
                  <a:lnTo>
                    <a:pt x="98431" y="112069"/>
                  </a:lnTo>
                  <a:lnTo>
                    <a:pt x="108285" y="123330"/>
                  </a:lnTo>
                  <a:lnTo>
                    <a:pt x="118823" y="134805"/>
                  </a:lnTo>
                  <a:lnTo>
                    <a:pt x="129817" y="146425"/>
                  </a:lnTo>
                  <a:lnTo>
                    <a:pt x="139130" y="158140"/>
                  </a:lnTo>
                  <a:lnTo>
                    <a:pt x="147324" y="169919"/>
                  </a:lnTo>
                  <a:lnTo>
                    <a:pt x="154771" y="181740"/>
                  </a:lnTo>
                  <a:lnTo>
                    <a:pt x="160727" y="191605"/>
                  </a:lnTo>
                  <a:lnTo>
                    <a:pt x="165691" y="200167"/>
                  </a:lnTo>
                  <a:lnTo>
                    <a:pt x="178594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652"/>
            <p:cNvSpPr/>
            <p:nvPr/>
          </p:nvSpPr>
          <p:spPr>
            <a:xfrm>
              <a:off x="5625703" y="3143250"/>
              <a:ext cx="205383" cy="151805"/>
            </a:xfrm>
            <a:custGeom>
              <a:avLst/>
              <a:gdLst/>
              <a:ahLst/>
              <a:cxnLst/>
              <a:rect l="0" t="0" r="0" b="0"/>
              <a:pathLst>
                <a:path w="205383" h="151805">
                  <a:moveTo>
                    <a:pt x="0" y="0"/>
                  </a:moveTo>
                  <a:lnTo>
                    <a:pt x="4740" y="0"/>
                  </a:lnTo>
                  <a:lnTo>
                    <a:pt x="7129" y="991"/>
                  </a:lnTo>
                  <a:lnTo>
                    <a:pt x="12428" y="4740"/>
                  </a:lnTo>
                  <a:lnTo>
                    <a:pt x="17215" y="7129"/>
                  </a:lnTo>
                  <a:lnTo>
                    <a:pt x="23383" y="9713"/>
                  </a:lnTo>
                  <a:lnTo>
                    <a:pt x="30471" y="12428"/>
                  </a:lnTo>
                  <a:lnTo>
                    <a:pt x="38173" y="17215"/>
                  </a:lnTo>
                  <a:lnTo>
                    <a:pt x="46285" y="23383"/>
                  </a:lnTo>
                  <a:lnTo>
                    <a:pt x="54669" y="30471"/>
                  </a:lnTo>
                  <a:lnTo>
                    <a:pt x="65219" y="38173"/>
                  </a:lnTo>
                  <a:lnTo>
                    <a:pt x="77214" y="46284"/>
                  </a:lnTo>
                  <a:lnTo>
                    <a:pt x="90171" y="54669"/>
                  </a:lnTo>
                  <a:lnTo>
                    <a:pt x="102778" y="64227"/>
                  </a:lnTo>
                  <a:lnTo>
                    <a:pt x="115152" y="74568"/>
                  </a:lnTo>
                  <a:lnTo>
                    <a:pt x="127369" y="85430"/>
                  </a:lnTo>
                  <a:lnTo>
                    <a:pt x="148881" y="105437"/>
                  </a:lnTo>
                  <a:lnTo>
                    <a:pt x="158786" y="114940"/>
                  </a:lnTo>
                  <a:lnTo>
                    <a:pt x="168365" y="123259"/>
                  </a:lnTo>
                  <a:lnTo>
                    <a:pt x="177727" y="130790"/>
                  </a:lnTo>
                  <a:lnTo>
                    <a:pt x="205382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653"/>
            <p:cNvSpPr/>
            <p:nvPr/>
          </p:nvSpPr>
          <p:spPr>
            <a:xfrm>
              <a:off x="1107739" y="3071812"/>
              <a:ext cx="356730" cy="1419821"/>
            </a:xfrm>
            <a:custGeom>
              <a:avLst/>
              <a:gdLst/>
              <a:ahLst/>
              <a:cxnLst/>
              <a:rect l="0" t="0" r="0" b="0"/>
              <a:pathLst>
                <a:path w="356730" h="1419821">
                  <a:moveTo>
                    <a:pt x="151346" y="0"/>
                  </a:moveTo>
                  <a:lnTo>
                    <a:pt x="146606" y="0"/>
                  </a:lnTo>
                  <a:lnTo>
                    <a:pt x="145210" y="992"/>
                  </a:lnTo>
                  <a:lnTo>
                    <a:pt x="144279" y="2646"/>
                  </a:lnTo>
                  <a:lnTo>
                    <a:pt x="142785" y="7688"/>
                  </a:lnTo>
                  <a:lnTo>
                    <a:pt x="142526" y="13302"/>
                  </a:lnTo>
                  <a:lnTo>
                    <a:pt x="141497" y="15814"/>
                  </a:lnTo>
                  <a:lnTo>
                    <a:pt x="135309" y="24088"/>
                  </a:lnTo>
                  <a:lnTo>
                    <a:pt x="124329" y="35773"/>
                  </a:lnTo>
                  <a:lnTo>
                    <a:pt x="118503" y="42688"/>
                  </a:lnTo>
                  <a:lnTo>
                    <a:pt x="109645" y="57738"/>
                  </a:lnTo>
                  <a:lnTo>
                    <a:pt x="100736" y="74764"/>
                  </a:lnTo>
                  <a:lnTo>
                    <a:pt x="85861" y="104226"/>
                  </a:lnTo>
                  <a:lnTo>
                    <a:pt x="77263" y="118752"/>
                  </a:lnTo>
                  <a:lnTo>
                    <a:pt x="67819" y="135130"/>
                  </a:lnTo>
                  <a:lnTo>
                    <a:pt x="50511" y="174009"/>
                  </a:lnTo>
                  <a:lnTo>
                    <a:pt x="41322" y="202481"/>
                  </a:lnTo>
                  <a:lnTo>
                    <a:pt x="29329" y="241521"/>
                  </a:lnTo>
                  <a:lnTo>
                    <a:pt x="20384" y="275842"/>
                  </a:lnTo>
                  <a:lnTo>
                    <a:pt x="13434" y="315997"/>
                  </a:lnTo>
                  <a:lnTo>
                    <a:pt x="14793" y="354464"/>
                  </a:lnTo>
                  <a:lnTo>
                    <a:pt x="9793" y="396840"/>
                  </a:lnTo>
                  <a:lnTo>
                    <a:pt x="4759" y="426074"/>
                  </a:lnTo>
                  <a:lnTo>
                    <a:pt x="1861" y="458249"/>
                  </a:lnTo>
                  <a:lnTo>
                    <a:pt x="572" y="492393"/>
                  </a:lnTo>
                  <a:lnTo>
                    <a:pt x="0" y="527411"/>
                  </a:lnTo>
                  <a:lnTo>
                    <a:pt x="2391" y="562819"/>
                  </a:lnTo>
                  <a:lnTo>
                    <a:pt x="6761" y="599392"/>
                  </a:lnTo>
                  <a:lnTo>
                    <a:pt x="29357" y="762159"/>
                  </a:lnTo>
                  <a:lnTo>
                    <a:pt x="37928" y="803743"/>
                  </a:lnTo>
                  <a:lnTo>
                    <a:pt x="42992" y="824555"/>
                  </a:lnTo>
                  <a:lnTo>
                    <a:pt x="49345" y="845375"/>
                  </a:lnTo>
                  <a:lnTo>
                    <a:pt x="56556" y="866201"/>
                  </a:lnTo>
                  <a:lnTo>
                    <a:pt x="115829" y="1024461"/>
                  </a:lnTo>
                  <a:lnTo>
                    <a:pt x="126676" y="1048099"/>
                  </a:lnTo>
                  <a:lnTo>
                    <a:pt x="138868" y="1071795"/>
                  </a:lnTo>
                  <a:lnTo>
                    <a:pt x="151957" y="1095530"/>
                  </a:lnTo>
                  <a:lnTo>
                    <a:pt x="179730" y="1143069"/>
                  </a:lnTo>
                  <a:lnTo>
                    <a:pt x="242722" y="1247744"/>
                  </a:lnTo>
                  <a:lnTo>
                    <a:pt x="259889" y="1274345"/>
                  </a:lnTo>
                  <a:lnTo>
                    <a:pt x="277286" y="1300016"/>
                  </a:lnTo>
                  <a:lnTo>
                    <a:pt x="294837" y="1325068"/>
                  </a:lnTo>
                  <a:lnTo>
                    <a:pt x="322276" y="1366133"/>
                  </a:lnTo>
                  <a:lnTo>
                    <a:pt x="356729" y="1419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654"/>
            <p:cNvSpPr/>
            <p:nvPr/>
          </p:nvSpPr>
          <p:spPr>
            <a:xfrm>
              <a:off x="8376046" y="3009304"/>
              <a:ext cx="267877" cy="1455540"/>
            </a:xfrm>
            <a:custGeom>
              <a:avLst/>
              <a:gdLst/>
              <a:ahLst/>
              <a:cxnLst/>
              <a:rect l="0" t="0" r="0" b="0"/>
              <a:pathLst>
                <a:path w="267877" h="1455540">
                  <a:moveTo>
                    <a:pt x="44649" y="0"/>
                  </a:moveTo>
                  <a:lnTo>
                    <a:pt x="57078" y="0"/>
                  </a:lnTo>
                  <a:lnTo>
                    <a:pt x="65386" y="2646"/>
                  </a:lnTo>
                  <a:lnTo>
                    <a:pt x="70380" y="4741"/>
                  </a:lnTo>
                  <a:lnTo>
                    <a:pt x="75693" y="7129"/>
                  </a:lnTo>
                  <a:lnTo>
                    <a:pt x="86889" y="12429"/>
                  </a:lnTo>
                  <a:lnTo>
                    <a:pt x="92652" y="16224"/>
                  </a:lnTo>
                  <a:lnTo>
                    <a:pt x="98480" y="20737"/>
                  </a:lnTo>
                  <a:lnTo>
                    <a:pt x="104348" y="25731"/>
                  </a:lnTo>
                  <a:lnTo>
                    <a:pt x="111237" y="32037"/>
                  </a:lnTo>
                  <a:lnTo>
                    <a:pt x="126830" y="46981"/>
                  </a:lnTo>
                  <a:lnTo>
                    <a:pt x="147601" y="67388"/>
                  </a:lnTo>
                  <a:lnTo>
                    <a:pt x="153964" y="74691"/>
                  </a:lnTo>
                  <a:lnTo>
                    <a:pt x="160189" y="82536"/>
                  </a:lnTo>
                  <a:lnTo>
                    <a:pt x="166324" y="90743"/>
                  </a:lnTo>
                  <a:lnTo>
                    <a:pt x="172398" y="100183"/>
                  </a:lnTo>
                  <a:lnTo>
                    <a:pt x="178431" y="110445"/>
                  </a:lnTo>
                  <a:lnTo>
                    <a:pt x="184439" y="121255"/>
                  </a:lnTo>
                  <a:lnTo>
                    <a:pt x="196406" y="143850"/>
                  </a:lnTo>
                  <a:lnTo>
                    <a:pt x="202375" y="155431"/>
                  </a:lnTo>
                  <a:lnTo>
                    <a:pt x="207346" y="167121"/>
                  </a:lnTo>
                  <a:lnTo>
                    <a:pt x="215516" y="190692"/>
                  </a:lnTo>
                  <a:lnTo>
                    <a:pt x="220075" y="202535"/>
                  </a:lnTo>
                  <a:lnTo>
                    <a:pt x="225099" y="214398"/>
                  </a:lnTo>
                  <a:lnTo>
                    <a:pt x="230434" y="226276"/>
                  </a:lnTo>
                  <a:lnTo>
                    <a:pt x="234982" y="239156"/>
                  </a:lnTo>
                  <a:lnTo>
                    <a:pt x="242682" y="266695"/>
                  </a:lnTo>
                  <a:lnTo>
                    <a:pt x="249410" y="295471"/>
                  </a:lnTo>
                  <a:lnTo>
                    <a:pt x="255708" y="323805"/>
                  </a:lnTo>
                  <a:lnTo>
                    <a:pt x="263840" y="363061"/>
                  </a:lnTo>
                  <a:lnTo>
                    <a:pt x="266690" y="405671"/>
                  </a:lnTo>
                  <a:lnTo>
                    <a:pt x="267534" y="449716"/>
                  </a:lnTo>
                  <a:lnTo>
                    <a:pt x="267876" y="573274"/>
                  </a:lnTo>
                  <a:lnTo>
                    <a:pt x="265238" y="605361"/>
                  </a:lnTo>
                  <a:lnTo>
                    <a:pt x="261751" y="637151"/>
                  </a:lnTo>
                  <a:lnTo>
                    <a:pt x="260202" y="671124"/>
                  </a:lnTo>
                  <a:lnTo>
                    <a:pt x="256865" y="706066"/>
                  </a:lnTo>
                  <a:lnTo>
                    <a:pt x="252077" y="741440"/>
                  </a:lnTo>
                  <a:lnTo>
                    <a:pt x="235067" y="848345"/>
                  </a:lnTo>
                  <a:lnTo>
                    <a:pt x="220255" y="937621"/>
                  </a:lnTo>
                  <a:lnTo>
                    <a:pt x="216289" y="955479"/>
                  </a:lnTo>
                  <a:lnTo>
                    <a:pt x="211662" y="973337"/>
                  </a:lnTo>
                  <a:lnTo>
                    <a:pt x="189976" y="1049514"/>
                  </a:lnTo>
                  <a:lnTo>
                    <a:pt x="178362" y="1087560"/>
                  </a:lnTo>
                  <a:lnTo>
                    <a:pt x="172486" y="1106040"/>
                  </a:lnTo>
                  <a:lnTo>
                    <a:pt x="166585" y="1123321"/>
                  </a:lnTo>
                  <a:lnTo>
                    <a:pt x="136908" y="1206640"/>
                  </a:lnTo>
                  <a:lnTo>
                    <a:pt x="129968" y="1223130"/>
                  </a:lnTo>
                  <a:lnTo>
                    <a:pt x="122364" y="1239084"/>
                  </a:lnTo>
                  <a:lnTo>
                    <a:pt x="114318" y="1254681"/>
                  </a:lnTo>
                  <a:lnTo>
                    <a:pt x="105978" y="1270040"/>
                  </a:lnTo>
                  <a:lnTo>
                    <a:pt x="88773" y="1300335"/>
                  </a:lnTo>
                  <a:lnTo>
                    <a:pt x="54467" y="1359213"/>
                  </a:lnTo>
                  <a:lnTo>
                    <a:pt x="40413" y="1385277"/>
                  </a:lnTo>
                  <a:lnTo>
                    <a:pt x="33887" y="1396792"/>
                  </a:lnTo>
                  <a:lnTo>
                    <a:pt x="27553" y="1407445"/>
                  </a:lnTo>
                  <a:lnTo>
                    <a:pt x="21345" y="1417523"/>
                  </a:lnTo>
                  <a:lnTo>
                    <a:pt x="16215" y="1426226"/>
                  </a:lnTo>
                  <a:lnTo>
                    <a:pt x="0" y="1455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655"/>
            <p:cNvSpPr/>
            <p:nvPr/>
          </p:nvSpPr>
          <p:spPr>
            <a:xfrm>
              <a:off x="8483203" y="2732484"/>
              <a:ext cx="142876" cy="276821"/>
            </a:xfrm>
            <a:custGeom>
              <a:avLst/>
              <a:gdLst/>
              <a:ahLst/>
              <a:cxnLst/>
              <a:rect l="0" t="0" r="0" b="0"/>
              <a:pathLst>
                <a:path w="142876" h="276821">
                  <a:moveTo>
                    <a:pt x="0" y="0"/>
                  </a:moveTo>
                  <a:lnTo>
                    <a:pt x="0" y="7688"/>
                  </a:lnTo>
                  <a:lnTo>
                    <a:pt x="2645" y="13670"/>
                  </a:lnTo>
                  <a:lnTo>
                    <a:pt x="4740" y="18043"/>
                  </a:lnTo>
                  <a:lnTo>
                    <a:pt x="7128" y="21950"/>
                  </a:lnTo>
                  <a:lnTo>
                    <a:pt x="9713" y="25547"/>
                  </a:lnTo>
                  <a:lnTo>
                    <a:pt x="12428" y="28938"/>
                  </a:lnTo>
                  <a:lnTo>
                    <a:pt x="15230" y="34175"/>
                  </a:lnTo>
                  <a:lnTo>
                    <a:pt x="18092" y="40642"/>
                  </a:lnTo>
                  <a:lnTo>
                    <a:pt x="20990" y="47931"/>
                  </a:lnTo>
                  <a:lnTo>
                    <a:pt x="24908" y="55766"/>
                  </a:lnTo>
                  <a:lnTo>
                    <a:pt x="29503" y="63967"/>
                  </a:lnTo>
                  <a:lnTo>
                    <a:pt x="34552" y="72410"/>
                  </a:lnTo>
                  <a:lnTo>
                    <a:pt x="39901" y="82007"/>
                  </a:lnTo>
                  <a:lnTo>
                    <a:pt x="51137" y="103255"/>
                  </a:lnTo>
                  <a:lnTo>
                    <a:pt x="65392" y="128573"/>
                  </a:lnTo>
                  <a:lnTo>
                    <a:pt x="73359" y="142270"/>
                  </a:lnTo>
                  <a:lnTo>
                    <a:pt x="80657" y="156362"/>
                  </a:lnTo>
                  <a:lnTo>
                    <a:pt x="87504" y="170718"/>
                  </a:lnTo>
                  <a:lnTo>
                    <a:pt x="94054" y="185249"/>
                  </a:lnTo>
                  <a:lnTo>
                    <a:pt x="101399" y="198906"/>
                  </a:lnTo>
                  <a:lnTo>
                    <a:pt x="109270" y="211979"/>
                  </a:lnTo>
                  <a:lnTo>
                    <a:pt x="117495" y="224663"/>
                  </a:lnTo>
                  <a:lnTo>
                    <a:pt x="123970" y="236096"/>
                  </a:lnTo>
                  <a:lnTo>
                    <a:pt x="129279" y="246694"/>
                  </a:lnTo>
                  <a:lnTo>
                    <a:pt x="142875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656"/>
            <p:cNvSpPr/>
            <p:nvPr/>
          </p:nvSpPr>
          <p:spPr>
            <a:xfrm>
              <a:off x="884120" y="2937867"/>
              <a:ext cx="321388" cy="1910954"/>
            </a:xfrm>
            <a:custGeom>
              <a:avLst/>
              <a:gdLst/>
              <a:ahLst/>
              <a:cxnLst/>
              <a:rect l="0" t="0" r="0" b="0"/>
              <a:pathLst>
                <a:path w="321388" h="1910954">
                  <a:moveTo>
                    <a:pt x="276739" y="0"/>
                  </a:moveTo>
                  <a:lnTo>
                    <a:pt x="271998" y="0"/>
                  </a:lnTo>
                  <a:lnTo>
                    <a:pt x="270602" y="992"/>
                  </a:lnTo>
                  <a:lnTo>
                    <a:pt x="269671" y="2645"/>
                  </a:lnTo>
                  <a:lnTo>
                    <a:pt x="269050" y="4740"/>
                  </a:lnTo>
                  <a:lnTo>
                    <a:pt x="267645" y="6137"/>
                  </a:lnTo>
                  <a:lnTo>
                    <a:pt x="265715" y="7067"/>
                  </a:lnTo>
                  <a:lnTo>
                    <a:pt x="260230" y="8562"/>
                  </a:lnTo>
                  <a:lnTo>
                    <a:pt x="252017" y="15986"/>
                  </a:lnTo>
                  <a:lnTo>
                    <a:pt x="224338" y="43478"/>
                  </a:lnTo>
                  <a:lnTo>
                    <a:pt x="216077" y="54381"/>
                  </a:lnTo>
                  <a:lnTo>
                    <a:pt x="208106" y="65841"/>
                  </a:lnTo>
                  <a:lnTo>
                    <a:pt x="203203" y="71675"/>
                  </a:lnTo>
                  <a:lnTo>
                    <a:pt x="193455" y="83449"/>
                  </a:lnTo>
                  <a:lnTo>
                    <a:pt x="185815" y="95297"/>
                  </a:lnTo>
                  <a:lnTo>
                    <a:pt x="171195" y="117863"/>
                  </a:lnTo>
                  <a:lnTo>
                    <a:pt x="165697" y="125208"/>
                  </a:lnTo>
                  <a:lnTo>
                    <a:pt x="160047" y="132089"/>
                  </a:lnTo>
                  <a:lnTo>
                    <a:pt x="154296" y="138661"/>
                  </a:lnTo>
                  <a:lnTo>
                    <a:pt x="145260" y="153901"/>
                  </a:lnTo>
                  <a:lnTo>
                    <a:pt x="136944" y="171587"/>
                  </a:lnTo>
                  <a:lnTo>
                    <a:pt x="126634" y="192678"/>
                  </a:lnTo>
                  <a:lnTo>
                    <a:pt x="121107" y="202866"/>
                  </a:lnTo>
                  <a:lnTo>
                    <a:pt x="115437" y="212634"/>
                  </a:lnTo>
                  <a:lnTo>
                    <a:pt x="109673" y="222123"/>
                  </a:lnTo>
                  <a:lnTo>
                    <a:pt x="100623" y="243250"/>
                  </a:lnTo>
                  <a:lnTo>
                    <a:pt x="86728" y="284410"/>
                  </a:lnTo>
                  <a:lnTo>
                    <a:pt x="77857" y="305659"/>
                  </a:lnTo>
                  <a:lnTo>
                    <a:pt x="68292" y="328333"/>
                  </a:lnTo>
                  <a:lnTo>
                    <a:pt x="60734" y="351639"/>
                  </a:lnTo>
                  <a:lnTo>
                    <a:pt x="50901" y="391813"/>
                  </a:lnTo>
                  <a:lnTo>
                    <a:pt x="35687" y="464591"/>
                  </a:lnTo>
                  <a:lnTo>
                    <a:pt x="14804" y="568538"/>
                  </a:lnTo>
                  <a:lnTo>
                    <a:pt x="10613" y="617916"/>
                  </a:lnTo>
                  <a:lnTo>
                    <a:pt x="3060" y="681798"/>
                  </a:lnTo>
                  <a:lnTo>
                    <a:pt x="849" y="734157"/>
                  </a:lnTo>
                  <a:lnTo>
                    <a:pt x="0" y="848566"/>
                  </a:lnTo>
                  <a:lnTo>
                    <a:pt x="935" y="907814"/>
                  </a:lnTo>
                  <a:lnTo>
                    <a:pt x="7055" y="964505"/>
                  </a:lnTo>
                  <a:lnTo>
                    <a:pt x="20910" y="1070754"/>
                  </a:lnTo>
                  <a:lnTo>
                    <a:pt x="29423" y="1114529"/>
                  </a:lnTo>
                  <a:lnTo>
                    <a:pt x="38828" y="1158127"/>
                  </a:lnTo>
                  <a:lnTo>
                    <a:pt x="46316" y="1203963"/>
                  </a:lnTo>
                  <a:lnTo>
                    <a:pt x="51686" y="1228290"/>
                  </a:lnTo>
                  <a:lnTo>
                    <a:pt x="58243" y="1253438"/>
                  </a:lnTo>
                  <a:lnTo>
                    <a:pt x="65590" y="1279133"/>
                  </a:lnTo>
                  <a:lnTo>
                    <a:pt x="73465" y="1304201"/>
                  </a:lnTo>
                  <a:lnTo>
                    <a:pt x="107491" y="1406756"/>
                  </a:lnTo>
                  <a:lnTo>
                    <a:pt x="116282" y="1434923"/>
                  </a:lnTo>
                  <a:lnTo>
                    <a:pt x="126112" y="1463623"/>
                  </a:lnTo>
                  <a:lnTo>
                    <a:pt x="147616" y="1521970"/>
                  </a:lnTo>
                  <a:lnTo>
                    <a:pt x="159899" y="1551420"/>
                  </a:lnTo>
                  <a:lnTo>
                    <a:pt x="173049" y="1580975"/>
                  </a:lnTo>
                  <a:lnTo>
                    <a:pt x="186776" y="1610601"/>
                  </a:lnTo>
                  <a:lnTo>
                    <a:pt x="215258" y="1675268"/>
                  </a:lnTo>
                  <a:lnTo>
                    <a:pt x="269225" y="1799575"/>
                  </a:lnTo>
                  <a:lnTo>
                    <a:pt x="291258" y="1847561"/>
                  </a:lnTo>
                  <a:lnTo>
                    <a:pt x="321387" y="19109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657"/>
            <p:cNvSpPr/>
            <p:nvPr/>
          </p:nvSpPr>
          <p:spPr>
            <a:xfrm>
              <a:off x="8393906" y="2616398"/>
              <a:ext cx="553569" cy="2268142"/>
            </a:xfrm>
            <a:custGeom>
              <a:avLst/>
              <a:gdLst/>
              <a:ahLst/>
              <a:cxnLst/>
              <a:rect l="0" t="0" r="0" b="0"/>
              <a:pathLst>
                <a:path w="553569" h="2268142">
                  <a:moveTo>
                    <a:pt x="205383" y="0"/>
                  </a:moveTo>
                  <a:lnTo>
                    <a:pt x="210123" y="0"/>
                  </a:lnTo>
                  <a:lnTo>
                    <a:pt x="211519" y="992"/>
                  </a:lnTo>
                  <a:lnTo>
                    <a:pt x="212451" y="2646"/>
                  </a:lnTo>
                  <a:lnTo>
                    <a:pt x="213070" y="4741"/>
                  </a:lnTo>
                  <a:lnTo>
                    <a:pt x="214477" y="6137"/>
                  </a:lnTo>
                  <a:lnTo>
                    <a:pt x="216406" y="7068"/>
                  </a:lnTo>
                  <a:lnTo>
                    <a:pt x="221196" y="8102"/>
                  </a:lnTo>
                  <a:lnTo>
                    <a:pt x="226632" y="8562"/>
                  </a:lnTo>
                  <a:lnTo>
                    <a:pt x="229469" y="9676"/>
                  </a:lnTo>
                  <a:lnTo>
                    <a:pt x="235271" y="13561"/>
                  </a:lnTo>
                  <a:lnTo>
                    <a:pt x="250047" y="27007"/>
                  </a:lnTo>
                  <a:lnTo>
                    <a:pt x="253018" y="29911"/>
                  </a:lnTo>
                  <a:lnTo>
                    <a:pt x="265908" y="47837"/>
                  </a:lnTo>
                  <a:lnTo>
                    <a:pt x="283889" y="61962"/>
                  </a:lnTo>
                  <a:lnTo>
                    <a:pt x="296773" y="73922"/>
                  </a:lnTo>
                  <a:lnTo>
                    <a:pt x="306524" y="84447"/>
                  </a:lnTo>
                  <a:lnTo>
                    <a:pt x="318584" y="100538"/>
                  </a:lnTo>
                  <a:lnTo>
                    <a:pt x="334282" y="113022"/>
                  </a:lnTo>
                  <a:lnTo>
                    <a:pt x="350511" y="127856"/>
                  </a:lnTo>
                  <a:lnTo>
                    <a:pt x="362044" y="139968"/>
                  </a:lnTo>
                  <a:lnTo>
                    <a:pt x="377878" y="167088"/>
                  </a:lnTo>
                  <a:lnTo>
                    <a:pt x="395869" y="202441"/>
                  </a:lnTo>
                  <a:lnTo>
                    <a:pt x="410762" y="225108"/>
                  </a:lnTo>
                  <a:lnTo>
                    <a:pt x="422671" y="247423"/>
                  </a:lnTo>
                  <a:lnTo>
                    <a:pt x="425978" y="261770"/>
                  </a:lnTo>
                  <a:lnTo>
                    <a:pt x="428440" y="277077"/>
                  </a:lnTo>
                  <a:lnTo>
                    <a:pt x="440898" y="309204"/>
                  </a:lnTo>
                  <a:lnTo>
                    <a:pt x="455462" y="341927"/>
                  </a:lnTo>
                  <a:lnTo>
                    <a:pt x="470302" y="383327"/>
                  </a:lnTo>
                  <a:lnTo>
                    <a:pt x="485180" y="420981"/>
                  </a:lnTo>
                  <a:lnTo>
                    <a:pt x="500061" y="461867"/>
                  </a:lnTo>
                  <a:lnTo>
                    <a:pt x="503038" y="468646"/>
                  </a:lnTo>
                  <a:lnTo>
                    <a:pt x="506345" y="484115"/>
                  </a:lnTo>
                  <a:lnTo>
                    <a:pt x="510852" y="509559"/>
                  </a:lnTo>
                  <a:lnTo>
                    <a:pt x="524369" y="565266"/>
                  </a:lnTo>
                  <a:lnTo>
                    <a:pt x="528761" y="596442"/>
                  </a:lnTo>
                  <a:lnTo>
                    <a:pt x="533701" y="624531"/>
                  </a:lnTo>
                  <a:lnTo>
                    <a:pt x="537810" y="651705"/>
                  </a:lnTo>
                  <a:lnTo>
                    <a:pt x="541643" y="670647"/>
                  </a:lnTo>
                  <a:lnTo>
                    <a:pt x="545433" y="732392"/>
                  </a:lnTo>
                  <a:lnTo>
                    <a:pt x="549775" y="765906"/>
                  </a:lnTo>
                  <a:lnTo>
                    <a:pt x="545286" y="830359"/>
                  </a:lnTo>
                  <a:lnTo>
                    <a:pt x="545873" y="864055"/>
                  </a:lnTo>
                  <a:lnTo>
                    <a:pt x="552826" y="933723"/>
                  </a:lnTo>
                  <a:lnTo>
                    <a:pt x="553568" y="1004120"/>
                  </a:lnTo>
                  <a:lnTo>
                    <a:pt x="550980" y="1055961"/>
                  </a:lnTo>
                  <a:lnTo>
                    <a:pt x="545949" y="1113681"/>
                  </a:lnTo>
                  <a:lnTo>
                    <a:pt x="544955" y="1172854"/>
                  </a:lnTo>
                  <a:lnTo>
                    <a:pt x="544742" y="1247191"/>
                  </a:lnTo>
                  <a:lnTo>
                    <a:pt x="537587" y="1306713"/>
                  </a:lnTo>
                  <a:lnTo>
                    <a:pt x="526620" y="1366243"/>
                  </a:lnTo>
                  <a:lnTo>
                    <a:pt x="511937" y="1441648"/>
                  </a:lnTo>
                  <a:lnTo>
                    <a:pt x="497410" y="1507255"/>
                  </a:lnTo>
                  <a:lnTo>
                    <a:pt x="481416" y="1553214"/>
                  </a:lnTo>
                  <a:lnTo>
                    <a:pt x="458235" y="1613188"/>
                  </a:lnTo>
                  <a:lnTo>
                    <a:pt x="443769" y="1643014"/>
                  </a:lnTo>
                  <a:lnTo>
                    <a:pt x="427418" y="1672806"/>
                  </a:lnTo>
                  <a:lnTo>
                    <a:pt x="401478" y="1717470"/>
                  </a:lnTo>
                  <a:lnTo>
                    <a:pt x="383817" y="1747239"/>
                  </a:lnTo>
                  <a:lnTo>
                    <a:pt x="374940" y="1763115"/>
                  </a:lnTo>
                  <a:lnTo>
                    <a:pt x="348225" y="1812909"/>
                  </a:lnTo>
                  <a:lnTo>
                    <a:pt x="330383" y="1844227"/>
                  </a:lnTo>
                  <a:lnTo>
                    <a:pt x="303604" y="1889749"/>
                  </a:lnTo>
                  <a:lnTo>
                    <a:pt x="293684" y="1904755"/>
                  </a:lnTo>
                  <a:lnTo>
                    <a:pt x="283101" y="1919720"/>
                  </a:lnTo>
                  <a:lnTo>
                    <a:pt x="272078" y="1934656"/>
                  </a:lnTo>
                  <a:lnTo>
                    <a:pt x="249246" y="1967128"/>
                  </a:lnTo>
                  <a:lnTo>
                    <a:pt x="237601" y="1984122"/>
                  </a:lnTo>
                  <a:lnTo>
                    <a:pt x="216725" y="2016233"/>
                  </a:lnTo>
                  <a:lnTo>
                    <a:pt x="206991" y="2031741"/>
                  </a:lnTo>
                  <a:lnTo>
                    <a:pt x="196533" y="2046049"/>
                  </a:lnTo>
                  <a:lnTo>
                    <a:pt x="185592" y="2059556"/>
                  </a:lnTo>
                  <a:lnTo>
                    <a:pt x="174329" y="2072530"/>
                  </a:lnTo>
                  <a:lnTo>
                    <a:pt x="151231" y="2100174"/>
                  </a:lnTo>
                  <a:lnTo>
                    <a:pt x="104066" y="2158343"/>
                  </a:lnTo>
                  <a:lnTo>
                    <a:pt x="92198" y="2172122"/>
                  </a:lnTo>
                  <a:lnTo>
                    <a:pt x="80317" y="2185277"/>
                  </a:lnTo>
                  <a:lnTo>
                    <a:pt x="57524" y="2209484"/>
                  </a:lnTo>
                  <a:lnTo>
                    <a:pt x="0" y="22681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658"/>
            <p:cNvSpPr/>
            <p:nvPr/>
          </p:nvSpPr>
          <p:spPr>
            <a:xfrm>
              <a:off x="8706445" y="2357437"/>
              <a:ext cx="178595" cy="267892"/>
            </a:xfrm>
            <a:custGeom>
              <a:avLst/>
              <a:gdLst/>
              <a:ahLst/>
              <a:cxnLst/>
              <a:rect l="0" t="0" r="0" b="0"/>
              <a:pathLst>
                <a:path w="178595" h="267892">
                  <a:moveTo>
                    <a:pt x="0" y="0"/>
                  </a:moveTo>
                  <a:lnTo>
                    <a:pt x="4740" y="4741"/>
                  </a:lnTo>
                  <a:lnTo>
                    <a:pt x="6136" y="7129"/>
                  </a:lnTo>
                  <a:lnTo>
                    <a:pt x="9094" y="16223"/>
                  </a:lnTo>
                  <a:lnTo>
                    <a:pt x="11023" y="20737"/>
                  </a:lnTo>
                  <a:lnTo>
                    <a:pt x="15813" y="31045"/>
                  </a:lnTo>
                  <a:lnTo>
                    <a:pt x="21249" y="42240"/>
                  </a:lnTo>
                  <a:lnTo>
                    <a:pt x="24087" y="47012"/>
                  </a:lnTo>
                  <a:lnTo>
                    <a:pt x="26973" y="51185"/>
                  </a:lnTo>
                  <a:lnTo>
                    <a:pt x="29888" y="54959"/>
                  </a:lnTo>
                  <a:lnTo>
                    <a:pt x="33816" y="59460"/>
                  </a:lnTo>
                  <a:lnTo>
                    <a:pt x="38419" y="64445"/>
                  </a:lnTo>
                  <a:lnTo>
                    <a:pt x="43472" y="69752"/>
                  </a:lnTo>
                  <a:lnTo>
                    <a:pt x="47833" y="75275"/>
                  </a:lnTo>
                  <a:lnTo>
                    <a:pt x="51732" y="80941"/>
                  </a:lnTo>
                  <a:lnTo>
                    <a:pt x="59702" y="93520"/>
                  </a:lnTo>
                  <a:lnTo>
                    <a:pt x="69860" y="109033"/>
                  </a:lnTo>
                  <a:lnTo>
                    <a:pt x="74354" y="116345"/>
                  </a:lnTo>
                  <a:lnTo>
                    <a:pt x="78342" y="123204"/>
                  </a:lnTo>
                  <a:lnTo>
                    <a:pt x="81994" y="129761"/>
                  </a:lnTo>
                  <a:lnTo>
                    <a:pt x="86413" y="136116"/>
                  </a:lnTo>
                  <a:lnTo>
                    <a:pt x="91343" y="142338"/>
                  </a:lnTo>
                  <a:lnTo>
                    <a:pt x="96613" y="148470"/>
                  </a:lnTo>
                  <a:lnTo>
                    <a:pt x="102113" y="155535"/>
                  </a:lnTo>
                  <a:lnTo>
                    <a:pt x="107762" y="163221"/>
                  </a:lnTo>
                  <a:lnTo>
                    <a:pt x="119332" y="179699"/>
                  </a:lnTo>
                  <a:lnTo>
                    <a:pt x="131088" y="196944"/>
                  </a:lnTo>
                  <a:lnTo>
                    <a:pt x="136009" y="205710"/>
                  </a:lnTo>
                  <a:lnTo>
                    <a:pt x="140282" y="214531"/>
                  </a:lnTo>
                  <a:lnTo>
                    <a:pt x="144123" y="223388"/>
                  </a:lnTo>
                  <a:lnTo>
                    <a:pt x="148668" y="231277"/>
                  </a:lnTo>
                  <a:lnTo>
                    <a:pt x="153682" y="238520"/>
                  </a:lnTo>
                  <a:lnTo>
                    <a:pt x="159009" y="245334"/>
                  </a:lnTo>
                  <a:lnTo>
                    <a:pt x="163553" y="250868"/>
                  </a:lnTo>
                  <a:lnTo>
                    <a:pt x="167575" y="255550"/>
                  </a:lnTo>
                  <a:lnTo>
                    <a:pt x="178594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659"/>
            <p:cNvSpPr/>
            <p:nvPr/>
          </p:nvSpPr>
          <p:spPr>
            <a:xfrm>
              <a:off x="1160859" y="2089546"/>
              <a:ext cx="732235" cy="35720"/>
            </a:xfrm>
            <a:custGeom>
              <a:avLst/>
              <a:gdLst/>
              <a:ahLst/>
              <a:cxnLst/>
              <a:rect l="0" t="0" r="0" b="0"/>
              <a:pathLst>
                <a:path w="732235" h="35720">
                  <a:moveTo>
                    <a:pt x="0" y="35719"/>
                  </a:moveTo>
                  <a:lnTo>
                    <a:pt x="4740" y="35719"/>
                  </a:lnTo>
                  <a:lnTo>
                    <a:pt x="7129" y="34727"/>
                  </a:lnTo>
                  <a:lnTo>
                    <a:pt x="9714" y="33073"/>
                  </a:lnTo>
                  <a:lnTo>
                    <a:pt x="12429" y="30979"/>
                  </a:lnTo>
                  <a:lnTo>
                    <a:pt x="17215" y="29582"/>
                  </a:lnTo>
                  <a:lnTo>
                    <a:pt x="23383" y="28651"/>
                  </a:lnTo>
                  <a:lnTo>
                    <a:pt x="30472" y="28030"/>
                  </a:lnTo>
                  <a:lnTo>
                    <a:pt x="38174" y="26625"/>
                  </a:lnTo>
                  <a:lnTo>
                    <a:pt x="46285" y="24695"/>
                  </a:lnTo>
                  <a:lnTo>
                    <a:pt x="54669" y="22417"/>
                  </a:lnTo>
                  <a:lnTo>
                    <a:pt x="71922" y="17239"/>
                  </a:lnTo>
                  <a:lnTo>
                    <a:pt x="80690" y="14469"/>
                  </a:lnTo>
                  <a:lnTo>
                    <a:pt x="90504" y="12623"/>
                  </a:lnTo>
                  <a:lnTo>
                    <a:pt x="101016" y="11392"/>
                  </a:lnTo>
                  <a:lnTo>
                    <a:pt x="111992" y="10571"/>
                  </a:lnTo>
                  <a:lnTo>
                    <a:pt x="134772" y="9659"/>
                  </a:lnTo>
                  <a:lnTo>
                    <a:pt x="146402" y="9416"/>
                  </a:lnTo>
                  <a:lnTo>
                    <a:pt x="159117" y="8262"/>
                  </a:lnTo>
                  <a:lnTo>
                    <a:pt x="172555" y="6500"/>
                  </a:lnTo>
                  <a:lnTo>
                    <a:pt x="186474" y="4333"/>
                  </a:lnTo>
                  <a:lnTo>
                    <a:pt x="200714" y="2889"/>
                  </a:lnTo>
                  <a:lnTo>
                    <a:pt x="215169" y="1926"/>
                  </a:lnTo>
                  <a:lnTo>
                    <a:pt x="229766" y="1284"/>
                  </a:lnTo>
                  <a:lnTo>
                    <a:pt x="259214" y="571"/>
                  </a:lnTo>
                  <a:lnTo>
                    <a:pt x="559475" y="0"/>
                  </a:lnTo>
                  <a:lnTo>
                    <a:pt x="573405" y="992"/>
                  </a:lnTo>
                  <a:lnTo>
                    <a:pt x="586661" y="2646"/>
                  </a:lnTo>
                  <a:lnTo>
                    <a:pt x="599466" y="4741"/>
                  </a:lnTo>
                  <a:lnTo>
                    <a:pt x="611972" y="6137"/>
                  </a:lnTo>
                  <a:lnTo>
                    <a:pt x="624278" y="7068"/>
                  </a:lnTo>
                  <a:lnTo>
                    <a:pt x="647543" y="8102"/>
                  </a:lnTo>
                  <a:lnTo>
                    <a:pt x="667805" y="8562"/>
                  </a:lnTo>
                  <a:lnTo>
                    <a:pt x="676383" y="9677"/>
                  </a:lnTo>
                  <a:lnTo>
                    <a:pt x="684086" y="11412"/>
                  </a:lnTo>
                  <a:lnTo>
                    <a:pt x="691206" y="13561"/>
                  </a:lnTo>
                  <a:lnTo>
                    <a:pt x="697937" y="14994"/>
                  </a:lnTo>
                  <a:lnTo>
                    <a:pt x="704408" y="15949"/>
                  </a:lnTo>
                  <a:lnTo>
                    <a:pt x="715898" y="17011"/>
                  </a:lnTo>
                  <a:lnTo>
                    <a:pt x="732234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660"/>
            <p:cNvSpPr/>
            <p:nvPr/>
          </p:nvSpPr>
          <p:spPr>
            <a:xfrm>
              <a:off x="1188048" y="2303971"/>
              <a:ext cx="553242" cy="44537"/>
            </a:xfrm>
            <a:custGeom>
              <a:avLst/>
              <a:gdLst/>
              <a:ahLst/>
              <a:cxnLst/>
              <a:rect l="0" t="0" r="0" b="0"/>
              <a:pathLst>
                <a:path w="553242" h="44537">
                  <a:moveTo>
                    <a:pt x="17459" y="44536"/>
                  </a:moveTo>
                  <a:lnTo>
                    <a:pt x="0" y="44536"/>
                  </a:lnTo>
                  <a:lnTo>
                    <a:pt x="7323" y="44536"/>
                  </a:lnTo>
                  <a:lnTo>
                    <a:pt x="9710" y="43544"/>
                  </a:lnTo>
                  <a:lnTo>
                    <a:pt x="17653" y="39796"/>
                  </a:lnTo>
                  <a:lnTo>
                    <a:pt x="22549" y="38399"/>
                  </a:lnTo>
                  <a:lnTo>
                    <a:pt x="27798" y="37468"/>
                  </a:lnTo>
                  <a:lnTo>
                    <a:pt x="44666" y="36158"/>
                  </a:lnTo>
                  <a:lnTo>
                    <a:pt x="57332" y="34860"/>
                  </a:lnTo>
                  <a:lnTo>
                    <a:pt x="64877" y="33124"/>
                  </a:lnTo>
                  <a:lnTo>
                    <a:pt x="72884" y="30975"/>
                  </a:lnTo>
                  <a:lnTo>
                    <a:pt x="81198" y="29542"/>
                  </a:lnTo>
                  <a:lnTo>
                    <a:pt x="89717" y="28587"/>
                  </a:lnTo>
                  <a:lnTo>
                    <a:pt x="98374" y="27950"/>
                  </a:lnTo>
                  <a:lnTo>
                    <a:pt x="108113" y="27526"/>
                  </a:lnTo>
                  <a:lnTo>
                    <a:pt x="129518" y="27054"/>
                  </a:lnTo>
                  <a:lnTo>
                    <a:pt x="140782" y="25936"/>
                  </a:lnTo>
                  <a:lnTo>
                    <a:pt x="152261" y="24199"/>
                  </a:lnTo>
                  <a:lnTo>
                    <a:pt x="163882" y="22048"/>
                  </a:lnTo>
                  <a:lnTo>
                    <a:pt x="175598" y="20615"/>
                  </a:lnTo>
                  <a:lnTo>
                    <a:pt x="187377" y="19659"/>
                  </a:lnTo>
                  <a:lnTo>
                    <a:pt x="199199" y="19022"/>
                  </a:lnTo>
                  <a:lnTo>
                    <a:pt x="211049" y="17605"/>
                  </a:lnTo>
                  <a:lnTo>
                    <a:pt x="222917" y="15668"/>
                  </a:lnTo>
                  <a:lnTo>
                    <a:pt x="234798" y="13385"/>
                  </a:lnTo>
                  <a:lnTo>
                    <a:pt x="246688" y="11862"/>
                  </a:lnTo>
                  <a:lnTo>
                    <a:pt x="258583" y="10847"/>
                  </a:lnTo>
                  <a:lnTo>
                    <a:pt x="270482" y="10171"/>
                  </a:lnTo>
                  <a:lnTo>
                    <a:pt x="294286" y="9419"/>
                  </a:lnTo>
                  <a:lnTo>
                    <a:pt x="306190" y="9218"/>
                  </a:lnTo>
                  <a:lnTo>
                    <a:pt x="318095" y="8093"/>
                  </a:lnTo>
                  <a:lnTo>
                    <a:pt x="330000" y="6350"/>
                  </a:lnTo>
                  <a:lnTo>
                    <a:pt x="341906" y="4196"/>
                  </a:lnTo>
                  <a:lnTo>
                    <a:pt x="353812" y="2760"/>
                  </a:lnTo>
                  <a:lnTo>
                    <a:pt x="365718" y="1802"/>
                  </a:lnTo>
                  <a:lnTo>
                    <a:pt x="377624" y="1164"/>
                  </a:lnTo>
                  <a:lnTo>
                    <a:pt x="398790" y="455"/>
                  </a:lnTo>
                  <a:lnTo>
                    <a:pt x="430087" y="56"/>
                  </a:lnTo>
                  <a:lnTo>
                    <a:pt x="441372" y="0"/>
                  </a:lnTo>
                  <a:lnTo>
                    <a:pt x="451873" y="955"/>
                  </a:lnTo>
                  <a:lnTo>
                    <a:pt x="461849" y="2584"/>
                  </a:lnTo>
                  <a:lnTo>
                    <a:pt x="471477" y="4662"/>
                  </a:lnTo>
                  <a:lnTo>
                    <a:pt x="481864" y="6047"/>
                  </a:lnTo>
                  <a:lnTo>
                    <a:pt x="492758" y="6970"/>
                  </a:lnTo>
                  <a:lnTo>
                    <a:pt x="513461" y="7997"/>
                  </a:lnTo>
                  <a:lnTo>
                    <a:pt x="535280" y="8574"/>
                  </a:lnTo>
                  <a:lnTo>
                    <a:pt x="553241" y="88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661"/>
            <p:cNvSpPr/>
            <p:nvPr/>
          </p:nvSpPr>
          <p:spPr>
            <a:xfrm>
              <a:off x="1884164" y="1919882"/>
              <a:ext cx="482081" cy="544712"/>
            </a:xfrm>
            <a:custGeom>
              <a:avLst/>
              <a:gdLst/>
              <a:ahLst/>
              <a:cxnLst/>
              <a:rect l="0" t="0" r="0" b="0"/>
              <a:pathLst>
                <a:path w="482081" h="544712">
                  <a:moveTo>
                    <a:pt x="8929" y="0"/>
                  </a:moveTo>
                  <a:lnTo>
                    <a:pt x="8929" y="43472"/>
                  </a:lnTo>
                  <a:lnTo>
                    <a:pt x="7937" y="47833"/>
                  </a:lnTo>
                  <a:lnTo>
                    <a:pt x="2792" y="59703"/>
                  </a:lnTo>
                  <a:lnTo>
                    <a:pt x="827" y="75347"/>
                  </a:lnTo>
                  <a:lnTo>
                    <a:pt x="367" y="86735"/>
                  </a:lnTo>
                  <a:lnTo>
                    <a:pt x="109" y="104303"/>
                  </a:lnTo>
                  <a:lnTo>
                    <a:pt x="0" y="544711"/>
                  </a:lnTo>
                  <a:lnTo>
                    <a:pt x="0" y="535791"/>
                  </a:lnTo>
                  <a:lnTo>
                    <a:pt x="0" y="544711"/>
                  </a:lnTo>
                  <a:lnTo>
                    <a:pt x="0" y="535782"/>
                  </a:lnTo>
                  <a:lnTo>
                    <a:pt x="0" y="544711"/>
                  </a:lnTo>
                  <a:lnTo>
                    <a:pt x="8561" y="544711"/>
                  </a:lnTo>
                  <a:lnTo>
                    <a:pt x="22222" y="531409"/>
                  </a:lnTo>
                  <a:lnTo>
                    <a:pt x="24736" y="529890"/>
                  </a:lnTo>
                  <a:lnTo>
                    <a:pt x="33016" y="526760"/>
                  </a:lnTo>
                  <a:lnTo>
                    <a:pt x="44702" y="517316"/>
                  </a:lnTo>
                  <a:lnTo>
                    <a:pt x="51617" y="511700"/>
                  </a:lnTo>
                  <a:lnTo>
                    <a:pt x="65675" y="502960"/>
                  </a:lnTo>
                  <a:lnTo>
                    <a:pt x="77557" y="494086"/>
                  </a:lnTo>
                  <a:lnTo>
                    <a:pt x="87717" y="488146"/>
                  </a:lnTo>
                  <a:lnTo>
                    <a:pt x="98847" y="482199"/>
                  </a:lnTo>
                  <a:lnTo>
                    <a:pt x="122161" y="470296"/>
                  </a:lnTo>
                  <a:lnTo>
                    <a:pt x="136645" y="464344"/>
                  </a:lnTo>
                  <a:lnTo>
                    <a:pt x="144675" y="461367"/>
                  </a:lnTo>
                  <a:lnTo>
                    <a:pt x="158888" y="455414"/>
                  </a:lnTo>
                  <a:lnTo>
                    <a:pt x="172812" y="449461"/>
                  </a:lnTo>
                  <a:lnTo>
                    <a:pt x="188922" y="443508"/>
                  </a:lnTo>
                  <a:lnTo>
                    <a:pt x="203358" y="434909"/>
                  </a:lnTo>
                  <a:lnTo>
                    <a:pt x="217381" y="425465"/>
                  </a:lnTo>
                  <a:lnTo>
                    <a:pt x="225288" y="421557"/>
                  </a:lnTo>
                  <a:lnTo>
                    <a:pt x="233535" y="417960"/>
                  </a:lnTo>
                  <a:lnTo>
                    <a:pt x="242011" y="414570"/>
                  </a:lnTo>
                  <a:lnTo>
                    <a:pt x="259365" y="408157"/>
                  </a:lnTo>
                  <a:lnTo>
                    <a:pt x="274354" y="402000"/>
                  </a:lnTo>
                  <a:lnTo>
                    <a:pt x="288622" y="395956"/>
                  </a:lnTo>
                  <a:lnTo>
                    <a:pt x="304886" y="389962"/>
                  </a:lnTo>
                  <a:lnTo>
                    <a:pt x="330776" y="381010"/>
                  </a:lnTo>
                  <a:lnTo>
                    <a:pt x="345780" y="377697"/>
                  </a:lnTo>
                  <a:lnTo>
                    <a:pt x="359062" y="375233"/>
                  </a:lnTo>
                  <a:lnTo>
                    <a:pt x="371580" y="370830"/>
                  </a:lnTo>
                  <a:lnTo>
                    <a:pt x="383759" y="365566"/>
                  </a:lnTo>
                  <a:lnTo>
                    <a:pt x="395785" y="360911"/>
                  </a:lnTo>
                  <a:lnTo>
                    <a:pt x="407746" y="358843"/>
                  </a:lnTo>
                  <a:lnTo>
                    <a:pt x="419676" y="355277"/>
                  </a:lnTo>
                  <a:lnTo>
                    <a:pt x="430601" y="351378"/>
                  </a:lnTo>
                  <a:lnTo>
                    <a:pt x="438763" y="349645"/>
                  </a:lnTo>
                  <a:lnTo>
                    <a:pt x="445698" y="346228"/>
                  </a:lnTo>
                  <a:lnTo>
                    <a:pt x="448937" y="343928"/>
                  </a:lnTo>
                  <a:lnTo>
                    <a:pt x="455181" y="341373"/>
                  </a:lnTo>
                  <a:lnTo>
                    <a:pt x="464274" y="339934"/>
                  </a:lnTo>
                  <a:lnTo>
                    <a:pt x="467274" y="339732"/>
                  </a:lnTo>
                  <a:lnTo>
                    <a:pt x="469274" y="338605"/>
                  </a:lnTo>
                  <a:lnTo>
                    <a:pt x="470607" y="336862"/>
                  </a:lnTo>
                  <a:lnTo>
                    <a:pt x="471495" y="334708"/>
                  </a:lnTo>
                  <a:lnTo>
                    <a:pt x="473080" y="333271"/>
                  </a:lnTo>
                  <a:lnTo>
                    <a:pt x="475129" y="332314"/>
                  </a:lnTo>
                  <a:lnTo>
                    <a:pt x="482080" y="330432"/>
                  </a:lnTo>
                  <a:lnTo>
                    <a:pt x="468535" y="330399"/>
                  </a:lnTo>
                  <a:lnTo>
                    <a:pt x="467138" y="329406"/>
                  </a:lnTo>
                  <a:lnTo>
                    <a:pt x="466207" y="327753"/>
                  </a:lnTo>
                  <a:lnTo>
                    <a:pt x="465585" y="325658"/>
                  </a:lnTo>
                  <a:lnTo>
                    <a:pt x="462249" y="320685"/>
                  </a:lnTo>
                  <a:lnTo>
                    <a:pt x="452024" y="309408"/>
                  </a:lnTo>
                  <a:lnTo>
                    <a:pt x="438645" y="300587"/>
                  </a:lnTo>
                  <a:lnTo>
                    <a:pt x="422483" y="288718"/>
                  </a:lnTo>
                  <a:lnTo>
                    <a:pt x="412335" y="282770"/>
                  </a:lnTo>
                  <a:lnTo>
                    <a:pt x="401211" y="276819"/>
                  </a:lnTo>
                  <a:lnTo>
                    <a:pt x="388659" y="269875"/>
                  </a:lnTo>
                  <a:lnTo>
                    <a:pt x="373159" y="260173"/>
                  </a:lnTo>
                  <a:lnTo>
                    <a:pt x="364858" y="255801"/>
                  </a:lnTo>
                  <a:lnTo>
                    <a:pt x="356348" y="251893"/>
                  </a:lnTo>
                  <a:lnTo>
                    <a:pt x="347698" y="248296"/>
                  </a:lnTo>
                  <a:lnTo>
                    <a:pt x="332796" y="239008"/>
                  </a:lnTo>
                  <a:lnTo>
                    <a:pt x="318565" y="228265"/>
                  </a:lnTo>
                  <a:lnTo>
                    <a:pt x="302319" y="216876"/>
                  </a:lnTo>
                  <a:lnTo>
                    <a:pt x="293819" y="212053"/>
                  </a:lnTo>
                  <a:lnTo>
                    <a:pt x="285176" y="207845"/>
                  </a:lnTo>
                  <a:lnTo>
                    <a:pt x="276438" y="204048"/>
                  </a:lnTo>
                  <a:lnTo>
                    <a:pt x="267635" y="199532"/>
                  </a:lnTo>
                  <a:lnTo>
                    <a:pt x="258791" y="194537"/>
                  </a:lnTo>
                  <a:lnTo>
                    <a:pt x="249917" y="189223"/>
                  </a:lnTo>
                  <a:lnTo>
                    <a:pt x="232121" y="178026"/>
                  </a:lnTo>
                  <a:lnTo>
                    <a:pt x="223208" y="172262"/>
                  </a:lnTo>
                  <a:lnTo>
                    <a:pt x="214290" y="167427"/>
                  </a:lnTo>
                  <a:lnTo>
                    <a:pt x="205367" y="163212"/>
                  </a:lnTo>
                  <a:lnTo>
                    <a:pt x="196443" y="159410"/>
                  </a:lnTo>
                  <a:lnTo>
                    <a:pt x="181235" y="152539"/>
                  </a:lnTo>
                  <a:lnTo>
                    <a:pt x="166869" y="146178"/>
                  </a:lnTo>
                  <a:lnTo>
                    <a:pt x="158870" y="143093"/>
                  </a:lnTo>
                  <a:lnTo>
                    <a:pt x="150562" y="140044"/>
                  </a:lnTo>
                  <a:lnTo>
                    <a:pt x="136039" y="131364"/>
                  </a:lnTo>
                  <a:lnTo>
                    <a:pt x="129387" y="126271"/>
                  </a:lnTo>
                  <a:lnTo>
                    <a:pt x="116706" y="120613"/>
                  </a:lnTo>
                  <a:lnTo>
                    <a:pt x="104455" y="117106"/>
                  </a:lnTo>
                  <a:lnTo>
                    <a:pt x="92396" y="112240"/>
                  </a:lnTo>
                  <a:lnTo>
                    <a:pt x="80421" y="106770"/>
                  </a:lnTo>
                  <a:lnTo>
                    <a:pt x="68485" y="102024"/>
                  </a:lnTo>
                  <a:lnTo>
                    <a:pt x="56565" y="99915"/>
                  </a:lnTo>
                  <a:lnTo>
                    <a:pt x="47299" y="96331"/>
                  </a:lnTo>
                  <a:lnTo>
                    <a:pt x="43439" y="93986"/>
                  </a:lnTo>
                  <a:lnTo>
                    <a:pt x="33858" y="91381"/>
                  </a:lnTo>
                  <a:lnTo>
                    <a:pt x="19954" y="89915"/>
                  </a:lnTo>
                  <a:lnTo>
                    <a:pt x="16279" y="89709"/>
                  </a:lnTo>
                  <a:lnTo>
                    <a:pt x="13829" y="88579"/>
                  </a:lnTo>
                  <a:lnTo>
                    <a:pt x="12196" y="86834"/>
                  </a:lnTo>
                  <a:lnTo>
                    <a:pt x="11107" y="84679"/>
                  </a:lnTo>
                  <a:lnTo>
                    <a:pt x="9389" y="83242"/>
                  </a:lnTo>
                  <a:lnTo>
                    <a:pt x="7251" y="82283"/>
                  </a:lnTo>
                  <a:lnTo>
                    <a:pt x="125" y="80401"/>
                  </a:lnTo>
                  <a:lnTo>
                    <a:pt x="8929" y="803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662"/>
            <p:cNvSpPr/>
            <p:nvPr/>
          </p:nvSpPr>
          <p:spPr>
            <a:xfrm>
              <a:off x="2357437" y="2152090"/>
              <a:ext cx="186273" cy="196040"/>
            </a:xfrm>
            <a:custGeom>
              <a:avLst/>
              <a:gdLst/>
              <a:ahLst/>
              <a:cxnLst/>
              <a:rect l="0" t="0" r="0" b="0"/>
              <a:pathLst>
                <a:path w="186273" h="196040">
                  <a:moveTo>
                    <a:pt x="0" y="107120"/>
                  </a:moveTo>
                  <a:lnTo>
                    <a:pt x="0" y="93818"/>
                  </a:lnTo>
                  <a:lnTo>
                    <a:pt x="992" y="92299"/>
                  </a:lnTo>
                  <a:lnTo>
                    <a:pt x="2646" y="91286"/>
                  </a:lnTo>
                  <a:lnTo>
                    <a:pt x="4740" y="90611"/>
                  </a:lnTo>
                  <a:lnTo>
                    <a:pt x="6137" y="89169"/>
                  </a:lnTo>
                  <a:lnTo>
                    <a:pt x="7068" y="87215"/>
                  </a:lnTo>
                  <a:lnTo>
                    <a:pt x="8102" y="82399"/>
                  </a:lnTo>
                  <a:lnTo>
                    <a:pt x="8562" y="76951"/>
                  </a:lnTo>
                  <a:lnTo>
                    <a:pt x="9677" y="74109"/>
                  </a:lnTo>
                  <a:lnTo>
                    <a:pt x="13561" y="68305"/>
                  </a:lnTo>
                  <a:lnTo>
                    <a:pt x="15949" y="62419"/>
                  </a:lnTo>
                  <a:lnTo>
                    <a:pt x="16586" y="59460"/>
                  </a:lnTo>
                  <a:lnTo>
                    <a:pt x="19939" y="53526"/>
                  </a:lnTo>
                  <a:lnTo>
                    <a:pt x="25436" y="46373"/>
                  </a:lnTo>
                  <a:lnTo>
                    <a:pt x="31129" y="40394"/>
                  </a:lnTo>
                  <a:lnTo>
                    <a:pt x="47745" y="23668"/>
                  </a:lnTo>
                  <a:lnTo>
                    <a:pt x="50681" y="21720"/>
                  </a:lnTo>
                  <a:lnTo>
                    <a:pt x="53631" y="20421"/>
                  </a:lnTo>
                  <a:lnTo>
                    <a:pt x="56590" y="19555"/>
                  </a:lnTo>
                  <a:lnTo>
                    <a:pt x="59555" y="17986"/>
                  </a:lnTo>
                  <a:lnTo>
                    <a:pt x="62524" y="15947"/>
                  </a:lnTo>
                  <a:lnTo>
                    <a:pt x="65495" y="13596"/>
                  </a:lnTo>
                  <a:lnTo>
                    <a:pt x="68468" y="12029"/>
                  </a:lnTo>
                  <a:lnTo>
                    <a:pt x="71442" y="10984"/>
                  </a:lnTo>
                  <a:lnTo>
                    <a:pt x="74417" y="10287"/>
                  </a:lnTo>
                  <a:lnTo>
                    <a:pt x="77393" y="8830"/>
                  </a:lnTo>
                  <a:lnTo>
                    <a:pt x="80368" y="6867"/>
                  </a:lnTo>
                  <a:lnTo>
                    <a:pt x="83345" y="4566"/>
                  </a:lnTo>
                  <a:lnTo>
                    <a:pt x="86321" y="3032"/>
                  </a:lnTo>
                  <a:lnTo>
                    <a:pt x="89297" y="2009"/>
                  </a:lnTo>
                  <a:lnTo>
                    <a:pt x="92274" y="1328"/>
                  </a:lnTo>
                  <a:lnTo>
                    <a:pt x="95250" y="873"/>
                  </a:lnTo>
                  <a:lnTo>
                    <a:pt x="98227" y="570"/>
                  </a:lnTo>
                  <a:lnTo>
                    <a:pt x="101203" y="368"/>
                  </a:lnTo>
                  <a:lnTo>
                    <a:pt x="104180" y="234"/>
                  </a:lnTo>
                  <a:lnTo>
                    <a:pt x="110133" y="84"/>
                  </a:lnTo>
                  <a:lnTo>
                    <a:pt x="119063" y="0"/>
                  </a:lnTo>
                  <a:lnTo>
                    <a:pt x="122039" y="980"/>
                  </a:lnTo>
                  <a:lnTo>
                    <a:pt x="125016" y="2626"/>
                  </a:lnTo>
                  <a:lnTo>
                    <a:pt x="127992" y="4715"/>
                  </a:lnTo>
                  <a:lnTo>
                    <a:pt x="130969" y="6108"/>
                  </a:lnTo>
                  <a:lnTo>
                    <a:pt x="133945" y="7037"/>
                  </a:lnTo>
                  <a:lnTo>
                    <a:pt x="136922" y="7656"/>
                  </a:lnTo>
                  <a:lnTo>
                    <a:pt x="138906" y="9061"/>
                  </a:lnTo>
                  <a:lnTo>
                    <a:pt x="140229" y="10989"/>
                  </a:lnTo>
                  <a:lnTo>
                    <a:pt x="141111" y="13267"/>
                  </a:lnTo>
                  <a:lnTo>
                    <a:pt x="142691" y="14786"/>
                  </a:lnTo>
                  <a:lnTo>
                    <a:pt x="144737" y="15799"/>
                  </a:lnTo>
                  <a:lnTo>
                    <a:pt x="147093" y="16473"/>
                  </a:lnTo>
                  <a:lnTo>
                    <a:pt x="152356" y="19869"/>
                  </a:lnTo>
                  <a:lnTo>
                    <a:pt x="155149" y="22164"/>
                  </a:lnTo>
                  <a:lnTo>
                    <a:pt x="157011" y="24686"/>
                  </a:lnTo>
                  <a:lnTo>
                    <a:pt x="159079" y="30134"/>
                  </a:lnTo>
                  <a:lnTo>
                    <a:pt x="162645" y="35863"/>
                  </a:lnTo>
                  <a:lnTo>
                    <a:pt x="164984" y="38779"/>
                  </a:lnTo>
                  <a:lnTo>
                    <a:pt x="166544" y="41716"/>
                  </a:lnTo>
                  <a:lnTo>
                    <a:pt x="168278" y="47625"/>
                  </a:lnTo>
                  <a:lnTo>
                    <a:pt x="171694" y="53558"/>
                  </a:lnTo>
                  <a:lnTo>
                    <a:pt x="173994" y="56529"/>
                  </a:lnTo>
                  <a:lnTo>
                    <a:pt x="176549" y="62477"/>
                  </a:lnTo>
                  <a:lnTo>
                    <a:pt x="177685" y="68427"/>
                  </a:lnTo>
                  <a:lnTo>
                    <a:pt x="178190" y="74379"/>
                  </a:lnTo>
                  <a:lnTo>
                    <a:pt x="178414" y="80332"/>
                  </a:lnTo>
                  <a:lnTo>
                    <a:pt x="178474" y="83308"/>
                  </a:lnTo>
                  <a:lnTo>
                    <a:pt x="179506" y="87277"/>
                  </a:lnTo>
                  <a:lnTo>
                    <a:pt x="181186" y="91907"/>
                  </a:lnTo>
                  <a:lnTo>
                    <a:pt x="183299" y="96978"/>
                  </a:lnTo>
                  <a:lnTo>
                    <a:pt x="184707" y="101351"/>
                  </a:lnTo>
                  <a:lnTo>
                    <a:pt x="185646" y="105259"/>
                  </a:lnTo>
                  <a:lnTo>
                    <a:pt x="186272" y="108856"/>
                  </a:lnTo>
                  <a:lnTo>
                    <a:pt x="185697" y="112246"/>
                  </a:lnTo>
                  <a:lnTo>
                    <a:pt x="184322" y="115499"/>
                  </a:lnTo>
                  <a:lnTo>
                    <a:pt x="182413" y="118659"/>
                  </a:lnTo>
                  <a:lnTo>
                    <a:pt x="181139" y="121758"/>
                  </a:lnTo>
                  <a:lnTo>
                    <a:pt x="179725" y="127847"/>
                  </a:lnTo>
                  <a:lnTo>
                    <a:pt x="179096" y="133861"/>
                  </a:lnTo>
                  <a:lnTo>
                    <a:pt x="178929" y="136854"/>
                  </a:lnTo>
                  <a:lnTo>
                    <a:pt x="177825" y="139841"/>
                  </a:lnTo>
                  <a:lnTo>
                    <a:pt x="173953" y="145806"/>
                  </a:lnTo>
                  <a:lnTo>
                    <a:pt x="171531" y="147794"/>
                  </a:lnTo>
                  <a:lnTo>
                    <a:pt x="168924" y="149119"/>
                  </a:lnTo>
                  <a:lnTo>
                    <a:pt x="166195" y="150002"/>
                  </a:lnTo>
                  <a:lnTo>
                    <a:pt x="164374" y="151583"/>
                  </a:lnTo>
                  <a:lnTo>
                    <a:pt x="163161" y="153630"/>
                  </a:lnTo>
                  <a:lnTo>
                    <a:pt x="162352" y="155986"/>
                  </a:lnTo>
                  <a:lnTo>
                    <a:pt x="158808" y="161250"/>
                  </a:lnTo>
                  <a:lnTo>
                    <a:pt x="153925" y="166897"/>
                  </a:lnTo>
                  <a:lnTo>
                    <a:pt x="148448" y="172714"/>
                  </a:lnTo>
                  <a:lnTo>
                    <a:pt x="144606" y="174662"/>
                  </a:lnTo>
                  <a:lnTo>
                    <a:pt x="140060" y="175960"/>
                  </a:lnTo>
                  <a:lnTo>
                    <a:pt x="135045" y="176826"/>
                  </a:lnTo>
                  <a:lnTo>
                    <a:pt x="130710" y="178396"/>
                  </a:lnTo>
                  <a:lnTo>
                    <a:pt x="126827" y="180434"/>
                  </a:lnTo>
                  <a:lnTo>
                    <a:pt x="123247" y="182785"/>
                  </a:lnTo>
                  <a:lnTo>
                    <a:pt x="119867" y="184353"/>
                  </a:lnTo>
                  <a:lnTo>
                    <a:pt x="116623" y="185398"/>
                  </a:lnTo>
                  <a:lnTo>
                    <a:pt x="113467" y="186094"/>
                  </a:lnTo>
                  <a:lnTo>
                    <a:pt x="110371" y="186559"/>
                  </a:lnTo>
                  <a:lnTo>
                    <a:pt x="107316" y="186869"/>
                  </a:lnTo>
                  <a:lnTo>
                    <a:pt x="104286" y="187075"/>
                  </a:lnTo>
                  <a:lnTo>
                    <a:pt x="101274" y="188205"/>
                  </a:lnTo>
                  <a:lnTo>
                    <a:pt x="98274" y="189950"/>
                  </a:lnTo>
                  <a:lnTo>
                    <a:pt x="95282" y="192106"/>
                  </a:lnTo>
                  <a:lnTo>
                    <a:pt x="92295" y="193543"/>
                  </a:lnTo>
                  <a:lnTo>
                    <a:pt x="89311" y="194501"/>
                  </a:lnTo>
                  <a:lnTo>
                    <a:pt x="86330" y="195140"/>
                  </a:lnTo>
                  <a:lnTo>
                    <a:pt x="83350" y="195566"/>
                  </a:lnTo>
                  <a:lnTo>
                    <a:pt x="80371" y="195850"/>
                  </a:lnTo>
                  <a:lnTo>
                    <a:pt x="77393" y="196039"/>
                  </a:lnTo>
                  <a:lnTo>
                    <a:pt x="74416" y="195173"/>
                  </a:lnTo>
                  <a:lnTo>
                    <a:pt x="71439" y="193604"/>
                  </a:lnTo>
                  <a:lnTo>
                    <a:pt x="68462" y="191565"/>
                  </a:lnTo>
                  <a:lnTo>
                    <a:pt x="65485" y="190206"/>
                  </a:lnTo>
                  <a:lnTo>
                    <a:pt x="62508" y="189300"/>
                  </a:lnTo>
                  <a:lnTo>
                    <a:pt x="59532" y="188696"/>
                  </a:lnTo>
                  <a:lnTo>
                    <a:pt x="56555" y="188293"/>
                  </a:lnTo>
                  <a:lnTo>
                    <a:pt x="53578" y="188025"/>
                  </a:lnTo>
                  <a:lnTo>
                    <a:pt x="50602" y="187846"/>
                  </a:lnTo>
                  <a:lnTo>
                    <a:pt x="48617" y="186734"/>
                  </a:lnTo>
                  <a:lnTo>
                    <a:pt x="47294" y="185001"/>
                  </a:lnTo>
                  <a:lnTo>
                    <a:pt x="46412" y="182853"/>
                  </a:lnTo>
                  <a:lnTo>
                    <a:pt x="44832" y="181422"/>
                  </a:lnTo>
                  <a:lnTo>
                    <a:pt x="42787" y="180467"/>
                  </a:lnTo>
                  <a:lnTo>
                    <a:pt x="40431" y="179831"/>
                  </a:lnTo>
                  <a:lnTo>
                    <a:pt x="35167" y="176478"/>
                  </a:lnTo>
                  <a:lnTo>
                    <a:pt x="28444" y="170981"/>
                  </a:lnTo>
                  <a:lnTo>
                    <a:pt x="27892" y="169538"/>
                  </a:lnTo>
                  <a:lnTo>
                    <a:pt x="27280" y="165289"/>
                  </a:lnTo>
                  <a:lnTo>
                    <a:pt x="26124" y="162766"/>
                  </a:lnTo>
                  <a:lnTo>
                    <a:pt x="22194" y="157318"/>
                  </a:lnTo>
                  <a:lnTo>
                    <a:pt x="20749" y="154476"/>
                  </a:lnTo>
                  <a:lnTo>
                    <a:pt x="19144" y="148673"/>
                  </a:lnTo>
                  <a:lnTo>
                    <a:pt x="18430" y="142786"/>
                  </a:lnTo>
                  <a:lnTo>
                    <a:pt x="18113" y="136863"/>
                  </a:lnTo>
                  <a:lnTo>
                    <a:pt x="17972" y="130922"/>
                  </a:lnTo>
                  <a:lnTo>
                    <a:pt x="17862" y="111832"/>
                  </a:lnTo>
                  <a:lnTo>
                    <a:pt x="18853" y="109269"/>
                  </a:lnTo>
                  <a:lnTo>
                    <a:pt x="22601" y="103776"/>
                  </a:lnTo>
                  <a:lnTo>
                    <a:pt x="24927" y="98027"/>
                  </a:lnTo>
                  <a:lnTo>
                    <a:pt x="26422" y="90993"/>
                  </a:lnTo>
                  <a:lnTo>
                    <a:pt x="26625" y="87385"/>
                  </a:lnTo>
                  <a:lnTo>
                    <a:pt x="26789" y="803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663"/>
            <p:cNvSpPr/>
            <p:nvPr/>
          </p:nvSpPr>
          <p:spPr>
            <a:xfrm>
              <a:off x="2562820" y="2241351"/>
              <a:ext cx="562571" cy="35720"/>
            </a:xfrm>
            <a:custGeom>
              <a:avLst/>
              <a:gdLst/>
              <a:ahLst/>
              <a:cxnLst/>
              <a:rect l="0" t="0" r="0" b="0"/>
              <a:pathLst>
                <a:path w="562571" h="35720">
                  <a:moveTo>
                    <a:pt x="0" y="35719"/>
                  </a:moveTo>
                  <a:lnTo>
                    <a:pt x="116280" y="35719"/>
                  </a:lnTo>
                  <a:lnTo>
                    <a:pt x="125145" y="34727"/>
                  </a:lnTo>
                  <a:lnTo>
                    <a:pt x="134031" y="33073"/>
                  </a:lnTo>
                  <a:lnTo>
                    <a:pt x="142933" y="30978"/>
                  </a:lnTo>
                  <a:lnTo>
                    <a:pt x="152835" y="29582"/>
                  </a:lnTo>
                  <a:lnTo>
                    <a:pt x="163405" y="28651"/>
                  </a:lnTo>
                  <a:lnTo>
                    <a:pt x="174421" y="28030"/>
                  </a:lnTo>
                  <a:lnTo>
                    <a:pt x="194599" y="27341"/>
                  </a:lnTo>
                  <a:lnTo>
                    <a:pt x="231805" y="26898"/>
                  </a:lnTo>
                  <a:lnTo>
                    <a:pt x="321091" y="26792"/>
                  </a:lnTo>
                  <a:lnTo>
                    <a:pt x="330147" y="25799"/>
                  </a:lnTo>
                  <a:lnTo>
                    <a:pt x="339161" y="24144"/>
                  </a:lnTo>
                  <a:lnTo>
                    <a:pt x="348146" y="22049"/>
                  </a:lnTo>
                  <a:lnTo>
                    <a:pt x="357113" y="20653"/>
                  </a:lnTo>
                  <a:lnTo>
                    <a:pt x="366067" y="19722"/>
                  </a:lnTo>
                  <a:lnTo>
                    <a:pt x="375014" y="19101"/>
                  </a:lnTo>
                  <a:lnTo>
                    <a:pt x="383954" y="18687"/>
                  </a:lnTo>
                  <a:lnTo>
                    <a:pt x="401826" y="18227"/>
                  </a:lnTo>
                  <a:lnTo>
                    <a:pt x="455249" y="17881"/>
                  </a:lnTo>
                  <a:lnTo>
                    <a:pt x="487742" y="17862"/>
                  </a:lnTo>
                  <a:lnTo>
                    <a:pt x="493833" y="16869"/>
                  </a:lnTo>
                  <a:lnTo>
                    <a:pt x="499878" y="15215"/>
                  </a:lnTo>
                  <a:lnTo>
                    <a:pt x="505893" y="13120"/>
                  </a:lnTo>
                  <a:lnTo>
                    <a:pt x="510895" y="11723"/>
                  </a:lnTo>
                  <a:lnTo>
                    <a:pt x="515221" y="10792"/>
                  </a:lnTo>
                  <a:lnTo>
                    <a:pt x="522674" y="9757"/>
                  </a:lnTo>
                  <a:lnTo>
                    <a:pt x="538599" y="9039"/>
                  </a:lnTo>
                  <a:lnTo>
                    <a:pt x="554632" y="8930"/>
                  </a:lnTo>
                  <a:lnTo>
                    <a:pt x="562570" y="8930"/>
                  </a:lnTo>
                  <a:lnTo>
                    <a:pt x="553673" y="8930"/>
                  </a:lnTo>
                  <a:lnTo>
                    <a:pt x="562568" y="8930"/>
                  </a:lnTo>
                  <a:lnTo>
                    <a:pt x="553750" y="8930"/>
                  </a:lnTo>
                  <a:lnTo>
                    <a:pt x="562568" y="8930"/>
                  </a:lnTo>
                  <a:lnTo>
                    <a:pt x="56257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664"/>
            <p:cNvSpPr/>
            <p:nvPr/>
          </p:nvSpPr>
          <p:spPr>
            <a:xfrm>
              <a:off x="1673643" y="1902132"/>
              <a:ext cx="237311" cy="705328"/>
            </a:xfrm>
            <a:custGeom>
              <a:avLst/>
              <a:gdLst/>
              <a:ahLst/>
              <a:cxnLst/>
              <a:rect l="0" t="0" r="0" b="0"/>
              <a:pathLst>
                <a:path w="237311" h="705328">
                  <a:moveTo>
                    <a:pt x="58716" y="8821"/>
                  </a:moveTo>
                  <a:lnTo>
                    <a:pt x="58716" y="0"/>
                  </a:lnTo>
                  <a:lnTo>
                    <a:pt x="58716" y="8818"/>
                  </a:lnTo>
                  <a:lnTo>
                    <a:pt x="63456" y="8820"/>
                  </a:lnTo>
                  <a:lnTo>
                    <a:pt x="65845" y="9812"/>
                  </a:lnTo>
                  <a:lnTo>
                    <a:pt x="72955" y="14957"/>
                  </a:lnTo>
                  <a:lnTo>
                    <a:pt x="74966" y="16509"/>
                  </a:lnTo>
                  <a:lnTo>
                    <a:pt x="78506" y="17199"/>
                  </a:lnTo>
                  <a:lnTo>
                    <a:pt x="80839" y="17383"/>
                  </a:lnTo>
                  <a:lnTo>
                    <a:pt x="83387" y="18497"/>
                  </a:lnTo>
                  <a:lnTo>
                    <a:pt x="88863" y="22382"/>
                  </a:lnTo>
                  <a:lnTo>
                    <a:pt x="94604" y="24770"/>
                  </a:lnTo>
                  <a:lnTo>
                    <a:pt x="97524" y="25407"/>
                  </a:lnTo>
                  <a:lnTo>
                    <a:pt x="103415" y="28760"/>
                  </a:lnTo>
                  <a:lnTo>
                    <a:pt x="106374" y="31043"/>
                  </a:lnTo>
                  <a:lnTo>
                    <a:pt x="112309" y="33580"/>
                  </a:lnTo>
                  <a:lnTo>
                    <a:pt x="119246" y="35700"/>
                  </a:lnTo>
                  <a:lnTo>
                    <a:pt x="123874" y="37654"/>
                  </a:lnTo>
                  <a:lnTo>
                    <a:pt x="128944" y="39949"/>
                  </a:lnTo>
                  <a:lnTo>
                    <a:pt x="133316" y="42471"/>
                  </a:lnTo>
                  <a:lnTo>
                    <a:pt x="137223" y="45145"/>
                  </a:lnTo>
                  <a:lnTo>
                    <a:pt x="144209" y="50762"/>
                  </a:lnTo>
                  <a:lnTo>
                    <a:pt x="150622" y="56565"/>
                  </a:lnTo>
                  <a:lnTo>
                    <a:pt x="152729" y="59502"/>
                  </a:lnTo>
                  <a:lnTo>
                    <a:pt x="156686" y="68376"/>
                  </a:lnTo>
                  <a:lnTo>
                    <a:pt x="163702" y="77289"/>
                  </a:lnTo>
                  <a:lnTo>
                    <a:pt x="169207" y="83238"/>
                  </a:lnTo>
                  <a:lnTo>
                    <a:pt x="177885" y="92165"/>
                  </a:lnTo>
                  <a:lnTo>
                    <a:pt x="179834" y="95142"/>
                  </a:lnTo>
                  <a:lnTo>
                    <a:pt x="183569" y="104071"/>
                  </a:lnTo>
                  <a:lnTo>
                    <a:pt x="187959" y="110024"/>
                  </a:lnTo>
                  <a:lnTo>
                    <a:pt x="189526" y="113993"/>
                  </a:lnTo>
                  <a:lnTo>
                    <a:pt x="192725" y="128067"/>
                  </a:lnTo>
                  <a:lnTo>
                    <a:pt x="198523" y="138962"/>
                  </a:lnTo>
                  <a:lnTo>
                    <a:pt x="205927" y="159303"/>
                  </a:lnTo>
                  <a:lnTo>
                    <a:pt x="208479" y="167645"/>
                  </a:lnTo>
                  <a:lnTo>
                    <a:pt x="209916" y="180564"/>
                  </a:lnTo>
                  <a:lnTo>
                    <a:pt x="210118" y="185824"/>
                  </a:lnTo>
                  <a:lnTo>
                    <a:pt x="211244" y="190323"/>
                  </a:lnTo>
                  <a:lnTo>
                    <a:pt x="216578" y="202387"/>
                  </a:lnTo>
                  <a:lnTo>
                    <a:pt x="221529" y="223739"/>
                  </a:lnTo>
                  <a:lnTo>
                    <a:pt x="226350" y="238526"/>
                  </a:lnTo>
                  <a:lnTo>
                    <a:pt x="227979" y="257152"/>
                  </a:lnTo>
                  <a:lnTo>
                    <a:pt x="229105" y="261687"/>
                  </a:lnTo>
                  <a:lnTo>
                    <a:pt x="234438" y="273803"/>
                  </a:lnTo>
                  <a:lnTo>
                    <a:pt x="236742" y="295172"/>
                  </a:lnTo>
                  <a:lnTo>
                    <a:pt x="237198" y="313762"/>
                  </a:lnTo>
                  <a:lnTo>
                    <a:pt x="237310" y="403310"/>
                  </a:lnTo>
                  <a:lnTo>
                    <a:pt x="234664" y="412683"/>
                  </a:lnTo>
                  <a:lnTo>
                    <a:pt x="231173" y="422471"/>
                  </a:lnTo>
                  <a:lnTo>
                    <a:pt x="229208" y="434552"/>
                  </a:lnTo>
                  <a:lnTo>
                    <a:pt x="228748" y="444759"/>
                  </a:lnTo>
                  <a:lnTo>
                    <a:pt x="227633" y="449266"/>
                  </a:lnTo>
                  <a:lnTo>
                    <a:pt x="221324" y="461343"/>
                  </a:lnTo>
                  <a:lnTo>
                    <a:pt x="214163" y="476056"/>
                  </a:lnTo>
                  <a:lnTo>
                    <a:pt x="208594" y="493065"/>
                  </a:lnTo>
                  <a:lnTo>
                    <a:pt x="203711" y="502845"/>
                  </a:lnTo>
                  <a:lnTo>
                    <a:pt x="196376" y="513929"/>
                  </a:lnTo>
                  <a:lnTo>
                    <a:pt x="192770" y="523497"/>
                  </a:lnTo>
                  <a:lnTo>
                    <a:pt x="185858" y="532616"/>
                  </a:lnTo>
                  <a:lnTo>
                    <a:pt x="180377" y="538613"/>
                  </a:lnTo>
                  <a:lnTo>
                    <a:pt x="174634" y="547232"/>
                  </a:lnTo>
                  <a:lnTo>
                    <a:pt x="168774" y="556685"/>
                  </a:lnTo>
                  <a:lnTo>
                    <a:pt x="162863" y="564194"/>
                  </a:lnTo>
                  <a:lnTo>
                    <a:pt x="156928" y="570838"/>
                  </a:lnTo>
                  <a:lnTo>
                    <a:pt x="150983" y="577098"/>
                  </a:lnTo>
                  <a:lnTo>
                    <a:pt x="91458" y="636876"/>
                  </a:lnTo>
                  <a:lnTo>
                    <a:pt x="87490" y="639852"/>
                  </a:lnTo>
                  <a:lnTo>
                    <a:pt x="82859" y="642828"/>
                  </a:lnTo>
                  <a:lnTo>
                    <a:pt x="77788" y="645805"/>
                  </a:lnTo>
                  <a:lnTo>
                    <a:pt x="73415" y="648782"/>
                  </a:lnTo>
                  <a:lnTo>
                    <a:pt x="69508" y="651758"/>
                  </a:lnTo>
                  <a:lnTo>
                    <a:pt x="62520" y="657711"/>
                  </a:lnTo>
                  <a:lnTo>
                    <a:pt x="56107" y="663665"/>
                  </a:lnTo>
                  <a:lnTo>
                    <a:pt x="46919" y="672594"/>
                  </a:lnTo>
                  <a:lnTo>
                    <a:pt x="43906" y="674578"/>
                  </a:lnTo>
                  <a:lnTo>
                    <a:pt x="37912" y="676783"/>
                  </a:lnTo>
                  <a:lnTo>
                    <a:pt x="35917" y="678364"/>
                  </a:lnTo>
                  <a:lnTo>
                    <a:pt x="34587" y="680409"/>
                  </a:lnTo>
                  <a:lnTo>
                    <a:pt x="33701" y="682765"/>
                  </a:lnTo>
                  <a:lnTo>
                    <a:pt x="32117" y="684336"/>
                  </a:lnTo>
                  <a:lnTo>
                    <a:pt x="30069" y="685383"/>
                  </a:lnTo>
                  <a:lnTo>
                    <a:pt x="27712" y="686081"/>
                  </a:lnTo>
                  <a:lnTo>
                    <a:pt x="22447" y="689502"/>
                  </a:lnTo>
                  <a:lnTo>
                    <a:pt x="15723" y="695043"/>
                  </a:lnTo>
                  <a:lnTo>
                    <a:pt x="12157" y="695801"/>
                  </a:lnTo>
                  <a:lnTo>
                    <a:pt x="9818" y="696003"/>
                  </a:lnTo>
                  <a:lnTo>
                    <a:pt x="8258" y="697129"/>
                  </a:lnTo>
                  <a:lnTo>
                    <a:pt x="7218" y="698873"/>
                  </a:lnTo>
                  <a:lnTo>
                    <a:pt x="5174" y="705224"/>
                  </a:lnTo>
                  <a:lnTo>
                    <a:pt x="0" y="705314"/>
                  </a:lnTo>
                  <a:lnTo>
                    <a:pt x="2193" y="705327"/>
                  </a:lnTo>
                  <a:lnTo>
                    <a:pt x="3175" y="704337"/>
                  </a:lnTo>
                  <a:lnTo>
                    <a:pt x="3829" y="702686"/>
                  </a:lnTo>
                  <a:lnTo>
                    <a:pt x="5138" y="6964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665"/>
            <p:cNvSpPr/>
            <p:nvPr/>
          </p:nvSpPr>
          <p:spPr>
            <a:xfrm>
              <a:off x="1741289" y="1946672"/>
              <a:ext cx="594498" cy="616149"/>
            </a:xfrm>
            <a:custGeom>
              <a:avLst/>
              <a:gdLst/>
              <a:ahLst/>
              <a:cxnLst/>
              <a:rect l="0" t="0" r="0" b="0"/>
              <a:pathLst>
                <a:path w="594498" h="616149">
                  <a:moveTo>
                    <a:pt x="0" y="8929"/>
                  </a:moveTo>
                  <a:lnTo>
                    <a:pt x="0" y="2"/>
                  </a:lnTo>
                  <a:lnTo>
                    <a:pt x="4740" y="0"/>
                  </a:lnTo>
                  <a:lnTo>
                    <a:pt x="6136" y="992"/>
                  </a:lnTo>
                  <a:lnTo>
                    <a:pt x="7067" y="2646"/>
                  </a:lnTo>
                  <a:lnTo>
                    <a:pt x="7688" y="4740"/>
                  </a:lnTo>
                  <a:lnTo>
                    <a:pt x="9094" y="6136"/>
                  </a:lnTo>
                  <a:lnTo>
                    <a:pt x="11023" y="7067"/>
                  </a:lnTo>
                  <a:lnTo>
                    <a:pt x="16509" y="8561"/>
                  </a:lnTo>
                  <a:lnTo>
                    <a:pt x="30169" y="8897"/>
                  </a:lnTo>
                  <a:lnTo>
                    <a:pt x="32019" y="9900"/>
                  </a:lnTo>
                  <a:lnTo>
                    <a:pt x="33252" y="11560"/>
                  </a:lnTo>
                  <a:lnTo>
                    <a:pt x="34074" y="13660"/>
                  </a:lnTo>
                  <a:lnTo>
                    <a:pt x="35614" y="15060"/>
                  </a:lnTo>
                  <a:lnTo>
                    <a:pt x="37633" y="15993"/>
                  </a:lnTo>
                  <a:lnTo>
                    <a:pt x="42523" y="17029"/>
                  </a:lnTo>
                  <a:lnTo>
                    <a:pt x="60598" y="17786"/>
                  </a:lnTo>
                  <a:lnTo>
                    <a:pt x="70258" y="17826"/>
                  </a:lnTo>
                  <a:lnTo>
                    <a:pt x="74619" y="18829"/>
                  </a:lnTo>
                  <a:lnTo>
                    <a:pt x="88749" y="24922"/>
                  </a:lnTo>
                  <a:lnTo>
                    <a:pt x="101094" y="26420"/>
                  </a:lnTo>
                  <a:lnTo>
                    <a:pt x="114841" y="26679"/>
                  </a:lnTo>
                  <a:lnTo>
                    <a:pt x="119224" y="27708"/>
                  </a:lnTo>
                  <a:lnTo>
                    <a:pt x="133389" y="33842"/>
                  </a:lnTo>
                  <a:lnTo>
                    <a:pt x="145356" y="35162"/>
                  </a:lnTo>
                  <a:lnTo>
                    <a:pt x="161469" y="35553"/>
                  </a:lnTo>
                  <a:lnTo>
                    <a:pt x="179951" y="35686"/>
                  </a:lnTo>
                  <a:lnTo>
                    <a:pt x="189449" y="38349"/>
                  </a:lnTo>
                  <a:lnTo>
                    <a:pt x="199293" y="41849"/>
                  </a:lnTo>
                  <a:lnTo>
                    <a:pt x="211405" y="43818"/>
                  </a:lnTo>
                  <a:lnTo>
                    <a:pt x="221619" y="44279"/>
                  </a:lnTo>
                  <a:lnTo>
                    <a:pt x="226129" y="45394"/>
                  </a:lnTo>
                  <a:lnTo>
                    <a:pt x="240495" y="51667"/>
                  </a:lnTo>
                  <a:lnTo>
                    <a:pt x="247777" y="53721"/>
                  </a:lnTo>
                  <a:lnTo>
                    <a:pt x="265975" y="60478"/>
                  </a:lnTo>
                  <a:lnTo>
                    <a:pt x="283513" y="63232"/>
                  </a:lnTo>
                  <a:lnTo>
                    <a:pt x="301697" y="69522"/>
                  </a:lnTo>
                  <a:lnTo>
                    <a:pt x="305311" y="70160"/>
                  </a:lnTo>
                  <a:lnTo>
                    <a:pt x="311972" y="73515"/>
                  </a:lnTo>
                  <a:lnTo>
                    <a:pt x="315137" y="75799"/>
                  </a:lnTo>
                  <a:lnTo>
                    <a:pt x="321300" y="78336"/>
                  </a:lnTo>
                  <a:lnTo>
                    <a:pt x="328339" y="80457"/>
                  </a:lnTo>
                  <a:lnTo>
                    <a:pt x="346381" y="87256"/>
                  </a:lnTo>
                  <a:lnTo>
                    <a:pt x="349983" y="87936"/>
                  </a:lnTo>
                  <a:lnTo>
                    <a:pt x="356631" y="91338"/>
                  </a:lnTo>
                  <a:lnTo>
                    <a:pt x="359793" y="93634"/>
                  </a:lnTo>
                  <a:lnTo>
                    <a:pt x="365952" y="96185"/>
                  </a:lnTo>
                  <a:lnTo>
                    <a:pt x="368983" y="96865"/>
                  </a:lnTo>
                  <a:lnTo>
                    <a:pt x="374998" y="100267"/>
                  </a:lnTo>
                  <a:lnTo>
                    <a:pt x="389922" y="112385"/>
                  </a:lnTo>
                  <a:lnTo>
                    <a:pt x="404480" y="118000"/>
                  </a:lnTo>
                  <a:lnTo>
                    <a:pt x="413924" y="122890"/>
                  </a:lnTo>
                  <a:lnTo>
                    <a:pt x="431233" y="137033"/>
                  </a:lnTo>
                  <a:lnTo>
                    <a:pt x="434332" y="138980"/>
                  </a:lnTo>
                  <a:lnTo>
                    <a:pt x="443434" y="142713"/>
                  </a:lnTo>
                  <a:lnTo>
                    <a:pt x="455399" y="152360"/>
                  </a:lnTo>
                  <a:lnTo>
                    <a:pt x="458380" y="155151"/>
                  </a:lnTo>
                  <a:lnTo>
                    <a:pt x="461360" y="157012"/>
                  </a:lnTo>
                  <a:lnTo>
                    <a:pt x="470294" y="160623"/>
                  </a:lnTo>
                  <a:lnTo>
                    <a:pt x="482202" y="170229"/>
                  </a:lnTo>
                  <a:lnTo>
                    <a:pt x="500062" y="187572"/>
                  </a:lnTo>
                  <a:lnTo>
                    <a:pt x="503038" y="190532"/>
                  </a:lnTo>
                  <a:lnTo>
                    <a:pt x="506015" y="192506"/>
                  </a:lnTo>
                  <a:lnTo>
                    <a:pt x="511968" y="194698"/>
                  </a:lnTo>
                  <a:lnTo>
                    <a:pt x="513952" y="196275"/>
                  </a:lnTo>
                  <a:lnTo>
                    <a:pt x="515275" y="198319"/>
                  </a:lnTo>
                  <a:lnTo>
                    <a:pt x="516157" y="200673"/>
                  </a:lnTo>
                  <a:lnTo>
                    <a:pt x="519783" y="205935"/>
                  </a:lnTo>
                  <a:lnTo>
                    <a:pt x="535944" y="223290"/>
                  </a:lnTo>
                  <a:lnTo>
                    <a:pt x="547719" y="235157"/>
                  </a:lnTo>
                  <a:lnTo>
                    <a:pt x="549692" y="238131"/>
                  </a:lnTo>
                  <a:lnTo>
                    <a:pt x="553462" y="247056"/>
                  </a:lnTo>
                  <a:lnTo>
                    <a:pt x="563122" y="258961"/>
                  </a:lnTo>
                  <a:lnTo>
                    <a:pt x="565915" y="261937"/>
                  </a:lnTo>
                  <a:lnTo>
                    <a:pt x="567776" y="264913"/>
                  </a:lnTo>
                  <a:lnTo>
                    <a:pt x="571388" y="273843"/>
                  </a:lnTo>
                  <a:lnTo>
                    <a:pt x="577309" y="282773"/>
                  </a:lnTo>
                  <a:lnTo>
                    <a:pt x="579042" y="288726"/>
                  </a:lnTo>
                  <a:lnTo>
                    <a:pt x="580018" y="297656"/>
                  </a:lnTo>
                  <a:lnTo>
                    <a:pt x="581147" y="300632"/>
                  </a:lnTo>
                  <a:lnTo>
                    <a:pt x="586485" y="309562"/>
                  </a:lnTo>
                  <a:lnTo>
                    <a:pt x="588980" y="319704"/>
                  </a:lnTo>
                  <a:lnTo>
                    <a:pt x="589325" y="333742"/>
                  </a:lnTo>
                  <a:lnTo>
                    <a:pt x="590329" y="336596"/>
                  </a:lnTo>
                  <a:lnTo>
                    <a:pt x="594089" y="342413"/>
                  </a:lnTo>
                  <a:lnTo>
                    <a:pt x="594497" y="345353"/>
                  </a:lnTo>
                  <a:lnTo>
                    <a:pt x="593776" y="348306"/>
                  </a:lnTo>
                  <a:lnTo>
                    <a:pt x="591322" y="354232"/>
                  </a:lnTo>
                  <a:lnTo>
                    <a:pt x="589941" y="363146"/>
                  </a:lnTo>
                  <a:lnTo>
                    <a:pt x="589381" y="382212"/>
                  </a:lnTo>
                  <a:lnTo>
                    <a:pt x="586723" y="385838"/>
                  </a:lnTo>
                  <a:lnTo>
                    <a:pt x="576932" y="396250"/>
                  </a:lnTo>
                  <a:lnTo>
                    <a:pt x="575121" y="399104"/>
                  </a:lnTo>
                  <a:lnTo>
                    <a:pt x="573109" y="404921"/>
                  </a:lnTo>
                  <a:lnTo>
                    <a:pt x="571580" y="406869"/>
                  </a:lnTo>
                  <a:lnTo>
                    <a:pt x="569569" y="408167"/>
                  </a:lnTo>
                  <a:lnTo>
                    <a:pt x="567236" y="409033"/>
                  </a:lnTo>
                  <a:lnTo>
                    <a:pt x="565680" y="410603"/>
                  </a:lnTo>
                  <a:lnTo>
                    <a:pt x="564643" y="412641"/>
                  </a:lnTo>
                  <a:lnTo>
                    <a:pt x="563952" y="414992"/>
                  </a:lnTo>
                  <a:lnTo>
                    <a:pt x="560538" y="420251"/>
                  </a:lnTo>
                  <a:lnTo>
                    <a:pt x="549303" y="432875"/>
                  </a:lnTo>
                  <a:lnTo>
                    <a:pt x="546780" y="434434"/>
                  </a:lnTo>
                  <a:lnTo>
                    <a:pt x="538488" y="437622"/>
                  </a:lnTo>
                  <a:lnTo>
                    <a:pt x="526798" y="447085"/>
                  </a:lnTo>
                  <a:lnTo>
                    <a:pt x="523839" y="449861"/>
                  </a:lnTo>
                  <a:lnTo>
                    <a:pt x="520874" y="451712"/>
                  </a:lnTo>
                  <a:lnTo>
                    <a:pt x="511961" y="455309"/>
                  </a:lnTo>
                  <a:lnTo>
                    <a:pt x="503036" y="461225"/>
                  </a:lnTo>
                  <a:lnTo>
                    <a:pt x="494108" y="464412"/>
                  </a:lnTo>
                  <a:lnTo>
                    <a:pt x="485179" y="470206"/>
                  </a:lnTo>
                  <a:lnTo>
                    <a:pt x="476249" y="473357"/>
                  </a:lnTo>
                  <a:lnTo>
                    <a:pt x="470296" y="477609"/>
                  </a:lnTo>
                  <a:lnTo>
                    <a:pt x="466327" y="479140"/>
                  </a:lnTo>
                  <a:lnTo>
                    <a:pt x="452253" y="482287"/>
                  </a:lnTo>
                  <a:lnTo>
                    <a:pt x="441358" y="488071"/>
                  </a:lnTo>
                  <a:lnTo>
                    <a:pt x="426142" y="493173"/>
                  </a:lnTo>
                  <a:lnTo>
                    <a:pt x="416607" y="497000"/>
                  </a:lnTo>
                  <a:lnTo>
                    <a:pt x="399755" y="502103"/>
                  </a:lnTo>
                  <a:lnTo>
                    <a:pt x="389997" y="505930"/>
                  </a:lnTo>
                  <a:lnTo>
                    <a:pt x="373002" y="511033"/>
                  </a:lnTo>
                  <a:lnTo>
                    <a:pt x="363224" y="514860"/>
                  </a:lnTo>
                  <a:lnTo>
                    <a:pt x="346216" y="519962"/>
                  </a:lnTo>
                  <a:lnTo>
                    <a:pt x="336436" y="523789"/>
                  </a:lnTo>
                  <a:lnTo>
                    <a:pt x="319427" y="528892"/>
                  </a:lnTo>
                  <a:lnTo>
                    <a:pt x="309647" y="532719"/>
                  </a:lnTo>
                  <a:lnTo>
                    <a:pt x="301993" y="534420"/>
                  </a:lnTo>
                  <a:lnTo>
                    <a:pt x="295284" y="537822"/>
                  </a:lnTo>
                  <a:lnTo>
                    <a:pt x="292106" y="540118"/>
                  </a:lnTo>
                  <a:lnTo>
                    <a:pt x="283283" y="542669"/>
                  </a:lnTo>
                  <a:lnTo>
                    <a:pt x="278152" y="543350"/>
                  </a:lnTo>
                  <a:lnTo>
                    <a:pt x="269805" y="546751"/>
                  </a:lnTo>
                  <a:lnTo>
                    <a:pt x="266190" y="549048"/>
                  </a:lnTo>
                  <a:lnTo>
                    <a:pt x="256882" y="551599"/>
                  </a:lnTo>
                  <a:lnTo>
                    <a:pt x="251622" y="552279"/>
                  </a:lnTo>
                  <a:lnTo>
                    <a:pt x="243131" y="555681"/>
                  </a:lnTo>
                  <a:lnTo>
                    <a:pt x="236050" y="559508"/>
                  </a:lnTo>
                  <a:lnTo>
                    <a:pt x="220774" y="564611"/>
                  </a:lnTo>
                  <a:lnTo>
                    <a:pt x="211231" y="568438"/>
                  </a:lnTo>
                  <a:lnTo>
                    <a:pt x="203682" y="570139"/>
                  </a:lnTo>
                  <a:lnTo>
                    <a:pt x="189114" y="571096"/>
                  </a:lnTo>
                  <a:lnTo>
                    <a:pt x="184615" y="572223"/>
                  </a:lnTo>
                  <a:lnTo>
                    <a:pt x="172550" y="577556"/>
                  </a:lnTo>
                  <a:lnTo>
                    <a:pt x="157841" y="580570"/>
                  </a:lnTo>
                  <a:lnTo>
                    <a:pt x="146758" y="586314"/>
                  </a:lnTo>
                  <a:lnTo>
                    <a:pt x="131478" y="591403"/>
                  </a:lnTo>
                  <a:lnTo>
                    <a:pt x="121934" y="595228"/>
                  </a:lnTo>
                  <a:lnTo>
                    <a:pt x="110983" y="597382"/>
                  </a:lnTo>
                  <a:lnTo>
                    <a:pt x="95362" y="598169"/>
                  </a:lnTo>
                  <a:lnTo>
                    <a:pt x="92348" y="599201"/>
                  </a:lnTo>
                  <a:lnTo>
                    <a:pt x="83365" y="604402"/>
                  </a:lnTo>
                  <a:lnTo>
                    <a:pt x="77400" y="605966"/>
                  </a:lnTo>
                  <a:lnTo>
                    <a:pt x="59532" y="607108"/>
                  </a:lnTo>
                  <a:lnTo>
                    <a:pt x="55342" y="607185"/>
                  </a:lnTo>
                  <a:lnTo>
                    <a:pt x="51716" y="609849"/>
                  </a:lnTo>
                  <a:lnTo>
                    <a:pt x="46044" y="614904"/>
                  </a:lnTo>
                  <a:lnTo>
                    <a:pt x="42623" y="615595"/>
                  </a:lnTo>
                  <a:lnTo>
                    <a:pt x="26789" y="616148"/>
                  </a:lnTo>
                  <a:lnTo>
                    <a:pt x="31529" y="616148"/>
                  </a:lnTo>
                  <a:lnTo>
                    <a:pt x="32925" y="615155"/>
                  </a:lnTo>
                  <a:lnTo>
                    <a:pt x="33856" y="613502"/>
                  </a:lnTo>
                  <a:lnTo>
                    <a:pt x="35718" y="6072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666"/>
            <p:cNvSpPr/>
            <p:nvPr/>
          </p:nvSpPr>
          <p:spPr>
            <a:xfrm>
              <a:off x="3152179" y="2098476"/>
              <a:ext cx="401313" cy="374676"/>
            </a:xfrm>
            <a:custGeom>
              <a:avLst/>
              <a:gdLst/>
              <a:ahLst/>
              <a:cxnLst/>
              <a:rect l="0" t="0" r="0" b="0"/>
              <a:pathLst>
                <a:path w="401313" h="374676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1" y="7689"/>
                  </a:lnTo>
                  <a:lnTo>
                    <a:pt x="6137" y="9094"/>
                  </a:lnTo>
                  <a:lnTo>
                    <a:pt x="7068" y="11024"/>
                  </a:lnTo>
                  <a:lnTo>
                    <a:pt x="8562" y="16509"/>
                  </a:lnTo>
                  <a:lnTo>
                    <a:pt x="8908" y="26875"/>
                  </a:lnTo>
                  <a:lnTo>
                    <a:pt x="8930" y="65495"/>
                  </a:lnTo>
                  <a:lnTo>
                    <a:pt x="11576" y="74088"/>
                  </a:lnTo>
                  <a:lnTo>
                    <a:pt x="15067" y="83530"/>
                  </a:lnTo>
                  <a:lnTo>
                    <a:pt x="16618" y="91033"/>
                  </a:lnTo>
                  <a:lnTo>
                    <a:pt x="17308" y="100321"/>
                  </a:lnTo>
                  <a:lnTo>
                    <a:pt x="17614" y="110071"/>
                  </a:lnTo>
                  <a:lnTo>
                    <a:pt x="17787" y="122131"/>
                  </a:lnTo>
                  <a:lnTo>
                    <a:pt x="17850" y="149232"/>
                  </a:lnTo>
                  <a:lnTo>
                    <a:pt x="20501" y="160914"/>
                  </a:lnTo>
                  <a:lnTo>
                    <a:pt x="22597" y="166807"/>
                  </a:lnTo>
                  <a:lnTo>
                    <a:pt x="23002" y="172721"/>
                  </a:lnTo>
                  <a:lnTo>
                    <a:pt x="22280" y="178647"/>
                  </a:lnTo>
                  <a:lnTo>
                    <a:pt x="19824" y="189532"/>
                  </a:lnTo>
                  <a:lnTo>
                    <a:pt x="18733" y="197677"/>
                  </a:lnTo>
                  <a:lnTo>
                    <a:pt x="18248" y="207249"/>
                  </a:lnTo>
                  <a:lnTo>
                    <a:pt x="18032" y="218119"/>
                  </a:lnTo>
                  <a:lnTo>
                    <a:pt x="17860" y="301984"/>
                  </a:lnTo>
                  <a:lnTo>
                    <a:pt x="16868" y="306495"/>
                  </a:lnTo>
                  <a:lnTo>
                    <a:pt x="13119" y="314152"/>
                  </a:lnTo>
                  <a:lnTo>
                    <a:pt x="10792" y="323509"/>
                  </a:lnTo>
                  <a:lnTo>
                    <a:pt x="9298" y="336203"/>
                  </a:lnTo>
                  <a:lnTo>
                    <a:pt x="9003" y="345840"/>
                  </a:lnTo>
                  <a:lnTo>
                    <a:pt x="8930" y="374675"/>
                  </a:lnTo>
                  <a:lnTo>
                    <a:pt x="8930" y="366475"/>
                  </a:lnTo>
                  <a:lnTo>
                    <a:pt x="13670" y="366223"/>
                  </a:lnTo>
                  <a:lnTo>
                    <a:pt x="15067" y="365196"/>
                  </a:lnTo>
                  <a:lnTo>
                    <a:pt x="15998" y="363519"/>
                  </a:lnTo>
                  <a:lnTo>
                    <a:pt x="16618" y="361408"/>
                  </a:lnTo>
                  <a:lnTo>
                    <a:pt x="18024" y="360001"/>
                  </a:lnTo>
                  <a:lnTo>
                    <a:pt x="19954" y="359063"/>
                  </a:lnTo>
                  <a:lnTo>
                    <a:pt x="22232" y="358438"/>
                  </a:lnTo>
                  <a:lnTo>
                    <a:pt x="23751" y="357029"/>
                  </a:lnTo>
                  <a:lnTo>
                    <a:pt x="24764" y="355098"/>
                  </a:lnTo>
                  <a:lnTo>
                    <a:pt x="25439" y="352818"/>
                  </a:lnTo>
                  <a:lnTo>
                    <a:pt x="28835" y="347639"/>
                  </a:lnTo>
                  <a:lnTo>
                    <a:pt x="31129" y="344869"/>
                  </a:lnTo>
                  <a:lnTo>
                    <a:pt x="34644" y="343022"/>
                  </a:lnTo>
                  <a:lnTo>
                    <a:pt x="43840" y="340970"/>
                  </a:lnTo>
                  <a:lnTo>
                    <a:pt x="51896" y="337412"/>
                  </a:lnTo>
                  <a:lnTo>
                    <a:pt x="59776" y="332523"/>
                  </a:lnTo>
                  <a:lnTo>
                    <a:pt x="69893" y="327043"/>
                  </a:lnTo>
                  <a:lnTo>
                    <a:pt x="98415" y="312489"/>
                  </a:lnTo>
                  <a:lnTo>
                    <a:pt x="157761" y="282773"/>
                  </a:lnTo>
                  <a:lnTo>
                    <a:pt x="164705" y="279797"/>
                  </a:lnTo>
                  <a:lnTo>
                    <a:pt x="172312" y="276820"/>
                  </a:lnTo>
                  <a:lnTo>
                    <a:pt x="180359" y="273844"/>
                  </a:lnTo>
                  <a:lnTo>
                    <a:pt x="187708" y="270867"/>
                  </a:lnTo>
                  <a:lnTo>
                    <a:pt x="194592" y="267891"/>
                  </a:lnTo>
                  <a:lnTo>
                    <a:pt x="201165" y="264914"/>
                  </a:lnTo>
                  <a:lnTo>
                    <a:pt x="208524" y="261938"/>
                  </a:lnTo>
                  <a:lnTo>
                    <a:pt x="224638" y="255984"/>
                  </a:lnTo>
                  <a:lnTo>
                    <a:pt x="232111" y="253008"/>
                  </a:lnTo>
                  <a:lnTo>
                    <a:pt x="239076" y="250031"/>
                  </a:lnTo>
                  <a:lnTo>
                    <a:pt x="245705" y="247055"/>
                  </a:lnTo>
                  <a:lnTo>
                    <a:pt x="253100" y="244078"/>
                  </a:lnTo>
                  <a:lnTo>
                    <a:pt x="269254" y="238125"/>
                  </a:lnTo>
                  <a:lnTo>
                    <a:pt x="276737" y="235149"/>
                  </a:lnTo>
                  <a:lnTo>
                    <a:pt x="283710" y="232172"/>
                  </a:lnTo>
                  <a:lnTo>
                    <a:pt x="296750" y="226219"/>
                  </a:lnTo>
                  <a:lnTo>
                    <a:pt x="321289" y="214313"/>
                  </a:lnTo>
                  <a:lnTo>
                    <a:pt x="333296" y="209352"/>
                  </a:lnTo>
                  <a:lnTo>
                    <a:pt x="345246" y="207147"/>
                  </a:lnTo>
                  <a:lnTo>
                    <a:pt x="354526" y="203521"/>
                  </a:lnTo>
                  <a:lnTo>
                    <a:pt x="365329" y="195902"/>
                  </a:lnTo>
                  <a:lnTo>
                    <a:pt x="368568" y="193109"/>
                  </a:lnTo>
                  <a:lnTo>
                    <a:pt x="371720" y="191247"/>
                  </a:lnTo>
                  <a:lnTo>
                    <a:pt x="380896" y="187635"/>
                  </a:lnTo>
                  <a:lnTo>
                    <a:pt x="389899" y="181713"/>
                  </a:lnTo>
                  <a:lnTo>
                    <a:pt x="400068" y="179004"/>
                  </a:lnTo>
                  <a:lnTo>
                    <a:pt x="400657" y="177875"/>
                  </a:lnTo>
                  <a:lnTo>
                    <a:pt x="401312" y="173975"/>
                  </a:lnTo>
                  <a:lnTo>
                    <a:pt x="400494" y="172538"/>
                  </a:lnTo>
                  <a:lnTo>
                    <a:pt x="398957" y="171580"/>
                  </a:lnTo>
                  <a:lnTo>
                    <a:pt x="394102" y="170043"/>
                  </a:lnTo>
                  <a:lnTo>
                    <a:pt x="388520" y="169776"/>
                  </a:lnTo>
                  <a:lnTo>
                    <a:pt x="387006" y="168747"/>
                  </a:lnTo>
                  <a:lnTo>
                    <a:pt x="385996" y="167068"/>
                  </a:lnTo>
                  <a:lnTo>
                    <a:pt x="385323" y="164957"/>
                  </a:lnTo>
                  <a:lnTo>
                    <a:pt x="382890" y="162557"/>
                  </a:lnTo>
                  <a:lnTo>
                    <a:pt x="374895" y="157245"/>
                  </a:lnTo>
                  <a:lnTo>
                    <a:pt x="367372" y="154223"/>
                  </a:lnTo>
                  <a:lnTo>
                    <a:pt x="359730" y="151887"/>
                  </a:lnTo>
                  <a:lnTo>
                    <a:pt x="349718" y="147542"/>
                  </a:lnTo>
                  <a:lnTo>
                    <a:pt x="343278" y="145986"/>
                  </a:lnTo>
                  <a:lnTo>
                    <a:pt x="336009" y="144949"/>
                  </a:lnTo>
                  <a:lnTo>
                    <a:pt x="328186" y="144258"/>
                  </a:lnTo>
                  <a:lnTo>
                    <a:pt x="320986" y="142805"/>
                  </a:lnTo>
                  <a:lnTo>
                    <a:pt x="314202" y="140844"/>
                  </a:lnTo>
                  <a:lnTo>
                    <a:pt x="284314" y="130568"/>
                  </a:lnTo>
                  <a:lnTo>
                    <a:pt x="205346" y="104169"/>
                  </a:lnTo>
                  <a:lnTo>
                    <a:pt x="196428" y="102188"/>
                  </a:lnTo>
                  <a:lnTo>
                    <a:pt x="187507" y="100868"/>
                  </a:lnTo>
                  <a:lnTo>
                    <a:pt x="178583" y="99987"/>
                  </a:lnTo>
                  <a:lnTo>
                    <a:pt x="169656" y="98408"/>
                  </a:lnTo>
                  <a:lnTo>
                    <a:pt x="160730" y="96363"/>
                  </a:lnTo>
                  <a:lnTo>
                    <a:pt x="151801" y="94008"/>
                  </a:lnTo>
                  <a:lnTo>
                    <a:pt x="142873" y="91445"/>
                  </a:lnTo>
                  <a:lnTo>
                    <a:pt x="125015" y="85952"/>
                  </a:lnTo>
                  <a:lnTo>
                    <a:pt x="117078" y="84091"/>
                  </a:lnTo>
                  <a:lnTo>
                    <a:pt x="109802" y="82849"/>
                  </a:lnTo>
                  <a:lnTo>
                    <a:pt x="102967" y="82022"/>
                  </a:lnTo>
                  <a:lnTo>
                    <a:pt x="95434" y="80478"/>
                  </a:lnTo>
                  <a:lnTo>
                    <a:pt x="87435" y="78457"/>
                  </a:lnTo>
                  <a:lnTo>
                    <a:pt x="79126" y="76117"/>
                  </a:lnTo>
                  <a:lnTo>
                    <a:pt x="71602" y="74557"/>
                  </a:lnTo>
                  <a:lnTo>
                    <a:pt x="64602" y="73517"/>
                  </a:lnTo>
                  <a:lnTo>
                    <a:pt x="57951" y="72824"/>
                  </a:lnTo>
                  <a:lnTo>
                    <a:pt x="51532" y="72362"/>
                  </a:lnTo>
                  <a:lnTo>
                    <a:pt x="39109" y="71848"/>
                  </a:lnTo>
                  <a:lnTo>
                    <a:pt x="34010" y="70719"/>
                  </a:lnTo>
                  <a:lnTo>
                    <a:pt x="22093" y="65382"/>
                  </a:lnTo>
                  <a:lnTo>
                    <a:pt x="10859" y="62887"/>
                  </a:lnTo>
                  <a:lnTo>
                    <a:pt x="1411" y="62541"/>
                  </a:lnTo>
                  <a:lnTo>
                    <a:pt x="940" y="61538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667"/>
            <p:cNvSpPr/>
            <p:nvPr/>
          </p:nvSpPr>
          <p:spPr>
            <a:xfrm>
              <a:off x="3455789" y="2232432"/>
              <a:ext cx="276784" cy="151749"/>
            </a:xfrm>
            <a:custGeom>
              <a:avLst/>
              <a:gdLst/>
              <a:ahLst/>
              <a:cxnLst/>
              <a:rect l="0" t="0" r="0" b="0"/>
              <a:pathLst>
                <a:path w="276784" h="151749">
                  <a:moveTo>
                    <a:pt x="26789" y="53568"/>
                  </a:moveTo>
                  <a:lnTo>
                    <a:pt x="31529" y="53568"/>
                  </a:lnTo>
                  <a:lnTo>
                    <a:pt x="32925" y="52575"/>
                  </a:lnTo>
                  <a:lnTo>
                    <a:pt x="33857" y="50922"/>
                  </a:lnTo>
                  <a:lnTo>
                    <a:pt x="34477" y="48827"/>
                  </a:lnTo>
                  <a:lnTo>
                    <a:pt x="35883" y="47431"/>
                  </a:lnTo>
                  <a:lnTo>
                    <a:pt x="37812" y="46500"/>
                  </a:lnTo>
                  <a:lnTo>
                    <a:pt x="40091" y="45879"/>
                  </a:lnTo>
                  <a:lnTo>
                    <a:pt x="45268" y="42544"/>
                  </a:lnTo>
                  <a:lnTo>
                    <a:pt x="48038" y="40265"/>
                  </a:lnTo>
                  <a:lnTo>
                    <a:pt x="50877" y="37754"/>
                  </a:lnTo>
                  <a:lnTo>
                    <a:pt x="56677" y="32318"/>
                  </a:lnTo>
                  <a:lnTo>
                    <a:pt x="65520" y="23679"/>
                  </a:lnTo>
                  <a:lnTo>
                    <a:pt x="69477" y="20744"/>
                  </a:lnTo>
                  <a:lnTo>
                    <a:pt x="74099" y="17794"/>
                  </a:lnTo>
                  <a:lnTo>
                    <a:pt x="79164" y="14836"/>
                  </a:lnTo>
                  <a:lnTo>
                    <a:pt x="84526" y="12864"/>
                  </a:lnTo>
                  <a:lnTo>
                    <a:pt x="90085" y="11549"/>
                  </a:lnTo>
                  <a:lnTo>
                    <a:pt x="95775" y="10672"/>
                  </a:lnTo>
                  <a:lnTo>
                    <a:pt x="101553" y="9096"/>
                  </a:lnTo>
                  <a:lnTo>
                    <a:pt x="107390" y="7052"/>
                  </a:lnTo>
                  <a:lnTo>
                    <a:pt x="113264" y="4698"/>
                  </a:lnTo>
                  <a:lnTo>
                    <a:pt x="119166" y="3129"/>
                  </a:lnTo>
                  <a:lnTo>
                    <a:pt x="125085" y="2082"/>
                  </a:lnTo>
                  <a:lnTo>
                    <a:pt x="131014" y="1384"/>
                  </a:lnTo>
                  <a:lnTo>
                    <a:pt x="136952" y="920"/>
                  </a:lnTo>
                  <a:lnTo>
                    <a:pt x="142895" y="609"/>
                  </a:lnTo>
                  <a:lnTo>
                    <a:pt x="154790" y="265"/>
                  </a:lnTo>
                  <a:lnTo>
                    <a:pt x="196453" y="6"/>
                  </a:lnTo>
                  <a:lnTo>
                    <a:pt x="202406" y="0"/>
                  </a:lnTo>
                  <a:lnTo>
                    <a:pt x="207367" y="989"/>
                  </a:lnTo>
                  <a:lnTo>
                    <a:pt x="215525" y="4733"/>
                  </a:lnTo>
                  <a:lnTo>
                    <a:pt x="220081" y="6128"/>
                  </a:lnTo>
                  <a:lnTo>
                    <a:pt x="225104" y="7059"/>
                  </a:lnTo>
                  <a:lnTo>
                    <a:pt x="230436" y="7679"/>
                  </a:lnTo>
                  <a:lnTo>
                    <a:pt x="239007" y="11014"/>
                  </a:lnTo>
                  <a:lnTo>
                    <a:pt x="246123" y="14811"/>
                  </a:lnTo>
                  <a:lnTo>
                    <a:pt x="252594" y="16498"/>
                  </a:lnTo>
                  <a:lnTo>
                    <a:pt x="258776" y="19894"/>
                  </a:lnTo>
                  <a:lnTo>
                    <a:pt x="261814" y="22189"/>
                  </a:lnTo>
                  <a:lnTo>
                    <a:pt x="263840" y="24711"/>
                  </a:lnTo>
                  <a:lnTo>
                    <a:pt x="265190" y="27384"/>
                  </a:lnTo>
                  <a:lnTo>
                    <a:pt x="266090" y="30159"/>
                  </a:lnTo>
                  <a:lnTo>
                    <a:pt x="267682" y="33001"/>
                  </a:lnTo>
                  <a:lnTo>
                    <a:pt x="269736" y="35888"/>
                  </a:lnTo>
                  <a:lnTo>
                    <a:pt x="272097" y="38804"/>
                  </a:lnTo>
                  <a:lnTo>
                    <a:pt x="273671" y="41741"/>
                  </a:lnTo>
                  <a:lnTo>
                    <a:pt x="274721" y="44691"/>
                  </a:lnTo>
                  <a:lnTo>
                    <a:pt x="275420" y="47650"/>
                  </a:lnTo>
                  <a:lnTo>
                    <a:pt x="275887" y="51607"/>
                  </a:lnTo>
                  <a:lnTo>
                    <a:pt x="276198" y="56229"/>
                  </a:lnTo>
                  <a:lnTo>
                    <a:pt x="276543" y="65664"/>
                  </a:lnTo>
                  <a:lnTo>
                    <a:pt x="276738" y="76554"/>
                  </a:lnTo>
                  <a:lnTo>
                    <a:pt x="276783" y="82966"/>
                  </a:lnTo>
                  <a:lnTo>
                    <a:pt x="275803" y="86065"/>
                  </a:lnTo>
                  <a:lnTo>
                    <a:pt x="274158" y="89123"/>
                  </a:lnTo>
                  <a:lnTo>
                    <a:pt x="272068" y="92154"/>
                  </a:lnTo>
                  <a:lnTo>
                    <a:pt x="270676" y="95167"/>
                  </a:lnTo>
                  <a:lnTo>
                    <a:pt x="269747" y="98167"/>
                  </a:lnTo>
                  <a:lnTo>
                    <a:pt x="269128" y="101160"/>
                  </a:lnTo>
                  <a:lnTo>
                    <a:pt x="267723" y="105140"/>
                  </a:lnTo>
                  <a:lnTo>
                    <a:pt x="265794" y="109777"/>
                  </a:lnTo>
                  <a:lnTo>
                    <a:pt x="263516" y="114853"/>
                  </a:lnTo>
                  <a:lnTo>
                    <a:pt x="260013" y="118237"/>
                  </a:lnTo>
                  <a:lnTo>
                    <a:pt x="255693" y="120493"/>
                  </a:lnTo>
                  <a:lnTo>
                    <a:pt x="250830" y="121997"/>
                  </a:lnTo>
                  <a:lnTo>
                    <a:pt x="242779" y="126314"/>
                  </a:lnTo>
                  <a:lnTo>
                    <a:pt x="239243" y="128854"/>
                  </a:lnTo>
                  <a:lnTo>
                    <a:pt x="234902" y="131540"/>
                  </a:lnTo>
                  <a:lnTo>
                    <a:pt x="230023" y="134322"/>
                  </a:lnTo>
                  <a:lnTo>
                    <a:pt x="224786" y="137170"/>
                  </a:lnTo>
                  <a:lnTo>
                    <a:pt x="220302" y="140060"/>
                  </a:lnTo>
                  <a:lnTo>
                    <a:pt x="216321" y="142979"/>
                  </a:lnTo>
                  <a:lnTo>
                    <a:pt x="212675" y="145917"/>
                  </a:lnTo>
                  <a:lnTo>
                    <a:pt x="208259" y="147876"/>
                  </a:lnTo>
                  <a:lnTo>
                    <a:pt x="203332" y="149182"/>
                  </a:lnTo>
                  <a:lnTo>
                    <a:pt x="198062" y="150053"/>
                  </a:lnTo>
                  <a:lnTo>
                    <a:pt x="192565" y="150633"/>
                  </a:lnTo>
                  <a:lnTo>
                    <a:pt x="186915" y="151020"/>
                  </a:lnTo>
                  <a:lnTo>
                    <a:pt x="181165" y="151278"/>
                  </a:lnTo>
                  <a:lnTo>
                    <a:pt x="169483" y="151564"/>
                  </a:lnTo>
                  <a:lnTo>
                    <a:pt x="145815" y="151748"/>
                  </a:lnTo>
                  <a:lnTo>
                    <a:pt x="139874" y="150771"/>
                  </a:lnTo>
                  <a:lnTo>
                    <a:pt x="133929" y="149128"/>
                  </a:lnTo>
                  <a:lnTo>
                    <a:pt x="127981" y="147040"/>
                  </a:lnTo>
                  <a:lnTo>
                    <a:pt x="122032" y="145648"/>
                  </a:lnTo>
                  <a:lnTo>
                    <a:pt x="116081" y="144720"/>
                  </a:lnTo>
                  <a:lnTo>
                    <a:pt x="110129" y="144102"/>
                  </a:lnTo>
                  <a:lnTo>
                    <a:pt x="104177" y="142697"/>
                  </a:lnTo>
                  <a:lnTo>
                    <a:pt x="98225" y="140768"/>
                  </a:lnTo>
                  <a:lnTo>
                    <a:pt x="92272" y="138490"/>
                  </a:lnTo>
                  <a:lnTo>
                    <a:pt x="86319" y="135980"/>
                  </a:lnTo>
                  <a:lnTo>
                    <a:pt x="80366" y="133314"/>
                  </a:lnTo>
                  <a:lnTo>
                    <a:pt x="74413" y="130544"/>
                  </a:lnTo>
                  <a:lnTo>
                    <a:pt x="69452" y="127705"/>
                  </a:lnTo>
                  <a:lnTo>
                    <a:pt x="65153" y="124821"/>
                  </a:lnTo>
                  <a:lnTo>
                    <a:pt x="61295" y="121906"/>
                  </a:lnTo>
                  <a:lnTo>
                    <a:pt x="56738" y="118970"/>
                  </a:lnTo>
                  <a:lnTo>
                    <a:pt x="51715" y="116021"/>
                  </a:lnTo>
                  <a:lnTo>
                    <a:pt x="46383" y="113062"/>
                  </a:lnTo>
                  <a:lnTo>
                    <a:pt x="41836" y="110098"/>
                  </a:lnTo>
                  <a:lnTo>
                    <a:pt x="37812" y="107129"/>
                  </a:lnTo>
                  <a:lnTo>
                    <a:pt x="34138" y="104158"/>
                  </a:lnTo>
                  <a:lnTo>
                    <a:pt x="30696" y="101185"/>
                  </a:lnTo>
                  <a:lnTo>
                    <a:pt x="27409" y="98211"/>
                  </a:lnTo>
                  <a:lnTo>
                    <a:pt x="24226" y="95236"/>
                  </a:lnTo>
                  <a:lnTo>
                    <a:pt x="22103" y="91268"/>
                  </a:lnTo>
                  <a:lnTo>
                    <a:pt x="20688" y="86639"/>
                  </a:lnTo>
                  <a:lnTo>
                    <a:pt x="19745" y="81568"/>
                  </a:lnTo>
                  <a:lnTo>
                    <a:pt x="18124" y="77196"/>
                  </a:lnTo>
                  <a:lnTo>
                    <a:pt x="16051" y="73288"/>
                  </a:lnTo>
                  <a:lnTo>
                    <a:pt x="13677" y="69691"/>
                  </a:lnTo>
                  <a:lnTo>
                    <a:pt x="12095" y="66301"/>
                  </a:lnTo>
                  <a:lnTo>
                    <a:pt x="11040" y="63049"/>
                  </a:lnTo>
                  <a:lnTo>
                    <a:pt x="10336" y="59888"/>
                  </a:lnTo>
                  <a:lnTo>
                    <a:pt x="9867" y="56789"/>
                  </a:lnTo>
                  <a:lnTo>
                    <a:pt x="9554" y="53731"/>
                  </a:lnTo>
                  <a:lnTo>
                    <a:pt x="9346" y="50700"/>
                  </a:lnTo>
                  <a:lnTo>
                    <a:pt x="8215" y="48679"/>
                  </a:lnTo>
                  <a:lnTo>
                    <a:pt x="6469" y="47332"/>
                  </a:lnTo>
                  <a:lnTo>
                    <a:pt x="4312" y="46434"/>
                  </a:lnTo>
                  <a:lnTo>
                    <a:pt x="2875" y="44843"/>
                  </a:lnTo>
                  <a:lnTo>
                    <a:pt x="1916" y="42790"/>
                  </a:lnTo>
                  <a:lnTo>
                    <a:pt x="0" y="357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668"/>
            <p:cNvSpPr/>
            <p:nvPr/>
          </p:nvSpPr>
          <p:spPr>
            <a:xfrm>
              <a:off x="3750468" y="2294929"/>
              <a:ext cx="598290" cy="53579"/>
            </a:xfrm>
            <a:custGeom>
              <a:avLst/>
              <a:gdLst/>
              <a:ahLst/>
              <a:cxnLst/>
              <a:rect l="0" t="0" r="0" b="0"/>
              <a:pathLst>
                <a:path w="598290" h="53579">
                  <a:moveTo>
                    <a:pt x="0" y="53578"/>
                  </a:moveTo>
                  <a:lnTo>
                    <a:pt x="0" y="40276"/>
                  </a:lnTo>
                  <a:lnTo>
                    <a:pt x="992" y="38757"/>
                  </a:lnTo>
                  <a:lnTo>
                    <a:pt x="2646" y="37744"/>
                  </a:lnTo>
                  <a:lnTo>
                    <a:pt x="4741" y="37069"/>
                  </a:lnTo>
                  <a:lnTo>
                    <a:pt x="7130" y="35627"/>
                  </a:lnTo>
                  <a:lnTo>
                    <a:pt x="9714" y="33673"/>
                  </a:lnTo>
                  <a:lnTo>
                    <a:pt x="12429" y="31379"/>
                  </a:lnTo>
                  <a:lnTo>
                    <a:pt x="15231" y="29849"/>
                  </a:lnTo>
                  <a:lnTo>
                    <a:pt x="18092" y="28829"/>
                  </a:lnTo>
                  <a:lnTo>
                    <a:pt x="20991" y="28149"/>
                  </a:lnTo>
                  <a:lnTo>
                    <a:pt x="24908" y="26704"/>
                  </a:lnTo>
                  <a:lnTo>
                    <a:pt x="29504" y="24748"/>
                  </a:lnTo>
                  <a:lnTo>
                    <a:pt x="34552" y="22452"/>
                  </a:lnTo>
                  <a:lnTo>
                    <a:pt x="40894" y="19929"/>
                  </a:lnTo>
                  <a:lnTo>
                    <a:pt x="55878" y="14480"/>
                  </a:lnTo>
                  <a:lnTo>
                    <a:pt x="64042" y="12630"/>
                  </a:lnTo>
                  <a:lnTo>
                    <a:pt x="72460" y="11397"/>
                  </a:lnTo>
                  <a:lnTo>
                    <a:pt x="89751" y="10026"/>
                  </a:lnTo>
                  <a:lnTo>
                    <a:pt x="107358" y="9417"/>
                  </a:lnTo>
                  <a:lnTo>
                    <a:pt x="116221" y="8262"/>
                  </a:lnTo>
                  <a:lnTo>
                    <a:pt x="125105" y="6500"/>
                  </a:lnTo>
                  <a:lnTo>
                    <a:pt x="134005" y="4334"/>
                  </a:lnTo>
                  <a:lnTo>
                    <a:pt x="143907" y="2889"/>
                  </a:lnTo>
                  <a:lnTo>
                    <a:pt x="154477" y="1926"/>
                  </a:lnTo>
                  <a:lnTo>
                    <a:pt x="165493" y="1284"/>
                  </a:lnTo>
                  <a:lnTo>
                    <a:pt x="185670" y="571"/>
                  </a:lnTo>
                  <a:lnTo>
                    <a:pt x="216409" y="169"/>
                  </a:lnTo>
                  <a:lnTo>
                    <a:pt x="59828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669"/>
            <p:cNvSpPr/>
            <p:nvPr/>
          </p:nvSpPr>
          <p:spPr>
            <a:xfrm>
              <a:off x="2303859" y="4750593"/>
              <a:ext cx="276821" cy="392908"/>
            </a:xfrm>
            <a:custGeom>
              <a:avLst/>
              <a:gdLst/>
              <a:ahLst/>
              <a:cxnLst/>
              <a:rect l="0" t="0" r="0" b="0"/>
              <a:pathLst>
                <a:path w="276821" h="392908">
                  <a:moveTo>
                    <a:pt x="276820" y="0"/>
                  </a:moveTo>
                  <a:lnTo>
                    <a:pt x="276820" y="4740"/>
                  </a:lnTo>
                  <a:lnTo>
                    <a:pt x="275828" y="6137"/>
                  </a:lnTo>
                  <a:lnTo>
                    <a:pt x="274174" y="7068"/>
                  </a:lnTo>
                  <a:lnTo>
                    <a:pt x="272080" y="7689"/>
                  </a:lnTo>
                  <a:lnTo>
                    <a:pt x="270683" y="9094"/>
                  </a:lnTo>
                  <a:lnTo>
                    <a:pt x="269752" y="11024"/>
                  </a:lnTo>
                  <a:lnTo>
                    <a:pt x="269132" y="13303"/>
                  </a:lnTo>
                  <a:lnTo>
                    <a:pt x="265796" y="18480"/>
                  </a:lnTo>
                  <a:lnTo>
                    <a:pt x="258341" y="26973"/>
                  </a:lnTo>
                  <a:lnTo>
                    <a:pt x="249847" y="35773"/>
                  </a:lnTo>
                  <a:lnTo>
                    <a:pt x="243004" y="41696"/>
                  </a:lnTo>
                  <a:lnTo>
                    <a:pt x="238401" y="44664"/>
                  </a:lnTo>
                  <a:lnTo>
                    <a:pt x="233348" y="47636"/>
                  </a:lnTo>
                  <a:lnTo>
                    <a:pt x="225087" y="56229"/>
                  </a:lnTo>
                  <a:lnTo>
                    <a:pt x="217117" y="66663"/>
                  </a:lnTo>
                  <a:lnTo>
                    <a:pt x="212213" y="72223"/>
                  </a:lnTo>
                  <a:lnTo>
                    <a:pt x="206960" y="77914"/>
                  </a:lnTo>
                  <a:lnTo>
                    <a:pt x="202465" y="84685"/>
                  </a:lnTo>
                  <a:lnTo>
                    <a:pt x="198477" y="92176"/>
                  </a:lnTo>
                  <a:lnTo>
                    <a:pt x="194826" y="100146"/>
                  </a:lnTo>
                  <a:lnTo>
                    <a:pt x="190407" y="107443"/>
                  </a:lnTo>
                  <a:lnTo>
                    <a:pt x="185477" y="114293"/>
                  </a:lnTo>
                  <a:lnTo>
                    <a:pt x="180206" y="120844"/>
                  </a:lnTo>
                  <a:lnTo>
                    <a:pt x="174708" y="128188"/>
                  </a:lnTo>
                  <a:lnTo>
                    <a:pt x="163307" y="144285"/>
                  </a:lnTo>
                  <a:lnTo>
                    <a:pt x="145732" y="170081"/>
                  </a:lnTo>
                  <a:lnTo>
                    <a:pt x="139818" y="177880"/>
                  </a:lnTo>
                  <a:lnTo>
                    <a:pt x="133892" y="185063"/>
                  </a:lnTo>
                  <a:lnTo>
                    <a:pt x="127956" y="191836"/>
                  </a:lnTo>
                  <a:lnTo>
                    <a:pt x="122015" y="199329"/>
                  </a:lnTo>
                  <a:lnTo>
                    <a:pt x="116070" y="207300"/>
                  </a:lnTo>
                  <a:lnTo>
                    <a:pt x="104173" y="224094"/>
                  </a:lnTo>
                  <a:lnTo>
                    <a:pt x="74413" y="268003"/>
                  </a:lnTo>
                  <a:lnTo>
                    <a:pt x="69452" y="275903"/>
                  </a:lnTo>
                  <a:lnTo>
                    <a:pt x="65153" y="283154"/>
                  </a:lnTo>
                  <a:lnTo>
                    <a:pt x="61295" y="289972"/>
                  </a:lnTo>
                  <a:lnTo>
                    <a:pt x="56738" y="297495"/>
                  </a:lnTo>
                  <a:lnTo>
                    <a:pt x="46383" y="313790"/>
                  </a:lnTo>
                  <a:lnTo>
                    <a:pt x="41836" y="321311"/>
                  </a:lnTo>
                  <a:lnTo>
                    <a:pt x="37813" y="328308"/>
                  </a:lnTo>
                  <a:lnTo>
                    <a:pt x="30696" y="341376"/>
                  </a:lnTo>
                  <a:lnTo>
                    <a:pt x="24226" y="353798"/>
                  </a:lnTo>
                  <a:lnTo>
                    <a:pt x="18043" y="363288"/>
                  </a:lnTo>
                  <a:lnTo>
                    <a:pt x="15005" y="367208"/>
                  </a:lnTo>
                  <a:lnTo>
                    <a:pt x="11630" y="374208"/>
                  </a:lnTo>
                  <a:lnTo>
                    <a:pt x="10730" y="377465"/>
                  </a:lnTo>
                  <a:lnTo>
                    <a:pt x="7084" y="383728"/>
                  </a:lnTo>
                  <a:lnTo>
                    <a:pt x="0" y="3929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670"/>
            <p:cNvSpPr/>
            <p:nvPr/>
          </p:nvSpPr>
          <p:spPr>
            <a:xfrm>
              <a:off x="2375296" y="4795242"/>
              <a:ext cx="312540" cy="410766"/>
            </a:xfrm>
            <a:custGeom>
              <a:avLst/>
              <a:gdLst/>
              <a:ahLst/>
              <a:cxnLst/>
              <a:rect l="0" t="0" r="0" b="0"/>
              <a:pathLst>
                <a:path w="312540" h="410766">
                  <a:moveTo>
                    <a:pt x="0" y="0"/>
                  </a:moveTo>
                  <a:lnTo>
                    <a:pt x="0" y="7688"/>
                  </a:lnTo>
                  <a:lnTo>
                    <a:pt x="6137" y="15813"/>
                  </a:lnTo>
                  <a:lnTo>
                    <a:pt x="9094" y="24088"/>
                  </a:lnTo>
                  <a:lnTo>
                    <a:pt x="15814" y="33816"/>
                  </a:lnTo>
                  <a:lnTo>
                    <a:pt x="21250" y="43472"/>
                  </a:lnTo>
                  <a:lnTo>
                    <a:pt x="29619" y="54378"/>
                  </a:lnTo>
                  <a:lnTo>
                    <a:pt x="34629" y="60064"/>
                  </a:lnTo>
                  <a:lnTo>
                    <a:pt x="39953" y="65839"/>
                  </a:lnTo>
                  <a:lnTo>
                    <a:pt x="51161" y="77548"/>
                  </a:lnTo>
                  <a:lnTo>
                    <a:pt x="56928" y="84441"/>
                  </a:lnTo>
                  <a:lnTo>
                    <a:pt x="62756" y="92012"/>
                  </a:lnTo>
                  <a:lnTo>
                    <a:pt x="68627" y="100037"/>
                  </a:lnTo>
                  <a:lnTo>
                    <a:pt x="80441" y="116890"/>
                  </a:lnTo>
                  <a:lnTo>
                    <a:pt x="86370" y="125551"/>
                  </a:lnTo>
                  <a:lnTo>
                    <a:pt x="93299" y="134303"/>
                  </a:lnTo>
                  <a:lnTo>
                    <a:pt x="100894" y="143113"/>
                  </a:lnTo>
                  <a:lnTo>
                    <a:pt x="108935" y="151963"/>
                  </a:lnTo>
                  <a:lnTo>
                    <a:pt x="125806" y="169735"/>
                  </a:lnTo>
                  <a:lnTo>
                    <a:pt x="134473" y="178641"/>
                  </a:lnTo>
                  <a:lnTo>
                    <a:pt x="143227" y="188547"/>
                  </a:lnTo>
                  <a:lnTo>
                    <a:pt x="152039" y="199119"/>
                  </a:lnTo>
                  <a:lnTo>
                    <a:pt x="160891" y="210137"/>
                  </a:lnTo>
                  <a:lnTo>
                    <a:pt x="168776" y="221451"/>
                  </a:lnTo>
                  <a:lnTo>
                    <a:pt x="176018" y="232962"/>
                  </a:lnTo>
                  <a:lnTo>
                    <a:pt x="182830" y="244605"/>
                  </a:lnTo>
                  <a:lnTo>
                    <a:pt x="190348" y="255343"/>
                  </a:lnTo>
                  <a:lnTo>
                    <a:pt x="198336" y="265478"/>
                  </a:lnTo>
                  <a:lnTo>
                    <a:pt x="206638" y="275212"/>
                  </a:lnTo>
                  <a:lnTo>
                    <a:pt x="214157" y="284677"/>
                  </a:lnTo>
                  <a:lnTo>
                    <a:pt x="221155" y="293965"/>
                  </a:lnTo>
                  <a:lnTo>
                    <a:pt x="234221" y="312221"/>
                  </a:lnTo>
                  <a:lnTo>
                    <a:pt x="246643" y="330257"/>
                  </a:lnTo>
                  <a:lnTo>
                    <a:pt x="252733" y="338241"/>
                  </a:lnTo>
                  <a:lnTo>
                    <a:pt x="258778" y="345548"/>
                  </a:lnTo>
                  <a:lnTo>
                    <a:pt x="264792" y="352404"/>
                  </a:lnTo>
                  <a:lnTo>
                    <a:pt x="270786" y="358960"/>
                  </a:lnTo>
                  <a:lnTo>
                    <a:pt x="287711" y="376674"/>
                  </a:lnTo>
                  <a:lnTo>
                    <a:pt x="306060" y="395312"/>
                  </a:lnTo>
                  <a:lnTo>
                    <a:pt x="308220" y="398479"/>
                  </a:lnTo>
                  <a:lnTo>
                    <a:pt x="312539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671"/>
            <p:cNvSpPr/>
            <p:nvPr/>
          </p:nvSpPr>
          <p:spPr>
            <a:xfrm>
              <a:off x="2696765" y="4473773"/>
              <a:ext cx="125017" cy="196454"/>
            </a:xfrm>
            <a:custGeom>
              <a:avLst/>
              <a:gdLst/>
              <a:ahLst/>
              <a:cxnLst/>
              <a:rect l="0" t="0" r="0" b="0"/>
              <a:pathLst>
                <a:path w="125017" h="196454">
                  <a:moveTo>
                    <a:pt x="0" y="0"/>
                  </a:moveTo>
                  <a:lnTo>
                    <a:pt x="0" y="4740"/>
                  </a:lnTo>
                  <a:lnTo>
                    <a:pt x="992" y="6136"/>
                  </a:lnTo>
                  <a:lnTo>
                    <a:pt x="2646" y="7068"/>
                  </a:lnTo>
                  <a:lnTo>
                    <a:pt x="4741" y="7688"/>
                  </a:lnTo>
                  <a:lnTo>
                    <a:pt x="7130" y="9094"/>
                  </a:lnTo>
                  <a:lnTo>
                    <a:pt x="9714" y="11024"/>
                  </a:lnTo>
                  <a:lnTo>
                    <a:pt x="12429" y="13302"/>
                  </a:lnTo>
                  <a:lnTo>
                    <a:pt x="14239" y="15814"/>
                  </a:lnTo>
                  <a:lnTo>
                    <a:pt x="16250" y="21250"/>
                  </a:lnTo>
                  <a:lnTo>
                    <a:pt x="19790" y="26973"/>
                  </a:lnTo>
                  <a:lnTo>
                    <a:pt x="22123" y="29888"/>
                  </a:lnTo>
                  <a:lnTo>
                    <a:pt x="25663" y="33816"/>
                  </a:lnTo>
                  <a:lnTo>
                    <a:pt x="34888" y="43472"/>
                  </a:lnTo>
                  <a:lnTo>
                    <a:pt x="46497" y="55324"/>
                  </a:lnTo>
                  <a:lnTo>
                    <a:pt x="49849" y="59703"/>
                  </a:lnTo>
                  <a:lnTo>
                    <a:pt x="53077" y="64606"/>
                  </a:lnTo>
                  <a:lnTo>
                    <a:pt x="56220" y="69860"/>
                  </a:lnTo>
                  <a:lnTo>
                    <a:pt x="59309" y="75347"/>
                  </a:lnTo>
                  <a:lnTo>
                    <a:pt x="65385" y="86735"/>
                  </a:lnTo>
                  <a:lnTo>
                    <a:pt x="68395" y="91558"/>
                  </a:lnTo>
                  <a:lnTo>
                    <a:pt x="71394" y="95765"/>
                  </a:lnTo>
                  <a:lnTo>
                    <a:pt x="74385" y="99562"/>
                  </a:lnTo>
                  <a:lnTo>
                    <a:pt x="77371" y="104078"/>
                  </a:lnTo>
                  <a:lnTo>
                    <a:pt x="80354" y="109072"/>
                  </a:lnTo>
                  <a:lnTo>
                    <a:pt x="83335" y="114387"/>
                  </a:lnTo>
                  <a:lnTo>
                    <a:pt x="85323" y="118922"/>
                  </a:lnTo>
                  <a:lnTo>
                    <a:pt x="86647" y="122938"/>
                  </a:lnTo>
                  <a:lnTo>
                    <a:pt x="87530" y="126607"/>
                  </a:lnTo>
                  <a:lnTo>
                    <a:pt x="89111" y="131038"/>
                  </a:lnTo>
                  <a:lnTo>
                    <a:pt x="91158" y="135975"/>
                  </a:lnTo>
                  <a:lnTo>
                    <a:pt x="93514" y="141252"/>
                  </a:lnTo>
                  <a:lnTo>
                    <a:pt x="96077" y="145762"/>
                  </a:lnTo>
                  <a:lnTo>
                    <a:pt x="98778" y="149760"/>
                  </a:lnTo>
                  <a:lnTo>
                    <a:pt x="101571" y="153418"/>
                  </a:lnTo>
                  <a:lnTo>
                    <a:pt x="103433" y="156849"/>
                  </a:lnTo>
                  <a:lnTo>
                    <a:pt x="104674" y="160129"/>
                  </a:lnTo>
                  <a:lnTo>
                    <a:pt x="105501" y="163307"/>
                  </a:lnTo>
                  <a:lnTo>
                    <a:pt x="107045" y="165425"/>
                  </a:lnTo>
                  <a:lnTo>
                    <a:pt x="109067" y="166839"/>
                  </a:lnTo>
                  <a:lnTo>
                    <a:pt x="111406" y="167780"/>
                  </a:lnTo>
                  <a:lnTo>
                    <a:pt x="112966" y="169400"/>
                  </a:lnTo>
                  <a:lnTo>
                    <a:pt x="114006" y="171472"/>
                  </a:lnTo>
                  <a:lnTo>
                    <a:pt x="114700" y="173846"/>
                  </a:lnTo>
                  <a:lnTo>
                    <a:pt x="118115" y="179129"/>
                  </a:lnTo>
                  <a:lnTo>
                    <a:pt x="123653" y="185865"/>
                  </a:lnTo>
                  <a:lnTo>
                    <a:pt x="124410" y="189432"/>
                  </a:lnTo>
                  <a:lnTo>
                    <a:pt x="125016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672"/>
            <p:cNvSpPr/>
            <p:nvPr/>
          </p:nvSpPr>
          <p:spPr>
            <a:xfrm>
              <a:off x="2491382" y="5366742"/>
              <a:ext cx="250032" cy="424483"/>
            </a:xfrm>
            <a:custGeom>
              <a:avLst/>
              <a:gdLst/>
              <a:ahLst/>
              <a:cxnLst/>
              <a:rect l="0" t="0" r="0" b="0"/>
              <a:pathLst>
                <a:path w="250032" h="424483">
                  <a:moveTo>
                    <a:pt x="71438" y="0"/>
                  </a:moveTo>
                  <a:lnTo>
                    <a:pt x="71438" y="4740"/>
                  </a:lnTo>
                  <a:lnTo>
                    <a:pt x="70445" y="6137"/>
                  </a:lnTo>
                  <a:lnTo>
                    <a:pt x="68792" y="7067"/>
                  </a:lnTo>
                  <a:lnTo>
                    <a:pt x="66697" y="7688"/>
                  </a:lnTo>
                  <a:lnTo>
                    <a:pt x="65301" y="9094"/>
                  </a:lnTo>
                  <a:lnTo>
                    <a:pt x="64370" y="11024"/>
                  </a:lnTo>
                  <a:lnTo>
                    <a:pt x="62876" y="16509"/>
                  </a:lnTo>
                  <a:lnTo>
                    <a:pt x="55452" y="24721"/>
                  </a:lnTo>
                  <a:lnTo>
                    <a:pt x="50111" y="30170"/>
                  </a:lnTo>
                  <a:lnTo>
                    <a:pt x="48291" y="33011"/>
                  </a:lnTo>
                  <a:lnTo>
                    <a:pt x="44736" y="41751"/>
                  </a:lnTo>
                  <a:lnTo>
                    <a:pt x="40388" y="47660"/>
                  </a:lnTo>
                  <a:lnTo>
                    <a:pt x="38832" y="51617"/>
                  </a:lnTo>
                  <a:lnTo>
                    <a:pt x="37103" y="61305"/>
                  </a:lnTo>
                  <a:lnTo>
                    <a:pt x="33688" y="69580"/>
                  </a:lnTo>
                  <a:lnTo>
                    <a:pt x="26188" y="82462"/>
                  </a:lnTo>
                  <a:lnTo>
                    <a:pt x="21561" y="92213"/>
                  </a:lnTo>
                  <a:lnTo>
                    <a:pt x="19505" y="99853"/>
                  </a:lnTo>
                  <a:lnTo>
                    <a:pt x="18591" y="109202"/>
                  </a:lnTo>
                  <a:lnTo>
                    <a:pt x="18184" y="118979"/>
                  </a:lnTo>
                  <a:lnTo>
                    <a:pt x="17956" y="130062"/>
                  </a:lnTo>
                  <a:lnTo>
                    <a:pt x="17872" y="150472"/>
                  </a:lnTo>
                  <a:lnTo>
                    <a:pt x="18860" y="154885"/>
                  </a:lnTo>
                  <a:lnTo>
                    <a:pt x="22604" y="162434"/>
                  </a:lnTo>
                  <a:lnTo>
                    <a:pt x="30289" y="172262"/>
                  </a:lnTo>
                  <a:lnTo>
                    <a:pt x="33092" y="174373"/>
                  </a:lnTo>
                  <a:lnTo>
                    <a:pt x="38851" y="176717"/>
                  </a:lnTo>
                  <a:lnTo>
                    <a:pt x="44718" y="180405"/>
                  </a:lnTo>
                  <a:lnTo>
                    <a:pt x="47671" y="182778"/>
                  </a:lnTo>
                  <a:lnTo>
                    <a:pt x="50633" y="184360"/>
                  </a:lnTo>
                  <a:lnTo>
                    <a:pt x="56569" y="186117"/>
                  </a:lnTo>
                  <a:lnTo>
                    <a:pt x="60533" y="186586"/>
                  </a:lnTo>
                  <a:lnTo>
                    <a:pt x="65160" y="186898"/>
                  </a:lnTo>
                  <a:lnTo>
                    <a:pt x="74601" y="187245"/>
                  </a:lnTo>
                  <a:lnTo>
                    <a:pt x="82104" y="187400"/>
                  </a:lnTo>
                  <a:lnTo>
                    <a:pt x="86486" y="186449"/>
                  </a:lnTo>
                  <a:lnTo>
                    <a:pt x="91392" y="184822"/>
                  </a:lnTo>
                  <a:lnTo>
                    <a:pt x="96647" y="182746"/>
                  </a:lnTo>
                  <a:lnTo>
                    <a:pt x="101142" y="181361"/>
                  </a:lnTo>
                  <a:lnTo>
                    <a:pt x="108783" y="179823"/>
                  </a:lnTo>
                  <a:lnTo>
                    <a:pt x="113202" y="178421"/>
                  </a:lnTo>
                  <a:lnTo>
                    <a:pt x="118132" y="176494"/>
                  </a:lnTo>
                  <a:lnTo>
                    <a:pt x="123403" y="174217"/>
                  </a:lnTo>
                  <a:lnTo>
                    <a:pt x="134552" y="169042"/>
                  </a:lnTo>
                  <a:lnTo>
                    <a:pt x="140303" y="166273"/>
                  </a:lnTo>
                  <a:lnTo>
                    <a:pt x="145129" y="163434"/>
                  </a:lnTo>
                  <a:lnTo>
                    <a:pt x="149339" y="160550"/>
                  </a:lnTo>
                  <a:lnTo>
                    <a:pt x="153137" y="157634"/>
                  </a:lnTo>
                  <a:lnTo>
                    <a:pt x="157654" y="155692"/>
                  </a:lnTo>
                  <a:lnTo>
                    <a:pt x="162650" y="154396"/>
                  </a:lnTo>
                  <a:lnTo>
                    <a:pt x="167965" y="153532"/>
                  </a:lnTo>
                  <a:lnTo>
                    <a:pt x="172500" y="151964"/>
                  </a:lnTo>
                  <a:lnTo>
                    <a:pt x="180185" y="147576"/>
                  </a:lnTo>
                  <a:lnTo>
                    <a:pt x="184616" y="145016"/>
                  </a:lnTo>
                  <a:lnTo>
                    <a:pt x="194830" y="139527"/>
                  </a:lnTo>
                  <a:lnTo>
                    <a:pt x="199340" y="137666"/>
                  </a:lnTo>
                  <a:lnTo>
                    <a:pt x="206997" y="135599"/>
                  </a:lnTo>
                  <a:lnTo>
                    <a:pt x="213707" y="132034"/>
                  </a:lnTo>
                  <a:lnTo>
                    <a:pt x="216886" y="129694"/>
                  </a:lnTo>
                  <a:lnTo>
                    <a:pt x="223063" y="127095"/>
                  </a:lnTo>
                  <a:lnTo>
                    <a:pt x="229116" y="125939"/>
                  </a:lnTo>
                  <a:lnTo>
                    <a:pt x="235113" y="125426"/>
                  </a:lnTo>
                  <a:lnTo>
                    <a:pt x="241086" y="125198"/>
                  </a:lnTo>
                  <a:lnTo>
                    <a:pt x="249508" y="125026"/>
                  </a:lnTo>
                  <a:lnTo>
                    <a:pt x="249877" y="129759"/>
                  </a:lnTo>
                  <a:lnTo>
                    <a:pt x="250001" y="140247"/>
                  </a:lnTo>
                  <a:lnTo>
                    <a:pt x="250031" y="176153"/>
                  </a:lnTo>
                  <a:lnTo>
                    <a:pt x="247386" y="187761"/>
                  </a:lnTo>
                  <a:lnTo>
                    <a:pt x="243895" y="200527"/>
                  </a:lnTo>
                  <a:lnTo>
                    <a:pt x="242964" y="208099"/>
                  </a:lnTo>
                  <a:lnTo>
                    <a:pt x="242343" y="216123"/>
                  </a:lnTo>
                  <a:lnTo>
                    <a:pt x="240937" y="223457"/>
                  </a:lnTo>
                  <a:lnTo>
                    <a:pt x="239008" y="230331"/>
                  </a:lnTo>
                  <a:lnTo>
                    <a:pt x="220144" y="286164"/>
                  </a:lnTo>
                  <a:lnTo>
                    <a:pt x="217208" y="293964"/>
                  </a:lnTo>
                  <a:lnTo>
                    <a:pt x="214259" y="301148"/>
                  </a:lnTo>
                  <a:lnTo>
                    <a:pt x="211300" y="307921"/>
                  </a:lnTo>
                  <a:lnTo>
                    <a:pt x="205367" y="320739"/>
                  </a:lnTo>
                  <a:lnTo>
                    <a:pt x="193473" y="345137"/>
                  </a:lnTo>
                  <a:lnTo>
                    <a:pt x="189506" y="351138"/>
                  </a:lnTo>
                  <a:lnTo>
                    <a:pt x="184876" y="357123"/>
                  </a:lnTo>
                  <a:lnTo>
                    <a:pt x="179806" y="363097"/>
                  </a:lnTo>
                  <a:lnTo>
                    <a:pt x="174441" y="369065"/>
                  </a:lnTo>
                  <a:lnTo>
                    <a:pt x="163189" y="380987"/>
                  </a:lnTo>
                  <a:lnTo>
                    <a:pt x="150437" y="394115"/>
                  </a:lnTo>
                  <a:lnTo>
                    <a:pt x="145932" y="397680"/>
                  </a:lnTo>
                  <a:lnTo>
                    <a:pt x="140945" y="401050"/>
                  </a:lnTo>
                  <a:lnTo>
                    <a:pt x="135635" y="404288"/>
                  </a:lnTo>
                  <a:lnTo>
                    <a:pt x="131103" y="407440"/>
                  </a:lnTo>
                  <a:lnTo>
                    <a:pt x="123422" y="413586"/>
                  </a:lnTo>
                  <a:lnTo>
                    <a:pt x="118993" y="415622"/>
                  </a:lnTo>
                  <a:lnTo>
                    <a:pt x="114055" y="416980"/>
                  </a:lnTo>
                  <a:lnTo>
                    <a:pt x="108779" y="417885"/>
                  </a:lnTo>
                  <a:lnTo>
                    <a:pt x="104269" y="419481"/>
                  </a:lnTo>
                  <a:lnTo>
                    <a:pt x="96613" y="423899"/>
                  </a:lnTo>
                  <a:lnTo>
                    <a:pt x="92190" y="424482"/>
                  </a:lnTo>
                  <a:lnTo>
                    <a:pt x="87257" y="423878"/>
                  </a:lnTo>
                  <a:lnTo>
                    <a:pt x="81984" y="422484"/>
                  </a:lnTo>
                  <a:lnTo>
                    <a:pt x="76484" y="421554"/>
                  </a:lnTo>
                  <a:lnTo>
                    <a:pt x="70833" y="420935"/>
                  </a:lnTo>
                  <a:lnTo>
                    <a:pt x="65082" y="420521"/>
                  </a:lnTo>
                  <a:lnTo>
                    <a:pt x="60255" y="419254"/>
                  </a:lnTo>
                  <a:lnTo>
                    <a:pt x="56045" y="417417"/>
                  </a:lnTo>
                  <a:lnTo>
                    <a:pt x="52247" y="415200"/>
                  </a:lnTo>
                  <a:lnTo>
                    <a:pt x="47730" y="411737"/>
                  </a:lnTo>
                  <a:lnTo>
                    <a:pt x="42734" y="407445"/>
                  </a:lnTo>
                  <a:lnTo>
                    <a:pt x="32884" y="398375"/>
                  </a:lnTo>
                  <a:lnTo>
                    <a:pt x="25198" y="391037"/>
                  </a:lnTo>
                  <a:lnTo>
                    <a:pt x="18476" y="381823"/>
                  </a:lnTo>
                  <a:lnTo>
                    <a:pt x="12180" y="371113"/>
                  </a:lnTo>
                  <a:lnTo>
                    <a:pt x="6075" y="359738"/>
                  </a:lnTo>
                  <a:lnTo>
                    <a:pt x="2700" y="350714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673"/>
            <p:cNvSpPr/>
            <p:nvPr/>
          </p:nvSpPr>
          <p:spPr>
            <a:xfrm>
              <a:off x="2830710" y="5339953"/>
              <a:ext cx="89298" cy="240990"/>
            </a:xfrm>
            <a:custGeom>
              <a:avLst/>
              <a:gdLst/>
              <a:ahLst/>
              <a:cxnLst/>
              <a:rect l="0" t="0" r="0" b="0"/>
              <a:pathLst>
                <a:path w="89298" h="240990">
                  <a:moveTo>
                    <a:pt x="0" y="0"/>
                  </a:moveTo>
                  <a:lnTo>
                    <a:pt x="0" y="12428"/>
                  </a:lnTo>
                  <a:lnTo>
                    <a:pt x="993" y="15231"/>
                  </a:lnTo>
                  <a:lnTo>
                    <a:pt x="2646" y="18091"/>
                  </a:lnTo>
                  <a:lnTo>
                    <a:pt x="4741" y="20990"/>
                  </a:lnTo>
                  <a:lnTo>
                    <a:pt x="7068" y="26857"/>
                  </a:lnTo>
                  <a:lnTo>
                    <a:pt x="9094" y="33765"/>
                  </a:lnTo>
                  <a:lnTo>
                    <a:pt x="11024" y="38384"/>
                  </a:lnTo>
                  <a:lnTo>
                    <a:pt x="13303" y="43449"/>
                  </a:lnTo>
                  <a:lnTo>
                    <a:pt x="18480" y="54368"/>
                  </a:lnTo>
                  <a:lnTo>
                    <a:pt x="21250" y="60058"/>
                  </a:lnTo>
                  <a:lnTo>
                    <a:pt x="23096" y="65835"/>
                  </a:lnTo>
                  <a:lnTo>
                    <a:pt x="24327" y="71671"/>
                  </a:lnTo>
                  <a:lnTo>
                    <a:pt x="25148" y="77546"/>
                  </a:lnTo>
                  <a:lnTo>
                    <a:pt x="26687" y="84439"/>
                  </a:lnTo>
                  <a:lnTo>
                    <a:pt x="28706" y="92011"/>
                  </a:lnTo>
                  <a:lnTo>
                    <a:pt x="31044" y="100036"/>
                  </a:lnTo>
                  <a:lnTo>
                    <a:pt x="33595" y="107370"/>
                  </a:lnTo>
                  <a:lnTo>
                    <a:pt x="36287" y="114244"/>
                  </a:lnTo>
                  <a:lnTo>
                    <a:pt x="39074" y="120811"/>
                  </a:lnTo>
                  <a:lnTo>
                    <a:pt x="44817" y="133399"/>
                  </a:lnTo>
                  <a:lnTo>
                    <a:pt x="56588" y="157650"/>
                  </a:lnTo>
                  <a:lnTo>
                    <a:pt x="58562" y="163638"/>
                  </a:lnTo>
                  <a:lnTo>
                    <a:pt x="59877" y="169615"/>
                  </a:lnTo>
                  <a:lnTo>
                    <a:pt x="60754" y="175585"/>
                  </a:lnTo>
                  <a:lnTo>
                    <a:pt x="62331" y="181548"/>
                  </a:lnTo>
                  <a:lnTo>
                    <a:pt x="64374" y="187509"/>
                  </a:lnTo>
                  <a:lnTo>
                    <a:pt x="66729" y="193466"/>
                  </a:lnTo>
                  <a:lnTo>
                    <a:pt x="68299" y="198431"/>
                  </a:lnTo>
                  <a:lnTo>
                    <a:pt x="69345" y="202732"/>
                  </a:lnTo>
                  <a:lnTo>
                    <a:pt x="70043" y="206592"/>
                  </a:lnTo>
                  <a:lnTo>
                    <a:pt x="71500" y="210157"/>
                  </a:lnTo>
                  <a:lnTo>
                    <a:pt x="73464" y="213527"/>
                  </a:lnTo>
                  <a:lnTo>
                    <a:pt x="79004" y="221323"/>
                  </a:lnTo>
                  <a:lnTo>
                    <a:pt x="79762" y="225035"/>
                  </a:lnTo>
                  <a:lnTo>
                    <a:pt x="80332" y="231754"/>
                  </a:lnTo>
                  <a:lnTo>
                    <a:pt x="80367" y="240989"/>
                  </a:lnTo>
                  <a:lnTo>
                    <a:pt x="83013" y="238405"/>
                  </a:lnTo>
                  <a:lnTo>
                    <a:pt x="89297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674"/>
            <p:cNvSpPr/>
            <p:nvPr/>
          </p:nvSpPr>
          <p:spPr>
            <a:xfrm>
              <a:off x="2848570" y="5036711"/>
              <a:ext cx="526852" cy="35352"/>
            </a:xfrm>
            <a:custGeom>
              <a:avLst/>
              <a:gdLst/>
              <a:ahLst/>
              <a:cxnLst/>
              <a:rect l="0" t="0" r="0" b="0"/>
              <a:pathLst>
                <a:path w="526852" h="35352">
                  <a:moveTo>
                    <a:pt x="0" y="17492"/>
                  </a:moveTo>
                  <a:lnTo>
                    <a:pt x="7688" y="17492"/>
                  </a:lnTo>
                  <a:lnTo>
                    <a:pt x="9094" y="16499"/>
                  </a:lnTo>
                  <a:lnTo>
                    <a:pt x="11024" y="14846"/>
                  </a:lnTo>
                  <a:lnTo>
                    <a:pt x="13302" y="12752"/>
                  </a:lnTo>
                  <a:lnTo>
                    <a:pt x="16806" y="11354"/>
                  </a:lnTo>
                  <a:lnTo>
                    <a:pt x="21125" y="10423"/>
                  </a:lnTo>
                  <a:lnTo>
                    <a:pt x="30225" y="9389"/>
                  </a:lnTo>
                  <a:lnTo>
                    <a:pt x="41918" y="8807"/>
                  </a:lnTo>
                  <a:lnTo>
                    <a:pt x="68885" y="8594"/>
                  </a:lnTo>
                  <a:lnTo>
                    <a:pt x="179008" y="8562"/>
                  </a:lnTo>
                  <a:lnTo>
                    <a:pt x="187800" y="7570"/>
                  </a:lnTo>
                  <a:lnTo>
                    <a:pt x="196637" y="5916"/>
                  </a:lnTo>
                  <a:lnTo>
                    <a:pt x="205506" y="3822"/>
                  </a:lnTo>
                  <a:lnTo>
                    <a:pt x="214394" y="2425"/>
                  </a:lnTo>
                  <a:lnTo>
                    <a:pt x="223296" y="1494"/>
                  </a:lnTo>
                  <a:lnTo>
                    <a:pt x="232208" y="873"/>
                  </a:lnTo>
                  <a:lnTo>
                    <a:pt x="241125" y="460"/>
                  </a:lnTo>
                  <a:lnTo>
                    <a:pt x="258972" y="0"/>
                  </a:lnTo>
                  <a:lnTo>
                    <a:pt x="267898" y="869"/>
                  </a:lnTo>
                  <a:lnTo>
                    <a:pt x="276825" y="2442"/>
                  </a:lnTo>
                  <a:lnTo>
                    <a:pt x="285753" y="4482"/>
                  </a:lnTo>
                  <a:lnTo>
                    <a:pt x="294682" y="5842"/>
                  </a:lnTo>
                  <a:lnTo>
                    <a:pt x="303610" y="6748"/>
                  </a:lnTo>
                  <a:lnTo>
                    <a:pt x="312540" y="7353"/>
                  </a:lnTo>
                  <a:lnTo>
                    <a:pt x="321469" y="7755"/>
                  </a:lnTo>
                  <a:lnTo>
                    <a:pt x="339328" y="8204"/>
                  </a:lnTo>
                  <a:lnTo>
                    <a:pt x="366117" y="8456"/>
                  </a:lnTo>
                  <a:lnTo>
                    <a:pt x="374055" y="9483"/>
                  </a:lnTo>
                  <a:lnTo>
                    <a:pt x="381331" y="11160"/>
                  </a:lnTo>
                  <a:lnTo>
                    <a:pt x="388165" y="13271"/>
                  </a:lnTo>
                  <a:lnTo>
                    <a:pt x="395699" y="14677"/>
                  </a:lnTo>
                  <a:lnTo>
                    <a:pt x="403698" y="15615"/>
                  </a:lnTo>
                  <a:lnTo>
                    <a:pt x="419530" y="16658"/>
                  </a:lnTo>
                  <a:lnTo>
                    <a:pt x="433182" y="17121"/>
                  </a:lnTo>
                  <a:lnTo>
                    <a:pt x="452024" y="17382"/>
                  </a:lnTo>
                  <a:lnTo>
                    <a:pt x="458115" y="18410"/>
                  </a:lnTo>
                  <a:lnTo>
                    <a:pt x="464159" y="20088"/>
                  </a:lnTo>
                  <a:lnTo>
                    <a:pt x="470174" y="22199"/>
                  </a:lnTo>
                  <a:lnTo>
                    <a:pt x="475176" y="23607"/>
                  </a:lnTo>
                  <a:lnTo>
                    <a:pt x="479502" y="24545"/>
                  </a:lnTo>
                  <a:lnTo>
                    <a:pt x="487948" y="25587"/>
                  </a:lnTo>
                  <a:lnTo>
                    <a:pt x="502867" y="26174"/>
                  </a:lnTo>
                  <a:lnTo>
                    <a:pt x="510569" y="26312"/>
                  </a:lnTo>
                  <a:lnTo>
                    <a:pt x="513020" y="27340"/>
                  </a:lnTo>
                  <a:lnTo>
                    <a:pt x="514654" y="29018"/>
                  </a:lnTo>
                  <a:lnTo>
                    <a:pt x="515743" y="31129"/>
                  </a:lnTo>
                  <a:lnTo>
                    <a:pt x="517462" y="32536"/>
                  </a:lnTo>
                  <a:lnTo>
                    <a:pt x="519599" y="33474"/>
                  </a:lnTo>
                  <a:lnTo>
                    <a:pt x="526851" y="353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675"/>
            <p:cNvSpPr/>
            <p:nvPr/>
          </p:nvSpPr>
          <p:spPr>
            <a:xfrm>
              <a:off x="3062882" y="5572125"/>
              <a:ext cx="482204" cy="62508"/>
            </a:xfrm>
            <a:custGeom>
              <a:avLst/>
              <a:gdLst/>
              <a:ahLst/>
              <a:cxnLst/>
              <a:rect l="0" t="0" r="0" b="0"/>
              <a:pathLst>
                <a:path w="482204" h="62508">
                  <a:moveTo>
                    <a:pt x="0" y="62507"/>
                  </a:moveTo>
                  <a:lnTo>
                    <a:pt x="7689" y="62507"/>
                  </a:lnTo>
                  <a:lnTo>
                    <a:pt x="9094" y="61515"/>
                  </a:lnTo>
                  <a:lnTo>
                    <a:pt x="11024" y="59862"/>
                  </a:lnTo>
                  <a:lnTo>
                    <a:pt x="13303" y="57767"/>
                  </a:lnTo>
                  <a:lnTo>
                    <a:pt x="15814" y="56370"/>
                  </a:lnTo>
                  <a:lnTo>
                    <a:pt x="21250" y="54819"/>
                  </a:lnTo>
                  <a:lnTo>
                    <a:pt x="34629" y="53945"/>
                  </a:lnTo>
                  <a:lnTo>
                    <a:pt x="46420" y="53687"/>
                  </a:lnTo>
                  <a:lnTo>
                    <a:pt x="50790" y="52658"/>
                  </a:lnTo>
                  <a:lnTo>
                    <a:pt x="55689" y="50980"/>
                  </a:lnTo>
                  <a:lnTo>
                    <a:pt x="60939" y="48869"/>
                  </a:lnTo>
                  <a:lnTo>
                    <a:pt x="66422" y="47462"/>
                  </a:lnTo>
                  <a:lnTo>
                    <a:pt x="77808" y="45899"/>
                  </a:lnTo>
                  <a:lnTo>
                    <a:pt x="83622" y="44490"/>
                  </a:lnTo>
                  <a:lnTo>
                    <a:pt x="89482" y="42557"/>
                  </a:lnTo>
                  <a:lnTo>
                    <a:pt x="95374" y="40278"/>
                  </a:lnTo>
                  <a:lnTo>
                    <a:pt x="102278" y="38758"/>
                  </a:lnTo>
                  <a:lnTo>
                    <a:pt x="109857" y="37744"/>
                  </a:lnTo>
                  <a:lnTo>
                    <a:pt x="117887" y="37069"/>
                  </a:lnTo>
                  <a:lnTo>
                    <a:pt x="132100" y="36318"/>
                  </a:lnTo>
                  <a:lnTo>
                    <a:pt x="146024" y="34993"/>
                  </a:lnTo>
                  <a:lnTo>
                    <a:pt x="153904" y="33250"/>
                  </a:lnTo>
                  <a:lnTo>
                    <a:pt x="162134" y="31096"/>
                  </a:lnTo>
                  <a:lnTo>
                    <a:pt x="169605" y="29660"/>
                  </a:lnTo>
                  <a:lnTo>
                    <a:pt x="183198" y="28065"/>
                  </a:lnTo>
                  <a:lnTo>
                    <a:pt x="190593" y="26647"/>
                  </a:lnTo>
                  <a:lnTo>
                    <a:pt x="198499" y="24710"/>
                  </a:lnTo>
                  <a:lnTo>
                    <a:pt x="206747" y="22426"/>
                  </a:lnTo>
                  <a:lnTo>
                    <a:pt x="215222" y="20904"/>
                  </a:lnTo>
                  <a:lnTo>
                    <a:pt x="223849" y="19888"/>
                  </a:lnTo>
                  <a:lnTo>
                    <a:pt x="232576" y="19212"/>
                  </a:lnTo>
                  <a:lnTo>
                    <a:pt x="241371" y="18761"/>
                  </a:lnTo>
                  <a:lnTo>
                    <a:pt x="259081" y="18259"/>
                  </a:lnTo>
                  <a:lnTo>
                    <a:pt x="266979" y="17134"/>
                  </a:lnTo>
                  <a:lnTo>
                    <a:pt x="274228" y="15391"/>
                  </a:lnTo>
                  <a:lnTo>
                    <a:pt x="281045" y="13237"/>
                  </a:lnTo>
                  <a:lnTo>
                    <a:pt x="288566" y="11801"/>
                  </a:lnTo>
                  <a:lnTo>
                    <a:pt x="296558" y="10843"/>
                  </a:lnTo>
                  <a:lnTo>
                    <a:pt x="304861" y="10205"/>
                  </a:lnTo>
                  <a:lnTo>
                    <a:pt x="312382" y="8788"/>
                  </a:lnTo>
                  <a:lnTo>
                    <a:pt x="319380" y="6851"/>
                  </a:lnTo>
                  <a:lnTo>
                    <a:pt x="326029" y="4567"/>
                  </a:lnTo>
                  <a:lnTo>
                    <a:pt x="333438" y="3044"/>
                  </a:lnTo>
                  <a:lnTo>
                    <a:pt x="341355" y="2029"/>
                  </a:lnTo>
                  <a:lnTo>
                    <a:pt x="349609" y="1353"/>
                  </a:lnTo>
                  <a:lnTo>
                    <a:pt x="364072" y="601"/>
                  </a:lnTo>
                  <a:lnTo>
                    <a:pt x="377115" y="267"/>
                  </a:lnTo>
                  <a:lnTo>
                    <a:pt x="452087" y="0"/>
                  </a:lnTo>
                  <a:lnTo>
                    <a:pt x="48220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676"/>
            <p:cNvSpPr/>
            <p:nvPr/>
          </p:nvSpPr>
          <p:spPr>
            <a:xfrm>
              <a:off x="3348632" y="4893468"/>
              <a:ext cx="875097" cy="892970"/>
            </a:xfrm>
            <a:custGeom>
              <a:avLst/>
              <a:gdLst/>
              <a:ahLst/>
              <a:cxnLst/>
              <a:rect l="0" t="0" r="0" b="0"/>
              <a:pathLst>
                <a:path w="875097" h="892970">
                  <a:moveTo>
                    <a:pt x="0" y="0"/>
                  </a:moveTo>
                  <a:lnTo>
                    <a:pt x="4741" y="0"/>
                  </a:lnTo>
                  <a:lnTo>
                    <a:pt x="7130" y="992"/>
                  </a:lnTo>
                  <a:lnTo>
                    <a:pt x="15232" y="6137"/>
                  </a:lnTo>
                  <a:lnTo>
                    <a:pt x="20991" y="7689"/>
                  </a:lnTo>
                  <a:lnTo>
                    <a:pt x="23916" y="10087"/>
                  </a:lnTo>
                  <a:lnTo>
                    <a:pt x="33765" y="21950"/>
                  </a:lnTo>
                  <a:lnTo>
                    <a:pt x="54369" y="35351"/>
                  </a:lnTo>
                  <a:lnTo>
                    <a:pt x="65835" y="42501"/>
                  </a:lnTo>
                  <a:lnTo>
                    <a:pt x="89367" y="60613"/>
                  </a:lnTo>
                  <a:lnTo>
                    <a:pt x="95296" y="64222"/>
                  </a:lnTo>
                  <a:lnTo>
                    <a:pt x="107177" y="76168"/>
                  </a:lnTo>
                  <a:lnTo>
                    <a:pt x="136925" y="110572"/>
                  </a:lnTo>
                  <a:lnTo>
                    <a:pt x="155774" y="134958"/>
                  </a:lnTo>
                  <a:lnTo>
                    <a:pt x="178778" y="161034"/>
                  </a:lnTo>
                  <a:lnTo>
                    <a:pt x="198603" y="187612"/>
                  </a:lnTo>
                  <a:lnTo>
                    <a:pt x="217044" y="214339"/>
                  </a:lnTo>
                  <a:lnTo>
                    <a:pt x="236068" y="241109"/>
                  </a:lnTo>
                  <a:lnTo>
                    <a:pt x="258131" y="267893"/>
                  </a:lnTo>
                  <a:lnTo>
                    <a:pt x="278127" y="303610"/>
                  </a:lnTo>
                  <a:lnTo>
                    <a:pt x="289307" y="322461"/>
                  </a:lnTo>
                  <a:lnTo>
                    <a:pt x="300891" y="344069"/>
                  </a:lnTo>
                  <a:lnTo>
                    <a:pt x="310009" y="364256"/>
                  </a:lnTo>
                  <a:lnTo>
                    <a:pt x="318360" y="384141"/>
                  </a:lnTo>
                  <a:lnTo>
                    <a:pt x="328686" y="406209"/>
                  </a:lnTo>
                  <a:lnTo>
                    <a:pt x="337244" y="429246"/>
                  </a:lnTo>
                  <a:lnTo>
                    <a:pt x="353937" y="481109"/>
                  </a:lnTo>
                  <a:lnTo>
                    <a:pt x="360043" y="499576"/>
                  </a:lnTo>
                  <a:lnTo>
                    <a:pt x="363417" y="520352"/>
                  </a:lnTo>
                  <a:lnTo>
                    <a:pt x="365910" y="541822"/>
                  </a:lnTo>
                  <a:lnTo>
                    <a:pt x="370324" y="561287"/>
                  </a:lnTo>
                  <a:lnTo>
                    <a:pt x="373648" y="588979"/>
                  </a:lnTo>
                  <a:lnTo>
                    <a:pt x="371780" y="607050"/>
                  </a:lnTo>
                  <a:lnTo>
                    <a:pt x="367795" y="633958"/>
                  </a:lnTo>
                  <a:lnTo>
                    <a:pt x="365871" y="650853"/>
                  </a:lnTo>
                  <a:lnTo>
                    <a:pt x="356551" y="677868"/>
                  </a:lnTo>
                  <a:lnTo>
                    <a:pt x="351944" y="690212"/>
                  </a:lnTo>
                  <a:lnTo>
                    <a:pt x="349896" y="702313"/>
                  </a:lnTo>
                  <a:lnTo>
                    <a:pt x="347366" y="708318"/>
                  </a:lnTo>
                  <a:lnTo>
                    <a:pt x="331692" y="734860"/>
                  </a:lnTo>
                  <a:lnTo>
                    <a:pt x="321852" y="754510"/>
                  </a:lnTo>
                  <a:lnTo>
                    <a:pt x="306637" y="780441"/>
                  </a:lnTo>
                  <a:lnTo>
                    <a:pt x="294690" y="801141"/>
                  </a:lnTo>
                  <a:lnTo>
                    <a:pt x="269754" y="828377"/>
                  </a:lnTo>
                  <a:lnTo>
                    <a:pt x="227957" y="870394"/>
                  </a:lnTo>
                  <a:lnTo>
                    <a:pt x="226386" y="872958"/>
                  </a:lnTo>
                  <a:lnTo>
                    <a:pt x="223656" y="882384"/>
                  </a:lnTo>
                  <a:lnTo>
                    <a:pt x="222526" y="882936"/>
                  </a:lnTo>
                  <a:lnTo>
                    <a:pt x="218625" y="883549"/>
                  </a:lnTo>
                  <a:lnTo>
                    <a:pt x="217187" y="884704"/>
                  </a:lnTo>
                  <a:lnTo>
                    <a:pt x="216229" y="886467"/>
                  </a:lnTo>
                  <a:lnTo>
                    <a:pt x="215591" y="888634"/>
                  </a:lnTo>
                  <a:lnTo>
                    <a:pt x="216156" y="890079"/>
                  </a:lnTo>
                  <a:lnTo>
                    <a:pt x="217527" y="891042"/>
                  </a:lnTo>
                  <a:lnTo>
                    <a:pt x="223143" y="892935"/>
                  </a:lnTo>
                  <a:lnTo>
                    <a:pt x="253131" y="892969"/>
                  </a:lnTo>
                  <a:lnTo>
                    <a:pt x="256066" y="891977"/>
                  </a:lnTo>
                  <a:lnTo>
                    <a:pt x="264938" y="886832"/>
                  </a:lnTo>
                  <a:lnTo>
                    <a:pt x="270878" y="885280"/>
                  </a:lnTo>
                  <a:lnTo>
                    <a:pt x="283768" y="883292"/>
                  </a:lnTo>
                  <a:lnTo>
                    <a:pt x="301749" y="877020"/>
                  </a:lnTo>
                  <a:lnTo>
                    <a:pt x="325376" y="874369"/>
                  </a:lnTo>
                  <a:lnTo>
                    <a:pt x="349593" y="867454"/>
                  </a:lnTo>
                  <a:lnTo>
                    <a:pt x="376082" y="859303"/>
                  </a:lnTo>
                  <a:lnTo>
                    <a:pt x="395308" y="852015"/>
                  </a:lnTo>
                  <a:lnTo>
                    <a:pt x="422228" y="846404"/>
                  </a:lnTo>
                  <a:lnTo>
                    <a:pt x="444589" y="838823"/>
                  </a:lnTo>
                  <a:lnTo>
                    <a:pt x="451174" y="836035"/>
                  </a:lnTo>
                  <a:lnTo>
                    <a:pt x="474664" y="832113"/>
                  </a:lnTo>
                  <a:lnTo>
                    <a:pt x="482138" y="829578"/>
                  </a:lnTo>
                  <a:lnTo>
                    <a:pt x="503130" y="818513"/>
                  </a:lnTo>
                  <a:lnTo>
                    <a:pt x="536387" y="811124"/>
                  </a:lnTo>
                  <a:lnTo>
                    <a:pt x="560104" y="803234"/>
                  </a:lnTo>
                  <a:lnTo>
                    <a:pt x="582345" y="794613"/>
                  </a:lnTo>
                  <a:lnTo>
                    <a:pt x="616527" y="782811"/>
                  </a:lnTo>
                  <a:lnTo>
                    <a:pt x="631530" y="774225"/>
                  </a:lnTo>
                  <a:lnTo>
                    <a:pt x="645805" y="764788"/>
                  </a:lnTo>
                  <a:lnTo>
                    <a:pt x="669584" y="753896"/>
                  </a:lnTo>
                  <a:lnTo>
                    <a:pt x="695900" y="741328"/>
                  </a:lnTo>
                  <a:lnTo>
                    <a:pt x="716839" y="729637"/>
                  </a:lnTo>
                  <a:lnTo>
                    <a:pt x="739248" y="716251"/>
                  </a:lnTo>
                  <a:lnTo>
                    <a:pt x="764598" y="702840"/>
                  </a:lnTo>
                  <a:lnTo>
                    <a:pt x="774069" y="694035"/>
                  </a:lnTo>
                  <a:lnTo>
                    <a:pt x="777983" y="688909"/>
                  </a:lnTo>
                  <a:lnTo>
                    <a:pt x="787625" y="680568"/>
                  </a:lnTo>
                  <a:lnTo>
                    <a:pt x="814825" y="663033"/>
                  </a:lnTo>
                  <a:lnTo>
                    <a:pt x="822850" y="653191"/>
                  </a:lnTo>
                  <a:lnTo>
                    <a:pt x="839172" y="627507"/>
                  </a:lnTo>
                  <a:lnTo>
                    <a:pt x="848256" y="614222"/>
                  </a:lnTo>
                  <a:lnTo>
                    <a:pt x="857231" y="600364"/>
                  </a:lnTo>
                  <a:lnTo>
                    <a:pt x="866175" y="587329"/>
                  </a:lnTo>
                  <a:lnTo>
                    <a:pt x="871139" y="577543"/>
                  </a:lnTo>
                  <a:lnTo>
                    <a:pt x="873345" y="569886"/>
                  </a:lnTo>
                  <a:lnTo>
                    <a:pt x="874877" y="544107"/>
                  </a:lnTo>
                  <a:lnTo>
                    <a:pt x="875096" y="510692"/>
                  </a:lnTo>
                  <a:lnTo>
                    <a:pt x="872458" y="499495"/>
                  </a:lnTo>
                  <a:lnTo>
                    <a:pt x="862679" y="476138"/>
                  </a:lnTo>
                  <a:lnTo>
                    <a:pt x="859664" y="464294"/>
                  </a:lnTo>
                  <a:lnTo>
                    <a:pt x="857331" y="452416"/>
                  </a:lnTo>
                  <a:lnTo>
                    <a:pt x="847749" y="428621"/>
                  </a:lnTo>
                  <a:lnTo>
                    <a:pt x="844963" y="422669"/>
                  </a:lnTo>
                  <a:lnTo>
                    <a:pt x="841121" y="417710"/>
                  </a:lnTo>
                  <a:lnTo>
                    <a:pt x="827226" y="404996"/>
                  </a:lnTo>
                  <a:lnTo>
                    <a:pt x="815392" y="390094"/>
                  </a:lnTo>
                  <a:lnTo>
                    <a:pt x="800751" y="377962"/>
                  </a:lnTo>
                  <a:lnTo>
                    <a:pt x="778495" y="350834"/>
                  </a:lnTo>
                  <a:lnTo>
                    <a:pt x="755777" y="333480"/>
                  </a:lnTo>
                  <a:lnTo>
                    <a:pt x="732181" y="311972"/>
                  </a:lnTo>
                  <a:lnTo>
                    <a:pt x="690560" y="270834"/>
                  </a:lnTo>
                  <a:lnTo>
                    <a:pt x="660797" y="248165"/>
                  </a:lnTo>
                  <a:lnTo>
                    <a:pt x="654844" y="242834"/>
                  </a:lnTo>
                  <a:lnTo>
                    <a:pt x="640292" y="234265"/>
                  </a:lnTo>
                  <a:lnTo>
                    <a:pt x="624895" y="226157"/>
                  </a:lnTo>
                  <a:lnTo>
                    <a:pt x="587964" y="199030"/>
                  </a:lnTo>
                  <a:lnTo>
                    <a:pt x="562157" y="181452"/>
                  </a:lnTo>
                  <a:lnTo>
                    <a:pt x="540399" y="168416"/>
                  </a:lnTo>
                  <a:lnTo>
                    <a:pt x="516645" y="153530"/>
                  </a:lnTo>
                  <a:lnTo>
                    <a:pt x="490754" y="136551"/>
                  </a:lnTo>
                  <a:lnTo>
                    <a:pt x="464232" y="123693"/>
                  </a:lnTo>
                  <a:lnTo>
                    <a:pt x="428603" y="104323"/>
                  </a:lnTo>
                  <a:lnTo>
                    <a:pt x="401830" y="92206"/>
                  </a:lnTo>
                  <a:lnTo>
                    <a:pt x="383974" y="81991"/>
                  </a:lnTo>
                  <a:lnTo>
                    <a:pt x="363470" y="73482"/>
                  </a:lnTo>
                  <a:lnTo>
                    <a:pt x="268000" y="41707"/>
                  </a:lnTo>
                  <a:lnTo>
                    <a:pt x="241134" y="37493"/>
                  </a:lnTo>
                  <a:lnTo>
                    <a:pt x="214323" y="31505"/>
                  </a:lnTo>
                  <a:lnTo>
                    <a:pt x="187526" y="23446"/>
                  </a:lnTo>
                  <a:lnTo>
                    <a:pt x="165476" y="19515"/>
                  </a:lnTo>
                  <a:lnTo>
                    <a:pt x="141634" y="18350"/>
                  </a:lnTo>
                  <a:lnTo>
                    <a:pt x="120459" y="18005"/>
                  </a:lnTo>
                  <a:lnTo>
                    <a:pt x="29769" y="17860"/>
                  </a:lnTo>
                  <a:lnTo>
                    <a:pt x="24807" y="18852"/>
                  </a:lnTo>
                  <a:lnTo>
                    <a:pt x="9714" y="24927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677"/>
            <p:cNvSpPr/>
            <p:nvPr/>
          </p:nvSpPr>
          <p:spPr>
            <a:xfrm>
              <a:off x="4205896" y="5107781"/>
              <a:ext cx="294665" cy="383857"/>
            </a:xfrm>
            <a:custGeom>
              <a:avLst/>
              <a:gdLst/>
              <a:ahLst/>
              <a:cxnLst/>
              <a:rect l="0" t="0" r="0" b="0"/>
              <a:pathLst>
                <a:path w="294665" h="383857">
                  <a:moveTo>
                    <a:pt x="17846" y="53578"/>
                  </a:moveTo>
                  <a:lnTo>
                    <a:pt x="17846" y="58318"/>
                  </a:lnTo>
                  <a:lnTo>
                    <a:pt x="18838" y="59715"/>
                  </a:lnTo>
                  <a:lnTo>
                    <a:pt x="20491" y="60645"/>
                  </a:lnTo>
                  <a:lnTo>
                    <a:pt x="22586" y="61267"/>
                  </a:lnTo>
                  <a:lnTo>
                    <a:pt x="30205" y="61956"/>
                  </a:lnTo>
                  <a:lnTo>
                    <a:pt x="35015" y="62140"/>
                  </a:lnTo>
                  <a:lnTo>
                    <a:pt x="40206" y="63254"/>
                  </a:lnTo>
                  <a:lnTo>
                    <a:pt x="45651" y="64990"/>
                  </a:lnTo>
                  <a:lnTo>
                    <a:pt x="51265" y="67139"/>
                  </a:lnTo>
                  <a:lnTo>
                    <a:pt x="56993" y="69564"/>
                  </a:lnTo>
                  <a:lnTo>
                    <a:pt x="62795" y="72172"/>
                  </a:lnTo>
                  <a:lnTo>
                    <a:pt x="74534" y="77717"/>
                  </a:lnTo>
                  <a:lnTo>
                    <a:pt x="86366" y="83489"/>
                  </a:lnTo>
                  <a:lnTo>
                    <a:pt x="92299" y="87409"/>
                  </a:lnTo>
                  <a:lnTo>
                    <a:pt x="98239" y="92007"/>
                  </a:lnTo>
                  <a:lnTo>
                    <a:pt x="104184" y="97057"/>
                  </a:lnTo>
                  <a:lnTo>
                    <a:pt x="110131" y="101415"/>
                  </a:lnTo>
                  <a:lnTo>
                    <a:pt x="116080" y="105313"/>
                  </a:lnTo>
                  <a:lnTo>
                    <a:pt x="122030" y="108904"/>
                  </a:lnTo>
                  <a:lnTo>
                    <a:pt x="127982" y="112290"/>
                  </a:lnTo>
                  <a:lnTo>
                    <a:pt x="139886" y="118698"/>
                  </a:lnTo>
                  <a:lnTo>
                    <a:pt x="157745" y="127883"/>
                  </a:lnTo>
                  <a:lnTo>
                    <a:pt x="163697" y="131889"/>
                  </a:lnTo>
                  <a:lnTo>
                    <a:pt x="169650" y="136543"/>
                  </a:lnTo>
                  <a:lnTo>
                    <a:pt x="175604" y="141630"/>
                  </a:lnTo>
                  <a:lnTo>
                    <a:pt x="181557" y="146014"/>
                  </a:lnTo>
                  <a:lnTo>
                    <a:pt x="187510" y="149928"/>
                  </a:lnTo>
                  <a:lnTo>
                    <a:pt x="193463" y="153530"/>
                  </a:lnTo>
                  <a:lnTo>
                    <a:pt x="198424" y="157916"/>
                  </a:lnTo>
                  <a:lnTo>
                    <a:pt x="206581" y="168080"/>
                  </a:lnTo>
                  <a:lnTo>
                    <a:pt x="211139" y="173569"/>
                  </a:lnTo>
                  <a:lnTo>
                    <a:pt x="216161" y="179212"/>
                  </a:lnTo>
                  <a:lnTo>
                    <a:pt x="226040" y="189783"/>
                  </a:lnTo>
                  <a:lnTo>
                    <a:pt x="238173" y="202304"/>
                  </a:lnTo>
                  <a:lnTo>
                    <a:pt x="248391" y="212612"/>
                  </a:lnTo>
                  <a:lnTo>
                    <a:pt x="256901" y="223810"/>
                  </a:lnTo>
                  <a:lnTo>
                    <a:pt x="263991" y="234408"/>
                  </a:lnTo>
                  <a:lnTo>
                    <a:pt x="270450" y="242426"/>
                  </a:lnTo>
                  <a:lnTo>
                    <a:pt x="272568" y="246945"/>
                  </a:lnTo>
                  <a:lnTo>
                    <a:pt x="274923" y="257258"/>
                  </a:lnTo>
                  <a:lnTo>
                    <a:pt x="278615" y="265811"/>
                  </a:lnTo>
                  <a:lnTo>
                    <a:pt x="283564" y="273911"/>
                  </a:lnTo>
                  <a:lnTo>
                    <a:pt x="289070" y="284127"/>
                  </a:lnTo>
                  <a:lnTo>
                    <a:pt x="292179" y="292635"/>
                  </a:lnTo>
                  <a:lnTo>
                    <a:pt x="293561" y="300716"/>
                  </a:lnTo>
                  <a:lnTo>
                    <a:pt x="294175" y="310922"/>
                  </a:lnTo>
                  <a:lnTo>
                    <a:pt x="294447" y="319427"/>
                  </a:lnTo>
                  <a:lnTo>
                    <a:pt x="294623" y="332971"/>
                  </a:lnTo>
                  <a:lnTo>
                    <a:pt x="294664" y="360153"/>
                  </a:lnTo>
                  <a:lnTo>
                    <a:pt x="293673" y="362141"/>
                  </a:lnTo>
                  <a:lnTo>
                    <a:pt x="292020" y="363466"/>
                  </a:lnTo>
                  <a:lnTo>
                    <a:pt x="289925" y="364350"/>
                  </a:lnTo>
                  <a:lnTo>
                    <a:pt x="288529" y="365931"/>
                  </a:lnTo>
                  <a:lnTo>
                    <a:pt x="287598" y="367977"/>
                  </a:lnTo>
                  <a:lnTo>
                    <a:pt x="286978" y="370333"/>
                  </a:lnTo>
                  <a:lnTo>
                    <a:pt x="285572" y="371904"/>
                  </a:lnTo>
                  <a:lnTo>
                    <a:pt x="283642" y="372951"/>
                  </a:lnTo>
                  <a:lnTo>
                    <a:pt x="281364" y="373650"/>
                  </a:lnTo>
                  <a:lnTo>
                    <a:pt x="276186" y="377072"/>
                  </a:lnTo>
                  <a:lnTo>
                    <a:pt x="273417" y="379373"/>
                  </a:lnTo>
                  <a:lnTo>
                    <a:pt x="270578" y="380908"/>
                  </a:lnTo>
                  <a:lnTo>
                    <a:pt x="264778" y="382612"/>
                  </a:lnTo>
                  <a:lnTo>
                    <a:pt x="255934" y="383572"/>
                  </a:lnTo>
                  <a:lnTo>
                    <a:pt x="247030" y="383856"/>
                  </a:lnTo>
                  <a:lnTo>
                    <a:pt x="244057" y="382904"/>
                  </a:lnTo>
                  <a:lnTo>
                    <a:pt x="238108" y="379200"/>
                  </a:lnTo>
                  <a:lnTo>
                    <a:pt x="229511" y="374246"/>
                  </a:lnTo>
                  <a:lnTo>
                    <a:pt x="224440" y="371536"/>
                  </a:lnTo>
                  <a:lnTo>
                    <a:pt x="219076" y="369730"/>
                  </a:lnTo>
                  <a:lnTo>
                    <a:pt x="213514" y="368526"/>
                  </a:lnTo>
                  <a:lnTo>
                    <a:pt x="207823" y="367722"/>
                  </a:lnTo>
                  <a:lnTo>
                    <a:pt x="198853" y="364184"/>
                  </a:lnTo>
                  <a:lnTo>
                    <a:pt x="190567" y="359305"/>
                  </a:lnTo>
                  <a:lnTo>
                    <a:pt x="180269" y="353829"/>
                  </a:lnTo>
                  <a:lnTo>
                    <a:pt x="174745" y="349987"/>
                  </a:lnTo>
                  <a:lnTo>
                    <a:pt x="169078" y="345441"/>
                  </a:lnTo>
                  <a:lnTo>
                    <a:pt x="163316" y="340427"/>
                  </a:lnTo>
                  <a:lnTo>
                    <a:pt x="157490" y="336092"/>
                  </a:lnTo>
                  <a:lnTo>
                    <a:pt x="151621" y="332209"/>
                  </a:lnTo>
                  <a:lnTo>
                    <a:pt x="145725" y="328629"/>
                  </a:lnTo>
                  <a:lnTo>
                    <a:pt x="136527" y="322005"/>
                  </a:lnTo>
                  <a:lnTo>
                    <a:pt x="128140" y="314762"/>
                  </a:lnTo>
                  <a:lnTo>
                    <a:pt x="117798" y="304928"/>
                  </a:lnTo>
                  <a:lnTo>
                    <a:pt x="100819" y="288235"/>
                  </a:lnTo>
                  <a:lnTo>
                    <a:pt x="94989" y="283438"/>
                  </a:lnTo>
                  <a:lnTo>
                    <a:pt x="89118" y="279247"/>
                  </a:lnTo>
                  <a:lnTo>
                    <a:pt x="83220" y="275462"/>
                  </a:lnTo>
                  <a:lnTo>
                    <a:pt x="77304" y="270954"/>
                  </a:lnTo>
                  <a:lnTo>
                    <a:pt x="71375" y="265963"/>
                  </a:lnTo>
                  <a:lnTo>
                    <a:pt x="65438" y="260653"/>
                  </a:lnTo>
                  <a:lnTo>
                    <a:pt x="60488" y="255128"/>
                  </a:lnTo>
                  <a:lnTo>
                    <a:pt x="52342" y="243697"/>
                  </a:lnTo>
                  <a:lnTo>
                    <a:pt x="47788" y="237871"/>
                  </a:lnTo>
                  <a:lnTo>
                    <a:pt x="42768" y="232002"/>
                  </a:lnTo>
                  <a:lnTo>
                    <a:pt x="37437" y="226106"/>
                  </a:lnTo>
                  <a:lnTo>
                    <a:pt x="28868" y="214262"/>
                  </a:lnTo>
                  <a:lnTo>
                    <a:pt x="21752" y="203375"/>
                  </a:lnTo>
                  <a:lnTo>
                    <a:pt x="15283" y="195230"/>
                  </a:lnTo>
                  <a:lnTo>
                    <a:pt x="9100" y="185657"/>
                  </a:lnTo>
                  <a:lnTo>
                    <a:pt x="6062" y="180326"/>
                  </a:lnTo>
                  <a:lnTo>
                    <a:pt x="2687" y="169111"/>
                  </a:lnTo>
                  <a:lnTo>
                    <a:pt x="1187" y="158504"/>
                  </a:lnTo>
                  <a:lnTo>
                    <a:pt x="520" y="150483"/>
                  </a:lnTo>
                  <a:lnTo>
                    <a:pt x="223" y="140964"/>
                  </a:lnTo>
                  <a:lnTo>
                    <a:pt x="0" y="101091"/>
                  </a:lnTo>
                  <a:lnTo>
                    <a:pt x="988" y="96167"/>
                  </a:lnTo>
                  <a:lnTo>
                    <a:pt x="4731" y="88051"/>
                  </a:lnTo>
                  <a:lnTo>
                    <a:pt x="7056" y="78490"/>
                  </a:lnTo>
                  <a:lnTo>
                    <a:pt x="7676" y="73163"/>
                  </a:lnTo>
                  <a:lnTo>
                    <a:pt x="10074" y="67627"/>
                  </a:lnTo>
                  <a:lnTo>
                    <a:pt x="18029" y="56184"/>
                  </a:lnTo>
                  <a:lnTo>
                    <a:pt x="25534" y="44483"/>
                  </a:lnTo>
                  <a:lnTo>
                    <a:pt x="28924" y="38585"/>
                  </a:lnTo>
                  <a:lnTo>
                    <a:pt x="37983" y="29386"/>
                  </a:lnTo>
                  <a:lnTo>
                    <a:pt x="43177" y="25544"/>
                  </a:lnTo>
                  <a:lnTo>
                    <a:pt x="51594" y="18628"/>
                  </a:lnTo>
                  <a:lnTo>
                    <a:pt x="58641" y="12248"/>
                  </a:lnTo>
                  <a:lnTo>
                    <a:pt x="65082" y="6105"/>
                  </a:lnTo>
                  <a:lnTo>
                    <a:pt x="68188" y="4070"/>
                  </a:lnTo>
                  <a:lnTo>
                    <a:pt x="71251" y="2713"/>
                  </a:lnTo>
                  <a:lnTo>
                    <a:pt x="803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678"/>
            <p:cNvSpPr/>
            <p:nvPr/>
          </p:nvSpPr>
          <p:spPr>
            <a:xfrm>
              <a:off x="4491632" y="5322125"/>
              <a:ext cx="383978" cy="26758"/>
            </a:xfrm>
            <a:custGeom>
              <a:avLst/>
              <a:gdLst/>
              <a:ahLst/>
              <a:cxnLst/>
              <a:rect l="0" t="0" r="0" b="0"/>
              <a:pathLst>
                <a:path w="383978" h="26758">
                  <a:moveTo>
                    <a:pt x="0" y="8898"/>
                  </a:moveTo>
                  <a:lnTo>
                    <a:pt x="21250" y="8898"/>
                  </a:lnTo>
                  <a:lnTo>
                    <a:pt x="24088" y="7906"/>
                  </a:lnTo>
                  <a:lnTo>
                    <a:pt x="26973" y="6252"/>
                  </a:lnTo>
                  <a:lnTo>
                    <a:pt x="29888" y="4158"/>
                  </a:lnTo>
                  <a:lnTo>
                    <a:pt x="32824" y="2761"/>
                  </a:lnTo>
                  <a:lnTo>
                    <a:pt x="35774" y="1830"/>
                  </a:lnTo>
                  <a:lnTo>
                    <a:pt x="38732" y="1209"/>
                  </a:lnTo>
                  <a:lnTo>
                    <a:pt x="47311" y="519"/>
                  </a:lnTo>
                  <a:lnTo>
                    <a:pt x="57738" y="213"/>
                  </a:lnTo>
                  <a:lnTo>
                    <a:pt x="81736" y="0"/>
                  </a:lnTo>
                  <a:lnTo>
                    <a:pt x="86241" y="982"/>
                  </a:lnTo>
                  <a:lnTo>
                    <a:pt x="91228" y="2629"/>
                  </a:lnTo>
                  <a:lnTo>
                    <a:pt x="96538" y="4718"/>
                  </a:lnTo>
                  <a:lnTo>
                    <a:pt x="103054" y="6112"/>
                  </a:lnTo>
                  <a:lnTo>
                    <a:pt x="110375" y="7040"/>
                  </a:lnTo>
                  <a:lnTo>
                    <a:pt x="118231" y="7659"/>
                  </a:lnTo>
                  <a:lnTo>
                    <a:pt x="125454" y="8072"/>
                  </a:lnTo>
                  <a:lnTo>
                    <a:pt x="138771" y="8531"/>
                  </a:lnTo>
                  <a:lnTo>
                    <a:pt x="163488" y="8825"/>
                  </a:lnTo>
                  <a:lnTo>
                    <a:pt x="193447" y="8888"/>
                  </a:lnTo>
                  <a:lnTo>
                    <a:pt x="199410" y="9884"/>
                  </a:lnTo>
                  <a:lnTo>
                    <a:pt x="205370" y="11539"/>
                  </a:lnTo>
                  <a:lnTo>
                    <a:pt x="211328" y="13635"/>
                  </a:lnTo>
                  <a:lnTo>
                    <a:pt x="217284" y="15033"/>
                  </a:lnTo>
                  <a:lnTo>
                    <a:pt x="223239" y="15964"/>
                  </a:lnTo>
                  <a:lnTo>
                    <a:pt x="229193" y="16585"/>
                  </a:lnTo>
                  <a:lnTo>
                    <a:pt x="236139" y="17000"/>
                  </a:lnTo>
                  <a:lnTo>
                    <a:pt x="251795" y="17459"/>
                  </a:lnTo>
                  <a:lnTo>
                    <a:pt x="291336" y="17795"/>
                  </a:lnTo>
                  <a:lnTo>
                    <a:pt x="358800" y="17828"/>
                  </a:lnTo>
                  <a:lnTo>
                    <a:pt x="362231" y="18819"/>
                  </a:lnTo>
                  <a:lnTo>
                    <a:pt x="365511" y="20473"/>
                  </a:lnTo>
                  <a:lnTo>
                    <a:pt x="368689" y="22568"/>
                  </a:lnTo>
                  <a:lnTo>
                    <a:pt x="371801" y="23964"/>
                  </a:lnTo>
                  <a:lnTo>
                    <a:pt x="374867" y="24895"/>
                  </a:lnTo>
                  <a:lnTo>
                    <a:pt x="383977" y="267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21819530"/>
              </p:ext>
            </p:extLst>
          </p:nvPr>
        </p:nvGraphicFramePr>
        <p:xfrm>
          <a:off x="533400" y="2286000"/>
          <a:ext cx="2633580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pSp>
        <p:nvGrpSpPr>
          <p:cNvPr id="64" name="Group 63"/>
          <p:cNvGrpSpPr/>
          <p:nvPr/>
        </p:nvGrpSpPr>
        <p:grpSpPr>
          <a:xfrm>
            <a:off x="928687" y="1544835"/>
            <a:ext cx="7992036" cy="4955978"/>
            <a:chOff x="928687" y="1544835"/>
            <a:chExt cx="7992036" cy="4955978"/>
          </a:xfrm>
        </p:grpSpPr>
        <p:sp>
          <p:nvSpPr>
            <p:cNvPr id="4" name="SMARTInkAnnotation559"/>
            <p:cNvSpPr/>
            <p:nvPr/>
          </p:nvSpPr>
          <p:spPr>
            <a:xfrm>
              <a:off x="3699357" y="1946671"/>
              <a:ext cx="792276" cy="482205"/>
            </a:xfrm>
            <a:custGeom>
              <a:avLst/>
              <a:gdLst/>
              <a:ahLst/>
              <a:cxnLst/>
              <a:rect l="0" t="0" r="0" b="0"/>
              <a:pathLst>
                <a:path w="792276" h="482205">
                  <a:moveTo>
                    <a:pt x="461877" y="0"/>
                  </a:moveTo>
                  <a:lnTo>
                    <a:pt x="372008" y="0"/>
                  </a:lnTo>
                  <a:lnTo>
                    <a:pt x="351820" y="2646"/>
                  </a:lnTo>
                  <a:lnTo>
                    <a:pt x="329619" y="7130"/>
                  </a:lnTo>
                  <a:lnTo>
                    <a:pt x="294807" y="15232"/>
                  </a:lnTo>
                  <a:lnTo>
                    <a:pt x="271207" y="20991"/>
                  </a:lnTo>
                  <a:lnTo>
                    <a:pt x="244843" y="26858"/>
                  </a:lnTo>
                  <a:lnTo>
                    <a:pt x="230867" y="29812"/>
                  </a:lnTo>
                  <a:lnTo>
                    <a:pt x="217581" y="33765"/>
                  </a:lnTo>
                  <a:lnTo>
                    <a:pt x="204755" y="38385"/>
                  </a:lnTo>
                  <a:lnTo>
                    <a:pt x="192236" y="43450"/>
                  </a:lnTo>
                  <a:lnTo>
                    <a:pt x="178929" y="47818"/>
                  </a:lnTo>
                  <a:lnTo>
                    <a:pt x="165096" y="51723"/>
                  </a:lnTo>
                  <a:lnTo>
                    <a:pt x="150914" y="55318"/>
                  </a:lnTo>
                  <a:lnTo>
                    <a:pt x="136498" y="59699"/>
                  </a:lnTo>
                  <a:lnTo>
                    <a:pt x="121926" y="64604"/>
                  </a:lnTo>
                  <a:lnTo>
                    <a:pt x="107251" y="69859"/>
                  </a:lnTo>
                  <a:lnTo>
                    <a:pt x="83007" y="80988"/>
                  </a:lnTo>
                  <a:lnTo>
                    <a:pt x="62311" y="91558"/>
                  </a:lnTo>
                  <a:lnTo>
                    <a:pt x="43190" y="99562"/>
                  </a:lnTo>
                  <a:lnTo>
                    <a:pt x="27416" y="109073"/>
                  </a:lnTo>
                  <a:lnTo>
                    <a:pt x="10025" y="122938"/>
                  </a:lnTo>
                  <a:lnTo>
                    <a:pt x="5861" y="126607"/>
                  </a:lnTo>
                  <a:lnTo>
                    <a:pt x="3085" y="130046"/>
                  </a:lnTo>
                  <a:lnTo>
                    <a:pt x="0" y="136512"/>
                  </a:lnTo>
                  <a:lnTo>
                    <a:pt x="171" y="139625"/>
                  </a:lnTo>
                  <a:lnTo>
                    <a:pt x="1275" y="142693"/>
                  </a:lnTo>
                  <a:lnTo>
                    <a:pt x="3004" y="145730"/>
                  </a:lnTo>
                  <a:lnTo>
                    <a:pt x="10217" y="151751"/>
                  </a:lnTo>
                  <a:lnTo>
                    <a:pt x="14919" y="154746"/>
                  </a:lnTo>
                  <a:lnTo>
                    <a:pt x="30726" y="158073"/>
                  </a:lnTo>
                  <a:lnTo>
                    <a:pt x="50981" y="160544"/>
                  </a:lnTo>
                  <a:lnTo>
                    <a:pt x="73212" y="164949"/>
                  </a:lnTo>
                  <a:lnTo>
                    <a:pt x="86681" y="166521"/>
                  </a:lnTo>
                  <a:lnTo>
                    <a:pt x="101613" y="167569"/>
                  </a:lnTo>
                  <a:lnTo>
                    <a:pt x="117522" y="168267"/>
                  </a:lnTo>
                  <a:lnTo>
                    <a:pt x="134080" y="169725"/>
                  </a:lnTo>
                  <a:lnTo>
                    <a:pt x="151072" y="171689"/>
                  </a:lnTo>
                  <a:lnTo>
                    <a:pt x="168353" y="173991"/>
                  </a:lnTo>
                  <a:lnTo>
                    <a:pt x="185827" y="175525"/>
                  </a:lnTo>
                  <a:lnTo>
                    <a:pt x="203429" y="176548"/>
                  </a:lnTo>
                  <a:lnTo>
                    <a:pt x="221118" y="177230"/>
                  </a:lnTo>
                  <a:lnTo>
                    <a:pt x="238863" y="178677"/>
                  </a:lnTo>
                  <a:lnTo>
                    <a:pt x="256646" y="180634"/>
                  </a:lnTo>
                  <a:lnTo>
                    <a:pt x="274455" y="182930"/>
                  </a:lnTo>
                  <a:lnTo>
                    <a:pt x="292280" y="184462"/>
                  </a:lnTo>
                  <a:lnTo>
                    <a:pt x="310117" y="185482"/>
                  </a:lnTo>
                  <a:lnTo>
                    <a:pt x="327961" y="186163"/>
                  </a:lnTo>
                  <a:lnTo>
                    <a:pt x="344819" y="187609"/>
                  </a:lnTo>
                  <a:lnTo>
                    <a:pt x="361018" y="189565"/>
                  </a:lnTo>
                  <a:lnTo>
                    <a:pt x="376778" y="191861"/>
                  </a:lnTo>
                  <a:lnTo>
                    <a:pt x="391254" y="193392"/>
                  </a:lnTo>
                  <a:lnTo>
                    <a:pt x="404873" y="194412"/>
                  </a:lnTo>
                  <a:lnTo>
                    <a:pt x="417921" y="195093"/>
                  </a:lnTo>
                  <a:lnTo>
                    <a:pt x="430588" y="196538"/>
                  </a:lnTo>
                  <a:lnTo>
                    <a:pt x="455247" y="200791"/>
                  </a:lnTo>
                  <a:lnTo>
                    <a:pt x="476790" y="203342"/>
                  </a:lnTo>
                  <a:lnTo>
                    <a:pt x="494302" y="205468"/>
                  </a:lnTo>
                  <a:lnTo>
                    <a:pt x="505392" y="209721"/>
                  </a:lnTo>
                  <a:lnTo>
                    <a:pt x="517214" y="217693"/>
                  </a:lnTo>
                  <a:lnTo>
                    <a:pt x="518612" y="219543"/>
                  </a:lnTo>
                  <a:lnTo>
                    <a:pt x="518552" y="220776"/>
                  </a:lnTo>
                  <a:lnTo>
                    <a:pt x="503367" y="232740"/>
                  </a:lnTo>
                  <a:lnTo>
                    <a:pt x="485084" y="241270"/>
                  </a:lnTo>
                  <a:lnTo>
                    <a:pt x="460816" y="250081"/>
                  </a:lnTo>
                  <a:lnTo>
                    <a:pt x="441561" y="256007"/>
                  </a:lnTo>
                  <a:lnTo>
                    <a:pt x="429482" y="258976"/>
                  </a:lnTo>
                  <a:lnTo>
                    <a:pt x="416467" y="261948"/>
                  </a:lnTo>
                  <a:lnTo>
                    <a:pt x="402830" y="265913"/>
                  </a:lnTo>
                  <a:lnTo>
                    <a:pt x="388778" y="270541"/>
                  </a:lnTo>
                  <a:lnTo>
                    <a:pt x="359935" y="280975"/>
                  </a:lnTo>
                  <a:lnTo>
                    <a:pt x="286162" y="309718"/>
                  </a:lnTo>
                  <a:lnTo>
                    <a:pt x="241583" y="327468"/>
                  </a:lnTo>
                  <a:lnTo>
                    <a:pt x="227701" y="333406"/>
                  </a:lnTo>
                  <a:lnTo>
                    <a:pt x="201695" y="345295"/>
                  </a:lnTo>
                  <a:lnTo>
                    <a:pt x="189203" y="352236"/>
                  </a:lnTo>
                  <a:lnTo>
                    <a:pt x="176907" y="359840"/>
                  </a:lnTo>
                  <a:lnTo>
                    <a:pt x="133396" y="388690"/>
                  </a:lnTo>
                  <a:lnTo>
                    <a:pt x="109998" y="402682"/>
                  </a:lnTo>
                  <a:lnTo>
                    <a:pt x="99442" y="412465"/>
                  </a:lnTo>
                  <a:lnTo>
                    <a:pt x="91443" y="423427"/>
                  </a:lnTo>
                  <a:lnTo>
                    <a:pt x="84581" y="434914"/>
                  </a:lnTo>
                  <a:lnTo>
                    <a:pt x="80869" y="443988"/>
                  </a:lnTo>
                  <a:lnTo>
                    <a:pt x="79879" y="447797"/>
                  </a:lnTo>
                  <a:lnTo>
                    <a:pt x="80212" y="451328"/>
                  </a:lnTo>
                  <a:lnTo>
                    <a:pt x="81426" y="454675"/>
                  </a:lnTo>
                  <a:lnTo>
                    <a:pt x="83227" y="457898"/>
                  </a:lnTo>
                  <a:lnTo>
                    <a:pt x="90520" y="464125"/>
                  </a:lnTo>
                  <a:lnTo>
                    <a:pt x="95243" y="467174"/>
                  </a:lnTo>
                  <a:lnTo>
                    <a:pt x="108429" y="470563"/>
                  </a:lnTo>
                  <a:lnTo>
                    <a:pt x="126195" y="473061"/>
                  </a:lnTo>
                  <a:lnTo>
                    <a:pt x="150627" y="477479"/>
                  </a:lnTo>
                  <a:lnTo>
                    <a:pt x="164088" y="479054"/>
                  </a:lnTo>
                  <a:lnTo>
                    <a:pt x="178022" y="480103"/>
                  </a:lnTo>
                  <a:lnTo>
                    <a:pt x="192274" y="480804"/>
                  </a:lnTo>
                  <a:lnTo>
                    <a:pt x="223983" y="481581"/>
                  </a:lnTo>
                  <a:lnTo>
                    <a:pt x="345979" y="482167"/>
                  </a:lnTo>
                  <a:lnTo>
                    <a:pt x="364767" y="481187"/>
                  </a:lnTo>
                  <a:lnTo>
                    <a:pt x="384239" y="479541"/>
                  </a:lnTo>
                  <a:lnTo>
                    <a:pt x="404165" y="477452"/>
                  </a:lnTo>
                  <a:lnTo>
                    <a:pt x="423402" y="476059"/>
                  </a:lnTo>
                  <a:lnTo>
                    <a:pt x="442180" y="475131"/>
                  </a:lnTo>
                  <a:lnTo>
                    <a:pt x="478920" y="474099"/>
                  </a:lnTo>
                  <a:lnTo>
                    <a:pt x="604703" y="473322"/>
                  </a:lnTo>
                  <a:lnTo>
                    <a:pt x="752873" y="473275"/>
                  </a:lnTo>
                  <a:lnTo>
                    <a:pt x="770133" y="475920"/>
                  </a:lnTo>
                  <a:lnTo>
                    <a:pt x="792275" y="4822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60"/>
            <p:cNvSpPr/>
            <p:nvPr/>
          </p:nvSpPr>
          <p:spPr>
            <a:xfrm>
              <a:off x="3679031" y="2678951"/>
              <a:ext cx="723305" cy="35675"/>
            </a:xfrm>
            <a:custGeom>
              <a:avLst/>
              <a:gdLst/>
              <a:ahLst/>
              <a:cxnLst/>
              <a:rect l="0" t="0" r="0" b="0"/>
              <a:pathLst>
                <a:path w="723305" h="35675">
                  <a:moveTo>
                    <a:pt x="0" y="35674"/>
                  </a:moveTo>
                  <a:lnTo>
                    <a:pt x="4740" y="30933"/>
                  </a:lnTo>
                  <a:lnTo>
                    <a:pt x="7129" y="29537"/>
                  </a:lnTo>
                  <a:lnTo>
                    <a:pt x="9713" y="28606"/>
                  </a:lnTo>
                  <a:lnTo>
                    <a:pt x="17215" y="27571"/>
                  </a:lnTo>
                  <a:lnTo>
                    <a:pt x="30472" y="27111"/>
                  </a:lnTo>
                  <a:lnTo>
                    <a:pt x="40158" y="25997"/>
                  </a:lnTo>
                  <a:lnTo>
                    <a:pt x="51577" y="24261"/>
                  </a:lnTo>
                  <a:lnTo>
                    <a:pt x="77493" y="19687"/>
                  </a:lnTo>
                  <a:lnTo>
                    <a:pt x="137199" y="8666"/>
                  </a:lnTo>
                  <a:lnTo>
                    <a:pt x="153974" y="5763"/>
                  </a:lnTo>
                  <a:lnTo>
                    <a:pt x="172102" y="3827"/>
                  </a:lnTo>
                  <a:lnTo>
                    <a:pt x="191133" y="2536"/>
                  </a:lnTo>
                  <a:lnTo>
                    <a:pt x="210766" y="1676"/>
                  </a:lnTo>
                  <a:lnTo>
                    <a:pt x="251101" y="720"/>
                  </a:lnTo>
                  <a:lnTo>
                    <a:pt x="408374" y="0"/>
                  </a:lnTo>
                  <a:lnTo>
                    <a:pt x="430999" y="977"/>
                  </a:lnTo>
                  <a:lnTo>
                    <a:pt x="453028" y="2620"/>
                  </a:lnTo>
                  <a:lnTo>
                    <a:pt x="497017" y="7093"/>
                  </a:lnTo>
                  <a:lnTo>
                    <a:pt x="565416" y="15189"/>
                  </a:lnTo>
                  <a:lnTo>
                    <a:pt x="608814" y="20947"/>
                  </a:lnTo>
                  <a:lnTo>
                    <a:pt x="628126" y="22879"/>
                  </a:lnTo>
                  <a:lnTo>
                    <a:pt x="645961" y="24167"/>
                  </a:lnTo>
                  <a:lnTo>
                    <a:pt x="662812" y="25026"/>
                  </a:lnTo>
                  <a:lnTo>
                    <a:pt x="677024" y="26591"/>
                  </a:lnTo>
                  <a:lnTo>
                    <a:pt x="689474" y="28626"/>
                  </a:lnTo>
                  <a:lnTo>
                    <a:pt x="723304" y="356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61"/>
            <p:cNvSpPr/>
            <p:nvPr/>
          </p:nvSpPr>
          <p:spPr>
            <a:xfrm>
              <a:off x="3957092" y="2661046"/>
              <a:ext cx="25549" cy="517923"/>
            </a:xfrm>
            <a:custGeom>
              <a:avLst/>
              <a:gdLst/>
              <a:ahLst/>
              <a:cxnLst/>
              <a:rect l="0" t="0" r="0" b="0"/>
              <a:pathLst>
                <a:path w="25549" h="517923">
                  <a:moveTo>
                    <a:pt x="7689" y="0"/>
                  </a:moveTo>
                  <a:lnTo>
                    <a:pt x="7689" y="20991"/>
                  </a:lnTo>
                  <a:lnTo>
                    <a:pt x="6696" y="24908"/>
                  </a:lnTo>
                  <a:lnTo>
                    <a:pt x="5043" y="29504"/>
                  </a:lnTo>
                  <a:lnTo>
                    <a:pt x="2948" y="34553"/>
                  </a:lnTo>
                  <a:lnTo>
                    <a:pt x="1552" y="39902"/>
                  </a:lnTo>
                  <a:lnTo>
                    <a:pt x="621" y="45453"/>
                  </a:lnTo>
                  <a:lnTo>
                    <a:pt x="0" y="51138"/>
                  </a:lnTo>
                  <a:lnTo>
                    <a:pt x="579" y="58897"/>
                  </a:lnTo>
                  <a:lnTo>
                    <a:pt x="1956" y="68038"/>
                  </a:lnTo>
                  <a:lnTo>
                    <a:pt x="3867" y="78101"/>
                  </a:lnTo>
                  <a:lnTo>
                    <a:pt x="5141" y="87786"/>
                  </a:lnTo>
                  <a:lnTo>
                    <a:pt x="5990" y="97219"/>
                  </a:lnTo>
                  <a:lnTo>
                    <a:pt x="6556" y="106485"/>
                  </a:lnTo>
                  <a:lnTo>
                    <a:pt x="7186" y="127363"/>
                  </a:lnTo>
                  <a:lnTo>
                    <a:pt x="7353" y="138487"/>
                  </a:lnTo>
                  <a:lnTo>
                    <a:pt x="8457" y="149871"/>
                  </a:lnTo>
                  <a:lnTo>
                    <a:pt x="10185" y="161430"/>
                  </a:lnTo>
                  <a:lnTo>
                    <a:pt x="12330" y="173105"/>
                  </a:lnTo>
                  <a:lnTo>
                    <a:pt x="13759" y="184857"/>
                  </a:lnTo>
                  <a:lnTo>
                    <a:pt x="14712" y="196659"/>
                  </a:lnTo>
                  <a:lnTo>
                    <a:pt x="15348" y="208497"/>
                  </a:lnTo>
                  <a:lnTo>
                    <a:pt x="16053" y="232233"/>
                  </a:lnTo>
                  <a:lnTo>
                    <a:pt x="16569" y="310683"/>
                  </a:lnTo>
                  <a:lnTo>
                    <a:pt x="16618" y="426829"/>
                  </a:lnTo>
                  <a:lnTo>
                    <a:pt x="17610" y="436358"/>
                  </a:lnTo>
                  <a:lnTo>
                    <a:pt x="19264" y="445686"/>
                  </a:lnTo>
                  <a:lnTo>
                    <a:pt x="21358" y="454882"/>
                  </a:lnTo>
                  <a:lnTo>
                    <a:pt x="22755" y="463989"/>
                  </a:lnTo>
                  <a:lnTo>
                    <a:pt x="23686" y="473037"/>
                  </a:lnTo>
                  <a:lnTo>
                    <a:pt x="24721" y="489044"/>
                  </a:lnTo>
                  <a:lnTo>
                    <a:pt x="25303" y="503633"/>
                  </a:lnTo>
                  <a:lnTo>
                    <a:pt x="25548" y="51792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62"/>
            <p:cNvSpPr/>
            <p:nvPr/>
          </p:nvSpPr>
          <p:spPr>
            <a:xfrm>
              <a:off x="4152304" y="2732484"/>
              <a:ext cx="8931" cy="482204"/>
            </a:xfrm>
            <a:custGeom>
              <a:avLst/>
              <a:gdLst/>
              <a:ahLst/>
              <a:cxnLst/>
              <a:rect l="0" t="0" r="0" b="0"/>
              <a:pathLst>
                <a:path w="8931" h="482204">
                  <a:moveTo>
                    <a:pt x="0" y="0"/>
                  </a:moveTo>
                  <a:lnTo>
                    <a:pt x="0" y="281777"/>
                  </a:lnTo>
                  <a:lnTo>
                    <a:pt x="992" y="301953"/>
                  </a:lnTo>
                  <a:lnTo>
                    <a:pt x="2646" y="322349"/>
                  </a:lnTo>
                  <a:lnTo>
                    <a:pt x="4741" y="342891"/>
                  </a:lnTo>
                  <a:lnTo>
                    <a:pt x="6137" y="363532"/>
                  </a:lnTo>
                  <a:lnTo>
                    <a:pt x="7068" y="384237"/>
                  </a:lnTo>
                  <a:lnTo>
                    <a:pt x="8378" y="438624"/>
                  </a:lnTo>
                  <a:lnTo>
                    <a:pt x="8930" y="4822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63"/>
            <p:cNvSpPr/>
            <p:nvPr/>
          </p:nvSpPr>
          <p:spPr>
            <a:xfrm>
              <a:off x="928687" y="1669851"/>
              <a:ext cx="2035970" cy="80000"/>
            </a:xfrm>
            <a:custGeom>
              <a:avLst/>
              <a:gdLst/>
              <a:ahLst/>
              <a:cxnLst/>
              <a:rect l="0" t="0" r="0" b="0"/>
              <a:pathLst>
                <a:path w="2035970" h="80000">
                  <a:moveTo>
                    <a:pt x="0" y="71438"/>
                  </a:moveTo>
                  <a:lnTo>
                    <a:pt x="0" y="66697"/>
                  </a:lnTo>
                  <a:lnTo>
                    <a:pt x="992" y="65301"/>
                  </a:lnTo>
                  <a:lnTo>
                    <a:pt x="2646" y="64370"/>
                  </a:lnTo>
                  <a:lnTo>
                    <a:pt x="7688" y="62876"/>
                  </a:lnTo>
                  <a:lnTo>
                    <a:pt x="21250" y="62540"/>
                  </a:lnTo>
                  <a:lnTo>
                    <a:pt x="25080" y="61537"/>
                  </a:lnTo>
                  <a:lnTo>
                    <a:pt x="29619" y="59876"/>
                  </a:lnTo>
                  <a:lnTo>
                    <a:pt x="34629" y="57777"/>
                  </a:lnTo>
                  <a:lnTo>
                    <a:pt x="45487" y="55444"/>
                  </a:lnTo>
                  <a:lnTo>
                    <a:pt x="63886" y="53947"/>
                  </a:lnTo>
                  <a:lnTo>
                    <a:pt x="68388" y="52832"/>
                  </a:lnTo>
                  <a:lnTo>
                    <a:pt x="73373" y="51096"/>
                  </a:lnTo>
                  <a:lnTo>
                    <a:pt x="78681" y="48947"/>
                  </a:lnTo>
                  <a:lnTo>
                    <a:pt x="89870" y="46559"/>
                  </a:lnTo>
                  <a:lnTo>
                    <a:pt x="117963" y="45026"/>
                  </a:lnTo>
                  <a:lnTo>
                    <a:pt x="125275" y="43908"/>
                  </a:lnTo>
                  <a:lnTo>
                    <a:pt x="132134" y="42170"/>
                  </a:lnTo>
                  <a:lnTo>
                    <a:pt x="138691" y="40020"/>
                  </a:lnTo>
                  <a:lnTo>
                    <a:pt x="153914" y="37630"/>
                  </a:lnTo>
                  <a:lnTo>
                    <a:pt x="187940" y="36096"/>
                  </a:lnTo>
                  <a:lnTo>
                    <a:pt x="196731" y="34978"/>
                  </a:lnTo>
                  <a:lnTo>
                    <a:pt x="205568" y="33241"/>
                  </a:lnTo>
                  <a:lnTo>
                    <a:pt x="214436" y="31090"/>
                  </a:lnTo>
                  <a:lnTo>
                    <a:pt x="232227" y="28701"/>
                  </a:lnTo>
                  <a:lnTo>
                    <a:pt x="250056" y="26646"/>
                  </a:lnTo>
                  <a:lnTo>
                    <a:pt x="258977" y="24710"/>
                  </a:lnTo>
                  <a:lnTo>
                    <a:pt x="267901" y="22426"/>
                  </a:lnTo>
                  <a:lnTo>
                    <a:pt x="277820" y="20904"/>
                  </a:lnTo>
                  <a:lnTo>
                    <a:pt x="319608" y="18461"/>
                  </a:lnTo>
                  <a:lnTo>
                    <a:pt x="339493" y="17134"/>
                  </a:lnTo>
                  <a:lnTo>
                    <a:pt x="350352" y="15392"/>
                  </a:lnTo>
                  <a:lnTo>
                    <a:pt x="361561" y="13238"/>
                  </a:lnTo>
                  <a:lnTo>
                    <a:pt x="384597" y="10844"/>
                  </a:lnTo>
                  <a:lnTo>
                    <a:pt x="442597" y="9182"/>
                  </a:lnTo>
                  <a:lnTo>
                    <a:pt x="474106" y="8012"/>
                  </a:lnTo>
                  <a:lnTo>
                    <a:pt x="486727" y="6334"/>
                  </a:lnTo>
                  <a:lnTo>
                    <a:pt x="500102" y="4222"/>
                  </a:lnTo>
                  <a:lnTo>
                    <a:pt x="525546" y="1877"/>
                  </a:lnTo>
                  <a:lnTo>
                    <a:pt x="578959" y="371"/>
                  </a:lnTo>
                  <a:lnTo>
                    <a:pt x="1220400" y="0"/>
                  </a:lnTo>
                  <a:lnTo>
                    <a:pt x="1235280" y="992"/>
                  </a:lnTo>
                  <a:lnTo>
                    <a:pt x="1250161" y="2646"/>
                  </a:lnTo>
                  <a:lnTo>
                    <a:pt x="1265042" y="4740"/>
                  </a:lnTo>
                  <a:lnTo>
                    <a:pt x="1294806" y="7068"/>
                  </a:lnTo>
                  <a:lnTo>
                    <a:pt x="1354336" y="8562"/>
                  </a:lnTo>
                  <a:lnTo>
                    <a:pt x="1413867" y="9849"/>
                  </a:lnTo>
                  <a:lnTo>
                    <a:pt x="1428750" y="11527"/>
                  </a:lnTo>
                  <a:lnTo>
                    <a:pt x="1443633" y="13638"/>
                  </a:lnTo>
                  <a:lnTo>
                    <a:pt x="1473398" y="15983"/>
                  </a:lnTo>
                  <a:lnTo>
                    <a:pt x="1503164" y="18018"/>
                  </a:lnTo>
                  <a:lnTo>
                    <a:pt x="1518047" y="19949"/>
                  </a:lnTo>
                  <a:lnTo>
                    <a:pt x="1532930" y="22229"/>
                  </a:lnTo>
                  <a:lnTo>
                    <a:pt x="1547813" y="23749"/>
                  </a:lnTo>
                  <a:lnTo>
                    <a:pt x="1577578" y="25438"/>
                  </a:lnTo>
                  <a:lnTo>
                    <a:pt x="1591469" y="26880"/>
                  </a:lnTo>
                  <a:lnTo>
                    <a:pt x="1604698" y="28834"/>
                  </a:lnTo>
                  <a:lnTo>
                    <a:pt x="1617486" y="31129"/>
                  </a:lnTo>
                  <a:lnTo>
                    <a:pt x="1630972" y="32659"/>
                  </a:lnTo>
                  <a:lnTo>
                    <a:pt x="1659187" y="34359"/>
                  </a:lnTo>
                  <a:lnTo>
                    <a:pt x="1672663" y="35804"/>
                  </a:lnTo>
                  <a:lnTo>
                    <a:pt x="1685617" y="37760"/>
                  </a:lnTo>
                  <a:lnTo>
                    <a:pt x="1698221" y="40056"/>
                  </a:lnTo>
                  <a:lnTo>
                    <a:pt x="1710593" y="41587"/>
                  </a:lnTo>
                  <a:lnTo>
                    <a:pt x="1756319" y="44044"/>
                  </a:lnTo>
                  <a:lnTo>
                    <a:pt x="1775750" y="45372"/>
                  </a:lnTo>
                  <a:lnTo>
                    <a:pt x="1785099" y="47115"/>
                  </a:lnTo>
                  <a:lnTo>
                    <a:pt x="1794308" y="49270"/>
                  </a:lnTo>
                  <a:lnTo>
                    <a:pt x="1812478" y="51663"/>
                  </a:lnTo>
                  <a:lnTo>
                    <a:pt x="1848396" y="53200"/>
                  </a:lnTo>
                  <a:lnTo>
                    <a:pt x="1857342" y="54318"/>
                  </a:lnTo>
                  <a:lnTo>
                    <a:pt x="1866283" y="56056"/>
                  </a:lnTo>
                  <a:lnTo>
                    <a:pt x="1875220" y="58206"/>
                  </a:lnTo>
                  <a:lnTo>
                    <a:pt x="1890442" y="60596"/>
                  </a:lnTo>
                  <a:lnTo>
                    <a:pt x="1921123" y="62130"/>
                  </a:lnTo>
                  <a:lnTo>
                    <a:pt x="1928647" y="63248"/>
                  </a:lnTo>
                  <a:lnTo>
                    <a:pt x="1935648" y="64986"/>
                  </a:lnTo>
                  <a:lnTo>
                    <a:pt x="1942299" y="67136"/>
                  </a:lnTo>
                  <a:lnTo>
                    <a:pt x="1952335" y="69526"/>
                  </a:lnTo>
                  <a:lnTo>
                    <a:pt x="1987389" y="71363"/>
                  </a:lnTo>
                  <a:lnTo>
                    <a:pt x="2003100" y="71428"/>
                  </a:lnTo>
                  <a:lnTo>
                    <a:pt x="2006119" y="72423"/>
                  </a:lnTo>
                  <a:lnTo>
                    <a:pt x="2009124" y="74079"/>
                  </a:lnTo>
                  <a:lnTo>
                    <a:pt x="2016334" y="79125"/>
                  </a:lnTo>
                  <a:lnTo>
                    <a:pt x="2019966" y="79815"/>
                  </a:lnTo>
                  <a:lnTo>
                    <a:pt x="2022324" y="79999"/>
                  </a:lnTo>
                  <a:lnTo>
                    <a:pt x="2023896" y="79130"/>
                  </a:lnTo>
                  <a:lnTo>
                    <a:pt x="2024944" y="77558"/>
                  </a:lnTo>
                  <a:lnTo>
                    <a:pt x="2027028" y="71469"/>
                  </a:lnTo>
                  <a:lnTo>
                    <a:pt x="2027038" y="71442"/>
                  </a:lnTo>
                  <a:lnTo>
                    <a:pt x="2027038" y="71440"/>
                  </a:lnTo>
                  <a:lnTo>
                    <a:pt x="2027039" y="71438"/>
                  </a:lnTo>
                  <a:lnTo>
                    <a:pt x="2032184" y="71438"/>
                  </a:lnTo>
                  <a:lnTo>
                    <a:pt x="2027116" y="71438"/>
                  </a:lnTo>
                  <a:lnTo>
                    <a:pt x="2031802" y="71438"/>
                  </a:lnTo>
                  <a:lnTo>
                    <a:pt x="2033191" y="70445"/>
                  </a:lnTo>
                  <a:lnTo>
                    <a:pt x="2034117" y="68792"/>
                  </a:lnTo>
                  <a:lnTo>
                    <a:pt x="2035969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64"/>
            <p:cNvSpPr/>
            <p:nvPr/>
          </p:nvSpPr>
          <p:spPr>
            <a:xfrm>
              <a:off x="2625364" y="2964657"/>
              <a:ext cx="241065" cy="169664"/>
            </a:xfrm>
            <a:custGeom>
              <a:avLst/>
              <a:gdLst/>
              <a:ahLst/>
              <a:cxnLst/>
              <a:rect l="0" t="0" r="0" b="0"/>
              <a:pathLst>
                <a:path w="241065" h="169664">
                  <a:moveTo>
                    <a:pt x="160698" y="26788"/>
                  </a:moveTo>
                  <a:lnTo>
                    <a:pt x="160698" y="18226"/>
                  </a:lnTo>
                  <a:lnTo>
                    <a:pt x="155957" y="13226"/>
                  </a:lnTo>
                  <a:lnTo>
                    <a:pt x="144112" y="1273"/>
                  </a:lnTo>
                  <a:lnTo>
                    <a:pt x="140759" y="565"/>
                  </a:lnTo>
                  <a:lnTo>
                    <a:pt x="133293" y="167"/>
                  </a:lnTo>
                  <a:lnTo>
                    <a:pt x="124797" y="48"/>
                  </a:lnTo>
                  <a:lnTo>
                    <a:pt x="95210" y="0"/>
                  </a:lnTo>
                  <a:lnTo>
                    <a:pt x="91243" y="992"/>
                  </a:lnTo>
                  <a:lnTo>
                    <a:pt x="86613" y="2645"/>
                  </a:lnTo>
                  <a:lnTo>
                    <a:pt x="81543" y="4739"/>
                  </a:lnTo>
                  <a:lnTo>
                    <a:pt x="77170" y="6136"/>
                  </a:lnTo>
                  <a:lnTo>
                    <a:pt x="69665" y="7687"/>
                  </a:lnTo>
                  <a:lnTo>
                    <a:pt x="63023" y="11022"/>
                  </a:lnTo>
                  <a:lnTo>
                    <a:pt x="56763" y="15812"/>
                  </a:lnTo>
                  <a:lnTo>
                    <a:pt x="53705" y="18478"/>
                  </a:lnTo>
                  <a:lnTo>
                    <a:pt x="50674" y="21248"/>
                  </a:lnTo>
                  <a:lnTo>
                    <a:pt x="47661" y="23095"/>
                  </a:lnTo>
                  <a:lnTo>
                    <a:pt x="41668" y="25146"/>
                  </a:lnTo>
                  <a:lnTo>
                    <a:pt x="35697" y="28704"/>
                  </a:lnTo>
                  <a:lnTo>
                    <a:pt x="29735" y="33593"/>
                  </a:lnTo>
                  <a:lnTo>
                    <a:pt x="26757" y="36285"/>
                  </a:lnTo>
                  <a:lnTo>
                    <a:pt x="20801" y="41923"/>
                  </a:lnTo>
                  <a:lnTo>
                    <a:pt x="14847" y="47736"/>
                  </a:lnTo>
                  <a:lnTo>
                    <a:pt x="12863" y="50675"/>
                  </a:lnTo>
                  <a:lnTo>
                    <a:pt x="11540" y="53627"/>
                  </a:lnTo>
                  <a:lnTo>
                    <a:pt x="10657" y="56587"/>
                  </a:lnTo>
                  <a:lnTo>
                    <a:pt x="9077" y="58560"/>
                  </a:lnTo>
                  <a:lnTo>
                    <a:pt x="7032" y="59875"/>
                  </a:lnTo>
                  <a:lnTo>
                    <a:pt x="4676" y="60752"/>
                  </a:lnTo>
                  <a:lnTo>
                    <a:pt x="3105" y="62329"/>
                  </a:lnTo>
                  <a:lnTo>
                    <a:pt x="2058" y="64373"/>
                  </a:lnTo>
                  <a:lnTo>
                    <a:pt x="894" y="69289"/>
                  </a:lnTo>
                  <a:lnTo>
                    <a:pt x="584" y="71989"/>
                  </a:lnTo>
                  <a:lnTo>
                    <a:pt x="378" y="74782"/>
                  </a:lnTo>
                  <a:lnTo>
                    <a:pt x="240" y="77635"/>
                  </a:lnTo>
                  <a:lnTo>
                    <a:pt x="86" y="83452"/>
                  </a:lnTo>
                  <a:lnTo>
                    <a:pt x="0" y="92305"/>
                  </a:lnTo>
                  <a:lnTo>
                    <a:pt x="980" y="95270"/>
                  </a:lnTo>
                  <a:lnTo>
                    <a:pt x="2625" y="98239"/>
                  </a:lnTo>
                  <a:lnTo>
                    <a:pt x="4715" y="101212"/>
                  </a:lnTo>
                  <a:lnTo>
                    <a:pt x="7100" y="104185"/>
                  </a:lnTo>
                  <a:lnTo>
                    <a:pt x="9682" y="107159"/>
                  </a:lnTo>
                  <a:lnTo>
                    <a:pt x="12396" y="110134"/>
                  </a:lnTo>
                  <a:lnTo>
                    <a:pt x="18057" y="116086"/>
                  </a:lnTo>
                  <a:lnTo>
                    <a:pt x="47593" y="145851"/>
                  </a:lnTo>
                  <a:lnTo>
                    <a:pt x="51560" y="147834"/>
                  </a:lnTo>
                  <a:lnTo>
                    <a:pt x="56190" y="149158"/>
                  </a:lnTo>
                  <a:lnTo>
                    <a:pt x="61260" y="150039"/>
                  </a:lnTo>
                  <a:lnTo>
                    <a:pt x="65633" y="151620"/>
                  </a:lnTo>
                  <a:lnTo>
                    <a:pt x="73137" y="156021"/>
                  </a:lnTo>
                  <a:lnTo>
                    <a:pt x="77520" y="158584"/>
                  </a:lnTo>
                  <a:lnTo>
                    <a:pt x="82425" y="161285"/>
                  </a:lnTo>
                  <a:lnTo>
                    <a:pt x="87680" y="164077"/>
                  </a:lnTo>
                  <a:lnTo>
                    <a:pt x="92176" y="165939"/>
                  </a:lnTo>
                  <a:lnTo>
                    <a:pt x="96165" y="167180"/>
                  </a:lnTo>
                  <a:lnTo>
                    <a:pt x="99817" y="168008"/>
                  </a:lnTo>
                  <a:lnTo>
                    <a:pt x="104235" y="168559"/>
                  </a:lnTo>
                  <a:lnTo>
                    <a:pt x="109166" y="168927"/>
                  </a:lnTo>
                  <a:lnTo>
                    <a:pt x="114437" y="169173"/>
                  </a:lnTo>
                  <a:lnTo>
                    <a:pt x="125585" y="169445"/>
                  </a:lnTo>
                  <a:lnTo>
                    <a:pt x="190083" y="169663"/>
                  </a:lnTo>
                  <a:lnTo>
                    <a:pt x="193187" y="168670"/>
                  </a:lnTo>
                  <a:lnTo>
                    <a:pt x="199281" y="164922"/>
                  </a:lnTo>
                  <a:lnTo>
                    <a:pt x="205296" y="162595"/>
                  </a:lnTo>
                  <a:lnTo>
                    <a:pt x="208289" y="161974"/>
                  </a:lnTo>
                  <a:lnTo>
                    <a:pt x="214262" y="158639"/>
                  </a:lnTo>
                  <a:lnTo>
                    <a:pt x="220223" y="153849"/>
                  </a:lnTo>
                  <a:lnTo>
                    <a:pt x="223202" y="151183"/>
                  </a:lnTo>
                  <a:lnTo>
                    <a:pt x="226180" y="148413"/>
                  </a:lnTo>
                  <a:lnTo>
                    <a:pt x="228165" y="145575"/>
                  </a:lnTo>
                  <a:lnTo>
                    <a:pt x="229489" y="142690"/>
                  </a:lnTo>
                  <a:lnTo>
                    <a:pt x="230371" y="139775"/>
                  </a:lnTo>
                  <a:lnTo>
                    <a:pt x="231952" y="137831"/>
                  </a:lnTo>
                  <a:lnTo>
                    <a:pt x="233997" y="136535"/>
                  </a:lnTo>
                  <a:lnTo>
                    <a:pt x="236353" y="135672"/>
                  </a:lnTo>
                  <a:lnTo>
                    <a:pt x="237924" y="134103"/>
                  </a:lnTo>
                  <a:lnTo>
                    <a:pt x="238971" y="132066"/>
                  </a:lnTo>
                  <a:lnTo>
                    <a:pt x="240134" y="127156"/>
                  </a:lnTo>
                  <a:lnTo>
                    <a:pt x="240445" y="124458"/>
                  </a:lnTo>
                  <a:lnTo>
                    <a:pt x="240652" y="121667"/>
                  </a:lnTo>
                  <a:lnTo>
                    <a:pt x="240789" y="118814"/>
                  </a:lnTo>
                  <a:lnTo>
                    <a:pt x="240943" y="112998"/>
                  </a:lnTo>
                  <a:lnTo>
                    <a:pt x="241064" y="77388"/>
                  </a:lnTo>
                  <a:lnTo>
                    <a:pt x="240073" y="74412"/>
                  </a:lnTo>
                  <a:lnTo>
                    <a:pt x="238419" y="71436"/>
                  </a:lnTo>
                  <a:lnTo>
                    <a:pt x="236325" y="68460"/>
                  </a:lnTo>
                  <a:lnTo>
                    <a:pt x="233936" y="66475"/>
                  </a:lnTo>
                  <a:lnTo>
                    <a:pt x="231352" y="65152"/>
                  </a:lnTo>
                  <a:lnTo>
                    <a:pt x="228636" y="64270"/>
                  </a:lnTo>
                  <a:lnTo>
                    <a:pt x="225834" y="61698"/>
                  </a:lnTo>
                  <a:lnTo>
                    <a:pt x="222974" y="57999"/>
                  </a:lnTo>
                  <a:lnTo>
                    <a:pt x="220074" y="53548"/>
                  </a:lnTo>
                  <a:lnTo>
                    <a:pt x="217149" y="49589"/>
                  </a:lnTo>
                  <a:lnTo>
                    <a:pt x="214208" y="45957"/>
                  </a:lnTo>
                  <a:lnTo>
                    <a:pt x="211254" y="42544"/>
                  </a:lnTo>
                  <a:lnTo>
                    <a:pt x="208293" y="40269"/>
                  </a:lnTo>
                  <a:lnTo>
                    <a:pt x="202357" y="37740"/>
                  </a:lnTo>
                  <a:lnTo>
                    <a:pt x="196411" y="33970"/>
                  </a:lnTo>
                  <a:lnTo>
                    <a:pt x="193436" y="31576"/>
                  </a:lnTo>
                  <a:lnTo>
                    <a:pt x="189469" y="29980"/>
                  </a:lnTo>
                  <a:lnTo>
                    <a:pt x="184839" y="28916"/>
                  </a:lnTo>
                  <a:lnTo>
                    <a:pt x="179769" y="28207"/>
                  </a:lnTo>
                  <a:lnTo>
                    <a:pt x="175396" y="26741"/>
                  </a:lnTo>
                  <a:lnTo>
                    <a:pt x="167892" y="22468"/>
                  </a:lnTo>
                  <a:lnTo>
                    <a:pt x="161250" y="19907"/>
                  </a:lnTo>
                  <a:lnTo>
                    <a:pt x="153998" y="17777"/>
                  </a:lnTo>
                  <a:lnTo>
                    <a:pt x="149286" y="15819"/>
                  </a:lnTo>
                  <a:lnTo>
                    <a:pt x="144160" y="13522"/>
                  </a:lnTo>
                  <a:lnTo>
                    <a:pt x="139751" y="11991"/>
                  </a:lnTo>
                  <a:lnTo>
                    <a:pt x="135819" y="10970"/>
                  </a:lnTo>
                  <a:lnTo>
                    <a:pt x="124979" y="89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65"/>
            <p:cNvSpPr/>
            <p:nvPr/>
          </p:nvSpPr>
          <p:spPr>
            <a:xfrm>
              <a:off x="2652529" y="3349874"/>
              <a:ext cx="293854" cy="256356"/>
            </a:xfrm>
            <a:custGeom>
              <a:avLst/>
              <a:gdLst/>
              <a:ahLst/>
              <a:cxnLst/>
              <a:rect l="0" t="0" r="0" b="0"/>
              <a:pathLst>
                <a:path w="293854" h="256356">
                  <a:moveTo>
                    <a:pt x="178181" y="7688"/>
                  </a:moveTo>
                  <a:lnTo>
                    <a:pt x="165753" y="7688"/>
                  </a:lnTo>
                  <a:lnTo>
                    <a:pt x="162950" y="6695"/>
                  </a:lnTo>
                  <a:lnTo>
                    <a:pt x="154266" y="1551"/>
                  </a:lnTo>
                  <a:lnTo>
                    <a:pt x="148370" y="0"/>
                  </a:lnTo>
                  <a:lnTo>
                    <a:pt x="139796" y="1955"/>
                  </a:lnTo>
                  <a:lnTo>
                    <a:pt x="134732" y="3867"/>
                  </a:lnTo>
                  <a:lnTo>
                    <a:pt x="126459" y="5990"/>
                  </a:lnTo>
                  <a:lnTo>
                    <a:pt x="118483" y="7926"/>
                  </a:lnTo>
                  <a:lnTo>
                    <a:pt x="113577" y="9830"/>
                  </a:lnTo>
                  <a:lnTo>
                    <a:pt x="108323" y="12093"/>
                  </a:lnTo>
                  <a:lnTo>
                    <a:pt x="102836" y="13601"/>
                  </a:lnTo>
                  <a:lnTo>
                    <a:pt x="97193" y="14607"/>
                  </a:lnTo>
                  <a:lnTo>
                    <a:pt x="91447" y="15277"/>
                  </a:lnTo>
                  <a:lnTo>
                    <a:pt x="85632" y="16716"/>
                  </a:lnTo>
                  <a:lnTo>
                    <a:pt x="79770" y="18668"/>
                  </a:lnTo>
                  <a:lnTo>
                    <a:pt x="73879" y="20961"/>
                  </a:lnTo>
                  <a:lnTo>
                    <a:pt x="68959" y="23482"/>
                  </a:lnTo>
                  <a:lnTo>
                    <a:pt x="56302" y="31771"/>
                  </a:lnTo>
                  <a:lnTo>
                    <a:pt x="51288" y="34657"/>
                  </a:lnTo>
                  <a:lnTo>
                    <a:pt x="40425" y="40510"/>
                  </a:lnTo>
                  <a:lnTo>
                    <a:pt x="28982" y="46419"/>
                  </a:lnTo>
                  <a:lnTo>
                    <a:pt x="19928" y="52352"/>
                  </a:lnTo>
                  <a:lnTo>
                    <a:pt x="16124" y="55323"/>
                  </a:lnTo>
                  <a:lnTo>
                    <a:pt x="17557" y="59289"/>
                  </a:lnTo>
                  <a:lnTo>
                    <a:pt x="22482" y="63917"/>
                  </a:lnTo>
                  <a:lnTo>
                    <a:pt x="29733" y="68986"/>
                  </a:lnTo>
                  <a:lnTo>
                    <a:pt x="32583" y="73358"/>
                  </a:lnTo>
                  <a:lnTo>
                    <a:pt x="32498" y="77265"/>
                  </a:lnTo>
                  <a:lnTo>
                    <a:pt x="28106" y="85244"/>
                  </a:lnTo>
                  <a:lnTo>
                    <a:pt x="17201" y="106535"/>
                  </a:lnTo>
                  <a:lnTo>
                    <a:pt x="14306" y="112282"/>
                  </a:lnTo>
                  <a:lnTo>
                    <a:pt x="12377" y="117105"/>
                  </a:lnTo>
                  <a:lnTo>
                    <a:pt x="10233" y="125109"/>
                  </a:lnTo>
                  <a:lnTo>
                    <a:pt x="8669" y="129625"/>
                  </a:lnTo>
                  <a:lnTo>
                    <a:pt x="6634" y="134620"/>
                  </a:lnTo>
                  <a:lnTo>
                    <a:pt x="4285" y="139934"/>
                  </a:lnTo>
                  <a:lnTo>
                    <a:pt x="2719" y="144470"/>
                  </a:lnTo>
                  <a:lnTo>
                    <a:pt x="979" y="152154"/>
                  </a:lnTo>
                  <a:lnTo>
                    <a:pt x="515" y="156585"/>
                  </a:lnTo>
                  <a:lnTo>
                    <a:pt x="206" y="161523"/>
                  </a:lnTo>
                  <a:lnTo>
                    <a:pt x="0" y="166799"/>
                  </a:lnTo>
                  <a:lnTo>
                    <a:pt x="855" y="171309"/>
                  </a:lnTo>
                  <a:lnTo>
                    <a:pt x="4450" y="178966"/>
                  </a:lnTo>
                  <a:lnTo>
                    <a:pt x="5806" y="183389"/>
                  </a:lnTo>
                  <a:lnTo>
                    <a:pt x="6710" y="188322"/>
                  </a:lnTo>
                  <a:lnTo>
                    <a:pt x="7312" y="193595"/>
                  </a:lnTo>
                  <a:lnTo>
                    <a:pt x="8706" y="198102"/>
                  </a:lnTo>
                  <a:lnTo>
                    <a:pt x="12901" y="205757"/>
                  </a:lnTo>
                  <a:lnTo>
                    <a:pt x="18072" y="212466"/>
                  </a:lnTo>
                  <a:lnTo>
                    <a:pt x="20840" y="215644"/>
                  </a:lnTo>
                  <a:lnTo>
                    <a:pt x="29207" y="221821"/>
                  </a:lnTo>
                  <a:lnTo>
                    <a:pt x="34217" y="224857"/>
                  </a:lnTo>
                  <a:lnTo>
                    <a:pt x="42429" y="230877"/>
                  </a:lnTo>
                  <a:lnTo>
                    <a:pt x="46008" y="233871"/>
                  </a:lnTo>
                  <a:lnTo>
                    <a:pt x="50378" y="235867"/>
                  </a:lnTo>
                  <a:lnTo>
                    <a:pt x="55276" y="237198"/>
                  </a:lnTo>
                  <a:lnTo>
                    <a:pt x="60526" y="238085"/>
                  </a:lnTo>
                  <a:lnTo>
                    <a:pt x="67002" y="239669"/>
                  </a:lnTo>
                  <a:lnTo>
                    <a:pt x="74296" y="241717"/>
                  </a:lnTo>
                  <a:lnTo>
                    <a:pt x="82135" y="244074"/>
                  </a:lnTo>
                  <a:lnTo>
                    <a:pt x="89346" y="245646"/>
                  </a:lnTo>
                  <a:lnTo>
                    <a:pt x="96138" y="246694"/>
                  </a:lnTo>
                  <a:lnTo>
                    <a:pt x="102649" y="247392"/>
                  </a:lnTo>
                  <a:lnTo>
                    <a:pt x="108975" y="248850"/>
                  </a:lnTo>
                  <a:lnTo>
                    <a:pt x="115177" y="250814"/>
                  </a:lnTo>
                  <a:lnTo>
                    <a:pt x="121296" y="253116"/>
                  </a:lnTo>
                  <a:lnTo>
                    <a:pt x="127359" y="254650"/>
                  </a:lnTo>
                  <a:lnTo>
                    <a:pt x="133386" y="255673"/>
                  </a:lnTo>
                  <a:lnTo>
                    <a:pt x="139388" y="256355"/>
                  </a:lnTo>
                  <a:lnTo>
                    <a:pt x="146366" y="255817"/>
                  </a:lnTo>
                  <a:lnTo>
                    <a:pt x="153995" y="254468"/>
                  </a:lnTo>
                  <a:lnTo>
                    <a:pt x="162057" y="252575"/>
                  </a:lnTo>
                  <a:lnTo>
                    <a:pt x="169416" y="251313"/>
                  </a:lnTo>
                  <a:lnTo>
                    <a:pt x="176307" y="250472"/>
                  </a:lnTo>
                  <a:lnTo>
                    <a:pt x="182885" y="249911"/>
                  </a:lnTo>
                  <a:lnTo>
                    <a:pt x="189254" y="249537"/>
                  </a:lnTo>
                  <a:lnTo>
                    <a:pt x="201623" y="249122"/>
                  </a:lnTo>
                  <a:lnTo>
                    <a:pt x="207700" y="248019"/>
                  </a:lnTo>
                  <a:lnTo>
                    <a:pt x="213736" y="246292"/>
                  </a:lnTo>
                  <a:lnTo>
                    <a:pt x="219744" y="244148"/>
                  </a:lnTo>
                  <a:lnTo>
                    <a:pt x="225733" y="241726"/>
                  </a:lnTo>
                  <a:lnTo>
                    <a:pt x="231711" y="239120"/>
                  </a:lnTo>
                  <a:lnTo>
                    <a:pt x="237680" y="236390"/>
                  </a:lnTo>
                  <a:lnTo>
                    <a:pt x="242652" y="233578"/>
                  </a:lnTo>
                  <a:lnTo>
                    <a:pt x="250822" y="227807"/>
                  </a:lnTo>
                  <a:lnTo>
                    <a:pt x="257760" y="221935"/>
                  </a:lnTo>
                  <a:lnTo>
                    <a:pt x="264152" y="216019"/>
                  </a:lnTo>
                  <a:lnTo>
                    <a:pt x="273327" y="207109"/>
                  </a:lnTo>
                  <a:lnTo>
                    <a:pt x="279338" y="201161"/>
                  </a:lnTo>
                  <a:lnTo>
                    <a:pt x="281338" y="198185"/>
                  </a:lnTo>
                  <a:lnTo>
                    <a:pt x="283560" y="192234"/>
                  </a:lnTo>
                  <a:lnTo>
                    <a:pt x="287193" y="186281"/>
                  </a:lnTo>
                  <a:lnTo>
                    <a:pt x="289551" y="183305"/>
                  </a:lnTo>
                  <a:lnTo>
                    <a:pt x="291123" y="179336"/>
                  </a:lnTo>
                  <a:lnTo>
                    <a:pt x="292171" y="174706"/>
                  </a:lnTo>
                  <a:lnTo>
                    <a:pt x="292870" y="169635"/>
                  </a:lnTo>
                  <a:lnTo>
                    <a:pt x="293336" y="165262"/>
                  </a:lnTo>
                  <a:lnTo>
                    <a:pt x="293853" y="157758"/>
                  </a:lnTo>
                  <a:lnTo>
                    <a:pt x="292999" y="154367"/>
                  </a:lnTo>
                  <a:lnTo>
                    <a:pt x="289404" y="147954"/>
                  </a:lnTo>
                  <a:lnTo>
                    <a:pt x="287057" y="143863"/>
                  </a:lnTo>
                  <a:lnTo>
                    <a:pt x="281802" y="134025"/>
                  </a:lnTo>
                  <a:lnTo>
                    <a:pt x="279012" y="129616"/>
                  </a:lnTo>
                  <a:lnTo>
                    <a:pt x="273266" y="122071"/>
                  </a:lnTo>
                  <a:lnTo>
                    <a:pt x="270344" y="117677"/>
                  </a:lnTo>
                  <a:lnTo>
                    <a:pt x="267405" y="112765"/>
                  </a:lnTo>
                  <a:lnTo>
                    <a:pt x="264453" y="107505"/>
                  </a:lnTo>
                  <a:lnTo>
                    <a:pt x="261493" y="103005"/>
                  </a:lnTo>
                  <a:lnTo>
                    <a:pt x="255558" y="95362"/>
                  </a:lnTo>
                  <a:lnTo>
                    <a:pt x="246632" y="90941"/>
                  </a:lnTo>
                  <a:lnTo>
                    <a:pt x="233737" y="86011"/>
                  </a:lnTo>
                  <a:lnTo>
                    <a:pt x="218195" y="80739"/>
                  </a:lnTo>
                  <a:lnTo>
                    <a:pt x="205850" y="76233"/>
                  </a:lnTo>
                  <a:lnTo>
                    <a:pt x="195634" y="72236"/>
                  </a:lnTo>
                  <a:lnTo>
                    <a:pt x="186840" y="68579"/>
                  </a:lnTo>
                  <a:lnTo>
                    <a:pt x="178993" y="65150"/>
                  </a:lnTo>
                  <a:lnTo>
                    <a:pt x="164982" y="58692"/>
                  </a:lnTo>
                  <a:lnTo>
                    <a:pt x="139819" y="46463"/>
                  </a:lnTo>
                  <a:lnTo>
                    <a:pt x="109764" y="31511"/>
                  </a:lnTo>
                  <a:lnTo>
                    <a:pt x="103796" y="29523"/>
                  </a:lnTo>
                  <a:lnTo>
                    <a:pt x="97834" y="28198"/>
                  </a:lnTo>
                  <a:lnTo>
                    <a:pt x="91874" y="27314"/>
                  </a:lnTo>
                  <a:lnTo>
                    <a:pt x="86909" y="26725"/>
                  </a:lnTo>
                  <a:lnTo>
                    <a:pt x="78746" y="26071"/>
                  </a:lnTo>
                  <a:lnTo>
                    <a:pt x="71811" y="25780"/>
                  </a:lnTo>
                  <a:lnTo>
                    <a:pt x="62096" y="255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66"/>
            <p:cNvSpPr/>
            <p:nvPr/>
          </p:nvSpPr>
          <p:spPr>
            <a:xfrm>
              <a:off x="2625341" y="3848695"/>
              <a:ext cx="357172" cy="187520"/>
            </a:xfrm>
            <a:custGeom>
              <a:avLst/>
              <a:gdLst/>
              <a:ahLst/>
              <a:cxnLst/>
              <a:rect l="0" t="0" r="0" b="0"/>
              <a:pathLst>
                <a:path w="357172" h="187520">
                  <a:moveTo>
                    <a:pt x="205369" y="17859"/>
                  </a:moveTo>
                  <a:lnTo>
                    <a:pt x="197681" y="17859"/>
                  </a:lnTo>
                  <a:lnTo>
                    <a:pt x="197267" y="16867"/>
                  </a:lnTo>
                  <a:lnTo>
                    <a:pt x="196807" y="13119"/>
                  </a:lnTo>
                  <a:lnTo>
                    <a:pt x="195693" y="11722"/>
                  </a:lnTo>
                  <a:lnTo>
                    <a:pt x="193957" y="10791"/>
                  </a:lnTo>
                  <a:lnTo>
                    <a:pt x="189383" y="9757"/>
                  </a:lnTo>
                  <a:lnTo>
                    <a:pt x="184043" y="9297"/>
                  </a:lnTo>
                  <a:lnTo>
                    <a:pt x="181230" y="8183"/>
                  </a:lnTo>
                  <a:lnTo>
                    <a:pt x="172530" y="2866"/>
                  </a:lnTo>
                  <a:lnTo>
                    <a:pt x="166631" y="1273"/>
                  </a:lnTo>
                  <a:lnTo>
                    <a:pt x="157732" y="377"/>
                  </a:lnTo>
                  <a:lnTo>
                    <a:pt x="148811" y="112"/>
                  </a:lnTo>
                  <a:lnTo>
                    <a:pt x="95604" y="0"/>
                  </a:lnTo>
                  <a:lnTo>
                    <a:pt x="92505" y="992"/>
                  </a:lnTo>
                  <a:lnTo>
                    <a:pt x="86415" y="4741"/>
                  </a:lnTo>
                  <a:lnTo>
                    <a:pt x="77756" y="7068"/>
                  </a:lnTo>
                  <a:lnTo>
                    <a:pt x="68285" y="8102"/>
                  </a:lnTo>
                  <a:lnTo>
                    <a:pt x="60769" y="8562"/>
                  </a:lnTo>
                  <a:lnTo>
                    <a:pt x="57375" y="9676"/>
                  </a:lnTo>
                  <a:lnTo>
                    <a:pt x="50959" y="13561"/>
                  </a:lnTo>
                  <a:lnTo>
                    <a:pt x="44799" y="18595"/>
                  </a:lnTo>
                  <a:lnTo>
                    <a:pt x="41768" y="21326"/>
                  </a:lnTo>
                  <a:lnTo>
                    <a:pt x="38755" y="23147"/>
                  </a:lnTo>
                  <a:lnTo>
                    <a:pt x="29774" y="26702"/>
                  </a:lnTo>
                  <a:lnTo>
                    <a:pt x="23809" y="31050"/>
                  </a:lnTo>
                  <a:lnTo>
                    <a:pt x="17850" y="36289"/>
                  </a:lnTo>
                  <a:lnTo>
                    <a:pt x="11894" y="41925"/>
                  </a:lnTo>
                  <a:lnTo>
                    <a:pt x="5940" y="47738"/>
                  </a:lnTo>
                  <a:lnTo>
                    <a:pt x="3956" y="50677"/>
                  </a:lnTo>
                  <a:lnTo>
                    <a:pt x="2633" y="53628"/>
                  </a:lnTo>
                  <a:lnTo>
                    <a:pt x="509" y="60754"/>
                  </a:lnTo>
                  <a:lnTo>
                    <a:pt x="219" y="64374"/>
                  </a:lnTo>
                  <a:lnTo>
                    <a:pt x="90" y="69290"/>
                  </a:lnTo>
                  <a:lnTo>
                    <a:pt x="0" y="83452"/>
                  </a:lnTo>
                  <a:lnTo>
                    <a:pt x="988" y="86393"/>
                  </a:lnTo>
                  <a:lnTo>
                    <a:pt x="2638" y="89345"/>
                  </a:lnTo>
                  <a:lnTo>
                    <a:pt x="4731" y="92305"/>
                  </a:lnTo>
                  <a:lnTo>
                    <a:pt x="7118" y="95271"/>
                  </a:lnTo>
                  <a:lnTo>
                    <a:pt x="9702" y="98241"/>
                  </a:lnTo>
                  <a:lnTo>
                    <a:pt x="12417" y="101213"/>
                  </a:lnTo>
                  <a:lnTo>
                    <a:pt x="18079" y="107160"/>
                  </a:lnTo>
                  <a:lnTo>
                    <a:pt x="29798" y="119063"/>
                  </a:lnTo>
                  <a:lnTo>
                    <a:pt x="33752" y="122039"/>
                  </a:lnTo>
                  <a:lnTo>
                    <a:pt x="38371" y="125016"/>
                  </a:lnTo>
                  <a:lnTo>
                    <a:pt x="43436" y="127992"/>
                  </a:lnTo>
                  <a:lnTo>
                    <a:pt x="48796" y="130969"/>
                  </a:lnTo>
                  <a:lnTo>
                    <a:pt x="60044" y="136922"/>
                  </a:lnTo>
                  <a:lnTo>
                    <a:pt x="64830" y="139898"/>
                  </a:lnTo>
                  <a:lnTo>
                    <a:pt x="69012" y="142875"/>
                  </a:lnTo>
                  <a:lnTo>
                    <a:pt x="72793" y="145851"/>
                  </a:lnTo>
                  <a:lnTo>
                    <a:pt x="77297" y="148828"/>
                  </a:lnTo>
                  <a:lnTo>
                    <a:pt x="82285" y="151805"/>
                  </a:lnTo>
                  <a:lnTo>
                    <a:pt x="87594" y="154781"/>
                  </a:lnTo>
                  <a:lnTo>
                    <a:pt x="98785" y="160734"/>
                  </a:lnTo>
                  <a:lnTo>
                    <a:pt x="104548" y="163711"/>
                  </a:lnTo>
                  <a:lnTo>
                    <a:pt x="110373" y="165695"/>
                  </a:lnTo>
                  <a:lnTo>
                    <a:pt x="116242" y="167018"/>
                  </a:lnTo>
                  <a:lnTo>
                    <a:pt x="122138" y="167900"/>
                  </a:lnTo>
                  <a:lnTo>
                    <a:pt x="128054" y="169480"/>
                  </a:lnTo>
                  <a:lnTo>
                    <a:pt x="133982" y="171526"/>
                  </a:lnTo>
                  <a:lnTo>
                    <a:pt x="139918" y="173881"/>
                  </a:lnTo>
                  <a:lnTo>
                    <a:pt x="145860" y="176444"/>
                  </a:lnTo>
                  <a:lnTo>
                    <a:pt x="157754" y="181938"/>
                  </a:lnTo>
                  <a:lnTo>
                    <a:pt x="163704" y="183799"/>
                  </a:lnTo>
                  <a:lnTo>
                    <a:pt x="169655" y="185041"/>
                  </a:lnTo>
                  <a:lnTo>
                    <a:pt x="175607" y="185868"/>
                  </a:lnTo>
                  <a:lnTo>
                    <a:pt x="181558" y="186420"/>
                  </a:lnTo>
                  <a:lnTo>
                    <a:pt x="187511" y="186788"/>
                  </a:lnTo>
                  <a:lnTo>
                    <a:pt x="199417" y="187197"/>
                  </a:lnTo>
                  <a:lnTo>
                    <a:pt x="223229" y="187459"/>
                  </a:lnTo>
                  <a:lnTo>
                    <a:pt x="257212" y="187519"/>
                  </a:lnTo>
                  <a:lnTo>
                    <a:pt x="261759" y="186529"/>
                  </a:lnTo>
                  <a:lnTo>
                    <a:pt x="272899" y="181386"/>
                  </a:lnTo>
                  <a:lnTo>
                    <a:pt x="283476" y="178428"/>
                  </a:lnTo>
                  <a:lnTo>
                    <a:pt x="293331" y="174221"/>
                  </a:lnTo>
                  <a:lnTo>
                    <a:pt x="301679" y="169043"/>
                  </a:lnTo>
                  <a:lnTo>
                    <a:pt x="308697" y="163435"/>
                  </a:lnTo>
                  <a:lnTo>
                    <a:pt x="315124" y="157635"/>
                  </a:lnTo>
                  <a:lnTo>
                    <a:pt x="321287" y="151750"/>
                  </a:lnTo>
                  <a:lnTo>
                    <a:pt x="324319" y="148792"/>
                  </a:lnTo>
                  <a:lnTo>
                    <a:pt x="326341" y="145827"/>
                  </a:lnTo>
                  <a:lnTo>
                    <a:pt x="327689" y="142858"/>
                  </a:lnTo>
                  <a:lnTo>
                    <a:pt x="328588" y="139888"/>
                  </a:lnTo>
                  <a:lnTo>
                    <a:pt x="330179" y="136914"/>
                  </a:lnTo>
                  <a:lnTo>
                    <a:pt x="332232" y="133940"/>
                  </a:lnTo>
                  <a:lnTo>
                    <a:pt x="334593" y="130965"/>
                  </a:lnTo>
                  <a:lnTo>
                    <a:pt x="337159" y="127990"/>
                  </a:lnTo>
                  <a:lnTo>
                    <a:pt x="339862" y="125014"/>
                  </a:lnTo>
                  <a:lnTo>
                    <a:pt x="342656" y="122038"/>
                  </a:lnTo>
                  <a:lnTo>
                    <a:pt x="344519" y="119062"/>
                  </a:lnTo>
                  <a:lnTo>
                    <a:pt x="345761" y="116085"/>
                  </a:lnTo>
                  <a:lnTo>
                    <a:pt x="346589" y="113109"/>
                  </a:lnTo>
                  <a:lnTo>
                    <a:pt x="348133" y="110133"/>
                  </a:lnTo>
                  <a:lnTo>
                    <a:pt x="350154" y="107156"/>
                  </a:lnTo>
                  <a:lnTo>
                    <a:pt x="352494" y="104180"/>
                  </a:lnTo>
                  <a:lnTo>
                    <a:pt x="354054" y="101203"/>
                  </a:lnTo>
                  <a:lnTo>
                    <a:pt x="355094" y="98226"/>
                  </a:lnTo>
                  <a:lnTo>
                    <a:pt x="355787" y="95250"/>
                  </a:lnTo>
                  <a:lnTo>
                    <a:pt x="356250" y="92273"/>
                  </a:lnTo>
                  <a:lnTo>
                    <a:pt x="356558" y="89297"/>
                  </a:lnTo>
                  <a:lnTo>
                    <a:pt x="356763" y="86320"/>
                  </a:lnTo>
                  <a:lnTo>
                    <a:pt x="356900" y="83344"/>
                  </a:lnTo>
                  <a:lnTo>
                    <a:pt x="357052" y="77390"/>
                  </a:lnTo>
                  <a:lnTo>
                    <a:pt x="357171" y="55342"/>
                  </a:lnTo>
                  <a:lnTo>
                    <a:pt x="354526" y="51716"/>
                  </a:lnTo>
                  <a:lnTo>
                    <a:pt x="352433" y="49360"/>
                  </a:lnTo>
                  <a:lnTo>
                    <a:pt x="351037" y="46797"/>
                  </a:lnTo>
                  <a:lnTo>
                    <a:pt x="349485" y="41304"/>
                  </a:lnTo>
                  <a:lnTo>
                    <a:pt x="348612" y="37374"/>
                  </a:lnTo>
                  <a:lnTo>
                    <a:pt x="345762" y="33808"/>
                  </a:lnTo>
                  <a:lnTo>
                    <a:pt x="340588" y="28176"/>
                  </a:lnTo>
                  <a:lnTo>
                    <a:pt x="331738" y="19222"/>
                  </a:lnTo>
                  <a:lnTo>
                    <a:pt x="330295" y="18768"/>
                  </a:lnTo>
                  <a:lnTo>
                    <a:pt x="320849" y="18039"/>
                  </a:lnTo>
                  <a:lnTo>
                    <a:pt x="310610" y="17875"/>
                  </a:lnTo>
                  <a:lnTo>
                    <a:pt x="303596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67"/>
            <p:cNvSpPr/>
            <p:nvPr/>
          </p:nvSpPr>
          <p:spPr>
            <a:xfrm>
              <a:off x="2821781" y="4179093"/>
              <a:ext cx="8930" cy="232173"/>
            </a:xfrm>
            <a:custGeom>
              <a:avLst/>
              <a:gdLst/>
              <a:ahLst/>
              <a:cxnLst/>
              <a:rect l="0" t="0" r="0" b="0"/>
              <a:pathLst>
                <a:path w="8930" h="232173">
                  <a:moveTo>
                    <a:pt x="8929" y="0"/>
                  </a:moveTo>
                  <a:lnTo>
                    <a:pt x="8929" y="86843"/>
                  </a:lnTo>
                  <a:lnTo>
                    <a:pt x="7937" y="91630"/>
                  </a:lnTo>
                  <a:lnTo>
                    <a:pt x="6283" y="95813"/>
                  </a:lnTo>
                  <a:lnTo>
                    <a:pt x="4189" y="99594"/>
                  </a:lnTo>
                  <a:lnTo>
                    <a:pt x="2792" y="104099"/>
                  </a:lnTo>
                  <a:lnTo>
                    <a:pt x="1861" y="109087"/>
                  </a:lnTo>
                  <a:lnTo>
                    <a:pt x="1241" y="114396"/>
                  </a:lnTo>
                  <a:lnTo>
                    <a:pt x="827" y="119920"/>
                  </a:lnTo>
                  <a:lnTo>
                    <a:pt x="551" y="125588"/>
                  </a:lnTo>
                  <a:lnTo>
                    <a:pt x="163" y="140399"/>
                  </a:lnTo>
                  <a:lnTo>
                    <a:pt x="1" y="187341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68"/>
            <p:cNvSpPr/>
            <p:nvPr/>
          </p:nvSpPr>
          <p:spPr>
            <a:xfrm>
              <a:off x="2661083" y="4741664"/>
              <a:ext cx="294640" cy="196420"/>
            </a:xfrm>
            <a:custGeom>
              <a:avLst/>
              <a:gdLst/>
              <a:ahLst/>
              <a:cxnLst/>
              <a:rect l="0" t="0" r="0" b="0"/>
              <a:pathLst>
                <a:path w="294640" h="196420">
                  <a:moveTo>
                    <a:pt x="160698" y="17859"/>
                  </a:moveTo>
                  <a:lnTo>
                    <a:pt x="168386" y="17859"/>
                  </a:lnTo>
                  <a:lnTo>
                    <a:pt x="168800" y="18851"/>
                  </a:lnTo>
                  <a:lnTo>
                    <a:pt x="169464" y="24926"/>
                  </a:lnTo>
                  <a:lnTo>
                    <a:pt x="169626" y="26779"/>
                  </a:lnTo>
                  <a:lnTo>
                    <a:pt x="161939" y="26787"/>
                  </a:lnTo>
                  <a:lnTo>
                    <a:pt x="161525" y="25795"/>
                  </a:lnTo>
                  <a:lnTo>
                    <a:pt x="160861" y="19720"/>
                  </a:lnTo>
                  <a:lnTo>
                    <a:pt x="160699" y="17869"/>
                  </a:lnTo>
                  <a:lnTo>
                    <a:pt x="155958" y="17861"/>
                  </a:lnTo>
                  <a:lnTo>
                    <a:pt x="154561" y="16869"/>
                  </a:lnTo>
                  <a:lnTo>
                    <a:pt x="153630" y="15214"/>
                  </a:lnTo>
                  <a:lnTo>
                    <a:pt x="153009" y="13119"/>
                  </a:lnTo>
                  <a:lnTo>
                    <a:pt x="151604" y="11722"/>
                  </a:lnTo>
                  <a:lnTo>
                    <a:pt x="149674" y="10791"/>
                  </a:lnTo>
                  <a:lnTo>
                    <a:pt x="144189" y="9297"/>
                  </a:lnTo>
                  <a:lnTo>
                    <a:pt x="138498" y="9038"/>
                  </a:lnTo>
                  <a:lnTo>
                    <a:pt x="135976" y="8010"/>
                  </a:lnTo>
                  <a:lnTo>
                    <a:pt x="127686" y="2814"/>
                  </a:lnTo>
                  <a:lnTo>
                    <a:pt x="121883" y="1250"/>
                  </a:lnTo>
                  <a:lnTo>
                    <a:pt x="113037" y="370"/>
                  </a:lnTo>
                  <a:lnTo>
                    <a:pt x="104132" y="109"/>
                  </a:lnTo>
                  <a:lnTo>
                    <a:pt x="59495" y="0"/>
                  </a:lnTo>
                  <a:lnTo>
                    <a:pt x="56518" y="992"/>
                  </a:lnTo>
                  <a:lnTo>
                    <a:pt x="47588" y="6136"/>
                  </a:lnTo>
                  <a:lnTo>
                    <a:pt x="38659" y="9094"/>
                  </a:lnTo>
                  <a:lnTo>
                    <a:pt x="29729" y="14820"/>
                  </a:lnTo>
                  <a:lnTo>
                    <a:pt x="20799" y="17951"/>
                  </a:lnTo>
                  <a:lnTo>
                    <a:pt x="12862" y="23729"/>
                  </a:lnTo>
                  <a:lnTo>
                    <a:pt x="7031" y="28830"/>
                  </a:lnTo>
                  <a:lnTo>
                    <a:pt x="4675" y="31126"/>
                  </a:lnTo>
                  <a:lnTo>
                    <a:pt x="3105" y="33649"/>
                  </a:lnTo>
                  <a:lnTo>
                    <a:pt x="1359" y="39098"/>
                  </a:lnTo>
                  <a:lnTo>
                    <a:pt x="583" y="44827"/>
                  </a:lnTo>
                  <a:lnTo>
                    <a:pt x="86" y="51849"/>
                  </a:lnTo>
                  <a:lnTo>
                    <a:pt x="0" y="57806"/>
                  </a:lnTo>
                  <a:lnTo>
                    <a:pt x="980" y="60365"/>
                  </a:lnTo>
                  <a:lnTo>
                    <a:pt x="4715" y="65854"/>
                  </a:lnTo>
                  <a:lnTo>
                    <a:pt x="7036" y="71601"/>
                  </a:lnTo>
                  <a:lnTo>
                    <a:pt x="7655" y="74523"/>
                  </a:lnTo>
                  <a:lnTo>
                    <a:pt x="9060" y="78455"/>
                  </a:lnTo>
                  <a:lnTo>
                    <a:pt x="10989" y="83061"/>
                  </a:lnTo>
                  <a:lnTo>
                    <a:pt x="13266" y="88116"/>
                  </a:lnTo>
                  <a:lnTo>
                    <a:pt x="15778" y="92478"/>
                  </a:lnTo>
                  <a:lnTo>
                    <a:pt x="18443" y="96379"/>
                  </a:lnTo>
                  <a:lnTo>
                    <a:pt x="21213" y="99971"/>
                  </a:lnTo>
                  <a:lnTo>
                    <a:pt x="24052" y="103358"/>
                  </a:lnTo>
                  <a:lnTo>
                    <a:pt x="26936" y="106609"/>
                  </a:lnTo>
                  <a:lnTo>
                    <a:pt x="32787" y="112865"/>
                  </a:lnTo>
                  <a:lnTo>
                    <a:pt x="38695" y="118954"/>
                  </a:lnTo>
                  <a:lnTo>
                    <a:pt x="47274" y="124967"/>
                  </a:lnTo>
                  <a:lnTo>
                    <a:pt x="52339" y="127960"/>
                  </a:lnTo>
                  <a:lnTo>
                    <a:pt x="56709" y="131939"/>
                  </a:lnTo>
                  <a:lnTo>
                    <a:pt x="60614" y="136576"/>
                  </a:lnTo>
                  <a:lnTo>
                    <a:pt x="64210" y="141653"/>
                  </a:lnTo>
                  <a:lnTo>
                    <a:pt x="68591" y="146029"/>
                  </a:lnTo>
                  <a:lnTo>
                    <a:pt x="73497" y="149938"/>
                  </a:lnTo>
                  <a:lnTo>
                    <a:pt x="78751" y="153537"/>
                  </a:lnTo>
                  <a:lnTo>
                    <a:pt x="84238" y="156928"/>
                  </a:lnTo>
                  <a:lnTo>
                    <a:pt x="89881" y="160181"/>
                  </a:lnTo>
                  <a:lnTo>
                    <a:pt x="101442" y="166441"/>
                  </a:lnTo>
                  <a:lnTo>
                    <a:pt x="113195" y="172531"/>
                  </a:lnTo>
                  <a:lnTo>
                    <a:pt x="122387" y="178544"/>
                  </a:lnTo>
                  <a:lnTo>
                    <a:pt x="126228" y="181537"/>
                  </a:lnTo>
                  <a:lnTo>
                    <a:pt x="130773" y="183533"/>
                  </a:lnTo>
                  <a:lnTo>
                    <a:pt x="135787" y="184863"/>
                  </a:lnTo>
                  <a:lnTo>
                    <a:pt x="141114" y="185749"/>
                  </a:lnTo>
                  <a:lnTo>
                    <a:pt x="146650" y="186341"/>
                  </a:lnTo>
                  <a:lnTo>
                    <a:pt x="152324" y="186735"/>
                  </a:lnTo>
                  <a:lnTo>
                    <a:pt x="158092" y="186997"/>
                  </a:lnTo>
                  <a:lnTo>
                    <a:pt x="162929" y="188165"/>
                  </a:lnTo>
                  <a:lnTo>
                    <a:pt x="170950" y="192108"/>
                  </a:lnTo>
                  <a:lnTo>
                    <a:pt x="175470" y="193556"/>
                  </a:lnTo>
                  <a:lnTo>
                    <a:pt x="180468" y="194522"/>
                  </a:lnTo>
                  <a:lnTo>
                    <a:pt x="185784" y="195165"/>
                  </a:lnTo>
                  <a:lnTo>
                    <a:pt x="191312" y="195594"/>
                  </a:lnTo>
                  <a:lnTo>
                    <a:pt x="196983" y="195880"/>
                  </a:lnTo>
                  <a:lnTo>
                    <a:pt x="211798" y="196283"/>
                  </a:lnTo>
                  <a:lnTo>
                    <a:pt x="230433" y="196419"/>
                  </a:lnTo>
                  <a:lnTo>
                    <a:pt x="234969" y="195438"/>
                  </a:lnTo>
                  <a:lnTo>
                    <a:pt x="246094" y="190309"/>
                  </a:lnTo>
                  <a:lnTo>
                    <a:pt x="252561" y="188761"/>
                  </a:lnTo>
                  <a:lnTo>
                    <a:pt x="258742" y="185428"/>
                  </a:lnTo>
                  <a:lnTo>
                    <a:pt x="261779" y="183149"/>
                  </a:lnTo>
                  <a:lnTo>
                    <a:pt x="267800" y="180618"/>
                  </a:lnTo>
                  <a:lnTo>
                    <a:pt x="270795" y="179943"/>
                  </a:lnTo>
                  <a:lnTo>
                    <a:pt x="276768" y="176547"/>
                  </a:lnTo>
                  <a:lnTo>
                    <a:pt x="282730" y="171731"/>
                  </a:lnTo>
                  <a:lnTo>
                    <a:pt x="288686" y="166283"/>
                  </a:lnTo>
                  <a:lnTo>
                    <a:pt x="290672" y="163441"/>
                  </a:lnTo>
                  <a:lnTo>
                    <a:pt x="292878" y="157638"/>
                  </a:lnTo>
                  <a:lnTo>
                    <a:pt x="293859" y="151751"/>
                  </a:lnTo>
                  <a:lnTo>
                    <a:pt x="294294" y="145827"/>
                  </a:lnTo>
                  <a:lnTo>
                    <a:pt x="294488" y="139887"/>
                  </a:lnTo>
                  <a:lnTo>
                    <a:pt x="294622" y="125013"/>
                  </a:lnTo>
                  <a:lnTo>
                    <a:pt x="294639" y="113109"/>
                  </a:lnTo>
                  <a:lnTo>
                    <a:pt x="293648" y="110132"/>
                  </a:lnTo>
                  <a:lnTo>
                    <a:pt x="289901" y="104179"/>
                  </a:lnTo>
                  <a:lnTo>
                    <a:pt x="288505" y="100210"/>
                  </a:lnTo>
                  <a:lnTo>
                    <a:pt x="287575" y="95581"/>
                  </a:lnTo>
                  <a:lnTo>
                    <a:pt x="286954" y="90509"/>
                  </a:lnTo>
                  <a:lnTo>
                    <a:pt x="285548" y="86136"/>
                  </a:lnTo>
                  <a:lnTo>
                    <a:pt x="283619" y="82228"/>
                  </a:lnTo>
                  <a:lnTo>
                    <a:pt x="281341" y="78631"/>
                  </a:lnTo>
                  <a:lnTo>
                    <a:pt x="278829" y="75241"/>
                  </a:lnTo>
                  <a:lnTo>
                    <a:pt x="276163" y="71988"/>
                  </a:lnTo>
                  <a:lnTo>
                    <a:pt x="273393" y="68828"/>
                  </a:lnTo>
                  <a:lnTo>
                    <a:pt x="270555" y="65728"/>
                  </a:lnTo>
                  <a:lnTo>
                    <a:pt x="264755" y="59639"/>
                  </a:lnTo>
                  <a:lnTo>
                    <a:pt x="262811" y="56626"/>
                  </a:lnTo>
                  <a:lnTo>
                    <a:pt x="260652" y="50633"/>
                  </a:lnTo>
                  <a:lnTo>
                    <a:pt x="257046" y="44663"/>
                  </a:lnTo>
                  <a:lnTo>
                    <a:pt x="252137" y="38701"/>
                  </a:lnTo>
                  <a:lnTo>
                    <a:pt x="246647" y="32744"/>
                  </a:lnTo>
                  <a:lnTo>
                    <a:pt x="243794" y="30759"/>
                  </a:lnTo>
                  <a:lnTo>
                    <a:pt x="235039" y="26972"/>
                  </a:lnTo>
                  <a:lnTo>
                    <a:pt x="227152" y="21000"/>
                  </a:lnTo>
                  <a:lnTo>
                    <a:pt x="224960" y="19255"/>
                  </a:lnTo>
                  <a:lnTo>
                    <a:pt x="221339" y="18479"/>
                  </a:lnTo>
                  <a:lnTo>
                    <a:pt x="214279" y="17859"/>
                  </a:lnTo>
                  <a:lnTo>
                    <a:pt x="214276" y="26756"/>
                  </a:lnTo>
                  <a:lnTo>
                    <a:pt x="223206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69"/>
            <p:cNvSpPr/>
            <p:nvPr/>
          </p:nvSpPr>
          <p:spPr>
            <a:xfrm>
              <a:off x="2830710" y="5080992"/>
              <a:ext cx="17861" cy="276821"/>
            </a:xfrm>
            <a:custGeom>
              <a:avLst/>
              <a:gdLst/>
              <a:ahLst/>
              <a:cxnLst/>
              <a:rect l="0" t="0" r="0" b="0"/>
              <a:pathLst>
                <a:path w="17861" h="276821">
                  <a:moveTo>
                    <a:pt x="0" y="0"/>
                  </a:moveTo>
                  <a:lnTo>
                    <a:pt x="0" y="16608"/>
                  </a:lnTo>
                  <a:lnTo>
                    <a:pt x="993" y="18017"/>
                  </a:lnTo>
                  <a:lnTo>
                    <a:pt x="2646" y="19949"/>
                  </a:lnTo>
                  <a:lnTo>
                    <a:pt x="4741" y="22229"/>
                  </a:lnTo>
                  <a:lnTo>
                    <a:pt x="6137" y="24741"/>
                  </a:lnTo>
                  <a:lnTo>
                    <a:pt x="7068" y="27408"/>
                  </a:lnTo>
                  <a:lnTo>
                    <a:pt x="7689" y="30178"/>
                  </a:lnTo>
                  <a:lnTo>
                    <a:pt x="8103" y="33017"/>
                  </a:lnTo>
                  <a:lnTo>
                    <a:pt x="8563" y="38817"/>
                  </a:lnTo>
                  <a:lnTo>
                    <a:pt x="8766" y="47348"/>
                  </a:lnTo>
                  <a:lnTo>
                    <a:pt x="8929" y="110284"/>
                  </a:lnTo>
                  <a:lnTo>
                    <a:pt x="9922" y="117179"/>
                  </a:lnTo>
                  <a:lnTo>
                    <a:pt x="11576" y="123760"/>
                  </a:lnTo>
                  <a:lnTo>
                    <a:pt x="13670" y="130131"/>
                  </a:lnTo>
                  <a:lnTo>
                    <a:pt x="15067" y="136363"/>
                  </a:lnTo>
                  <a:lnTo>
                    <a:pt x="15998" y="142503"/>
                  </a:lnTo>
                  <a:lnTo>
                    <a:pt x="16618" y="148580"/>
                  </a:lnTo>
                  <a:lnTo>
                    <a:pt x="17032" y="154615"/>
                  </a:lnTo>
                  <a:lnTo>
                    <a:pt x="17308" y="160623"/>
                  </a:lnTo>
                  <a:lnTo>
                    <a:pt x="17614" y="172591"/>
                  </a:lnTo>
                  <a:lnTo>
                    <a:pt x="17860" y="272485"/>
                  </a:lnTo>
                  <a:lnTo>
                    <a:pt x="16867" y="273929"/>
                  </a:lnTo>
                  <a:lnTo>
                    <a:pt x="15214" y="274893"/>
                  </a:lnTo>
                  <a:lnTo>
                    <a:pt x="8979" y="276804"/>
                  </a:lnTo>
                  <a:lnTo>
                    <a:pt x="8940" y="276817"/>
                  </a:lnTo>
                  <a:lnTo>
                    <a:pt x="8934" y="276818"/>
                  </a:lnTo>
                  <a:lnTo>
                    <a:pt x="8933" y="276818"/>
                  </a:lnTo>
                  <a:lnTo>
                    <a:pt x="1786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70"/>
            <p:cNvSpPr/>
            <p:nvPr/>
          </p:nvSpPr>
          <p:spPr>
            <a:xfrm>
              <a:off x="2821781" y="5527476"/>
              <a:ext cx="8930" cy="348259"/>
            </a:xfrm>
            <a:custGeom>
              <a:avLst/>
              <a:gdLst/>
              <a:ahLst/>
              <a:cxnLst/>
              <a:rect l="0" t="0" r="0" b="0"/>
              <a:pathLst>
                <a:path w="8930" h="348259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8820" y="8562"/>
                  </a:lnTo>
                  <a:lnTo>
                    <a:pt x="8923" y="18003"/>
                  </a:lnTo>
                  <a:lnTo>
                    <a:pt x="8929" y="182909"/>
                  </a:lnTo>
                  <a:lnTo>
                    <a:pt x="7937" y="190400"/>
                  </a:lnTo>
                  <a:lnTo>
                    <a:pt x="6283" y="198371"/>
                  </a:lnTo>
                  <a:lnTo>
                    <a:pt x="4189" y="206661"/>
                  </a:lnTo>
                  <a:lnTo>
                    <a:pt x="2792" y="214173"/>
                  </a:lnTo>
                  <a:lnTo>
                    <a:pt x="1861" y="221164"/>
                  </a:lnTo>
                  <a:lnTo>
                    <a:pt x="1241" y="227811"/>
                  </a:lnTo>
                  <a:lnTo>
                    <a:pt x="827" y="234225"/>
                  </a:lnTo>
                  <a:lnTo>
                    <a:pt x="551" y="240485"/>
                  </a:lnTo>
                  <a:lnTo>
                    <a:pt x="245" y="252734"/>
                  </a:lnTo>
                  <a:lnTo>
                    <a:pt x="0" y="337560"/>
                  </a:lnTo>
                  <a:lnTo>
                    <a:pt x="992" y="339142"/>
                  </a:lnTo>
                  <a:lnTo>
                    <a:pt x="2646" y="341187"/>
                  </a:lnTo>
                  <a:lnTo>
                    <a:pt x="8929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71"/>
            <p:cNvSpPr/>
            <p:nvPr/>
          </p:nvSpPr>
          <p:spPr>
            <a:xfrm>
              <a:off x="2812851" y="6027539"/>
              <a:ext cx="8931" cy="187524"/>
            </a:xfrm>
            <a:custGeom>
              <a:avLst/>
              <a:gdLst/>
              <a:ahLst/>
              <a:cxnLst/>
              <a:rect l="0" t="0" r="0" b="0"/>
              <a:pathLst>
                <a:path w="8931" h="187524">
                  <a:moveTo>
                    <a:pt x="0" y="0"/>
                  </a:moveTo>
                  <a:lnTo>
                    <a:pt x="0" y="13560"/>
                  </a:lnTo>
                  <a:lnTo>
                    <a:pt x="992" y="14994"/>
                  </a:lnTo>
                  <a:lnTo>
                    <a:pt x="2646" y="15949"/>
                  </a:lnTo>
                  <a:lnTo>
                    <a:pt x="4740" y="16585"/>
                  </a:lnTo>
                  <a:lnTo>
                    <a:pt x="6137" y="18002"/>
                  </a:lnTo>
                  <a:lnTo>
                    <a:pt x="7068" y="19939"/>
                  </a:lnTo>
                  <a:lnTo>
                    <a:pt x="7688" y="22222"/>
                  </a:lnTo>
                  <a:lnTo>
                    <a:pt x="8102" y="24736"/>
                  </a:lnTo>
                  <a:lnTo>
                    <a:pt x="8378" y="27405"/>
                  </a:lnTo>
                  <a:lnTo>
                    <a:pt x="8562" y="30176"/>
                  </a:lnTo>
                  <a:lnTo>
                    <a:pt x="8766" y="35901"/>
                  </a:lnTo>
                  <a:lnTo>
                    <a:pt x="8881" y="47348"/>
                  </a:lnTo>
                  <a:lnTo>
                    <a:pt x="893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72"/>
            <p:cNvSpPr/>
            <p:nvPr/>
          </p:nvSpPr>
          <p:spPr>
            <a:xfrm>
              <a:off x="2098476" y="1544835"/>
              <a:ext cx="759025" cy="53570"/>
            </a:xfrm>
            <a:custGeom>
              <a:avLst/>
              <a:gdLst/>
              <a:ahLst/>
              <a:cxnLst/>
              <a:rect l="0" t="0" r="0" b="0"/>
              <a:pathLst>
                <a:path w="759025" h="53570">
                  <a:moveTo>
                    <a:pt x="0" y="0"/>
                  </a:moveTo>
                  <a:lnTo>
                    <a:pt x="4740" y="0"/>
                  </a:lnTo>
                  <a:lnTo>
                    <a:pt x="6137" y="993"/>
                  </a:lnTo>
                  <a:lnTo>
                    <a:pt x="7068" y="2646"/>
                  </a:lnTo>
                  <a:lnTo>
                    <a:pt x="8562" y="7689"/>
                  </a:lnTo>
                  <a:lnTo>
                    <a:pt x="8684" y="9095"/>
                  </a:lnTo>
                  <a:lnTo>
                    <a:pt x="8766" y="11024"/>
                  </a:lnTo>
                  <a:lnTo>
                    <a:pt x="8857" y="15814"/>
                  </a:lnTo>
                  <a:lnTo>
                    <a:pt x="8927" y="31044"/>
                  </a:lnTo>
                  <a:lnTo>
                    <a:pt x="9920" y="32602"/>
                  </a:lnTo>
                  <a:lnTo>
                    <a:pt x="11574" y="33641"/>
                  </a:lnTo>
                  <a:lnTo>
                    <a:pt x="13669" y="34334"/>
                  </a:lnTo>
                  <a:lnTo>
                    <a:pt x="16058" y="35788"/>
                  </a:lnTo>
                  <a:lnTo>
                    <a:pt x="18643" y="37749"/>
                  </a:lnTo>
                  <a:lnTo>
                    <a:pt x="21358" y="40049"/>
                  </a:lnTo>
                  <a:lnTo>
                    <a:pt x="24161" y="41582"/>
                  </a:lnTo>
                  <a:lnTo>
                    <a:pt x="27021" y="42605"/>
                  </a:lnTo>
                  <a:lnTo>
                    <a:pt x="35787" y="44043"/>
                  </a:lnTo>
                  <a:lnTo>
                    <a:pt x="38741" y="44245"/>
                  </a:lnTo>
                  <a:lnTo>
                    <a:pt x="42695" y="45372"/>
                  </a:lnTo>
                  <a:lnTo>
                    <a:pt x="47315" y="47115"/>
                  </a:lnTo>
                  <a:lnTo>
                    <a:pt x="52379" y="49270"/>
                  </a:lnTo>
                  <a:lnTo>
                    <a:pt x="57740" y="50706"/>
                  </a:lnTo>
                  <a:lnTo>
                    <a:pt x="68988" y="52302"/>
                  </a:lnTo>
                  <a:lnTo>
                    <a:pt x="91217" y="53200"/>
                  </a:lnTo>
                  <a:lnTo>
                    <a:pt x="152909" y="53557"/>
                  </a:lnTo>
                  <a:lnTo>
                    <a:pt x="174455" y="53569"/>
                  </a:lnTo>
                  <a:lnTo>
                    <a:pt x="185756" y="52580"/>
                  </a:lnTo>
                  <a:lnTo>
                    <a:pt x="197259" y="50928"/>
                  </a:lnTo>
                  <a:lnTo>
                    <a:pt x="208897" y="48835"/>
                  </a:lnTo>
                  <a:lnTo>
                    <a:pt x="220624" y="47440"/>
                  </a:lnTo>
                  <a:lnTo>
                    <a:pt x="244237" y="45889"/>
                  </a:lnTo>
                  <a:lnTo>
                    <a:pt x="270607" y="45200"/>
                  </a:lnTo>
                  <a:lnTo>
                    <a:pt x="364541" y="44681"/>
                  </a:lnTo>
                  <a:lnTo>
                    <a:pt x="377965" y="43678"/>
                  </a:lnTo>
                  <a:lnTo>
                    <a:pt x="390883" y="42017"/>
                  </a:lnTo>
                  <a:lnTo>
                    <a:pt x="403464" y="39918"/>
                  </a:lnTo>
                  <a:lnTo>
                    <a:pt x="415819" y="38519"/>
                  </a:lnTo>
                  <a:lnTo>
                    <a:pt x="428025" y="37585"/>
                  </a:lnTo>
                  <a:lnTo>
                    <a:pt x="440132" y="36963"/>
                  </a:lnTo>
                  <a:lnTo>
                    <a:pt x="464166" y="36272"/>
                  </a:lnTo>
                  <a:lnTo>
                    <a:pt x="511934" y="35828"/>
                  </a:lnTo>
                  <a:lnTo>
                    <a:pt x="523852" y="34800"/>
                  </a:lnTo>
                  <a:lnTo>
                    <a:pt x="535766" y="33122"/>
                  </a:lnTo>
                  <a:lnTo>
                    <a:pt x="547677" y="31011"/>
                  </a:lnTo>
                  <a:lnTo>
                    <a:pt x="559587" y="29604"/>
                  </a:lnTo>
                  <a:lnTo>
                    <a:pt x="571495" y="28666"/>
                  </a:lnTo>
                  <a:lnTo>
                    <a:pt x="594318" y="27623"/>
                  </a:lnTo>
                  <a:lnTo>
                    <a:pt x="623902" y="27037"/>
                  </a:lnTo>
                  <a:lnTo>
                    <a:pt x="642415" y="26899"/>
                  </a:lnTo>
                  <a:lnTo>
                    <a:pt x="650526" y="27855"/>
                  </a:lnTo>
                  <a:lnTo>
                    <a:pt x="657918" y="29484"/>
                  </a:lnTo>
                  <a:lnTo>
                    <a:pt x="664831" y="31563"/>
                  </a:lnTo>
                  <a:lnTo>
                    <a:pt x="672416" y="32948"/>
                  </a:lnTo>
                  <a:lnTo>
                    <a:pt x="688781" y="34487"/>
                  </a:lnTo>
                  <a:lnTo>
                    <a:pt x="709989" y="35354"/>
                  </a:lnTo>
                  <a:lnTo>
                    <a:pt x="738333" y="35671"/>
                  </a:lnTo>
                  <a:lnTo>
                    <a:pt x="759024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73"/>
            <p:cNvSpPr/>
            <p:nvPr/>
          </p:nvSpPr>
          <p:spPr>
            <a:xfrm>
              <a:off x="2428875" y="1777007"/>
              <a:ext cx="8930" cy="178595"/>
            </a:xfrm>
            <a:custGeom>
              <a:avLst/>
              <a:gdLst/>
              <a:ahLst/>
              <a:cxnLst/>
              <a:rect l="0" t="0" r="0" b="0"/>
              <a:pathLst>
                <a:path w="8930" h="178595">
                  <a:moveTo>
                    <a:pt x="8929" y="0"/>
                  </a:moveTo>
                  <a:lnTo>
                    <a:pt x="4189" y="0"/>
                  </a:lnTo>
                  <a:lnTo>
                    <a:pt x="2792" y="992"/>
                  </a:lnTo>
                  <a:lnTo>
                    <a:pt x="1861" y="2646"/>
                  </a:lnTo>
                  <a:lnTo>
                    <a:pt x="1241" y="4741"/>
                  </a:lnTo>
                  <a:lnTo>
                    <a:pt x="827" y="7130"/>
                  </a:lnTo>
                  <a:lnTo>
                    <a:pt x="551" y="9714"/>
                  </a:lnTo>
                  <a:lnTo>
                    <a:pt x="367" y="12429"/>
                  </a:lnTo>
                  <a:lnTo>
                    <a:pt x="245" y="15232"/>
                  </a:lnTo>
                  <a:lnTo>
                    <a:pt x="109" y="20991"/>
                  </a:lnTo>
                  <a:lnTo>
                    <a:pt x="1065" y="24908"/>
                  </a:lnTo>
                  <a:lnTo>
                    <a:pt x="2694" y="29504"/>
                  </a:lnTo>
                  <a:lnTo>
                    <a:pt x="4772" y="34552"/>
                  </a:lnTo>
                  <a:lnTo>
                    <a:pt x="6158" y="39902"/>
                  </a:lnTo>
                  <a:lnTo>
                    <a:pt x="7081" y="45453"/>
                  </a:lnTo>
                  <a:lnTo>
                    <a:pt x="7697" y="51138"/>
                  </a:lnTo>
                  <a:lnTo>
                    <a:pt x="7116" y="55920"/>
                  </a:lnTo>
                  <a:lnTo>
                    <a:pt x="5736" y="60101"/>
                  </a:lnTo>
                  <a:lnTo>
                    <a:pt x="3824" y="63880"/>
                  </a:lnTo>
                  <a:lnTo>
                    <a:pt x="2549" y="68383"/>
                  </a:lnTo>
                  <a:lnTo>
                    <a:pt x="1699" y="73370"/>
                  </a:lnTo>
                  <a:lnTo>
                    <a:pt x="1133" y="78679"/>
                  </a:lnTo>
                  <a:lnTo>
                    <a:pt x="755" y="84203"/>
                  </a:lnTo>
                  <a:lnTo>
                    <a:pt x="503" y="89870"/>
                  </a:lnTo>
                  <a:lnTo>
                    <a:pt x="223" y="101458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74"/>
            <p:cNvSpPr/>
            <p:nvPr/>
          </p:nvSpPr>
          <p:spPr>
            <a:xfrm>
              <a:off x="1303734" y="1553765"/>
              <a:ext cx="720103" cy="142505"/>
            </a:xfrm>
            <a:custGeom>
              <a:avLst/>
              <a:gdLst/>
              <a:ahLst/>
              <a:cxnLst/>
              <a:rect l="0" t="0" r="0" b="0"/>
              <a:pathLst>
                <a:path w="720103" h="142505">
                  <a:moveTo>
                    <a:pt x="714375" y="0"/>
                  </a:moveTo>
                  <a:lnTo>
                    <a:pt x="714375" y="7688"/>
                  </a:lnTo>
                  <a:lnTo>
                    <a:pt x="717021" y="11024"/>
                  </a:lnTo>
                  <a:lnTo>
                    <a:pt x="719115" y="13302"/>
                  </a:lnTo>
                  <a:lnTo>
                    <a:pt x="719520" y="14822"/>
                  </a:lnTo>
                  <a:lnTo>
                    <a:pt x="718797" y="15834"/>
                  </a:lnTo>
                  <a:lnTo>
                    <a:pt x="717323" y="16509"/>
                  </a:lnTo>
                  <a:lnTo>
                    <a:pt x="717332" y="17952"/>
                  </a:lnTo>
                  <a:lnTo>
                    <a:pt x="718331" y="19905"/>
                  </a:lnTo>
                  <a:lnTo>
                    <a:pt x="719989" y="22200"/>
                  </a:lnTo>
                  <a:lnTo>
                    <a:pt x="720102" y="24722"/>
                  </a:lnTo>
                  <a:lnTo>
                    <a:pt x="719185" y="27395"/>
                  </a:lnTo>
                  <a:lnTo>
                    <a:pt x="717582" y="30170"/>
                  </a:lnTo>
                  <a:lnTo>
                    <a:pt x="716513" y="34004"/>
                  </a:lnTo>
                  <a:lnTo>
                    <a:pt x="715800" y="38544"/>
                  </a:lnTo>
                  <a:lnTo>
                    <a:pt x="715325" y="43556"/>
                  </a:lnTo>
                  <a:lnTo>
                    <a:pt x="715008" y="47889"/>
                  </a:lnTo>
                  <a:lnTo>
                    <a:pt x="714797" y="51770"/>
                  </a:lnTo>
                  <a:lnTo>
                    <a:pt x="714656" y="55349"/>
                  </a:lnTo>
                  <a:lnTo>
                    <a:pt x="713570" y="58728"/>
                  </a:lnTo>
                  <a:lnTo>
                    <a:pt x="711854" y="61972"/>
                  </a:lnTo>
                  <a:lnTo>
                    <a:pt x="709718" y="65127"/>
                  </a:lnTo>
                  <a:lnTo>
                    <a:pt x="706309" y="68223"/>
                  </a:lnTo>
                  <a:lnTo>
                    <a:pt x="702052" y="71279"/>
                  </a:lnTo>
                  <a:lnTo>
                    <a:pt x="697230" y="74308"/>
                  </a:lnTo>
                  <a:lnTo>
                    <a:pt x="693023" y="77320"/>
                  </a:lnTo>
                  <a:lnTo>
                    <a:pt x="689226" y="80320"/>
                  </a:lnTo>
                  <a:lnTo>
                    <a:pt x="685703" y="83312"/>
                  </a:lnTo>
                  <a:lnTo>
                    <a:pt x="680377" y="86300"/>
                  </a:lnTo>
                  <a:lnTo>
                    <a:pt x="673851" y="89283"/>
                  </a:lnTo>
                  <a:lnTo>
                    <a:pt x="666523" y="92264"/>
                  </a:lnTo>
                  <a:lnTo>
                    <a:pt x="659653" y="95244"/>
                  </a:lnTo>
                  <a:lnTo>
                    <a:pt x="646729" y="101201"/>
                  </a:lnTo>
                  <a:lnTo>
                    <a:pt x="639512" y="104178"/>
                  </a:lnTo>
                  <a:lnTo>
                    <a:pt x="631724" y="107155"/>
                  </a:lnTo>
                  <a:lnTo>
                    <a:pt x="623555" y="110132"/>
                  </a:lnTo>
                  <a:lnTo>
                    <a:pt x="603896" y="113440"/>
                  </a:lnTo>
                  <a:lnTo>
                    <a:pt x="582921" y="115902"/>
                  </a:lnTo>
                  <a:lnTo>
                    <a:pt x="563678" y="120304"/>
                  </a:lnTo>
                  <a:lnTo>
                    <a:pt x="552394" y="121874"/>
                  </a:lnTo>
                  <a:lnTo>
                    <a:pt x="539911" y="122921"/>
                  </a:lnTo>
                  <a:lnTo>
                    <a:pt x="526628" y="123620"/>
                  </a:lnTo>
                  <a:lnTo>
                    <a:pt x="513804" y="125077"/>
                  </a:lnTo>
                  <a:lnTo>
                    <a:pt x="501286" y="127041"/>
                  </a:lnTo>
                  <a:lnTo>
                    <a:pt x="488972" y="129342"/>
                  </a:lnTo>
                  <a:lnTo>
                    <a:pt x="475801" y="130877"/>
                  </a:lnTo>
                  <a:lnTo>
                    <a:pt x="462060" y="131900"/>
                  </a:lnTo>
                  <a:lnTo>
                    <a:pt x="447939" y="132582"/>
                  </a:lnTo>
                  <a:lnTo>
                    <a:pt x="419019" y="133339"/>
                  </a:lnTo>
                  <a:lnTo>
                    <a:pt x="364771" y="133826"/>
                  </a:lnTo>
                  <a:lnTo>
                    <a:pt x="351329" y="134858"/>
                  </a:lnTo>
                  <a:lnTo>
                    <a:pt x="337407" y="136538"/>
                  </a:lnTo>
                  <a:lnTo>
                    <a:pt x="323164" y="138650"/>
                  </a:lnTo>
                  <a:lnTo>
                    <a:pt x="308708" y="140059"/>
                  </a:lnTo>
                  <a:lnTo>
                    <a:pt x="294110" y="140998"/>
                  </a:lnTo>
                  <a:lnTo>
                    <a:pt x="265653" y="142041"/>
                  </a:lnTo>
                  <a:lnTo>
                    <a:pt x="239776" y="142504"/>
                  </a:lnTo>
                  <a:lnTo>
                    <a:pt x="227320" y="141636"/>
                  </a:lnTo>
                  <a:lnTo>
                    <a:pt x="215046" y="140064"/>
                  </a:lnTo>
                  <a:lnTo>
                    <a:pt x="202896" y="138025"/>
                  </a:lnTo>
                  <a:lnTo>
                    <a:pt x="181457" y="135758"/>
                  </a:lnTo>
                  <a:lnTo>
                    <a:pt x="161015" y="134751"/>
                  </a:lnTo>
                  <a:lnTo>
                    <a:pt x="138700" y="134304"/>
                  </a:lnTo>
                  <a:lnTo>
                    <a:pt x="120845" y="131459"/>
                  </a:lnTo>
                  <a:lnTo>
                    <a:pt x="105303" y="127879"/>
                  </a:lnTo>
                  <a:lnTo>
                    <a:pt x="88473" y="126288"/>
                  </a:lnTo>
                  <a:lnTo>
                    <a:pt x="73717" y="122935"/>
                  </a:lnTo>
                  <a:lnTo>
                    <a:pt x="67004" y="120652"/>
                  </a:lnTo>
                  <a:lnTo>
                    <a:pt x="60544" y="118138"/>
                  </a:lnTo>
                  <a:lnTo>
                    <a:pt x="54253" y="115470"/>
                  </a:lnTo>
                  <a:lnTo>
                    <a:pt x="48075" y="112699"/>
                  </a:lnTo>
                  <a:lnTo>
                    <a:pt x="42964" y="109859"/>
                  </a:lnTo>
                  <a:lnTo>
                    <a:pt x="38564" y="106974"/>
                  </a:lnTo>
                  <a:lnTo>
                    <a:pt x="34639" y="104058"/>
                  </a:lnTo>
                  <a:lnTo>
                    <a:pt x="27632" y="100818"/>
                  </a:lnTo>
                  <a:lnTo>
                    <a:pt x="24374" y="99955"/>
                  </a:lnTo>
                  <a:lnTo>
                    <a:pt x="18109" y="96349"/>
                  </a:lnTo>
                  <a:lnTo>
                    <a:pt x="15049" y="93998"/>
                  </a:lnTo>
                  <a:lnTo>
                    <a:pt x="13009" y="91439"/>
                  </a:lnTo>
                  <a:lnTo>
                    <a:pt x="11649" y="88741"/>
                  </a:lnTo>
                  <a:lnTo>
                    <a:pt x="10743" y="85949"/>
                  </a:lnTo>
                  <a:lnTo>
                    <a:pt x="9146" y="84089"/>
                  </a:lnTo>
                  <a:lnTo>
                    <a:pt x="7090" y="82848"/>
                  </a:lnTo>
                  <a:lnTo>
                    <a:pt x="0" y="803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75"/>
            <p:cNvSpPr/>
            <p:nvPr/>
          </p:nvSpPr>
          <p:spPr>
            <a:xfrm>
              <a:off x="1643062" y="1821656"/>
              <a:ext cx="8931" cy="178595"/>
            </a:xfrm>
            <a:custGeom>
              <a:avLst/>
              <a:gdLst/>
              <a:ahLst/>
              <a:cxnLst/>
              <a:rect l="0" t="0" r="0" b="0"/>
              <a:pathLst>
                <a:path w="8931" h="178595">
                  <a:moveTo>
                    <a:pt x="0" y="0"/>
                  </a:moveTo>
                  <a:lnTo>
                    <a:pt x="7688" y="7688"/>
                  </a:lnTo>
                  <a:lnTo>
                    <a:pt x="8102" y="9094"/>
                  </a:lnTo>
                  <a:lnTo>
                    <a:pt x="8378" y="11023"/>
                  </a:lnTo>
                  <a:lnTo>
                    <a:pt x="8562" y="13302"/>
                  </a:lnTo>
                  <a:lnTo>
                    <a:pt x="8684" y="16806"/>
                  </a:lnTo>
                  <a:lnTo>
                    <a:pt x="8881" y="34040"/>
                  </a:lnTo>
                  <a:lnTo>
                    <a:pt x="893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76"/>
            <p:cNvSpPr/>
            <p:nvPr/>
          </p:nvSpPr>
          <p:spPr>
            <a:xfrm>
              <a:off x="5197446" y="2705695"/>
              <a:ext cx="356820" cy="517923"/>
            </a:xfrm>
            <a:custGeom>
              <a:avLst/>
              <a:gdLst/>
              <a:ahLst/>
              <a:cxnLst/>
              <a:rect l="0" t="0" r="0" b="0"/>
              <a:pathLst>
                <a:path w="356820" h="517923">
                  <a:moveTo>
                    <a:pt x="17491" y="517922"/>
                  </a:moveTo>
                  <a:lnTo>
                    <a:pt x="17491" y="129788"/>
                  </a:lnTo>
                  <a:lnTo>
                    <a:pt x="14845" y="116884"/>
                  </a:lnTo>
                  <a:lnTo>
                    <a:pt x="11354" y="104534"/>
                  </a:lnTo>
                  <a:lnTo>
                    <a:pt x="9802" y="92431"/>
                  </a:lnTo>
                  <a:lnTo>
                    <a:pt x="9112" y="80437"/>
                  </a:lnTo>
                  <a:lnTo>
                    <a:pt x="8806" y="68492"/>
                  </a:lnTo>
                  <a:lnTo>
                    <a:pt x="8593" y="43440"/>
                  </a:lnTo>
                  <a:lnTo>
                    <a:pt x="7590" y="39874"/>
                  </a:lnTo>
                  <a:lnTo>
                    <a:pt x="2431" y="30115"/>
                  </a:lnTo>
                  <a:lnTo>
                    <a:pt x="0" y="19669"/>
                  </a:lnTo>
                  <a:lnTo>
                    <a:pt x="869" y="19066"/>
                  </a:lnTo>
                  <a:lnTo>
                    <a:pt x="8530" y="17863"/>
                  </a:lnTo>
                  <a:lnTo>
                    <a:pt x="41980" y="17859"/>
                  </a:lnTo>
                  <a:lnTo>
                    <a:pt x="48700" y="16867"/>
                  </a:lnTo>
                  <a:lnTo>
                    <a:pt x="56156" y="15214"/>
                  </a:lnTo>
                  <a:lnTo>
                    <a:pt x="64103" y="13119"/>
                  </a:lnTo>
                  <a:lnTo>
                    <a:pt x="72378" y="11723"/>
                  </a:lnTo>
                  <a:lnTo>
                    <a:pt x="80872" y="10791"/>
                  </a:lnTo>
                  <a:lnTo>
                    <a:pt x="89510" y="10171"/>
                  </a:lnTo>
                  <a:lnTo>
                    <a:pt x="98246" y="9757"/>
                  </a:lnTo>
                  <a:lnTo>
                    <a:pt x="115890" y="9297"/>
                  </a:lnTo>
                  <a:lnTo>
                    <a:pt x="147298" y="9039"/>
                  </a:lnTo>
                  <a:lnTo>
                    <a:pt x="157607" y="8010"/>
                  </a:lnTo>
                  <a:lnTo>
                    <a:pt x="167456" y="6332"/>
                  </a:lnTo>
                  <a:lnTo>
                    <a:pt x="176999" y="4221"/>
                  </a:lnTo>
                  <a:lnTo>
                    <a:pt x="187330" y="2814"/>
                  </a:lnTo>
                  <a:lnTo>
                    <a:pt x="198185" y="1876"/>
                  </a:lnTo>
                  <a:lnTo>
                    <a:pt x="209391" y="1251"/>
                  </a:lnTo>
                  <a:lnTo>
                    <a:pt x="229780" y="556"/>
                  </a:lnTo>
                  <a:lnTo>
                    <a:pt x="267123" y="109"/>
                  </a:lnTo>
                  <a:lnTo>
                    <a:pt x="35681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77"/>
            <p:cNvSpPr/>
            <p:nvPr/>
          </p:nvSpPr>
          <p:spPr>
            <a:xfrm>
              <a:off x="5206007" y="2955726"/>
              <a:ext cx="232173" cy="53579"/>
            </a:xfrm>
            <a:custGeom>
              <a:avLst/>
              <a:gdLst/>
              <a:ahLst/>
              <a:cxnLst/>
              <a:rect l="0" t="0" r="0" b="0"/>
              <a:pathLst>
                <a:path w="232173" h="53579">
                  <a:moveTo>
                    <a:pt x="0" y="53578"/>
                  </a:moveTo>
                  <a:lnTo>
                    <a:pt x="7689" y="45890"/>
                  </a:lnTo>
                  <a:lnTo>
                    <a:pt x="10087" y="44484"/>
                  </a:lnTo>
                  <a:lnTo>
                    <a:pt x="18043" y="40276"/>
                  </a:lnTo>
                  <a:lnTo>
                    <a:pt x="21951" y="38757"/>
                  </a:lnTo>
                  <a:lnTo>
                    <a:pt x="25548" y="37744"/>
                  </a:lnTo>
                  <a:lnTo>
                    <a:pt x="28938" y="37069"/>
                  </a:lnTo>
                  <a:lnTo>
                    <a:pt x="34175" y="35627"/>
                  </a:lnTo>
                  <a:lnTo>
                    <a:pt x="47931" y="31378"/>
                  </a:lnTo>
                  <a:lnTo>
                    <a:pt x="54774" y="28856"/>
                  </a:lnTo>
                  <a:lnTo>
                    <a:pt x="61321" y="26183"/>
                  </a:lnTo>
                  <a:lnTo>
                    <a:pt x="67670" y="23409"/>
                  </a:lnTo>
                  <a:lnTo>
                    <a:pt x="74879" y="21559"/>
                  </a:lnTo>
                  <a:lnTo>
                    <a:pt x="82662" y="20326"/>
                  </a:lnTo>
                  <a:lnTo>
                    <a:pt x="90827" y="19504"/>
                  </a:lnTo>
                  <a:lnTo>
                    <a:pt x="99247" y="17963"/>
                  </a:lnTo>
                  <a:lnTo>
                    <a:pt x="107836" y="15944"/>
                  </a:lnTo>
                  <a:lnTo>
                    <a:pt x="116539" y="13606"/>
                  </a:lnTo>
                  <a:lnTo>
                    <a:pt x="125318" y="12047"/>
                  </a:lnTo>
                  <a:lnTo>
                    <a:pt x="134147" y="11008"/>
                  </a:lnTo>
                  <a:lnTo>
                    <a:pt x="143010" y="10315"/>
                  </a:lnTo>
                  <a:lnTo>
                    <a:pt x="151894" y="8861"/>
                  </a:lnTo>
                  <a:lnTo>
                    <a:pt x="160794" y="6900"/>
                  </a:lnTo>
                  <a:lnTo>
                    <a:pt x="169704" y="4600"/>
                  </a:lnTo>
                  <a:lnTo>
                    <a:pt x="178620" y="3067"/>
                  </a:lnTo>
                  <a:lnTo>
                    <a:pt x="187541" y="2045"/>
                  </a:lnTo>
                  <a:lnTo>
                    <a:pt x="196465" y="1363"/>
                  </a:lnTo>
                  <a:lnTo>
                    <a:pt x="204399" y="909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78"/>
            <p:cNvSpPr/>
            <p:nvPr/>
          </p:nvSpPr>
          <p:spPr>
            <a:xfrm>
              <a:off x="5625703" y="3000384"/>
              <a:ext cx="205383" cy="17851"/>
            </a:xfrm>
            <a:custGeom>
              <a:avLst/>
              <a:gdLst/>
              <a:ahLst/>
              <a:cxnLst/>
              <a:rect l="0" t="0" r="0" b="0"/>
              <a:pathLst>
                <a:path w="205383" h="17851">
                  <a:moveTo>
                    <a:pt x="0" y="17850"/>
                  </a:moveTo>
                  <a:lnTo>
                    <a:pt x="0" y="13109"/>
                  </a:lnTo>
                  <a:lnTo>
                    <a:pt x="991" y="11713"/>
                  </a:lnTo>
                  <a:lnTo>
                    <a:pt x="2645" y="10782"/>
                  </a:lnTo>
                  <a:lnTo>
                    <a:pt x="7688" y="9288"/>
                  </a:lnTo>
                  <a:lnTo>
                    <a:pt x="10087" y="8173"/>
                  </a:lnTo>
                  <a:lnTo>
                    <a:pt x="18042" y="4288"/>
                  </a:lnTo>
                  <a:lnTo>
                    <a:pt x="22942" y="2856"/>
                  </a:lnTo>
                  <a:lnTo>
                    <a:pt x="28193" y="1901"/>
                  </a:lnTo>
                  <a:lnTo>
                    <a:pt x="33678" y="1264"/>
                  </a:lnTo>
                  <a:lnTo>
                    <a:pt x="39319" y="839"/>
                  </a:lnTo>
                  <a:lnTo>
                    <a:pt x="45064" y="556"/>
                  </a:lnTo>
                  <a:lnTo>
                    <a:pt x="57731" y="242"/>
                  </a:lnTo>
                  <a:lnTo>
                    <a:pt x="137606" y="0"/>
                  </a:lnTo>
                  <a:lnTo>
                    <a:pt x="148292" y="989"/>
                  </a:lnTo>
                  <a:lnTo>
                    <a:pt x="158392" y="2641"/>
                  </a:lnTo>
                  <a:lnTo>
                    <a:pt x="168103" y="4734"/>
                  </a:lnTo>
                  <a:lnTo>
                    <a:pt x="176561" y="6129"/>
                  </a:lnTo>
                  <a:lnTo>
                    <a:pt x="184184" y="7059"/>
                  </a:lnTo>
                  <a:lnTo>
                    <a:pt x="205382" y="89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79"/>
            <p:cNvSpPr/>
            <p:nvPr/>
          </p:nvSpPr>
          <p:spPr>
            <a:xfrm>
              <a:off x="5652492" y="3161109"/>
              <a:ext cx="205384" cy="8931"/>
            </a:xfrm>
            <a:custGeom>
              <a:avLst/>
              <a:gdLst/>
              <a:ahLst/>
              <a:cxnLst/>
              <a:rect l="0" t="0" r="0" b="0"/>
              <a:pathLst>
                <a:path w="205384" h="8931">
                  <a:moveTo>
                    <a:pt x="0" y="0"/>
                  </a:moveTo>
                  <a:lnTo>
                    <a:pt x="111421" y="0"/>
                  </a:lnTo>
                  <a:lnTo>
                    <a:pt x="125874" y="992"/>
                  </a:lnTo>
                  <a:lnTo>
                    <a:pt x="139478" y="2646"/>
                  </a:lnTo>
                  <a:lnTo>
                    <a:pt x="152517" y="4740"/>
                  </a:lnTo>
                  <a:lnTo>
                    <a:pt x="164186" y="6137"/>
                  </a:lnTo>
                  <a:lnTo>
                    <a:pt x="174942" y="7068"/>
                  </a:lnTo>
                  <a:lnTo>
                    <a:pt x="205383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80"/>
            <p:cNvSpPr/>
            <p:nvPr/>
          </p:nvSpPr>
          <p:spPr>
            <a:xfrm>
              <a:off x="6033227" y="2786062"/>
              <a:ext cx="485445" cy="625078"/>
            </a:xfrm>
            <a:custGeom>
              <a:avLst/>
              <a:gdLst/>
              <a:ahLst/>
              <a:cxnLst/>
              <a:rect l="0" t="0" r="0" b="0"/>
              <a:pathLst>
                <a:path w="485445" h="625078">
                  <a:moveTo>
                    <a:pt x="378288" y="0"/>
                  </a:moveTo>
                  <a:lnTo>
                    <a:pt x="322669" y="0"/>
                  </a:lnTo>
                  <a:lnTo>
                    <a:pt x="314420" y="992"/>
                  </a:lnTo>
                  <a:lnTo>
                    <a:pt x="305943" y="2646"/>
                  </a:lnTo>
                  <a:lnTo>
                    <a:pt x="125265" y="47629"/>
                  </a:lnTo>
                  <a:lnTo>
                    <a:pt x="113364" y="51596"/>
                  </a:lnTo>
                  <a:lnTo>
                    <a:pt x="101461" y="56226"/>
                  </a:lnTo>
                  <a:lnTo>
                    <a:pt x="89557" y="61296"/>
                  </a:lnTo>
                  <a:lnTo>
                    <a:pt x="78644" y="65669"/>
                  </a:lnTo>
                  <a:lnTo>
                    <a:pt x="58582" y="73173"/>
                  </a:lnTo>
                  <a:lnTo>
                    <a:pt x="49065" y="77556"/>
                  </a:lnTo>
                  <a:lnTo>
                    <a:pt x="39743" y="82461"/>
                  </a:lnTo>
                  <a:lnTo>
                    <a:pt x="30552" y="87717"/>
                  </a:lnTo>
                  <a:lnTo>
                    <a:pt x="17694" y="96201"/>
                  </a:lnTo>
                  <a:lnTo>
                    <a:pt x="4878" y="106556"/>
                  </a:lnTo>
                  <a:lnTo>
                    <a:pt x="1355" y="109733"/>
                  </a:lnTo>
                  <a:lnTo>
                    <a:pt x="0" y="112843"/>
                  </a:lnTo>
                  <a:lnTo>
                    <a:pt x="88" y="115908"/>
                  </a:lnTo>
                  <a:lnTo>
                    <a:pt x="7358" y="132698"/>
                  </a:lnTo>
                  <a:lnTo>
                    <a:pt x="10947" y="137082"/>
                  </a:lnTo>
                  <a:lnTo>
                    <a:pt x="20226" y="144600"/>
                  </a:lnTo>
                  <a:lnTo>
                    <a:pt x="33610" y="151248"/>
                  </a:lnTo>
                  <a:lnTo>
                    <a:pt x="41346" y="154410"/>
                  </a:lnTo>
                  <a:lnTo>
                    <a:pt x="50473" y="158503"/>
                  </a:lnTo>
                  <a:lnTo>
                    <a:pt x="71196" y="168341"/>
                  </a:lnTo>
                  <a:lnTo>
                    <a:pt x="83272" y="172751"/>
                  </a:lnTo>
                  <a:lnTo>
                    <a:pt x="96282" y="176683"/>
                  </a:lnTo>
                  <a:lnTo>
                    <a:pt x="148068" y="190123"/>
                  </a:lnTo>
                  <a:lnTo>
                    <a:pt x="159324" y="194217"/>
                  </a:lnTo>
                  <a:lnTo>
                    <a:pt x="169804" y="198931"/>
                  </a:lnTo>
                  <a:lnTo>
                    <a:pt x="179767" y="204058"/>
                  </a:lnTo>
                  <a:lnTo>
                    <a:pt x="190379" y="208468"/>
                  </a:lnTo>
                  <a:lnTo>
                    <a:pt x="201422" y="212401"/>
                  </a:lnTo>
                  <a:lnTo>
                    <a:pt x="212752" y="216015"/>
                  </a:lnTo>
                  <a:lnTo>
                    <a:pt x="222290" y="220408"/>
                  </a:lnTo>
                  <a:lnTo>
                    <a:pt x="230633" y="225322"/>
                  </a:lnTo>
                  <a:lnTo>
                    <a:pt x="245195" y="235080"/>
                  </a:lnTo>
                  <a:lnTo>
                    <a:pt x="258282" y="242725"/>
                  </a:lnTo>
                  <a:lnTo>
                    <a:pt x="272064" y="252607"/>
                  </a:lnTo>
                  <a:lnTo>
                    <a:pt x="274730" y="255717"/>
                  </a:lnTo>
                  <a:lnTo>
                    <a:pt x="276507" y="258783"/>
                  </a:lnTo>
                  <a:lnTo>
                    <a:pt x="277692" y="261819"/>
                  </a:lnTo>
                  <a:lnTo>
                    <a:pt x="279360" y="275573"/>
                  </a:lnTo>
                  <a:lnTo>
                    <a:pt x="278601" y="279957"/>
                  </a:lnTo>
                  <a:lnTo>
                    <a:pt x="275113" y="287475"/>
                  </a:lnTo>
                  <a:lnTo>
                    <a:pt x="262830" y="302026"/>
                  </a:lnTo>
                  <a:lnTo>
                    <a:pt x="251364" y="314164"/>
                  </a:lnTo>
                  <a:lnTo>
                    <a:pt x="239526" y="323514"/>
                  </a:lnTo>
                  <a:lnTo>
                    <a:pt x="225334" y="334284"/>
                  </a:lnTo>
                  <a:lnTo>
                    <a:pt x="212413" y="345685"/>
                  </a:lnTo>
                  <a:lnTo>
                    <a:pt x="197409" y="357367"/>
                  </a:lnTo>
                  <a:lnTo>
                    <a:pt x="189242" y="363260"/>
                  </a:lnTo>
                  <a:lnTo>
                    <a:pt x="174874" y="375100"/>
                  </a:lnTo>
                  <a:lnTo>
                    <a:pt x="161874" y="386977"/>
                  </a:lnTo>
                  <a:lnTo>
                    <a:pt x="149482" y="398870"/>
                  </a:lnTo>
                  <a:lnTo>
                    <a:pt x="134713" y="410770"/>
                  </a:lnTo>
                  <a:lnTo>
                    <a:pt x="126608" y="416722"/>
                  </a:lnTo>
                  <a:lnTo>
                    <a:pt x="114956" y="431272"/>
                  </a:lnTo>
                  <a:lnTo>
                    <a:pt x="105478" y="446669"/>
                  </a:lnTo>
                  <a:lnTo>
                    <a:pt x="94651" y="460126"/>
                  </a:lnTo>
                  <a:lnTo>
                    <a:pt x="82140" y="474118"/>
                  </a:lnTo>
                  <a:lnTo>
                    <a:pt x="79652" y="479790"/>
                  </a:lnTo>
                  <a:lnTo>
                    <a:pt x="76889" y="494029"/>
                  </a:lnTo>
                  <a:lnTo>
                    <a:pt x="75334" y="509299"/>
                  </a:lnTo>
                  <a:lnTo>
                    <a:pt x="77615" y="519381"/>
                  </a:lnTo>
                  <a:lnTo>
                    <a:pt x="79614" y="524848"/>
                  </a:lnTo>
                  <a:lnTo>
                    <a:pt x="82929" y="529485"/>
                  </a:lnTo>
                  <a:lnTo>
                    <a:pt x="97077" y="541743"/>
                  </a:lnTo>
                  <a:lnTo>
                    <a:pt x="108115" y="551991"/>
                  </a:lnTo>
                  <a:lnTo>
                    <a:pt x="122281" y="560514"/>
                  </a:lnTo>
                  <a:lnTo>
                    <a:pt x="130226" y="564176"/>
                  </a:lnTo>
                  <a:lnTo>
                    <a:pt x="139491" y="567610"/>
                  </a:lnTo>
                  <a:lnTo>
                    <a:pt x="149637" y="570891"/>
                  </a:lnTo>
                  <a:lnTo>
                    <a:pt x="160370" y="574071"/>
                  </a:lnTo>
                  <a:lnTo>
                    <a:pt x="182878" y="580249"/>
                  </a:lnTo>
                  <a:lnTo>
                    <a:pt x="194436" y="583286"/>
                  </a:lnTo>
                  <a:lnTo>
                    <a:pt x="220508" y="589306"/>
                  </a:lnTo>
                  <a:lnTo>
                    <a:pt x="247640" y="595289"/>
                  </a:lnTo>
                  <a:lnTo>
                    <a:pt x="286220" y="604235"/>
                  </a:lnTo>
                  <a:lnTo>
                    <a:pt x="314218" y="610192"/>
                  </a:lnTo>
                  <a:lnTo>
                    <a:pt x="327637" y="612178"/>
                  </a:lnTo>
                  <a:lnTo>
                    <a:pt x="340552" y="613502"/>
                  </a:lnTo>
                  <a:lnTo>
                    <a:pt x="353131" y="614384"/>
                  </a:lnTo>
                  <a:lnTo>
                    <a:pt x="364492" y="615964"/>
                  </a:lnTo>
                  <a:lnTo>
                    <a:pt x="375044" y="618010"/>
                  </a:lnTo>
                  <a:lnTo>
                    <a:pt x="385056" y="620366"/>
                  </a:lnTo>
                  <a:lnTo>
                    <a:pt x="395698" y="621936"/>
                  </a:lnTo>
                  <a:lnTo>
                    <a:pt x="406762" y="622984"/>
                  </a:lnTo>
                  <a:lnTo>
                    <a:pt x="427654" y="624148"/>
                  </a:lnTo>
                  <a:lnTo>
                    <a:pt x="443554" y="624665"/>
                  </a:lnTo>
                  <a:lnTo>
                    <a:pt x="473447" y="625024"/>
                  </a:lnTo>
                  <a:lnTo>
                    <a:pt x="485236" y="625077"/>
                  </a:lnTo>
                  <a:lnTo>
                    <a:pt x="485444" y="6161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81"/>
            <p:cNvSpPr/>
            <p:nvPr/>
          </p:nvSpPr>
          <p:spPr>
            <a:xfrm>
              <a:off x="6581413" y="2830710"/>
              <a:ext cx="258728" cy="767955"/>
            </a:xfrm>
            <a:custGeom>
              <a:avLst/>
              <a:gdLst/>
              <a:ahLst/>
              <a:cxnLst/>
              <a:rect l="0" t="0" r="0" b="0"/>
              <a:pathLst>
                <a:path w="258728" h="767955">
                  <a:moveTo>
                    <a:pt x="151571" y="0"/>
                  </a:moveTo>
                  <a:lnTo>
                    <a:pt x="151571" y="4741"/>
                  </a:lnTo>
                  <a:lnTo>
                    <a:pt x="150579" y="6137"/>
                  </a:lnTo>
                  <a:lnTo>
                    <a:pt x="148925" y="7068"/>
                  </a:lnTo>
                  <a:lnTo>
                    <a:pt x="143881" y="8563"/>
                  </a:lnTo>
                  <a:lnTo>
                    <a:pt x="138269" y="13562"/>
                  </a:lnTo>
                  <a:lnTo>
                    <a:pt x="136749" y="15986"/>
                  </a:lnTo>
                  <a:lnTo>
                    <a:pt x="133619" y="24140"/>
                  </a:lnTo>
                  <a:lnTo>
                    <a:pt x="129371" y="29911"/>
                  </a:lnTo>
                  <a:lnTo>
                    <a:pt x="121529" y="35784"/>
                  </a:lnTo>
                  <a:lnTo>
                    <a:pt x="116661" y="38739"/>
                  </a:lnTo>
                  <a:lnTo>
                    <a:pt x="108605" y="47314"/>
                  </a:lnTo>
                  <a:lnTo>
                    <a:pt x="101717" y="57740"/>
                  </a:lnTo>
                  <a:lnTo>
                    <a:pt x="95349" y="68988"/>
                  </a:lnTo>
                  <a:lnTo>
                    <a:pt x="89210" y="80602"/>
                  </a:lnTo>
                  <a:lnTo>
                    <a:pt x="82183" y="92378"/>
                  </a:lnTo>
                  <a:lnTo>
                    <a:pt x="77531" y="98296"/>
                  </a:lnTo>
                  <a:lnTo>
                    <a:pt x="72445" y="104226"/>
                  </a:lnTo>
                  <a:lnTo>
                    <a:pt x="68062" y="111156"/>
                  </a:lnTo>
                  <a:lnTo>
                    <a:pt x="56162" y="135131"/>
                  </a:lnTo>
                  <a:lnTo>
                    <a:pt x="51253" y="143665"/>
                  </a:lnTo>
                  <a:lnTo>
                    <a:pt x="45997" y="152331"/>
                  </a:lnTo>
                  <a:lnTo>
                    <a:pt x="41501" y="160094"/>
                  </a:lnTo>
                  <a:lnTo>
                    <a:pt x="33859" y="174010"/>
                  </a:lnTo>
                  <a:lnTo>
                    <a:pt x="27154" y="189455"/>
                  </a:lnTo>
                  <a:lnTo>
                    <a:pt x="20868" y="207234"/>
                  </a:lnTo>
                  <a:lnTo>
                    <a:pt x="8748" y="248339"/>
                  </a:lnTo>
                  <a:lnTo>
                    <a:pt x="3758" y="267139"/>
                  </a:lnTo>
                  <a:lnTo>
                    <a:pt x="1540" y="285416"/>
                  </a:lnTo>
                  <a:lnTo>
                    <a:pt x="555" y="306107"/>
                  </a:lnTo>
                  <a:lnTo>
                    <a:pt x="0" y="340069"/>
                  </a:lnTo>
                  <a:lnTo>
                    <a:pt x="862" y="363470"/>
                  </a:lnTo>
                  <a:lnTo>
                    <a:pt x="4552" y="387099"/>
                  </a:lnTo>
                  <a:lnTo>
                    <a:pt x="12146" y="410831"/>
                  </a:lnTo>
                  <a:lnTo>
                    <a:pt x="16949" y="422715"/>
                  </a:lnTo>
                  <a:lnTo>
                    <a:pt x="22135" y="434607"/>
                  </a:lnTo>
                  <a:lnTo>
                    <a:pt x="33190" y="458404"/>
                  </a:lnTo>
                  <a:lnTo>
                    <a:pt x="39907" y="470306"/>
                  </a:lnTo>
                  <a:lnTo>
                    <a:pt x="47363" y="482209"/>
                  </a:lnTo>
                  <a:lnTo>
                    <a:pt x="55310" y="494114"/>
                  </a:lnTo>
                  <a:lnTo>
                    <a:pt x="72078" y="520570"/>
                  </a:lnTo>
                  <a:lnTo>
                    <a:pt x="80716" y="534570"/>
                  </a:lnTo>
                  <a:lnTo>
                    <a:pt x="88459" y="548865"/>
                  </a:lnTo>
                  <a:lnTo>
                    <a:pt x="95605" y="563355"/>
                  </a:lnTo>
                  <a:lnTo>
                    <a:pt x="102354" y="577976"/>
                  </a:lnTo>
                  <a:lnTo>
                    <a:pt x="111814" y="592685"/>
                  </a:lnTo>
                  <a:lnTo>
                    <a:pt x="123082" y="607451"/>
                  </a:lnTo>
                  <a:lnTo>
                    <a:pt x="135555" y="622257"/>
                  </a:lnTo>
                  <a:lnTo>
                    <a:pt x="148831" y="637088"/>
                  </a:lnTo>
                  <a:lnTo>
                    <a:pt x="176811" y="666797"/>
                  </a:lnTo>
                  <a:lnTo>
                    <a:pt x="190227" y="681663"/>
                  </a:lnTo>
                  <a:lnTo>
                    <a:pt x="215714" y="711412"/>
                  </a:lnTo>
                  <a:lnTo>
                    <a:pt x="226083" y="724306"/>
                  </a:lnTo>
                  <a:lnTo>
                    <a:pt x="234980" y="735879"/>
                  </a:lnTo>
                  <a:lnTo>
                    <a:pt x="258727" y="7679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82"/>
            <p:cNvSpPr/>
            <p:nvPr/>
          </p:nvSpPr>
          <p:spPr>
            <a:xfrm>
              <a:off x="3296821" y="2924143"/>
              <a:ext cx="247851" cy="170323"/>
            </a:xfrm>
            <a:custGeom>
              <a:avLst/>
              <a:gdLst/>
              <a:ahLst/>
              <a:cxnLst/>
              <a:rect l="0" t="0" r="0" b="0"/>
              <a:pathLst>
                <a:path w="247851" h="170323">
                  <a:moveTo>
                    <a:pt x="114319" y="40513"/>
                  </a:moveTo>
                  <a:lnTo>
                    <a:pt x="114319" y="35772"/>
                  </a:lnTo>
                  <a:lnTo>
                    <a:pt x="113327" y="34376"/>
                  </a:lnTo>
                  <a:lnTo>
                    <a:pt x="111673" y="33445"/>
                  </a:lnTo>
                  <a:lnTo>
                    <a:pt x="106631" y="31951"/>
                  </a:lnTo>
                  <a:lnTo>
                    <a:pt x="101017" y="31692"/>
                  </a:lnTo>
                  <a:lnTo>
                    <a:pt x="98505" y="32648"/>
                  </a:lnTo>
                  <a:lnTo>
                    <a:pt x="89238" y="38734"/>
                  </a:lnTo>
                  <a:lnTo>
                    <a:pt x="84700" y="41311"/>
                  </a:lnTo>
                  <a:lnTo>
                    <a:pt x="79691" y="44022"/>
                  </a:lnTo>
                  <a:lnTo>
                    <a:pt x="75359" y="46821"/>
                  </a:lnTo>
                  <a:lnTo>
                    <a:pt x="71478" y="49679"/>
                  </a:lnTo>
                  <a:lnTo>
                    <a:pt x="67899" y="52577"/>
                  </a:lnTo>
                  <a:lnTo>
                    <a:pt x="63528" y="55501"/>
                  </a:lnTo>
                  <a:lnTo>
                    <a:pt x="58631" y="58442"/>
                  </a:lnTo>
                  <a:lnTo>
                    <a:pt x="53381" y="61395"/>
                  </a:lnTo>
                  <a:lnTo>
                    <a:pt x="48889" y="65348"/>
                  </a:lnTo>
                  <a:lnTo>
                    <a:pt x="44902" y="69968"/>
                  </a:lnTo>
                  <a:lnTo>
                    <a:pt x="41252" y="75033"/>
                  </a:lnTo>
                  <a:lnTo>
                    <a:pt x="37827" y="79401"/>
                  </a:lnTo>
                  <a:lnTo>
                    <a:pt x="34550" y="83305"/>
                  </a:lnTo>
                  <a:lnTo>
                    <a:pt x="31375" y="86901"/>
                  </a:lnTo>
                  <a:lnTo>
                    <a:pt x="28265" y="91282"/>
                  </a:lnTo>
                  <a:lnTo>
                    <a:pt x="25199" y="96187"/>
                  </a:lnTo>
                  <a:lnTo>
                    <a:pt x="22164" y="101441"/>
                  </a:lnTo>
                  <a:lnTo>
                    <a:pt x="16145" y="112571"/>
                  </a:lnTo>
                  <a:lnTo>
                    <a:pt x="13151" y="118317"/>
                  </a:lnTo>
                  <a:lnTo>
                    <a:pt x="10163" y="123140"/>
                  </a:lnTo>
                  <a:lnTo>
                    <a:pt x="7178" y="127348"/>
                  </a:lnTo>
                  <a:lnTo>
                    <a:pt x="4196" y="131145"/>
                  </a:lnTo>
                  <a:lnTo>
                    <a:pt x="2209" y="134668"/>
                  </a:lnTo>
                  <a:lnTo>
                    <a:pt x="884" y="138010"/>
                  </a:lnTo>
                  <a:lnTo>
                    <a:pt x="0" y="141230"/>
                  </a:lnTo>
                  <a:lnTo>
                    <a:pt x="403" y="144368"/>
                  </a:lnTo>
                  <a:lnTo>
                    <a:pt x="1664" y="147453"/>
                  </a:lnTo>
                  <a:lnTo>
                    <a:pt x="3497" y="150502"/>
                  </a:lnTo>
                  <a:lnTo>
                    <a:pt x="4719" y="153526"/>
                  </a:lnTo>
                  <a:lnTo>
                    <a:pt x="5533" y="156535"/>
                  </a:lnTo>
                  <a:lnTo>
                    <a:pt x="6077" y="159532"/>
                  </a:lnTo>
                  <a:lnTo>
                    <a:pt x="7431" y="161531"/>
                  </a:lnTo>
                  <a:lnTo>
                    <a:pt x="9326" y="162863"/>
                  </a:lnTo>
                  <a:lnTo>
                    <a:pt x="15069" y="165336"/>
                  </a:lnTo>
                  <a:lnTo>
                    <a:pt x="24237" y="169742"/>
                  </a:lnTo>
                  <a:lnTo>
                    <a:pt x="29460" y="170322"/>
                  </a:lnTo>
                  <a:lnTo>
                    <a:pt x="34926" y="169716"/>
                  </a:lnTo>
                  <a:lnTo>
                    <a:pt x="40554" y="168320"/>
                  </a:lnTo>
                  <a:lnTo>
                    <a:pt x="46291" y="167390"/>
                  </a:lnTo>
                  <a:lnTo>
                    <a:pt x="52100" y="166769"/>
                  </a:lnTo>
                  <a:lnTo>
                    <a:pt x="57957" y="166356"/>
                  </a:lnTo>
                  <a:lnTo>
                    <a:pt x="63845" y="165088"/>
                  </a:lnTo>
                  <a:lnTo>
                    <a:pt x="69756" y="163250"/>
                  </a:lnTo>
                  <a:lnTo>
                    <a:pt x="75681" y="161033"/>
                  </a:lnTo>
                  <a:lnTo>
                    <a:pt x="98241" y="153172"/>
                  </a:lnTo>
                  <a:lnTo>
                    <a:pt x="105584" y="150346"/>
                  </a:lnTo>
                  <a:lnTo>
                    <a:pt x="112465" y="147469"/>
                  </a:lnTo>
                  <a:lnTo>
                    <a:pt x="119036" y="144559"/>
                  </a:lnTo>
                  <a:lnTo>
                    <a:pt x="126393" y="140635"/>
                  </a:lnTo>
                  <a:lnTo>
                    <a:pt x="134275" y="136034"/>
                  </a:lnTo>
                  <a:lnTo>
                    <a:pt x="142506" y="130983"/>
                  </a:lnTo>
                  <a:lnTo>
                    <a:pt x="149977" y="125631"/>
                  </a:lnTo>
                  <a:lnTo>
                    <a:pt x="156943" y="120078"/>
                  </a:lnTo>
                  <a:lnTo>
                    <a:pt x="163571" y="114393"/>
                  </a:lnTo>
                  <a:lnTo>
                    <a:pt x="169974" y="109610"/>
                  </a:lnTo>
                  <a:lnTo>
                    <a:pt x="176227" y="105429"/>
                  </a:lnTo>
                  <a:lnTo>
                    <a:pt x="182380" y="101650"/>
                  </a:lnTo>
                  <a:lnTo>
                    <a:pt x="188466" y="97145"/>
                  </a:lnTo>
                  <a:lnTo>
                    <a:pt x="194509" y="92158"/>
                  </a:lnTo>
                  <a:lnTo>
                    <a:pt x="200520" y="86850"/>
                  </a:lnTo>
                  <a:lnTo>
                    <a:pt x="205522" y="81326"/>
                  </a:lnTo>
                  <a:lnTo>
                    <a:pt x="209847" y="75659"/>
                  </a:lnTo>
                  <a:lnTo>
                    <a:pt x="213723" y="69896"/>
                  </a:lnTo>
                  <a:lnTo>
                    <a:pt x="217299" y="64071"/>
                  </a:lnTo>
                  <a:lnTo>
                    <a:pt x="220676" y="58203"/>
                  </a:lnTo>
                  <a:lnTo>
                    <a:pt x="223919" y="52306"/>
                  </a:lnTo>
                  <a:lnTo>
                    <a:pt x="227073" y="47383"/>
                  </a:lnTo>
                  <a:lnTo>
                    <a:pt x="230168" y="43108"/>
                  </a:lnTo>
                  <a:lnTo>
                    <a:pt x="233223" y="39267"/>
                  </a:lnTo>
                  <a:lnTo>
                    <a:pt x="235261" y="35713"/>
                  </a:lnTo>
                  <a:lnTo>
                    <a:pt x="236619" y="32352"/>
                  </a:lnTo>
                  <a:lnTo>
                    <a:pt x="237524" y="29119"/>
                  </a:lnTo>
                  <a:lnTo>
                    <a:pt x="239120" y="25972"/>
                  </a:lnTo>
                  <a:lnTo>
                    <a:pt x="241176" y="22881"/>
                  </a:lnTo>
                  <a:lnTo>
                    <a:pt x="243539" y="19829"/>
                  </a:lnTo>
                  <a:lnTo>
                    <a:pt x="245114" y="16801"/>
                  </a:lnTo>
                  <a:lnTo>
                    <a:pt x="246164" y="13791"/>
                  </a:lnTo>
                  <a:lnTo>
                    <a:pt x="247850" y="6571"/>
                  </a:lnTo>
                  <a:lnTo>
                    <a:pt x="246996" y="4986"/>
                  </a:lnTo>
                  <a:lnTo>
                    <a:pt x="243401" y="580"/>
                  </a:lnTo>
                  <a:lnTo>
                    <a:pt x="240061" y="0"/>
                  </a:lnTo>
                  <a:lnTo>
                    <a:pt x="235850" y="606"/>
                  </a:lnTo>
                  <a:lnTo>
                    <a:pt x="231059" y="2002"/>
                  </a:lnTo>
                  <a:lnTo>
                    <a:pt x="226872" y="2933"/>
                  </a:lnTo>
                  <a:lnTo>
                    <a:pt x="219574" y="3967"/>
                  </a:lnTo>
                  <a:lnTo>
                    <a:pt x="213024" y="4426"/>
                  </a:lnTo>
                  <a:lnTo>
                    <a:pt x="203616" y="47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83"/>
            <p:cNvSpPr/>
            <p:nvPr/>
          </p:nvSpPr>
          <p:spPr>
            <a:xfrm>
              <a:off x="3277195" y="3357562"/>
              <a:ext cx="71438" cy="214314"/>
            </a:xfrm>
            <a:custGeom>
              <a:avLst/>
              <a:gdLst/>
              <a:ahLst/>
              <a:cxnLst/>
              <a:rect l="0" t="0" r="0" b="0"/>
              <a:pathLst>
                <a:path w="71438" h="214314">
                  <a:moveTo>
                    <a:pt x="0" y="0"/>
                  </a:moveTo>
                  <a:lnTo>
                    <a:pt x="0" y="25731"/>
                  </a:lnTo>
                  <a:lnTo>
                    <a:pt x="992" y="31045"/>
                  </a:lnTo>
                  <a:lnTo>
                    <a:pt x="2646" y="36571"/>
                  </a:lnTo>
                  <a:lnTo>
                    <a:pt x="4740" y="42240"/>
                  </a:lnTo>
                  <a:lnTo>
                    <a:pt x="11098" y="48996"/>
                  </a:lnTo>
                  <a:lnTo>
                    <a:pt x="20297" y="56476"/>
                  </a:lnTo>
                  <a:lnTo>
                    <a:pt x="31391" y="64440"/>
                  </a:lnTo>
                  <a:lnTo>
                    <a:pt x="38786" y="71733"/>
                  </a:lnTo>
                  <a:lnTo>
                    <a:pt x="43717" y="78580"/>
                  </a:lnTo>
                  <a:lnTo>
                    <a:pt x="47004" y="85129"/>
                  </a:lnTo>
                  <a:lnTo>
                    <a:pt x="49195" y="92471"/>
                  </a:lnTo>
                  <a:lnTo>
                    <a:pt x="50656" y="100343"/>
                  </a:lnTo>
                  <a:lnTo>
                    <a:pt x="51630" y="108567"/>
                  </a:lnTo>
                  <a:lnTo>
                    <a:pt x="53272" y="117027"/>
                  </a:lnTo>
                  <a:lnTo>
                    <a:pt x="55358" y="125643"/>
                  </a:lnTo>
                  <a:lnTo>
                    <a:pt x="57741" y="134364"/>
                  </a:lnTo>
                  <a:lnTo>
                    <a:pt x="59330" y="143154"/>
                  </a:lnTo>
                  <a:lnTo>
                    <a:pt x="60389" y="151991"/>
                  </a:lnTo>
                  <a:lnTo>
                    <a:pt x="61095" y="160858"/>
                  </a:lnTo>
                  <a:lnTo>
                    <a:pt x="61566" y="168754"/>
                  </a:lnTo>
                  <a:lnTo>
                    <a:pt x="62089" y="182819"/>
                  </a:lnTo>
                  <a:lnTo>
                    <a:pt x="63221" y="189348"/>
                  </a:lnTo>
                  <a:lnTo>
                    <a:pt x="64968" y="195685"/>
                  </a:lnTo>
                  <a:lnTo>
                    <a:pt x="71437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84"/>
            <p:cNvSpPr/>
            <p:nvPr/>
          </p:nvSpPr>
          <p:spPr>
            <a:xfrm>
              <a:off x="3384351" y="3768330"/>
              <a:ext cx="241103" cy="285749"/>
            </a:xfrm>
            <a:custGeom>
              <a:avLst/>
              <a:gdLst/>
              <a:ahLst/>
              <a:cxnLst/>
              <a:rect l="0" t="0" r="0" b="0"/>
              <a:pathLst>
                <a:path w="241103" h="285749">
                  <a:moveTo>
                    <a:pt x="0" y="98224"/>
                  </a:moveTo>
                  <a:lnTo>
                    <a:pt x="4740" y="98224"/>
                  </a:lnTo>
                  <a:lnTo>
                    <a:pt x="6137" y="97232"/>
                  </a:lnTo>
                  <a:lnTo>
                    <a:pt x="7068" y="95578"/>
                  </a:lnTo>
                  <a:lnTo>
                    <a:pt x="7688" y="93484"/>
                  </a:lnTo>
                  <a:lnTo>
                    <a:pt x="9094" y="92087"/>
                  </a:lnTo>
                  <a:lnTo>
                    <a:pt x="11024" y="91156"/>
                  </a:lnTo>
                  <a:lnTo>
                    <a:pt x="13302" y="90536"/>
                  </a:lnTo>
                  <a:lnTo>
                    <a:pt x="18480" y="87200"/>
                  </a:lnTo>
                  <a:lnTo>
                    <a:pt x="21250" y="84922"/>
                  </a:lnTo>
                  <a:lnTo>
                    <a:pt x="23096" y="82410"/>
                  </a:lnTo>
                  <a:lnTo>
                    <a:pt x="26687" y="74136"/>
                  </a:lnTo>
                  <a:lnTo>
                    <a:pt x="33594" y="65400"/>
                  </a:lnTo>
                  <a:lnTo>
                    <a:pt x="39074" y="59492"/>
                  </a:lnTo>
                  <a:lnTo>
                    <a:pt x="50676" y="47615"/>
                  </a:lnTo>
                  <a:lnTo>
                    <a:pt x="65494" y="32739"/>
                  </a:lnTo>
                  <a:lnTo>
                    <a:pt x="67475" y="29762"/>
                  </a:lnTo>
                  <a:lnTo>
                    <a:pt x="69676" y="23810"/>
                  </a:lnTo>
                  <a:lnTo>
                    <a:pt x="71256" y="21825"/>
                  </a:lnTo>
                  <a:lnTo>
                    <a:pt x="73301" y="20503"/>
                  </a:lnTo>
                  <a:lnTo>
                    <a:pt x="75656" y="19620"/>
                  </a:lnTo>
                  <a:lnTo>
                    <a:pt x="80920" y="15995"/>
                  </a:lnTo>
                  <a:lnTo>
                    <a:pt x="87642" y="10323"/>
                  </a:lnTo>
                  <a:lnTo>
                    <a:pt x="91208" y="9547"/>
                  </a:lnTo>
                  <a:lnTo>
                    <a:pt x="93547" y="9341"/>
                  </a:lnTo>
                  <a:lnTo>
                    <a:pt x="95107" y="8211"/>
                  </a:lnTo>
                  <a:lnTo>
                    <a:pt x="96147" y="6465"/>
                  </a:lnTo>
                  <a:lnTo>
                    <a:pt x="98225" y="0"/>
                  </a:lnTo>
                  <a:lnTo>
                    <a:pt x="98227" y="13658"/>
                  </a:lnTo>
                  <a:lnTo>
                    <a:pt x="99219" y="16050"/>
                  </a:lnTo>
                  <a:lnTo>
                    <a:pt x="105295" y="24372"/>
                  </a:lnTo>
                  <a:lnTo>
                    <a:pt x="105915" y="25177"/>
                  </a:lnTo>
                  <a:lnTo>
                    <a:pt x="106604" y="28717"/>
                  </a:lnTo>
                  <a:lnTo>
                    <a:pt x="106789" y="31050"/>
                  </a:lnTo>
                  <a:lnTo>
                    <a:pt x="107903" y="33598"/>
                  </a:lnTo>
                  <a:lnTo>
                    <a:pt x="114213" y="41923"/>
                  </a:lnTo>
                  <a:lnTo>
                    <a:pt x="119553" y="47735"/>
                  </a:lnTo>
                  <a:lnTo>
                    <a:pt x="121374" y="50674"/>
                  </a:lnTo>
                  <a:lnTo>
                    <a:pt x="123397" y="56586"/>
                  </a:lnTo>
                  <a:lnTo>
                    <a:pt x="124536" y="65492"/>
                  </a:lnTo>
                  <a:lnTo>
                    <a:pt x="125688" y="68465"/>
                  </a:lnTo>
                  <a:lnTo>
                    <a:pt x="131058" y="77390"/>
                  </a:lnTo>
                  <a:lnTo>
                    <a:pt x="132662" y="83342"/>
                  </a:lnTo>
                  <a:lnTo>
                    <a:pt x="133375" y="91940"/>
                  </a:lnTo>
                  <a:lnTo>
                    <a:pt x="133692" y="101384"/>
                  </a:lnTo>
                  <a:lnTo>
                    <a:pt x="133895" y="115532"/>
                  </a:lnTo>
                  <a:lnTo>
                    <a:pt x="133936" y="132621"/>
                  </a:lnTo>
                  <a:lnTo>
                    <a:pt x="132947" y="137030"/>
                  </a:lnTo>
                  <a:lnTo>
                    <a:pt x="129202" y="144576"/>
                  </a:lnTo>
                  <a:lnTo>
                    <a:pt x="124230" y="153882"/>
                  </a:lnTo>
                  <a:lnTo>
                    <a:pt x="121516" y="159142"/>
                  </a:lnTo>
                  <a:lnTo>
                    <a:pt x="115853" y="167632"/>
                  </a:lnTo>
                  <a:lnTo>
                    <a:pt x="110029" y="174713"/>
                  </a:lnTo>
                  <a:lnTo>
                    <a:pt x="104134" y="181167"/>
                  </a:lnTo>
                  <a:lnTo>
                    <a:pt x="95236" y="190379"/>
                  </a:lnTo>
                  <a:lnTo>
                    <a:pt x="91272" y="193395"/>
                  </a:lnTo>
                  <a:lnTo>
                    <a:pt x="86645" y="196398"/>
                  </a:lnTo>
                  <a:lnTo>
                    <a:pt x="81576" y="199392"/>
                  </a:lnTo>
                  <a:lnTo>
                    <a:pt x="77204" y="201388"/>
                  </a:lnTo>
                  <a:lnTo>
                    <a:pt x="69701" y="203606"/>
                  </a:lnTo>
                  <a:lnTo>
                    <a:pt x="67303" y="205190"/>
                  </a:lnTo>
                  <a:lnTo>
                    <a:pt x="65705" y="207237"/>
                  </a:lnTo>
                  <a:lnTo>
                    <a:pt x="64639" y="209595"/>
                  </a:lnTo>
                  <a:lnTo>
                    <a:pt x="58399" y="217654"/>
                  </a:lnTo>
                  <a:lnTo>
                    <a:pt x="54001" y="222749"/>
                  </a:lnTo>
                  <a:lnTo>
                    <a:pt x="56412" y="223022"/>
                  </a:lnTo>
                  <a:lnTo>
                    <a:pt x="58444" y="223094"/>
                  </a:lnTo>
                  <a:lnTo>
                    <a:pt x="60791" y="224135"/>
                  </a:lnTo>
                  <a:lnTo>
                    <a:pt x="66044" y="227937"/>
                  </a:lnTo>
                  <a:lnTo>
                    <a:pt x="69826" y="230340"/>
                  </a:lnTo>
                  <a:lnTo>
                    <a:pt x="74332" y="232934"/>
                  </a:lnTo>
                  <a:lnTo>
                    <a:pt x="79320" y="235656"/>
                  </a:lnTo>
                  <a:lnTo>
                    <a:pt x="85623" y="237470"/>
                  </a:lnTo>
                  <a:lnTo>
                    <a:pt x="92800" y="238680"/>
                  </a:lnTo>
                  <a:lnTo>
                    <a:pt x="100562" y="239486"/>
                  </a:lnTo>
                  <a:lnTo>
                    <a:pt x="107721" y="241016"/>
                  </a:lnTo>
                  <a:lnTo>
                    <a:pt x="114478" y="243029"/>
                  </a:lnTo>
                  <a:lnTo>
                    <a:pt x="120967" y="245362"/>
                  </a:lnTo>
                  <a:lnTo>
                    <a:pt x="129262" y="247910"/>
                  </a:lnTo>
                  <a:lnTo>
                    <a:pt x="149062" y="253386"/>
                  </a:lnTo>
                  <a:lnTo>
                    <a:pt x="182521" y="262048"/>
                  </a:lnTo>
                  <a:lnTo>
                    <a:pt x="192126" y="264987"/>
                  </a:lnTo>
                  <a:lnTo>
                    <a:pt x="200514" y="267939"/>
                  </a:lnTo>
                  <a:lnTo>
                    <a:pt x="208090" y="270898"/>
                  </a:lnTo>
                  <a:lnTo>
                    <a:pt x="215125" y="273864"/>
                  </a:lnTo>
                  <a:lnTo>
                    <a:pt x="241102" y="2857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85"/>
            <p:cNvSpPr/>
            <p:nvPr/>
          </p:nvSpPr>
          <p:spPr>
            <a:xfrm>
              <a:off x="3446859" y="4223742"/>
              <a:ext cx="238658" cy="366118"/>
            </a:xfrm>
            <a:custGeom>
              <a:avLst/>
              <a:gdLst/>
              <a:ahLst/>
              <a:cxnLst/>
              <a:rect l="0" t="0" r="0" b="0"/>
              <a:pathLst>
                <a:path w="238658" h="366118">
                  <a:moveTo>
                    <a:pt x="0" y="0"/>
                  </a:moveTo>
                  <a:lnTo>
                    <a:pt x="7688" y="0"/>
                  </a:lnTo>
                  <a:lnTo>
                    <a:pt x="13670" y="2645"/>
                  </a:lnTo>
                  <a:lnTo>
                    <a:pt x="18043" y="4740"/>
                  </a:lnTo>
                  <a:lnTo>
                    <a:pt x="22942" y="6136"/>
                  </a:lnTo>
                  <a:lnTo>
                    <a:pt x="28194" y="7067"/>
                  </a:lnTo>
                  <a:lnTo>
                    <a:pt x="33678" y="7688"/>
                  </a:lnTo>
                  <a:lnTo>
                    <a:pt x="40311" y="10086"/>
                  </a:lnTo>
                  <a:lnTo>
                    <a:pt x="47710" y="13669"/>
                  </a:lnTo>
                  <a:lnTo>
                    <a:pt x="55619" y="18042"/>
                  </a:lnTo>
                  <a:lnTo>
                    <a:pt x="63868" y="21950"/>
                  </a:lnTo>
                  <a:lnTo>
                    <a:pt x="72345" y="25547"/>
                  </a:lnTo>
                  <a:lnTo>
                    <a:pt x="80972" y="28938"/>
                  </a:lnTo>
                  <a:lnTo>
                    <a:pt x="90692" y="32190"/>
                  </a:lnTo>
                  <a:lnTo>
                    <a:pt x="101141" y="35351"/>
                  </a:lnTo>
                  <a:lnTo>
                    <a:pt x="112076" y="38450"/>
                  </a:lnTo>
                  <a:lnTo>
                    <a:pt x="122342" y="42500"/>
                  </a:lnTo>
                  <a:lnTo>
                    <a:pt x="132163" y="47184"/>
                  </a:lnTo>
                  <a:lnTo>
                    <a:pt x="141687" y="52292"/>
                  </a:lnTo>
                  <a:lnTo>
                    <a:pt x="151012" y="56690"/>
                  </a:lnTo>
                  <a:lnTo>
                    <a:pt x="160206" y="60613"/>
                  </a:lnTo>
                  <a:lnTo>
                    <a:pt x="169312" y="64221"/>
                  </a:lnTo>
                  <a:lnTo>
                    <a:pt x="187367" y="70876"/>
                  </a:lnTo>
                  <a:lnTo>
                    <a:pt x="196348" y="74039"/>
                  </a:lnTo>
                  <a:lnTo>
                    <a:pt x="204321" y="77141"/>
                  </a:lnTo>
                  <a:lnTo>
                    <a:pt x="211620" y="80201"/>
                  </a:lnTo>
                  <a:lnTo>
                    <a:pt x="218471" y="83233"/>
                  </a:lnTo>
                  <a:lnTo>
                    <a:pt x="224030" y="85253"/>
                  </a:lnTo>
                  <a:lnTo>
                    <a:pt x="228728" y="86601"/>
                  </a:lnTo>
                  <a:lnTo>
                    <a:pt x="238657" y="88764"/>
                  </a:lnTo>
                  <a:lnTo>
                    <a:pt x="238480" y="88942"/>
                  </a:lnTo>
                  <a:lnTo>
                    <a:pt x="235637" y="89139"/>
                  </a:lnTo>
                  <a:lnTo>
                    <a:pt x="233489" y="90183"/>
                  </a:lnTo>
                  <a:lnTo>
                    <a:pt x="228458" y="93990"/>
                  </a:lnTo>
                  <a:lnTo>
                    <a:pt x="224735" y="95402"/>
                  </a:lnTo>
                  <a:lnTo>
                    <a:pt x="220268" y="96344"/>
                  </a:lnTo>
                  <a:lnTo>
                    <a:pt x="215307" y="96971"/>
                  </a:lnTo>
                  <a:lnTo>
                    <a:pt x="210014" y="97389"/>
                  </a:lnTo>
                  <a:lnTo>
                    <a:pt x="204501" y="97669"/>
                  </a:lnTo>
                  <a:lnTo>
                    <a:pt x="198842" y="97855"/>
                  </a:lnTo>
                  <a:lnTo>
                    <a:pt x="169364" y="98153"/>
                  </a:lnTo>
                  <a:lnTo>
                    <a:pt x="101234" y="98225"/>
                  </a:lnTo>
                  <a:lnTo>
                    <a:pt x="96263" y="99218"/>
                  </a:lnTo>
                  <a:lnTo>
                    <a:pt x="91957" y="100871"/>
                  </a:lnTo>
                  <a:lnTo>
                    <a:pt x="88093" y="102966"/>
                  </a:lnTo>
                  <a:lnTo>
                    <a:pt x="85518" y="105354"/>
                  </a:lnTo>
                  <a:lnTo>
                    <a:pt x="83801" y="107940"/>
                  </a:lnTo>
                  <a:lnTo>
                    <a:pt x="81893" y="113457"/>
                  </a:lnTo>
                  <a:lnTo>
                    <a:pt x="80819" y="123134"/>
                  </a:lnTo>
                  <a:lnTo>
                    <a:pt x="80568" y="132778"/>
                  </a:lnTo>
                  <a:lnTo>
                    <a:pt x="82485" y="138128"/>
                  </a:lnTo>
                  <a:lnTo>
                    <a:pt x="89907" y="149364"/>
                  </a:lnTo>
                  <a:lnTo>
                    <a:pt x="93673" y="155138"/>
                  </a:lnTo>
                  <a:lnTo>
                    <a:pt x="97175" y="160972"/>
                  </a:lnTo>
                  <a:lnTo>
                    <a:pt x="100502" y="166846"/>
                  </a:lnTo>
                  <a:lnTo>
                    <a:pt x="104704" y="173738"/>
                  </a:lnTo>
                  <a:lnTo>
                    <a:pt x="114665" y="189334"/>
                  </a:lnTo>
                  <a:lnTo>
                    <a:pt x="120100" y="196668"/>
                  </a:lnTo>
                  <a:lnTo>
                    <a:pt x="125707" y="203542"/>
                  </a:lnTo>
                  <a:lnTo>
                    <a:pt x="131429" y="210108"/>
                  </a:lnTo>
                  <a:lnTo>
                    <a:pt x="137229" y="216471"/>
                  </a:lnTo>
                  <a:lnTo>
                    <a:pt x="148964" y="228831"/>
                  </a:lnTo>
                  <a:lnTo>
                    <a:pt x="153880" y="234906"/>
                  </a:lnTo>
                  <a:lnTo>
                    <a:pt x="158149" y="240939"/>
                  </a:lnTo>
                  <a:lnTo>
                    <a:pt x="164546" y="251943"/>
                  </a:lnTo>
                  <a:lnTo>
                    <a:pt x="167389" y="260142"/>
                  </a:lnTo>
                  <a:lnTo>
                    <a:pt x="168990" y="270335"/>
                  </a:lnTo>
                  <a:lnTo>
                    <a:pt x="169364" y="279229"/>
                  </a:lnTo>
                  <a:lnTo>
                    <a:pt x="169464" y="284379"/>
                  </a:lnTo>
                  <a:lnTo>
                    <a:pt x="168539" y="288805"/>
                  </a:lnTo>
                  <a:lnTo>
                    <a:pt x="164864" y="296368"/>
                  </a:lnTo>
                  <a:lnTo>
                    <a:pt x="159924" y="303037"/>
                  </a:lnTo>
                  <a:lnTo>
                    <a:pt x="157217" y="306204"/>
                  </a:lnTo>
                  <a:lnTo>
                    <a:pt x="153428" y="309308"/>
                  </a:lnTo>
                  <a:lnTo>
                    <a:pt x="148918" y="312369"/>
                  </a:lnTo>
                  <a:lnTo>
                    <a:pt x="143928" y="315402"/>
                  </a:lnTo>
                  <a:lnTo>
                    <a:pt x="138615" y="318417"/>
                  </a:lnTo>
                  <a:lnTo>
                    <a:pt x="127422" y="324411"/>
                  </a:lnTo>
                  <a:lnTo>
                    <a:pt x="109964" y="333365"/>
                  </a:lnTo>
                  <a:lnTo>
                    <a:pt x="105059" y="337337"/>
                  </a:lnTo>
                  <a:lnTo>
                    <a:pt x="100797" y="341969"/>
                  </a:lnTo>
                  <a:lnTo>
                    <a:pt x="96964" y="347042"/>
                  </a:lnTo>
                  <a:lnTo>
                    <a:pt x="92424" y="350423"/>
                  </a:lnTo>
                  <a:lnTo>
                    <a:pt x="87413" y="352678"/>
                  </a:lnTo>
                  <a:lnTo>
                    <a:pt x="82088" y="354181"/>
                  </a:lnTo>
                  <a:lnTo>
                    <a:pt x="77545" y="356176"/>
                  </a:lnTo>
                  <a:lnTo>
                    <a:pt x="73525" y="358497"/>
                  </a:lnTo>
                  <a:lnTo>
                    <a:pt x="62508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86"/>
            <p:cNvSpPr/>
            <p:nvPr/>
          </p:nvSpPr>
          <p:spPr>
            <a:xfrm>
              <a:off x="3580804" y="4759523"/>
              <a:ext cx="35720" cy="267892"/>
            </a:xfrm>
            <a:custGeom>
              <a:avLst/>
              <a:gdLst/>
              <a:ahLst/>
              <a:cxnLst/>
              <a:rect l="0" t="0" r="0" b="0"/>
              <a:pathLst>
                <a:path w="35720" h="267892">
                  <a:moveTo>
                    <a:pt x="35719" y="0"/>
                  </a:moveTo>
                  <a:lnTo>
                    <a:pt x="30979" y="0"/>
                  </a:lnTo>
                  <a:lnTo>
                    <a:pt x="29582" y="992"/>
                  </a:lnTo>
                  <a:lnTo>
                    <a:pt x="28651" y="2646"/>
                  </a:lnTo>
                  <a:lnTo>
                    <a:pt x="27617" y="7129"/>
                  </a:lnTo>
                  <a:lnTo>
                    <a:pt x="27157" y="12429"/>
                  </a:lnTo>
                  <a:lnTo>
                    <a:pt x="26953" y="20738"/>
                  </a:lnTo>
                  <a:lnTo>
                    <a:pt x="26799" y="67388"/>
                  </a:lnTo>
                  <a:lnTo>
                    <a:pt x="25803" y="75683"/>
                  </a:lnTo>
                  <a:lnTo>
                    <a:pt x="24148" y="85182"/>
                  </a:lnTo>
                  <a:lnTo>
                    <a:pt x="22052" y="95483"/>
                  </a:lnTo>
                  <a:lnTo>
                    <a:pt x="20654" y="105328"/>
                  </a:lnTo>
                  <a:lnTo>
                    <a:pt x="19723" y="114867"/>
                  </a:lnTo>
                  <a:lnTo>
                    <a:pt x="19102" y="124203"/>
                  </a:lnTo>
                  <a:lnTo>
                    <a:pt x="18688" y="133403"/>
                  </a:lnTo>
                  <a:lnTo>
                    <a:pt x="18228" y="151564"/>
                  </a:lnTo>
                  <a:lnTo>
                    <a:pt x="17968" y="178522"/>
                  </a:lnTo>
                  <a:lnTo>
                    <a:pt x="16940" y="187476"/>
                  </a:lnTo>
                  <a:lnTo>
                    <a:pt x="15262" y="196421"/>
                  </a:lnTo>
                  <a:lnTo>
                    <a:pt x="13151" y="205361"/>
                  </a:lnTo>
                  <a:lnTo>
                    <a:pt x="11744" y="213306"/>
                  </a:lnTo>
                  <a:lnTo>
                    <a:pt x="10806" y="220587"/>
                  </a:lnTo>
                  <a:lnTo>
                    <a:pt x="10181" y="227425"/>
                  </a:lnTo>
                  <a:lnTo>
                    <a:pt x="8772" y="233968"/>
                  </a:lnTo>
                  <a:lnTo>
                    <a:pt x="6840" y="240315"/>
                  </a:lnTo>
                  <a:lnTo>
                    <a:pt x="4560" y="246530"/>
                  </a:lnTo>
                  <a:lnTo>
                    <a:pt x="3040" y="251666"/>
                  </a:lnTo>
                  <a:lnTo>
                    <a:pt x="2027" y="256082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87"/>
            <p:cNvSpPr/>
            <p:nvPr/>
          </p:nvSpPr>
          <p:spPr>
            <a:xfrm>
              <a:off x="3474016" y="4714875"/>
              <a:ext cx="222875" cy="196454"/>
            </a:xfrm>
            <a:custGeom>
              <a:avLst/>
              <a:gdLst/>
              <a:ahLst/>
              <a:cxnLst/>
              <a:rect l="0" t="0" r="0" b="0"/>
              <a:pathLst>
                <a:path w="222875" h="196454">
                  <a:moveTo>
                    <a:pt x="8562" y="0"/>
                  </a:moveTo>
                  <a:lnTo>
                    <a:pt x="8562" y="25730"/>
                  </a:lnTo>
                  <a:lnTo>
                    <a:pt x="7570" y="30052"/>
                  </a:lnTo>
                  <a:lnTo>
                    <a:pt x="5916" y="33925"/>
                  </a:lnTo>
                  <a:lnTo>
                    <a:pt x="3821" y="37500"/>
                  </a:lnTo>
                  <a:lnTo>
                    <a:pt x="2425" y="41867"/>
                  </a:lnTo>
                  <a:lnTo>
                    <a:pt x="1494" y="46763"/>
                  </a:lnTo>
                  <a:lnTo>
                    <a:pt x="873" y="52011"/>
                  </a:lnTo>
                  <a:lnTo>
                    <a:pt x="459" y="57494"/>
                  </a:lnTo>
                  <a:lnTo>
                    <a:pt x="183" y="63133"/>
                  </a:lnTo>
                  <a:lnTo>
                    <a:pt x="0" y="68878"/>
                  </a:lnTo>
                  <a:lnTo>
                    <a:pt x="869" y="74692"/>
                  </a:lnTo>
                  <a:lnTo>
                    <a:pt x="2441" y="80552"/>
                  </a:lnTo>
                  <a:lnTo>
                    <a:pt x="4482" y="86443"/>
                  </a:lnTo>
                  <a:lnTo>
                    <a:pt x="5842" y="91363"/>
                  </a:lnTo>
                  <a:lnTo>
                    <a:pt x="6748" y="95635"/>
                  </a:lnTo>
                  <a:lnTo>
                    <a:pt x="7353" y="99475"/>
                  </a:lnTo>
                  <a:lnTo>
                    <a:pt x="8748" y="104020"/>
                  </a:lnTo>
                  <a:lnTo>
                    <a:pt x="10670" y="109034"/>
                  </a:lnTo>
                  <a:lnTo>
                    <a:pt x="12944" y="114361"/>
                  </a:lnTo>
                  <a:lnTo>
                    <a:pt x="15452" y="118905"/>
                  </a:lnTo>
                  <a:lnTo>
                    <a:pt x="18116" y="122925"/>
                  </a:lnTo>
                  <a:lnTo>
                    <a:pt x="20885" y="126598"/>
                  </a:lnTo>
                  <a:lnTo>
                    <a:pt x="23722" y="130040"/>
                  </a:lnTo>
                  <a:lnTo>
                    <a:pt x="26606" y="133326"/>
                  </a:lnTo>
                  <a:lnTo>
                    <a:pt x="29521" y="136509"/>
                  </a:lnTo>
                  <a:lnTo>
                    <a:pt x="38052" y="145337"/>
                  </a:lnTo>
                  <a:lnTo>
                    <a:pt x="43104" y="150469"/>
                  </a:lnTo>
                  <a:lnTo>
                    <a:pt x="48457" y="153891"/>
                  </a:lnTo>
                  <a:lnTo>
                    <a:pt x="54010" y="156171"/>
                  </a:lnTo>
                  <a:lnTo>
                    <a:pt x="59697" y="157693"/>
                  </a:lnTo>
                  <a:lnTo>
                    <a:pt x="65472" y="159698"/>
                  </a:lnTo>
                  <a:lnTo>
                    <a:pt x="71307" y="162028"/>
                  </a:lnTo>
                  <a:lnTo>
                    <a:pt x="77181" y="164573"/>
                  </a:lnTo>
                  <a:lnTo>
                    <a:pt x="84073" y="167262"/>
                  </a:lnTo>
                  <a:lnTo>
                    <a:pt x="99669" y="172896"/>
                  </a:lnTo>
                  <a:lnTo>
                    <a:pt x="125184" y="181645"/>
                  </a:lnTo>
                  <a:lnTo>
                    <a:pt x="133935" y="183605"/>
                  </a:lnTo>
                  <a:lnTo>
                    <a:pt x="142745" y="184911"/>
                  </a:lnTo>
                  <a:lnTo>
                    <a:pt x="151596" y="185781"/>
                  </a:lnTo>
                  <a:lnTo>
                    <a:pt x="160473" y="187354"/>
                  </a:lnTo>
                  <a:lnTo>
                    <a:pt x="169367" y="189395"/>
                  </a:lnTo>
                  <a:lnTo>
                    <a:pt x="178273" y="191747"/>
                  </a:lnTo>
                  <a:lnTo>
                    <a:pt x="186194" y="193316"/>
                  </a:lnTo>
                  <a:lnTo>
                    <a:pt x="193460" y="194362"/>
                  </a:lnTo>
                  <a:lnTo>
                    <a:pt x="200288" y="195059"/>
                  </a:lnTo>
                  <a:lnTo>
                    <a:pt x="205833" y="195523"/>
                  </a:lnTo>
                  <a:lnTo>
                    <a:pt x="210521" y="195833"/>
                  </a:lnTo>
                  <a:lnTo>
                    <a:pt x="222874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88"/>
            <p:cNvSpPr/>
            <p:nvPr/>
          </p:nvSpPr>
          <p:spPr>
            <a:xfrm>
              <a:off x="3527226" y="5143500"/>
              <a:ext cx="125017" cy="17860"/>
            </a:xfrm>
            <a:custGeom>
              <a:avLst/>
              <a:gdLst/>
              <a:ahLst/>
              <a:cxnLst/>
              <a:rect l="0" t="0" r="0" b="0"/>
              <a:pathLst>
                <a:path w="125017" h="17860">
                  <a:moveTo>
                    <a:pt x="125016" y="0"/>
                  </a:moveTo>
                  <a:lnTo>
                    <a:pt x="120275" y="4740"/>
                  </a:lnTo>
                  <a:lnTo>
                    <a:pt x="117886" y="6136"/>
                  </a:lnTo>
                  <a:lnTo>
                    <a:pt x="115302" y="7067"/>
                  </a:lnTo>
                  <a:lnTo>
                    <a:pt x="112587" y="7688"/>
                  </a:lnTo>
                  <a:lnTo>
                    <a:pt x="108792" y="8102"/>
                  </a:lnTo>
                  <a:lnTo>
                    <a:pt x="104278" y="8377"/>
                  </a:lnTo>
                  <a:lnTo>
                    <a:pt x="94963" y="8684"/>
                  </a:lnTo>
                  <a:lnTo>
                    <a:pt x="83148" y="8857"/>
                  </a:lnTo>
                  <a:lnTo>
                    <a:pt x="60877" y="8919"/>
                  </a:lnTo>
                  <a:lnTo>
                    <a:pt x="56460" y="9915"/>
                  </a:lnTo>
                  <a:lnTo>
                    <a:pt x="51531" y="11570"/>
                  </a:lnTo>
                  <a:lnTo>
                    <a:pt x="46260" y="13666"/>
                  </a:lnTo>
                  <a:lnTo>
                    <a:pt x="40762" y="15064"/>
                  </a:lnTo>
                  <a:lnTo>
                    <a:pt x="35112" y="15995"/>
                  </a:lnTo>
                  <a:lnTo>
                    <a:pt x="29361" y="16617"/>
                  </a:lnTo>
                  <a:lnTo>
                    <a:pt x="24535" y="17031"/>
                  </a:lnTo>
                  <a:lnTo>
                    <a:pt x="20325" y="17307"/>
                  </a:lnTo>
                  <a:lnTo>
                    <a:pt x="13002" y="17614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89"/>
            <p:cNvSpPr/>
            <p:nvPr/>
          </p:nvSpPr>
          <p:spPr>
            <a:xfrm>
              <a:off x="3482580" y="5116710"/>
              <a:ext cx="195915" cy="375048"/>
            </a:xfrm>
            <a:custGeom>
              <a:avLst/>
              <a:gdLst/>
              <a:ahLst/>
              <a:cxnLst/>
              <a:rect l="0" t="0" r="0" b="0"/>
              <a:pathLst>
                <a:path w="195915" h="375048">
                  <a:moveTo>
                    <a:pt x="17857" y="0"/>
                  </a:moveTo>
                  <a:lnTo>
                    <a:pt x="10169" y="0"/>
                  </a:lnTo>
                  <a:lnTo>
                    <a:pt x="9755" y="992"/>
                  </a:lnTo>
                  <a:lnTo>
                    <a:pt x="9295" y="4740"/>
                  </a:lnTo>
                  <a:lnTo>
                    <a:pt x="8180" y="6137"/>
                  </a:lnTo>
                  <a:lnTo>
                    <a:pt x="6445" y="7068"/>
                  </a:lnTo>
                  <a:lnTo>
                    <a:pt x="4295" y="7689"/>
                  </a:lnTo>
                  <a:lnTo>
                    <a:pt x="2863" y="9094"/>
                  </a:lnTo>
                  <a:lnTo>
                    <a:pt x="1908" y="11025"/>
                  </a:lnTo>
                  <a:lnTo>
                    <a:pt x="846" y="15814"/>
                  </a:lnTo>
                  <a:lnTo>
                    <a:pt x="249" y="25081"/>
                  </a:lnTo>
                  <a:lnTo>
                    <a:pt x="47" y="45488"/>
                  </a:lnTo>
                  <a:lnTo>
                    <a:pt x="0" y="81629"/>
                  </a:lnTo>
                  <a:lnTo>
                    <a:pt x="2645" y="91181"/>
                  </a:lnTo>
                  <a:lnTo>
                    <a:pt x="7127" y="102041"/>
                  </a:lnTo>
                  <a:lnTo>
                    <a:pt x="12426" y="113482"/>
                  </a:lnTo>
                  <a:lnTo>
                    <a:pt x="16221" y="118319"/>
                  </a:lnTo>
                  <a:lnTo>
                    <a:pt x="20735" y="122535"/>
                  </a:lnTo>
                  <a:lnTo>
                    <a:pt x="25729" y="126339"/>
                  </a:lnTo>
                  <a:lnTo>
                    <a:pt x="30050" y="130859"/>
                  </a:lnTo>
                  <a:lnTo>
                    <a:pt x="33923" y="135856"/>
                  </a:lnTo>
                  <a:lnTo>
                    <a:pt x="37498" y="141173"/>
                  </a:lnTo>
                  <a:lnTo>
                    <a:pt x="42857" y="146701"/>
                  </a:lnTo>
                  <a:lnTo>
                    <a:pt x="49406" y="152371"/>
                  </a:lnTo>
                  <a:lnTo>
                    <a:pt x="56749" y="158135"/>
                  </a:lnTo>
                  <a:lnTo>
                    <a:pt x="63629" y="163963"/>
                  </a:lnTo>
                  <a:lnTo>
                    <a:pt x="70200" y="169832"/>
                  </a:lnTo>
                  <a:lnTo>
                    <a:pt x="82793" y="181645"/>
                  </a:lnTo>
                  <a:lnTo>
                    <a:pt x="95003" y="193510"/>
                  </a:lnTo>
                  <a:lnTo>
                    <a:pt x="102030" y="199452"/>
                  </a:lnTo>
                  <a:lnTo>
                    <a:pt x="109691" y="205398"/>
                  </a:lnTo>
                  <a:lnTo>
                    <a:pt x="117775" y="211346"/>
                  </a:lnTo>
                  <a:lnTo>
                    <a:pt x="125149" y="217296"/>
                  </a:lnTo>
                  <a:lnTo>
                    <a:pt x="132049" y="223247"/>
                  </a:lnTo>
                  <a:lnTo>
                    <a:pt x="138633" y="229198"/>
                  </a:lnTo>
                  <a:lnTo>
                    <a:pt x="151241" y="241104"/>
                  </a:lnTo>
                  <a:lnTo>
                    <a:pt x="181012" y="270345"/>
                  </a:lnTo>
                  <a:lnTo>
                    <a:pt x="184174" y="272503"/>
                  </a:lnTo>
                  <a:lnTo>
                    <a:pt x="187274" y="273942"/>
                  </a:lnTo>
                  <a:lnTo>
                    <a:pt x="190333" y="274901"/>
                  </a:lnTo>
                  <a:lnTo>
                    <a:pt x="192372" y="276534"/>
                  </a:lnTo>
                  <a:lnTo>
                    <a:pt x="193732" y="278614"/>
                  </a:lnTo>
                  <a:lnTo>
                    <a:pt x="195242" y="283571"/>
                  </a:lnTo>
                  <a:lnTo>
                    <a:pt x="195914" y="289081"/>
                  </a:lnTo>
                  <a:lnTo>
                    <a:pt x="195101" y="290947"/>
                  </a:lnTo>
                  <a:lnTo>
                    <a:pt x="193566" y="292192"/>
                  </a:lnTo>
                  <a:lnTo>
                    <a:pt x="191551" y="293021"/>
                  </a:lnTo>
                  <a:lnTo>
                    <a:pt x="186666" y="296589"/>
                  </a:lnTo>
                  <a:lnTo>
                    <a:pt x="183975" y="298929"/>
                  </a:lnTo>
                  <a:lnTo>
                    <a:pt x="180196" y="301481"/>
                  </a:lnTo>
                  <a:lnTo>
                    <a:pt x="175693" y="304175"/>
                  </a:lnTo>
                  <a:lnTo>
                    <a:pt x="170706" y="306963"/>
                  </a:lnTo>
                  <a:lnTo>
                    <a:pt x="166389" y="309814"/>
                  </a:lnTo>
                  <a:lnTo>
                    <a:pt x="162519" y="312707"/>
                  </a:lnTo>
                  <a:lnTo>
                    <a:pt x="158947" y="315628"/>
                  </a:lnTo>
                  <a:lnTo>
                    <a:pt x="154581" y="317575"/>
                  </a:lnTo>
                  <a:lnTo>
                    <a:pt x="149686" y="318872"/>
                  </a:lnTo>
                  <a:lnTo>
                    <a:pt x="144438" y="319738"/>
                  </a:lnTo>
                  <a:lnTo>
                    <a:pt x="138956" y="321307"/>
                  </a:lnTo>
                  <a:lnTo>
                    <a:pt x="133316" y="323345"/>
                  </a:lnTo>
                  <a:lnTo>
                    <a:pt x="127572" y="325696"/>
                  </a:lnTo>
                  <a:lnTo>
                    <a:pt x="121758" y="328256"/>
                  </a:lnTo>
                  <a:lnTo>
                    <a:pt x="110006" y="333746"/>
                  </a:lnTo>
                  <a:lnTo>
                    <a:pt x="103103" y="336599"/>
                  </a:lnTo>
                  <a:lnTo>
                    <a:pt x="95523" y="339493"/>
                  </a:lnTo>
                  <a:lnTo>
                    <a:pt x="87494" y="342415"/>
                  </a:lnTo>
                  <a:lnTo>
                    <a:pt x="80157" y="346347"/>
                  </a:lnTo>
                  <a:lnTo>
                    <a:pt x="73281" y="350953"/>
                  </a:lnTo>
                  <a:lnTo>
                    <a:pt x="66712" y="356008"/>
                  </a:lnTo>
                  <a:lnTo>
                    <a:pt x="61342" y="360370"/>
                  </a:lnTo>
                  <a:lnTo>
                    <a:pt x="56768" y="364270"/>
                  </a:lnTo>
                  <a:lnTo>
                    <a:pt x="52727" y="367863"/>
                  </a:lnTo>
                  <a:lnTo>
                    <a:pt x="49042" y="370258"/>
                  </a:lnTo>
                  <a:lnTo>
                    <a:pt x="45592" y="371854"/>
                  </a:lnTo>
                  <a:lnTo>
                    <a:pt x="35716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90"/>
            <p:cNvSpPr/>
            <p:nvPr/>
          </p:nvSpPr>
          <p:spPr>
            <a:xfrm>
              <a:off x="3486711" y="5679281"/>
              <a:ext cx="120729" cy="312005"/>
            </a:xfrm>
            <a:custGeom>
              <a:avLst/>
              <a:gdLst/>
              <a:ahLst/>
              <a:cxnLst/>
              <a:rect l="0" t="0" r="0" b="0"/>
              <a:pathLst>
                <a:path w="120729" h="312005">
                  <a:moveTo>
                    <a:pt x="85164" y="0"/>
                  </a:moveTo>
                  <a:lnTo>
                    <a:pt x="85164" y="4740"/>
                  </a:lnTo>
                  <a:lnTo>
                    <a:pt x="84171" y="7129"/>
                  </a:lnTo>
                  <a:lnTo>
                    <a:pt x="80423" y="12428"/>
                  </a:lnTo>
                  <a:lnTo>
                    <a:pt x="78034" y="15231"/>
                  </a:lnTo>
                  <a:lnTo>
                    <a:pt x="75450" y="18091"/>
                  </a:lnTo>
                  <a:lnTo>
                    <a:pt x="69932" y="23915"/>
                  </a:lnTo>
                  <a:lnTo>
                    <a:pt x="64173" y="29811"/>
                  </a:lnTo>
                  <a:lnTo>
                    <a:pt x="61248" y="33765"/>
                  </a:lnTo>
                  <a:lnTo>
                    <a:pt x="58306" y="38385"/>
                  </a:lnTo>
                  <a:lnTo>
                    <a:pt x="55352" y="43449"/>
                  </a:lnTo>
                  <a:lnTo>
                    <a:pt x="52390" y="47817"/>
                  </a:lnTo>
                  <a:lnTo>
                    <a:pt x="49424" y="51722"/>
                  </a:lnTo>
                  <a:lnTo>
                    <a:pt x="46455" y="55317"/>
                  </a:lnTo>
                  <a:lnTo>
                    <a:pt x="43482" y="60690"/>
                  </a:lnTo>
                  <a:lnTo>
                    <a:pt x="40509" y="67249"/>
                  </a:lnTo>
                  <a:lnTo>
                    <a:pt x="37535" y="74598"/>
                  </a:lnTo>
                  <a:lnTo>
                    <a:pt x="34559" y="81482"/>
                  </a:lnTo>
                  <a:lnTo>
                    <a:pt x="28608" y="94422"/>
                  </a:lnTo>
                  <a:lnTo>
                    <a:pt x="16702" y="118898"/>
                  </a:lnTo>
                  <a:lnTo>
                    <a:pt x="10749" y="130895"/>
                  </a:lnTo>
                  <a:lnTo>
                    <a:pt x="8765" y="137865"/>
                  </a:lnTo>
                  <a:lnTo>
                    <a:pt x="7442" y="145489"/>
                  </a:lnTo>
                  <a:lnTo>
                    <a:pt x="6560" y="153547"/>
                  </a:lnTo>
                  <a:lnTo>
                    <a:pt x="4980" y="160903"/>
                  </a:lnTo>
                  <a:lnTo>
                    <a:pt x="2934" y="167792"/>
                  </a:lnTo>
                  <a:lnTo>
                    <a:pt x="578" y="174369"/>
                  </a:lnTo>
                  <a:lnTo>
                    <a:pt x="0" y="181730"/>
                  </a:lnTo>
                  <a:lnTo>
                    <a:pt x="607" y="189614"/>
                  </a:lnTo>
                  <a:lnTo>
                    <a:pt x="2003" y="197847"/>
                  </a:lnTo>
                  <a:lnTo>
                    <a:pt x="2934" y="205319"/>
                  </a:lnTo>
                  <a:lnTo>
                    <a:pt x="3555" y="212286"/>
                  </a:lnTo>
                  <a:lnTo>
                    <a:pt x="3968" y="218914"/>
                  </a:lnTo>
                  <a:lnTo>
                    <a:pt x="4429" y="234216"/>
                  </a:lnTo>
                  <a:lnTo>
                    <a:pt x="4551" y="242465"/>
                  </a:lnTo>
                  <a:lnTo>
                    <a:pt x="5625" y="248955"/>
                  </a:lnTo>
                  <a:lnTo>
                    <a:pt x="7333" y="254275"/>
                  </a:lnTo>
                  <a:lnTo>
                    <a:pt x="11877" y="263823"/>
                  </a:lnTo>
                  <a:lnTo>
                    <a:pt x="17204" y="274681"/>
                  </a:lnTo>
                  <a:lnTo>
                    <a:pt x="20013" y="279363"/>
                  </a:lnTo>
                  <a:lnTo>
                    <a:pt x="22878" y="283476"/>
                  </a:lnTo>
                  <a:lnTo>
                    <a:pt x="25781" y="287211"/>
                  </a:lnTo>
                  <a:lnTo>
                    <a:pt x="28708" y="290692"/>
                  </a:lnTo>
                  <a:lnTo>
                    <a:pt x="31651" y="294005"/>
                  </a:lnTo>
                  <a:lnTo>
                    <a:pt x="37568" y="300333"/>
                  </a:lnTo>
                  <a:lnTo>
                    <a:pt x="43505" y="306452"/>
                  </a:lnTo>
                  <a:lnTo>
                    <a:pt x="47469" y="308481"/>
                  </a:lnTo>
                  <a:lnTo>
                    <a:pt x="52097" y="309834"/>
                  </a:lnTo>
                  <a:lnTo>
                    <a:pt x="57166" y="310735"/>
                  </a:lnTo>
                  <a:lnTo>
                    <a:pt x="61537" y="311336"/>
                  </a:lnTo>
                  <a:lnTo>
                    <a:pt x="65444" y="311737"/>
                  </a:lnTo>
                  <a:lnTo>
                    <a:pt x="69040" y="312004"/>
                  </a:lnTo>
                  <a:lnTo>
                    <a:pt x="72431" y="311190"/>
                  </a:lnTo>
                  <a:lnTo>
                    <a:pt x="75683" y="309655"/>
                  </a:lnTo>
                  <a:lnTo>
                    <a:pt x="78843" y="307639"/>
                  </a:lnTo>
                  <a:lnTo>
                    <a:pt x="81942" y="306296"/>
                  </a:lnTo>
                  <a:lnTo>
                    <a:pt x="85000" y="305400"/>
                  </a:lnTo>
                  <a:lnTo>
                    <a:pt x="88031" y="304803"/>
                  </a:lnTo>
                  <a:lnTo>
                    <a:pt x="91044" y="303412"/>
                  </a:lnTo>
                  <a:lnTo>
                    <a:pt x="94044" y="301493"/>
                  </a:lnTo>
                  <a:lnTo>
                    <a:pt x="97038" y="299222"/>
                  </a:lnTo>
                  <a:lnTo>
                    <a:pt x="100025" y="296715"/>
                  </a:lnTo>
                  <a:lnTo>
                    <a:pt x="103009" y="294052"/>
                  </a:lnTo>
                  <a:lnTo>
                    <a:pt x="105990" y="291285"/>
                  </a:lnTo>
                  <a:lnTo>
                    <a:pt x="108969" y="287455"/>
                  </a:lnTo>
                  <a:lnTo>
                    <a:pt x="111948" y="282917"/>
                  </a:lnTo>
                  <a:lnTo>
                    <a:pt x="114926" y="277909"/>
                  </a:lnTo>
                  <a:lnTo>
                    <a:pt x="118235" y="269697"/>
                  </a:lnTo>
                  <a:lnTo>
                    <a:pt x="119706" y="261748"/>
                  </a:lnTo>
                  <a:lnTo>
                    <a:pt x="120098" y="256850"/>
                  </a:lnTo>
                  <a:lnTo>
                    <a:pt x="120359" y="251600"/>
                  </a:lnTo>
                  <a:lnTo>
                    <a:pt x="120650" y="240475"/>
                  </a:lnTo>
                  <a:lnTo>
                    <a:pt x="120728" y="234731"/>
                  </a:lnTo>
                  <a:lnTo>
                    <a:pt x="119787" y="229909"/>
                  </a:lnTo>
                  <a:lnTo>
                    <a:pt x="116096" y="221905"/>
                  </a:lnTo>
                  <a:lnTo>
                    <a:pt x="108439" y="207081"/>
                  </a:lnTo>
                  <a:lnTo>
                    <a:pt x="105642" y="202546"/>
                  </a:lnTo>
                  <a:lnTo>
                    <a:pt x="102785" y="198530"/>
                  </a:lnTo>
                  <a:lnTo>
                    <a:pt x="99887" y="194861"/>
                  </a:lnTo>
                  <a:lnTo>
                    <a:pt x="96964" y="191423"/>
                  </a:lnTo>
                  <a:lnTo>
                    <a:pt x="94022" y="188139"/>
                  </a:lnTo>
                  <a:lnTo>
                    <a:pt x="91069" y="184957"/>
                  </a:lnTo>
                  <a:lnTo>
                    <a:pt x="87116" y="181843"/>
                  </a:lnTo>
                  <a:lnTo>
                    <a:pt x="82497" y="178776"/>
                  </a:lnTo>
                  <a:lnTo>
                    <a:pt x="77433" y="175739"/>
                  </a:lnTo>
                  <a:lnTo>
                    <a:pt x="73064" y="172721"/>
                  </a:lnTo>
                  <a:lnTo>
                    <a:pt x="69160" y="169718"/>
                  </a:lnTo>
                  <a:lnTo>
                    <a:pt x="65565" y="166723"/>
                  </a:lnTo>
                  <a:lnTo>
                    <a:pt x="61184" y="164727"/>
                  </a:lnTo>
                  <a:lnTo>
                    <a:pt x="56278" y="163396"/>
                  </a:lnTo>
                  <a:lnTo>
                    <a:pt x="51024" y="162508"/>
                  </a:lnTo>
                  <a:lnTo>
                    <a:pt x="45537" y="161917"/>
                  </a:lnTo>
                  <a:lnTo>
                    <a:pt x="39894" y="161522"/>
                  </a:lnTo>
                  <a:lnTo>
                    <a:pt x="29325" y="161084"/>
                  </a:lnTo>
                  <a:lnTo>
                    <a:pt x="13726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91"/>
            <p:cNvSpPr/>
            <p:nvPr/>
          </p:nvSpPr>
          <p:spPr>
            <a:xfrm>
              <a:off x="3446859" y="6259710"/>
              <a:ext cx="267477" cy="205384"/>
            </a:xfrm>
            <a:custGeom>
              <a:avLst/>
              <a:gdLst/>
              <a:ahLst/>
              <a:cxnLst/>
              <a:rect l="0" t="0" r="0" b="0"/>
              <a:pathLst>
                <a:path w="267477" h="205384">
                  <a:moveTo>
                    <a:pt x="0" y="0"/>
                  </a:moveTo>
                  <a:lnTo>
                    <a:pt x="12429" y="0"/>
                  </a:lnTo>
                  <a:lnTo>
                    <a:pt x="15231" y="992"/>
                  </a:lnTo>
                  <a:lnTo>
                    <a:pt x="20990" y="4740"/>
                  </a:lnTo>
                  <a:lnTo>
                    <a:pt x="25900" y="6137"/>
                  </a:lnTo>
                  <a:lnTo>
                    <a:pt x="32149" y="7068"/>
                  </a:lnTo>
                  <a:lnTo>
                    <a:pt x="39292" y="7689"/>
                  </a:lnTo>
                  <a:lnTo>
                    <a:pt x="46039" y="8103"/>
                  </a:lnTo>
                  <a:lnTo>
                    <a:pt x="58826" y="8562"/>
                  </a:lnTo>
                  <a:lnTo>
                    <a:pt x="96272" y="8881"/>
                  </a:lnTo>
                  <a:lnTo>
                    <a:pt x="202295" y="8930"/>
                  </a:lnTo>
                  <a:lnTo>
                    <a:pt x="208285" y="9922"/>
                  </a:lnTo>
                  <a:lnTo>
                    <a:pt x="214263" y="11575"/>
                  </a:lnTo>
                  <a:lnTo>
                    <a:pt x="220233" y="13670"/>
                  </a:lnTo>
                  <a:lnTo>
                    <a:pt x="225204" y="15067"/>
                  </a:lnTo>
                  <a:lnTo>
                    <a:pt x="233374" y="16619"/>
                  </a:lnTo>
                  <a:lnTo>
                    <a:pt x="240313" y="17308"/>
                  </a:lnTo>
                  <a:lnTo>
                    <a:pt x="246705" y="17614"/>
                  </a:lnTo>
                  <a:lnTo>
                    <a:pt x="257151" y="17828"/>
                  </a:lnTo>
                  <a:lnTo>
                    <a:pt x="260802" y="20491"/>
                  </a:lnTo>
                  <a:lnTo>
                    <a:pt x="267476" y="26421"/>
                  </a:lnTo>
                  <a:lnTo>
                    <a:pt x="263027" y="31420"/>
                  </a:lnTo>
                  <a:lnTo>
                    <a:pt x="249782" y="44867"/>
                  </a:lnTo>
                  <a:lnTo>
                    <a:pt x="198032" y="96647"/>
                  </a:lnTo>
                  <a:lnTo>
                    <a:pt x="192545" y="101143"/>
                  </a:lnTo>
                  <a:lnTo>
                    <a:pt x="186902" y="105131"/>
                  </a:lnTo>
                  <a:lnTo>
                    <a:pt x="181156" y="108783"/>
                  </a:lnTo>
                  <a:lnTo>
                    <a:pt x="175341" y="113202"/>
                  </a:lnTo>
                  <a:lnTo>
                    <a:pt x="169479" y="118132"/>
                  </a:lnTo>
                  <a:lnTo>
                    <a:pt x="163588" y="123403"/>
                  </a:lnTo>
                  <a:lnTo>
                    <a:pt x="151750" y="134552"/>
                  </a:lnTo>
                  <a:lnTo>
                    <a:pt x="127981" y="157878"/>
                  </a:lnTo>
                  <a:lnTo>
                    <a:pt x="122032" y="162799"/>
                  </a:lnTo>
                  <a:lnTo>
                    <a:pt x="116081" y="167072"/>
                  </a:lnTo>
                  <a:lnTo>
                    <a:pt x="110129" y="170912"/>
                  </a:lnTo>
                  <a:lnTo>
                    <a:pt x="105169" y="175457"/>
                  </a:lnTo>
                  <a:lnTo>
                    <a:pt x="100871" y="180472"/>
                  </a:lnTo>
                  <a:lnTo>
                    <a:pt x="97013" y="185799"/>
                  </a:lnTo>
                  <a:lnTo>
                    <a:pt x="93449" y="190343"/>
                  </a:lnTo>
                  <a:lnTo>
                    <a:pt x="90080" y="194364"/>
                  </a:lnTo>
                  <a:lnTo>
                    <a:pt x="86842" y="198037"/>
                  </a:lnTo>
                  <a:lnTo>
                    <a:pt x="83692" y="200485"/>
                  </a:lnTo>
                  <a:lnTo>
                    <a:pt x="80599" y="202118"/>
                  </a:lnTo>
                  <a:lnTo>
                    <a:pt x="71437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92"/>
            <p:cNvSpPr/>
            <p:nvPr/>
          </p:nvSpPr>
          <p:spPr>
            <a:xfrm>
              <a:off x="3491507" y="6349007"/>
              <a:ext cx="267892" cy="151806"/>
            </a:xfrm>
            <a:custGeom>
              <a:avLst/>
              <a:gdLst/>
              <a:ahLst/>
              <a:cxnLst/>
              <a:rect l="0" t="0" r="0" b="0"/>
              <a:pathLst>
                <a:path w="267892" h="151806">
                  <a:moveTo>
                    <a:pt x="0" y="0"/>
                  </a:moveTo>
                  <a:lnTo>
                    <a:pt x="4741" y="0"/>
                  </a:lnTo>
                  <a:lnTo>
                    <a:pt x="7130" y="992"/>
                  </a:lnTo>
                  <a:lnTo>
                    <a:pt x="12429" y="4740"/>
                  </a:lnTo>
                  <a:lnTo>
                    <a:pt x="15232" y="7129"/>
                  </a:lnTo>
                  <a:lnTo>
                    <a:pt x="18092" y="9714"/>
                  </a:lnTo>
                  <a:lnTo>
                    <a:pt x="20991" y="12429"/>
                  </a:lnTo>
                  <a:lnTo>
                    <a:pt x="24908" y="15232"/>
                  </a:lnTo>
                  <a:lnTo>
                    <a:pt x="29504" y="18092"/>
                  </a:lnTo>
                  <a:lnTo>
                    <a:pt x="34552" y="20991"/>
                  </a:lnTo>
                  <a:lnTo>
                    <a:pt x="45453" y="26858"/>
                  </a:lnTo>
                  <a:lnTo>
                    <a:pt x="51138" y="29811"/>
                  </a:lnTo>
                  <a:lnTo>
                    <a:pt x="57905" y="33765"/>
                  </a:lnTo>
                  <a:lnTo>
                    <a:pt x="73361" y="43450"/>
                  </a:lnTo>
                  <a:lnTo>
                    <a:pt x="81649" y="47818"/>
                  </a:lnTo>
                  <a:lnTo>
                    <a:pt x="90152" y="51723"/>
                  </a:lnTo>
                  <a:lnTo>
                    <a:pt x="98797" y="55317"/>
                  </a:lnTo>
                  <a:lnTo>
                    <a:pt x="107536" y="59699"/>
                  </a:lnTo>
                  <a:lnTo>
                    <a:pt x="116339" y="64603"/>
                  </a:lnTo>
                  <a:lnTo>
                    <a:pt x="125185" y="69858"/>
                  </a:lnTo>
                  <a:lnTo>
                    <a:pt x="142951" y="80989"/>
                  </a:lnTo>
                  <a:lnTo>
                    <a:pt x="151855" y="86735"/>
                  </a:lnTo>
                  <a:lnTo>
                    <a:pt x="161760" y="92550"/>
                  </a:lnTo>
                  <a:lnTo>
                    <a:pt x="172333" y="98411"/>
                  </a:lnTo>
                  <a:lnTo>
                    <a:pt x="183349" y="104302"/>
                  </a:lnTo>
                  <a:lnTo>
                    <a:pt x="193670" y="110215"/>
                  </a:lnTo>
                  <a:lnTo>
                    <a:pt x="203528" y="116141"/>
                  </a:lnTo>
                  <a:lnTo>
                    <a:pt x="213076" y="122076"/>
                  </a:lnTo>
                  <a:lnTo>
                    <a:pt x="222418" y="127025"/>
                  </a:lnTo>
                  <a:lnTo>
                    <a:pt x="231623" y="131316"/>
                  </a:lnTo>
                  <a:lnTo>
                    <a:pt x="240735" y="135169"/>
                  </a:lnTo>
                  <a:lnTo>
                    <a:pt x="247803" y="138729"/>
                  </a:lnTo>
                  <a:lnTo>
                    <a:pt x="253507" y="142096"/>
                  </a:lnTo>
                  <a:lnTo>
                    <a:pt x="267891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93"/>
            <p:cNvSpPr/>
            <p:nvPr/>
          </p:nvSpPr>
          <p:spPr>
            <a:xfrm>
              <a:off x="6884789" y="2982992"/>
              <a:ext cx="276496" cy="383501"/>
            </a:xfrm>
            <a:custGeom>
              <a:avLst/>
              <a:gdLst/>
              <a:ahLst/>
              <a:cxnLst/>
              <a:rect l="0" t="0" r="0" b="0"/>
              <a:pathLst>
                <a:path w="276496" h="383501">
                  <a:moveTo>
                    <a:pt x="0" y="17382"/>
                  </a:moveTo>
                  <a:lnTo>
                    <a:pt x="17169" y="17382"/>
                  </a:lnTo>
                  <a:lnTo>
                    <a:pt x="22360" y="16390"/>
                  </a:lnTo>
                  <a:lnTo>
                    <a:pt x="27804" y="14737"/>
                  </a:lnTo>
                  <a:lnTo>
                    <a:pt x="33419" y="12642"/>
                  </a:lnTo>
                  <a:lnTo>
                    <a:pt x="41131" y="10253"/>
                  </a:lnTo>
                  <a:lnTo>
                    <a:pt x="60283" y="4954"/>
                  </a:lnTo>
                  <a:lnTo>
                    <a:pt x="70946" y="3143"/>
                  </a:lnTo>
                  <a:lnTo>
                    <a:pt x="82023" y="1937"/>
                  </a:lnTo>
                  <a:lnTo>
                    <a:pt x="93378" y="1132"/>
                  </a:lnTo>
                  <a:lnTo>
                    <a:pt x="104916" y="596"/>
                  </a:lnTo>
                  <a:lnTo>
                    <a:pt x="128319" y="0"/>
                  </a:lnTo>
                  <a:lnTo>
                    <a:pt x="140116" y="833"/>
                  </a:lnTo>
                  <a:lnTo>
                    <a:pt x="151949" y="2381"/>
                  </a:lnTo>
                  <a:lnTo>
                    <a:pt x="163807" y="4404"/>
                  </a:lnTo>
                  <a:lnTo>
                    <a:pt x="174689" y="5754"/>
                  </a:lnTo>
                  <a:lnTo>
                    <a:pt x="184920" y="6654"/>
                  </a:lnTo>
                  <a:lnTo>
                    <a:pt x="194718" y="7253"/>
                  </a:lnTo>
                  <a:lnTo>
                    <a:pt x="204225" y="8645"/>
                  </a:lnTo>
                  <a:lnTo>
                    <a:pt x="213541" y="10565"/>
                  </a:lnTo>
                  <a:lnTo>
                    <a:pt x="222728" y="12838"/>
                  </a:lnTo>
                  <a:lnTo>
                    <a:pt x="230837" y="14353"/>
                  </a:lnTo>
                  <a:lnTo>
                    <a:pt x="238227" y="15362"/>
                  </a:lnTo>
                  <a:lnTo>
                    <a:pt x="245138" y="16036"/>
                  </a:lnTo>
                  <a:lnTo>
                    <a:pt x="251729" y="16485"/>
                  </a:lnTo>
                  <a:lnTo>
                    <a:pt x="258109" y="16784"/>
                  </a:lnTo>
                  <a:lnTo>
                    <a:pt x="273123" y="17264"/>
                  </a:lnTo>
                  <a:lnTo>
                    <a:pt x="274356" y="18296"/>
                  </a:lnTo>
                  <a:lnTo>
                    <a:pt x="275177" y="19976"/>
                  </a:lnTo>
                  <a:lnTo>
                    <a:pt x="276495" y="25060"/>
                  </a:lnTo>
                  <a:lnTo>
                    <a:pt x="274030" y="28402"/>
                  </a:lnTo>
                  <a:lnTo>
                    <a:pt x="267064" y="35861"/>
                  </a:lnTo>
                  <a:lnTo>
                    <a:pt x="264363" y="38631"/>
                  </a:lnTo>
                  <a:lnTo>
                    <a:pt x="256070" y="44355"/>
                  </a:lnTo>
                  <a:lnTo>
                    <a:pt x="251080" y="47270"/>
                  </a:lnTo>
                  <a:lnTo>
                    <a:pt x="244778" y="50206"/>
                  </a:lnTo>
                  <a:lnTo>
                    <a:pt x="237598" y="53155"/>
                  </a:lnTo>
                  <a:lnTo>
                    <a:pt x="229837" y="56114"/>
                  </a:lnTo>
                  <a:lnTo>
                    <a:pt x="222677" y="59078"/>
                  </a:lnTo>
                  <a:lnTo>
                    <a:pt x="215920" y="62047"/>
                  </a:lnTo>
                  <a:lnTo>
                    <a:pt x="203120" y="67991"/>
                  </a:lnTo>
                  <a:lnTo>
                    <a:pt x="166750" y="85844"/>
                  </a:lnTo>
                  <a:lnTo>
                    <a:pt x="146411" y="95986"/>
                  </a:lnTo>
                  <a:lnTo>
                    <a:pt x="139182" y="101967"/>
                  </a:lnTo>
                  <a:lnTo>
                    <a:pt x="138428" y="104530"/>
                  </a:lnTo>
                  <a:lnTo>
                    <a:pt x="138917" y="107231"/>
                  </a:lnTo>
                  <a:lnTo>
                    <a:pt x="142108" y="112877"/>
                  </a:lnTo>
                  <a:lnTo>
                    <a:pt x="149482" y="121635"/>
                  </a:lnTo>
                  <a:lnTo>
                    <a:pt x="155071" y="127547"/>
                  </a:lnTo>
                  <a:lnTo>
                    <a:pt x="168537" y="141195"/>
                  </a:lnTo>
                  <a:lnTo>
                    <a:pt x="173873" y="145565"/>
                  </a:lnTo>
                  <a:lnTo>
                    <a:pt x="179415" y="149470"/>
                  </a:lnTo>
                  <a:lnTo>
                    <a:pt x="191857" y="157447"/>
                  </a:lnTo>
                  <a:lnTo>
                    <a:pt x="207309" y="167607"/>
                  </a:lnTo>
                  <a:lnTo>
                    <a:pt x="214604" y="172103"/>
                  </a:lnTo>
                  <a:lnTo>
                    <a:pt x="221451" y="176092"/>
                  </a:lnTo>
                  <a:lnTo>
                    <a:pt x="228002" y="179743"/>
                  </a:lnTo>
                  <a:lnTo>
                    <a:pt x="233361" y="184162"/>
                  </a:lnTo>
                  <a:lnTo>
                    <a:pt x="241960" y="194363"/>
                  </a:lnTo>
                  <a:lnTo>
                    <a:pt x="249090" y="202866"/>
                  </a:lnTo>
                  <a:lnTo>
                    <a:pt x="252380" y="206523"/>
                  </a:lnTo>
                  <a:lnTo>
                    <a:pt x="254573" y="210945"/>
                  </a:lnTo>
                  <a:lnTo>
                    <a:pt x="257011" y="221150"/>
                  </a:lnTo>
                  <a:lnTo>
                    <a:pt x="256668" y="226649"/>
                  </a:lnTo>
                  <a:lnTo>
                    <a:pt x="253642" y="238051"/>
                  </a:lnTo>
                  <a:lnTo>
                    <a:pt x="248991" y="249734"/>
                  </a:lnTo>
                  <a:lnTo>
                    <a:pt x="242623" y="261540"/>
                  </a:lnTo>
                  <a:lnTo>
                    <a:pt x="238147" y="267467"/>
                  </a:lnTo>
                  <a:lnTo>
                    <a:pt x="233178" y="273402"/>
                  </a:lnTo>
                  <a:lnTo>
                    <a:pt x="226890" y="278351"/>
                  </a:lnTo>
                  <a:lnTo>
                    <a:pt x="219720" y="282643"/>
                  </a:lnTo>
                  <a:lnTo>
                    <a:pt x="211964" y="286496"/>
                  </a:lnTo>
                  <a:lnTo>
                    <a:pt x="203818" y="291050"/>
                  </a:lnTo>
                  <a:lnTo>
                    <a:pt x="195409" y="296069"/>
                  </a:lnTo>
                  <a:lnTo>
                    <a:pt x="186828" y="301400"/>
                  </a:lnTo>
                  <a:lnTo>
                    <a:pt x="177138" y="306938"/>
                  </a:lnTo>
                  <a:lnTo>
                    <a:pt x="155787" y="318384"/>
                  </a:lnTo>
                  <a:lnTo>
                    <a:pt x="145529" y="324215"/>
                  </a:lnTo>
                  <a:lnTo>
                    <a:pt x="135715" y="330085"/>
                  </a:lnTo>
                  <a:lnTo>
                    <a:pt x="126195" y="335984"/>
                  </a:lnTo>
                  <a:lnTo>
                    <a:pt x="117864" y="340908"/>
                  </a:lnTo>
                  <a:lnTo>
                    <a:pt x="110326" y="345183"/>
                  </a:lnTo>
                  <a:lnTo>
                    <a:pt x="103316" y="349026"/>
                  </a:lnTo>
                  <a:lnTo>
                    <a:pt x="95667" y="352580"/>
                  </a:lnTo>
                  <a:lnTo>
                    <a:pt x="87590" y="355941"/>
                  </a:lnTo>
                  <a:lnTo>
                    <a:pt x="79230" y="359174"/>
                  </a:lnTo>
                  <a:lnTo>
                    <a:pt x="71671" y="362322"/>
                  </a:lnTo>
                  <a:lnTo>
                    <a:pt x="64648" y="365412"/>
                  </a:lnTo>
                  <a:lnTo>
                    <a:pt x="57981" y="368465"/>
                  </a:lnTo>
                  <a:lnTo>
                    <a:pt x="52544" y="371492"/>
                  </a:lnTo>
                  <a:lnTo>
                    <a:pt x="47928" y="374502"/>
                  </a:lnTo>
                  <a:lnTo>
                    <a:pt x="35718" y="383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94"/>
            <p:cNvSpPr/>
            <p:nvPr/>
          </p:nvSpPr>
          <p:spPr>
            <a:xfrm>
              <a:off x="7116960" y="3375421"/>
              <a:ext cx="142876" cy="276822"/>
            </a:xfrm>
            <a:custGeom>
              <a:avLst/>
              <a:gdLst/>
              <a:ahLst/>
              <a:cxnLst/>
              <a:rect l="0" t="0" r="0" b="0"/>
              <a:pathLst>
                <a:path w="142876" h="276822">
                  <a:moveTo>
                    <a:pt x="142875" y="0"/>
                  </a:moveTo>
                  <a:lnTo>
                    <a:pt x="142875" y="12429"/>
                  </a:lnTo>
                  <a:lnTo>
                    <a:pt x="141883" y="15232"/>
                  </a:lnTo>
                  <a:lnTo>
                    <a:pt x="138135" y="20991"/>
                  </a:lnTo>
                  <a:lnTo>
                    <a:pt x="125706" y="39293"/>
                  </a:lnTo>
                  <a:lnTo>
                    <a:pt x="121507" y="46039"/>
                  </a:lnTo>
                  <a:lnTo>
                    <a:pt x="117716" y="52521"/>
                  </a:lnTo>
                  <a:lnTo>
                    <a:pt x="114197" y="58826"/>
                  </a:lnTo>
                  <a:lnTo>
                    <a:pt x="109865" y="66007"/>
                  </a:lnTo>
                  <a:lnTo>
                    <a:pt x="99761" y="81923"/>
                  </a:lnTo>
                  <a:lnTo>
                    <a:pt x="94288" y="89341"/>
                  </a:lnTo>
                  <a:lnTo>
                    <a:pt x="88656" y="96272"/>
                  </a:lnTo>
                  <a:lnTo>
                    <a:pt x="82916" y="102877"/>
                  </a:lnTo>
                  <a:lnTo>
                    <a:pt x="78098" y="110256"/>
                  </a:lnTo>
                  <a:lnTo>
                    <a:pt x="73894" y="118153"/>
                  </a:lnTo>
                  <a:lnTo>
                    <a:pt x="70098" y="126394"/>
                  </a:lnTo>
                  <a:lnTo>
                    <a:pt x="65583" y="134864"/>
                  </a:lnTo>
                  <a:lnTo>
                    <a:pt x="60591" y="143487"/>
                  </a:lnTo>
                  <a:lnTo>
                    <a:pt x="55276" y="152214"/>
                  </a:lnTo>
                  <a:lnTo>
                    <a:pt x="50742" y="161007"/>
                  </a:lnTo>
                  <a:lnTo>
                    <a:pt x="46726" y="169846"/>
                  </a:lnTo>
                  <a:lnTo>
                    <a:pt x="43057" y="178715"/>
                  </a:lnTo>
                  <a:lnTo>
                    <a:pt x="39619" y="187604"/>
                  </a:lnTo>
                  <a:lnTo>
                    <a:pt x="33153" y="205419"/>
                  </a:lnTo>
                  <a:lnTo>
                    <a:pt x="23935" y="232183"/>
                  </a:lnTo>
                  <a:lnTo>
                    <a:pt x="20918" y="240117"/>
                  </a:lnTo>
                  <a:lnTo>
                    <a:pt x="17914" y="247390"/>
                  </a:lnTo>
                  <a:lnTo>
                    <a:pt x="14920" y="254224"/>
                  </a:lnTo>
                  <a:lnTo>
                    <a:pt x="11931" y="259772"/>
                  </a:lnTo>
                  <a:lnTo>
                    <a:pt x="8946" y="264463"/>
                  </a:lnTo>
                  <a:lnTo>
                    <a:pt x="0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595"/>
            <p:cNvSpPr/>
            <p:nvPr/>
          </p:nvSpPr>
          <p:spPr>
            <a:xfrm>
              <a:off x="7420692" y="3027164"/>
              <a:ext cx="266214" cy="464344"/>
            </a:xfrm>
            <a:custGeom>
              <a:avLst/>
              <a:gdLst/>
              <a:ahLst/>
              <a:cxnLst/>
              <a:rect l="0" t="0" r="0" b="0"/>
              <a:pathLst>
                <a:path w="266214" h="464344">
                  <a:moveTo>
                    <a:pt x="205261" y="0"/>
                  </a:moveTo>
                  <a:lnTo>
                    <a:pt x="53982" y="0"/>
                  </a:lnTo>
                  <a:lnTo>
                    <a:pt x="62032" y="0"/>
                  </a:lnTo>
                  <a:lnTo>
                    <a:pt x="62376" y="13302"/>
                  </a:lnTo>
                  <a:lnTo>
                    <a:pt x="62385" y="34628"/>
                  </a:lnTo>
                  <a:lnTo>
                    <a:pt x="61393" y="38960"/>
                  </a:lnTo>
                  <a:lnTo>
                    <a:pt x="56249" y="50790"/>
                  </a:lnTo>
                  <a:lnTo>
                    <a:pt x="54697" y="60938"/>
                  </a:lnTo>
                  <a:lnTo>
                    <a:pt x="51361" y="72062"/>
                  </a:lnTo>
                  <a:lnTo>
                    <a:pt x="46572" y="83621"/>
                  </a:lnTo>
                  <a:lnTo>
                    <a:pt x="41136" y="95373"/>
                  </a:lnTo>
                  <a:lnTo>
                    <a:pt x="23654" y="130979"/>
                  </a:lnTo>
                  <a:lnTo>
                    <a:pt x="14750" y="148831"/>
                  </a:lnTo>
                  <a:lnTo>
                    <a:pt x="11448" y="158089"/>
                  </a:lnTo>
                  <a:lnTo>
                    <a:pt x="8989" y="166504"/>
                  </a:lnTo>
                  <a:lnTo>
                    <a:pt x="4588" y="176858"/>
                  </a:lnTo>
                  <a:lnTo>
                    <a:pt x="1274" y="189104"/>
                  </a:lnTo>
                  <a:lnTo>
                    <a:pt x="153" y="202130"/>
                  </a:lnTo>
                  <a:lnTo>
                    <a:pt x="0" y="208236"/>
                  </a:lnTo>
                  <a:lnTo>
                    <a:pt x="951" y="210262"/>
                  </a:lnTo>
                  <a:lnTo>
                    <a:pt x="2578" y="211612"/>
                  </a:lnTo>
                  <a:lnTo>
                    <a:pt x="4654" y="212512"/>
                  </a:lnTo>
                  <a:lnTo>
                    <a:pt x="12317" y="218519"/>
                  </a:lnTo>
                  <a:lnTo>
                    <a:pt x="15116" y="220093"/>
                  </a:lnTo>
                  <a:lnTo>
                    <a:pt x="24788" y="223301"/>
                  </a:lnTo>
                  <a:lnTo>
                    <a:pt x="29383" y="225266"/>
                  </a:lnTo>
                  <a:lnTo>
                    <a:pt x="34430" y="227567"/>
                  </a:lnTo>
                  <a:lnTo>
                    <a:pt x="40771" y="229102"/>
                  </a:lnTo>
                  <a:lnTo>
                    <a:pt x="47976" y="230125"/>
                  </a:lnTo>
                  <a:lnTo>
                    <a:pt x="55756" y="230807"/>
                  </a:lnTo>
                  <a:lnTo>
                    <a:pt x="63920" y="231262"/>
                  </a:lnTo>
                  <a:lnTo>
                    <a:pt x="80926" y="231767"/>
                  </a:lnTo>
                  <a:lnTo>
                    <a:pt x="89629" y="232894"/>
                  </a:lnTo>
                  <a:lnTo>
                    <a:pt x="98407" y="234638"/>
                  </a:lnTo>
                  <a:lnTo>
                    <a:pt x="107235" y="236792"/>
                  </a:lnTo>
                  <a:lnTo>
                    <a:pt x="116098" y="238228"/>
                  </a:lnTo>
                  <a:lnTo>
                    <a:pt x="124983" y="239186"/>
                  </a:lnTo>
                  <a:lnTo>
                    <a:pt x="133883" y="239824"/>
                  </a:lnTo>
                  <a:lnTo>
                    <a:pt x="142792" y="242234"/>
                  </a:lnTo>
                  <a:lnTo>
                    <a:pt x="151709" y="245825"/>
                  </a:lnTo>
                  <a:lnTo>
                    <a:pt x="160630" y="250204"/>
                  </a:lnTo>
                  <a:lnTo>
                    <a:pt x="169554" y="254115"/>
                  </a:lnTo>
                  <a:lnTo>
                    <a:pt x="178479" y="257714"/>
                  </a:lnTo>
                  <a:lnTo>
                    <a:pt x="187406" y="261106"/>
                  </a:lnTo>
                  <a:lnTo>
                    <a:pt x="195343" y="264360"/>
                  </a:lnTo>
                  <a:lnTo>
                    <a:pt x="202617" y="267521"/>
                  </a:lnTo>
                  <a:lnTo>
                    <a:pt x="209451" y="270621"/>
                  </a:lnTo>
                  <a:lnTo>
                    <a:pt x="215991" y="274671"/>
                  </a:lnTo>
                  <a:lnTo>
                    <a:pt x="222337" y="279356"/>
                  </a:lnTo>
                  <a:lnTo>
                    <a:pt x="228551" y="284464"/>
                  </a:lnTo>
                  <a:lnTo>
                    <a:pt x="234677" y="288861"/>
                  </a:lnTo>
                  <a:lnTo>
                    <a:pt x="240747" y="292785"/>
                  </a:lnTo>
                  <a:lnTo>
                    <a:pt x="246777" y="296393"/>
                  </a:lnTo>
                  <a:lnTo>
                    <a:pt x="250797" y="300783"/>
                  </a:lnTo>
                  <a:lnTo>
                    <a:pt x="253477" y="305694"/>
                  </a:lnTo>
                  <a:lnTo>
                    <a:pt x="257448" y="316442"/>
                  </a:lnTo>
                  <a:lnTo>
                    <a:pt x="262521" y="327833"/>
                  </a:lnTo>
                  <a:lnTo>
                    <a:pt x="266213" y="340662"/>
                  </a:lnTo>
                  <a:lnTo>
                    <a:pt x="265739" y="345178"/>
                  </a:lnTo>
                  <a:lnTo>
                    <a:pt x="262567" y="355488"/>
                  </a:lnTo>
                  <a:lnTo>
                    <a:pt x="257850" y="366685"/>
                  </a:lnTo>
                  <a:lnTo>
                    <a:pt x="255203" y="372448"/>
                  </a:lnTo>
                  <a:lnTo>
                    <a:pt x="250461" y="378275"/>
                  </a:lnTo>
                  <a:lnTo>
                    <a:pt x="244324" y="384144"/>
                  </a:lnTo>
                  <a:lnTo>
                    <a:pt x="237256" y="390041"/>
                  </a:lnTo>
                  <a:lnTo>
                    <a:pt x="230560" y="395957"/>
                  </a:lnTo>
                  <a:lnTo>
                    <a:pt x="217827" y="407822"/>
                  </a:lnTo>
                  <a:lnTo>
                    <a:pt x="211654" y="412772"/>
                  </a:lnTo>
                  <a:lnTo>
                    <a:pt x="205554" y="417064"/>
                  </a:lnTo>
                  <a:lnTo>
                    <a:pt x="199503" y="420917"/>
                  </a:lnTo>
                  <a:lnTo>
                    <a:pt x="192492" y="424478"/>
                  </a:lnTo>
                  <a:lnTo>
                    <a:pt x="184842" y="427845"/>
                  </a:lnTo>
                  <a:lnTo>
                    <a:pt x="176765" y="431081"/>
                  </a:lnTo>
                  <a:lnTo>
                    <a:pt x="169396" y="435223"/>
                  </a:lnTo>
                  <a:lnTo>
                    <a:pt x="162500" y="439969"/>
                  </a:lnTo>
                  <a:lnTo>
                    <a:pt x="155917" y="445117"/>
                  </a:lnTo>
                  <a:lnTo>
                    <a:pt x="148552" y="448549"/>
                  </a:lnTo>
                  <a:lnTo>
                    <a:pt x="140667" y="450837"/>
                  </a:lnTo>
                  <a:lnTo>
                    <a:pt x="132432" y="452363"/>
                  </a:lnTo>
                  <a:lnTo>
                    <a:pt x="124959" y="454372"/>
                  </a:lnTo>
                  <a:lnTo>
                    <a:pt x="117992" y="456703"/>
                  </a:lnTo>
                  <a:lnTo>
                    <a:pt x="111362" y="459250"/>
                  </a:lnTo>
                  <a:lnTo>
                    <a:pt x="104959" y="460948"/>
                  </a:lnTo>
                  <a:lnTo>
                    <a:pt x="98704" y="462079"/>
                  </a:lnTo>
                  <a:lnTo>
                    <a:pt x="92551" y="462834"/>
                  </a:lnTo>
                  <a:lnTo>
                    <a:pt x="87457" y="463337"/>
                  </a:lnTo>
                  <a:lnTo>
                    <a:pt x="79150" y="463896"/>
                  </a:lnTo>
                  <a:lnTo>
                    <a:pt x="71315" y="4643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596"/>
            <p:cNvSpPr/>
            <p:nvPr/>
          </p:nvSpPr>
          <p:spPr>
            <a:xfrm>
              <a:off x="7750968" y="3402210"/>
              <a:ext cx="142876" cy="187525"/>
            </a:xfrm>
            <a:custGeom>
              <a:avLst/>
              <a:gdLst/>
              <a:ahLst/>
              <a:cxnLst/>
              <a:rect l="0" t="0" r="0" b="0"/>
              <a:pathLst>
                <a:path w="142876" h="187525">
                  <a:moveTo>
                    <a:pt x="142875" y="0"/>
                  </a:moveTo>
                  <a:lnTo>
                    <a:pt x="138135" y="4741"/>
                  </a:lnTo>
                  <a:lnTo>
                    <a:pt x="136738" y="7130"/>
                  </a:lnTo>
                  <a:lnTo>
                    <a:pt x="133780" y="16224"/>
                  </a:lnTo>
                  <a:lnTo>
                    <a:pt x="131851" y="20738"/>
                  </a:lnTo>
                  <a:lnTo>
                    <a:pt x="127061" y="31045"/>
                  </a:lnTo>
                  <a:lnTo>
                    <a:pt x="121625" y="42240"/>
                  </a:lnTo>
                  <a:lnTo>
                    <a:pt x="117795" y="48004"/>
                  </a:lnTo>
                  <a:lnTo>
                    <a:pt x="113257" y="53831"/>
                  </a:lnTo>
                  <a:lnTo>
                    <a:pt x="108246" y="59700"/>
                  </a:lnTo>
                  <a:lnTo>
                    <a:pt x="103914" y="65597"/>
                  </a:lnTo>
                  <a:lnTo>
                    <a:pt x="100034" y="71513"/>
                  </a:lnTo>
                  <a:lnTo>
                    <a:pt x="96455" y="77441"/>
                  </a:lnTo>
                  <a:lnTo>
                    <a:pt x="93077" y="83378"/>
                  </a:lnTo>
                  <a:lnTo>
                    <a:pt x="86677" y="95265"/>
                  </a:lnTo>
                  <a:lnTo>
                    <a:pt x="82590" y="101213"/>
                  </a:lnTo>
                  <a:lnTo>
                    <a:pt x="77879" y="107163"/>
                  </a:lnTo>
                  <a:lnTo>
                    <a:pt x="72756" y="113114"/>
                  </a:lnTo>
                  <a:lnTo>
                    <a:pt x="68348" y="119066"/>
                  </a:lnTo>
                  <a:lnTo>
                    <a:pt x="64416" y="125018"/>
                  </a:lnTo>
                  <a:lnTo>
                    <a:pt x="60804" y="130970"/>
                  </a:lnTo>
                  <a:lnTo>
                    <a:pt x="56411" y="136923"/>
                  </a:lnTo>
                  <a:lnTo>
                    <a:pt x="51498" y="142876"/>
                  </a:lnTo>
                  <a:lnTo>
                    <a:pt x="41740" y="153790"/>
                  </a:lnTo>
                  <a:lnTo>
                    <a:pt x="34095" y="161948"/>
                  </a:lnTo>
                  <a:lnTo>
                    <a:pt x="21104" y="175269"/>
                  </a:lnTo>
                  <a:lnTo>
                    <a:pt x="15002" y="181415"/>
                  </a:lnTo>
                  <a:lnTo>
                    <a:pt x="11986" y="183452"/>
                  </a:lnTo>
                  <a:lnTo>
                    <a:pt x="8983" y="184809"/>
                  </a:lnTo>
                  <a:lnTo>
                    <a:pt x="0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597"/>
            <p:cNvSpPr/>
            <p:nvPr/>
          </p:nvSpPr>
          <p:spPr>
            <a:xfrm>
              <a:off x="8001131" y="3098601"/>
              <a:ext cx="222687" cy="364718"/>
            </a:xfrm>
            <a:custGeom>
              <a:avLst/>
              <a:gdLst/>
              <a:ahLst/>
              <a:cxnLst/>
              <a:rect l="0" t="0" r="0" b="0"/>
              <a:pathLst>
                <a:path w="222687" h="364718">
                  <a:moveTo>
                    <a:pt x="62376" y="0"/>
                  </a:moveTo>
                  <a:lnTo>
                    <a:pt x="62376" y="25731"/>
                  </a:lnTo>
                  <a:lnTo>
                    <a:pt x="59730" y="36571"/>
                  </a:lnTo>
                  <a:lnTo>
                    <a:pt x="57636" y="42240"/>
                  </a:lnTo>
                  <a:lnTo>
                    <a:pt x="55247" y="48004"/>
                  </a:lnTo>
                  <a:lnTo>
                    <a:pt x="52663" y="53831"/>
                  </a:lnTo>
                  <a:lnTo>
                    <a:pt x="49948" y="59700"/>
                  </a:lnTo>
                  <a:lnTo>
                    <a:pt x="48138" y="66589"/>
                  </a:lnTo>
                  <a:lnTo>
                    <a:pt x="46930" y="74158"/>
                  </a:lnTo>
                  <a:lnTo>
                    <a:pt x="46126" y="82181"/>
                  </a:lnTo>
                  <a:lnTo>
                    <a:pt x="44597" y="89514"/>
                  </a:lnTo>
                  <a:lnTo>
                    <a:pt x="42586" y="96387"/>
                  </a:lnTo>
                  <a:lnTo>
                    <a:pt x="35014" y="118186"/>
                  </a:lnTo>
                  <a:lnTo>
                    <a:pt x="32229" y="126416"/>
                  </a:lnTo>
                  <a:lnTo>
                    <a:pt x="28388" y="134879"/>
                  </a:lnTo>
                  <a:lnTo>
                    <a:pt x="23842" y="143497"/>
                  </a:lnTo>
                  <a:lnTo>
                    <a:pt x="18828" y="152219"/>
                  </a:lnTo>
                  <a:lnTo>
                    <a:pt x="15485" y="161011"/>
                  </a:lnTo>
                  <a:lnTo>
                    <a:pt x="13256" y="169848"/>
                  </a:lnTo>
                  <a:lnTo>
                    <a:pt x="11769" y="178717"/>
                  </a:lnTo>
                  <a:lnTo>
                    <a:pt x="9787" y="187605"/>
                  </a:lnTo>
                  <a:lnTo>
                    <a:pt x="7473" y="196508"/>
                  </a:lnTo>
                  <a:lnTo>
                    <a:pt x="4938" y="205419"/>
                  </a:lnTo>
                  <a:lnTo>
                    <a:pt x="3248" y="214337"/>
                  </a:lnTo>
                  <a:lnTo>
                    <a:pt x="2122" y="223259"/>
                  </a:lnTo>
                  <a:lnTo>
                    <a:pt x="1370" y="232183"/>
                  </a:lnTo>
                  <a:lnTo>
                    <a:pt x="869" y="240117"/>
                  </a:lnTo>
                  <a:lnTo>
                    <a:pt x="314" y="254224"/>
                  </a:lnTo>
                  <a:lnTo>
                    <a:pt x="0" y="278063"/>
                  </a:lnTo>
                  <a:lnTo>
                    <a:pt x="948" y="285586"/>
                  </a:lnTo>
                  <a:lnTo>
                    <a:pt x="2573" y="292586"/>
                  </a:lnTo>
                  <a:lnTo>
                    <a:pt x="4648" y="299237"/>
                  </a:lnTo>
                  <a:lnTo>
                    <a:pt x="7023" y="305655"/>
                  </a:lnTo>
                  <a:lnTo>
                    <a:pt x="9599" y="311919"/>
                  </a:lnTo>
                  <a:lnTo>
                    <a:pt x="15107" y="323177"/>
                  </a:lnTo>
                  <a:lnTo>
                    <a:pt x="20863" y="331489"/>
                  </a:lnTo>
                  <a:lnTo>
                    <a:pt x="26727" y="338490"/>
                  </a:lnTo>
                  <a:lnTo>
                    <a:pt x="29681" y="341746"/>
                  </a:lnTo>
                  <a:lnTo>
                    <a:pt x="33634" y="344909"/>
                  </a:lnTo>
                  <a:lnTo>
                    <a:pt x="38253" y="348009"/>
                  </a:lnTo>
                  <a:lnTo>
                    <a:pt x="43318" y="351069"/>
                  </a:lnTo>
                  <a:lnTo>
                    <a:pt x="48679" y="353109"/>
                  </a:lnTo>
                  <a:lnTo>
                    <a:pt x="54237" y="354468"/>
                  </a:lnTo>
                  <a:lnTo>
                    <a:pt x="59926" y="355375"/>
                  </a:lnTo>
                  <a:lnTo>
                    <a:pt x="66696" y="356971"/>
                  </a:lnTo>
                  <a:lnTo>
                    <a:pt x="74186" y="359027"/>
                  </a:lnTo>
                  <a:lnTo>
                    <a:pt x="82156" y="361391"/>
                  </a:lnTo>
                  <a:lnTo>
                    <a:pt x="89453" y="362966"/>
                  </a:lnTo>
                  <a:lnTo>
                    <a:pt x="96302" y="364017"/>
                  </a:lnTo>
                  <a:lnTo>
                    <a:pt x="102853" y="364717"/>
                  </a:lnTo>
                  <a:lnTo>
                    <a:pt x="109204" y="364191"/>
                  </a:lnTo>
                  <a:lnTo>
                    <a:pt x="115423" y="362849"/>
                  </a:lnTo>
                  <a:lnTo>
                    <a:pt x="121553" y="360962"/>
                  </a:lnTo>
                  <a:lnTo>
                    <a:pt x="128616" y="359704"/>
                  </a:lnTo>
                  <a:lnTo>
                    <a:pt x="136301" y="358865"/>
                  </a:lnTo>
                  <a:lnTo>
                    <a:pt x="144402" y="358306"/>
                  </a:lnTo>
                  <a:lnTo>
                    <a:pt x="151787" y="356941"/>
                  </a:lnTo>
                  <a:lnTo>
                    <a:pt x="158694" y="355039"/>
                  </a:lnTo>
                  <a:lnTo>
                    <a:pt x="165283" y="352779"/>
                  </a:lnTo>
                  <a:lnTo>
                    <a:pt x="170668" y="350279"/>
                  </a:lnTo>
                  <a:lnTo>
                    <a:pt x="175250" y="347621"/>
                  </a:lnTo>
                  <a:lnTo>
                    <a:pt x="179299" y="344857"/>
                  </a:lnTo>
                  <a:lnTo>
                    <a:pt x="183981" y="342022"/>
                  </a:lnTo>
                  <a:lnTo>
                    <a:pt x="189086" y="339139"/>
                  </a:lnTo>
                  <a:lnTo>
                    <a:pt x="194474" y="336226"/>
                  </a:lnTo>
                  <a:lnTo>
                    <a:pt x="199059" y="333291"/>
                  </a:lnTo>
                  <a:lnTo>
                    <a:pt x="203108" y="330343"/>
                  </a:lnTo>
                  <a:lnTo>
                    <a:pt x="206799" y="327385"/>
                  </a:lnTo>
                  <a:lnTo>
                    <a:pt x="209260" y="323428"/>
                  </a:lnTo>
                  <a:lnTo>
                    <a:pt x="211994" y="313741"/>
                  </a:lnTo>
                  <a:lnTo>
                    <a:pt x="215855" y="305466"/>
                  </a:lnTo>
                  <a:lnTo>
                    <a:pt x="218273" y="301871"/>
                  </a:lnTo>
                  <a:lnTo>
                    <a:pt x="220960" y="295230"/>
                  </a:lnTo>
                  <a:lnTo>
                    <a:pt x="222474" y="285913"/>
                  </a:lnTo>
                  <a:lnTo>
                    <a:pt x="222686" y="282882"/>
                  </a:lnTo>
                  <a:lnTo>
                    <a:pt x="221836" y="279869"/>
                  </a:lnTo>
                  <a:lnTo>
                    <a:pt x="218245" y="273876"/>
                  </a:lnTo>
                  <a:lnTo>
                    <a:pt x="213341" y="267905"/>
                  </a:lnTo>
                  <a:lnTo>
                    <a:pt x="207854" y="261944"/>
                  </a:lnTo>
                  <a:lnTo>
                    <a:pt x="202109" y="255987"/>
                  </a:lnTo>
                  <a:lnTo>
                    <a:pt x="198195" y="254002"/>
                  </a:lnTo>
                  <a:lnTo>
                    <a:pt x="193602" y="252678"/>
                  </a:lnTo>
                  <a:lnTo>
                    <a:pt x="188555" y="251796"/>
                  </a:lnTo>
                  <a:lnTo>
                    <a:pt x="184198" y="251208"/>
                  </a:lnTo>
                  <a:lnTo>
                    <a:pt x="180302" y="250815"/>
                  </a:lnTo>
                  <a:lnTo>
                    <a:pt x="176712" y="250554"/>
                  </a:lnTo>
                  <a:lnTo>
                    <a:pt x="172335" y="250380"/>
                  </a:lnTo>
                  <a:lnTo>
                    <a:pt x="162179" y="250186"/>
                  </a:lnTo>
                  <a:lnTo>
                    <a:pt x="127738" y="250045"/>
                  </a:lnTo>
                  <a:lnTo>
                    <a:pt x="121826" y="251032"/>
                  </a:lnTo>
                  <a:lnTo>
                    <a:pt x="115900" y="252683"/>
                  </a:lnTo>
                  <a:lnTo>
                    <a:pt x="109965" y="254776"/>
                  </a:lnTo>
                  <a:lnTo>
                    <a:pt x="104023" y="256171"/>
                  </a:lnTo>
                  <a:lnTo>
                    <a:pt x="98079" y="257101"/>
                  </a:lnTo>
                  <a:lnTo>
                    <a:pt x="92132" y="257721"/>
                  </a:lnTo>
                  <a:lnTo>
                    <a:pt x="87174" y="259126"/>
                  </a:lnTo>
                  <a:lnTo>
                    <a:pt x="82877" y="261055"/>
                  </a:lnTo>
                  <a:lnTo>
                    <a:pt x="79019" y="263334"/>
                  </a:lnTo>
                  <a:lnTo>
                    <a:pt x="72089" y="265865"/>
                  </a:lnTo>
                  <a:lnTo>
                    <a:pt x="65700" y="266990"/>
                  </a:lnTo>
                  <a:lnTo>
                    <a:pt x="59554" y="267491"/>
                  </a:lnTo>
                  <a:lnTo>
                    <a:pt x="57518" y="268616"/>
                  </a:lnTo>
                  <a:lnTo>
                    <a:pt x="56161" y="270359"/>
                  </a:lnTo>
                  <a:lnTo>
                    <a:pt x="53447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598"/>
            <p:cNvSpPr/>
            <p:nvPr/>
          </p:nvSpPr>
          <p:spPr>
            <a:xfrm>
              <a:off x="8277820" y="3446859"/>
              <a:ext cx="89298" cy="178595"/>
            </a:xfrm>
            <a:custGeom>
              <a:avLst/>
              <a:gdLst/>
              <a:ahLst/>
              <a:cxnLst/>
              <a:rect l="0" t="0" r="0" b="0"/>
              <a:pathLst>
                <a:path w="89298" h="178595">
                  <a:moveTo>
                    <a:pt x="89297" y="0"/>
                  </a:moveTo>
                  <a:lnTo>
                    <a:pt x="89297" y="4740"/>
                  </a:lnTo>
                  <a:lnTo>
                    <a:pt x="88305" y="7129"/>
                  </a:lnTo>
                  <a:lnTo>
                    <a:pt x="86650" y="9713"/>
                  </a:lnTo>
                  <a:lnTo>
                    <a:pt x="84556" y="12429"/>
                  </a:lnTo>
                  <a:lnTo>
                    <a:pt x="83160" y="16223"/>
                  </a:lnTo>
                  <a:lnTo>
                    <a:pt x="82228" y="20737"/>
                  </a:lnTo>
                  <a:lnTo>
                    <a:pt x="81608" y="25731"/>
                  </a:lnTo>
                  <a:lnTo>
                    <a:pt x="80202" y="30053"/>
                  </a:lnTo>
                  <a:lnTo>
                    <a:pt x="78273" y="33925"/>
                  </a:lnTo>
                  <a:lnTo>
                    <a:pt x="75994" y="37500"/>
                  </a:lnTo>
                  <a:lnTo>
                    <a:pt x="73484" y="41867"/>
                  </a:lnTo>
                  <a:lnTo>
                    <a:pt x="68047" y="52011"/>
                  </a:lnTo>
                  <a:lnTo>
                    <a:pt x="66200" y="58486"/>
                  </a:lnTo>
                  <a:lnTo>
                    <a:pt x="64969" y="65780"/>
                  </a:lnTo>
                  <a:lnTo>
                    <a:pt x="64149" y="73619"/>
                  </a:lnTo>
                  <a:lnTo>
                    <a:pt x="61617" y="80829"/>
                  </a:lnTo>
                  <a:lnTo>
                    <a:pt x="57945" y="87620"/>
                  </a:lnTo>
                  <a:lnTo>
                    <a:pt x="53513" y="94133"/>
                  </a:lnTo>
                  <a:lnTo>
                    <a:pt x="49566" y="100458"/>
                  </a:lnTo>
                  <a:lnTo>
                    <a:pt x="45943" y="106660"/>
                  </a:lnTo>
                  <a:lnTo>
                    <a:pt x="42535" y="112778"/>
                  </a:lnTo>
                  <a:lnTo>
                    <a:pt x="36102" y="124868"/>
                  </a:lnTo>
                  <a:lnTo>
                    <a:pt x="32997" y="130871"/>
                  </a:lnTo>
                  <a:lnTo>
                    <a:pt x="29936" y="135864"/>
                  </a:lnTo>
                  <a:lnTo>
                    <a:pt x="26902" y="140186"/>
                  </a:lnTo>
                  <a:lnTo>
                    <a:pt x="23888" y="144058"/>
                  </a:lnTo>
                  <a:lnTo>
                    <a:pt x="20886" y="147633"/>
                  </a:lnTo>
                  <a:lnTo>
                    <a:pt x="17893" y="151007"/>
                  </a:lnTo>
                  <a:lnTo>
                    <a:pt x="14905" y="154250"/>
                  </a:lnTo>
                  <a:lnTo>
                    <a:pt x="12913" y="157404"/>
                  </a:lnTo>
                  <a:lnTo>
                    <a:pt x="11585" y="160498"/>
                  </a:lnTo>
                  <a:lnTo>
                    <a:pt x="10700" y="163553"/>
                  </a:lnTo>
                  <a:lnTo>
                    <a:pt x="9117" y="166582"/>
                  </a:lnTo>
                  <a:lnTo>
                    <a:pt x="7070" y="169594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599"/>
            <p:cNvSpPr/>
            <p:nvPr/>
          </p:nvSpPr>
          <p:spPr>
            <a:xfrm>
              <a:off x="8384976" y="3116864"/>
              <a:ext cx="311132" cy="419293"/>
            </a:xfrm>
            <a:custGeom>
              <a:avLst/>
              <a:gdLst/>
              <a:ahLst/>
              <a:cxnLst/>
              <a:rect l="0" t="0" r="0" b="0"/>
              <a:pathLst>
                <a:path w="311132" h="419293">
                  <a:moveTo>
                    <a:pt x="0" y="35315"/>
                  </a:moveTo>
                  <a:lnTo>
                    <a:pt x="4740" y="35315"/>
                  </a:lnTo>
                  <a:lnTo>
                    <a:pt x="7128" y="34323"/>
                  </a:lnTo>
                  <a:lnTo>
                    <a:pt x="16223" y="28186"/>
                  </a:lnTo>
                  <a:lnTo>
                    <a:pt x="25731" y="22886"/>
                  </a:lnTo>
                  <a:lnTo>
                    <a:pt x="31044" y="21076"/>
                  </a:lnTo>
                  <a:lnTo>
                    <a:pt x="36571" y="19869"/>
                  </a:lnTo>
                  <a:lnTo>
                    <a:pt x="42240" y="19065"/>
                  </a:lnTo>
                  <a:lnTo>
                    <a:pt x="48003" y="17536"/>
                  </a:lnTo>
                  <a:lnTo>
                    <a:pt x="53831" y="15525"/>
                  </a:lnTo>
                  <a:lnTo>
                    <a:pt x="59700" y="13192"/>
                  </a:lnTo>
                  <a:lnTo>
                    <a:pt x="65597" y="11637"/>
                  </a:lnTo>
                  <a:lnTo>
                    <a:pt x="71512" y="10600"/>
                  </a:lnTo>
                  <a:lnTo>
                    <a:pt x="77440" y="9908"/>
                  </a:lnTo>
                  <a:lnTo>
                    <a:pt x="84369" y="8455"/>
                  </a:lnTo>
                  <a:lnTo>
                    <a:pt x="91963" y="6495"/>
                  </a:lnTo>
                  <a:lnTo>
                    <a:pt x="100005" y="4195"/>
                  </a:lnTo>
                  <a:lnTo>
                    <a:pt x="108342" y="2662"/>
                  </a:lnTo>
                  <a:lnTo>
                    <a:pt x="116877" y="1640"/>
                  </a:lnTo>
                  <a:lnTo>
                    <a:pt x="125542" y="959"/>
                  </a:lnTo>
                  <a:lnTo>
                    <a:pt x="133304" y="505"/>
                  </a:lnTo>
                  <a:lnTo>
                    <a:pt x="147221" y="0"/>
                  </a:lnTo>
                  <a:lnTo>
                    <a:pt x="154701" y="858"/>
                  </a:lnTo>
                  <a:lnTo>
                    <a:pt x="162665" y="2422"/>
                  </a:lnTo>
                  <a:lnTo>
                    <a:pt x="170951" y="4456"/>
                  </a:lnTo>
                  <a:lnTo>
                    <a:pt x="179452" y="5813"/>
                  </a:lnTo>
                  <a:lnTo>
                    <a:pt x="188096" y="6717"/>
                  </a:lnTo>
                  <a:lnTo>
                    <a:pt x="196835" y="7320"/>
                  </a:lnTo>
                  <a:lnTo>
                    <a:pt x="205637" y="8714"/>
                  </a:lnTo>
                  <a:lnTo>
                    <a:pt x="214482" y="10636"/>
                  </a:lnTo>
                  <a:lnTo>
                    <a:pt x="223355" y="12909"/>
                  </a:lnTo>
                  <a:lnTo>
                    <a:pt x="231255" y="14425"/>
                  </a:lnTo>
                  <a:lnTo>
                    <a:pt x="238506" y="15435"/>
                  </a:lnTo>
                  <a:lnTo>
                    <a:pt x="245325" y="16109"/>
                  </a:lnTo>
                  <a:lnTo>
                    <a:pt x="250861" y="17550"/>
                  </a:lnTo>
                  <a:lnTo>
                    <a:pt x="259661" y="21797"/>
                  </a:lnTo>
                  <a:lnTo>
                    <a:pt x="264389" y="23326"/>
                  </a:lnTo>
                  <a:lnTo>
                    <a:pt x="269525" y="24346"/>
                  </a:lnTo>
                  <a:lnTo>
                    <a:pt x="274933" y="25026"/>
                  </a:lnTo>
                  <a:lnTo>
                    <a:pt x="283588" y="28427"/>
                  </a:lnTo>
                  <a:lnTo>
                    <a:pt x="290742" y="33246"/>
                  </a:lnTo>
                  <a:lnTo>
                    <a:pt x="297229" y="38695"/>
                  </a:lnTo>
                  <a:lnTo>
                    <a:pt x="299355" y="42529"/>
                  </a:lnTo>
                  <a:lnTo>
                    <a:pt x="301718" y="52081"/>
                  </a:lnTo>
                  <a:lnTo>
                    <a:pt x="305414" y="60295"/>
                  </a:lnTo>
                  <a:lnTo>
                    <a:pt x="307789" y="63875"/>
                  </a:lnTo>
                  <a:lnTo>
                    <a:pt x="310428" y="73144"/>
                  </a:lnTo>
                  <a:lnTo>
                    <a:pt x="311131" y="78394"/>
                  </a:lnTo>
                  <a:lnTo>
                    <a:pt x="310608" y="82886"/>
                  </a:lnTo>
                  <a:lnTo>
                    <a:pt x="309267" y="86873"/>
                  </a:lnTo>
                  <a:lnTo>
                    <a:pt x="307381" y="90522"/>
                  </a:lnTo>
                  <a:lnTo>
                    <a:pt x="305285" y="102516"/>
                  </a:lnTo>
                  <a:lnTo>
                    <a:pt x="304726" y="109881"/>
                  </a:lnTo>
                  <a:lnTo>
                    <a:pt x="303361" y="116776"/>
                  </a:lnTo>
                  <a:lnTo>
                    <a:pt x="299200" y="129728"/>
                  </a:lnTo>
                  <a:lnTo>
                    <a:pt x="294043" y="142100"/>
                  </a:lnTo>
                  <a:lnTo>
                    <a:pt x="288443" y="154212"/>
                  </a:lnTo>
                  <a:lnTo>
                    <a:pt x="282647" y="166211"/>
                  </a:lnTo>
                  <a:lnTo>
                    <a:pt x="279712" y="173180"/>
                  </a:lnTo>
                  <a:lnTo>
                    <a:pt x="276764" y="180803"/>
                  </a:lnTo>
                  <a:lnTo>
                    <a:pt x="273807" y="188862"/>
                  </a:lnTo>
                  <a:lnTo>
                    <a:pt x="269849" y="197211"/>
                  </a:lnTo>
                  <a:lnTo>
                    <a:pt x="265227" y="205753"/>
                  </a:lnTo>
                  <a:lnTo>
                    <a:pt x="260162" y="214425"/>
                  </a:lnTo>
                  <a:lnTo>
                    <a:pt x="255793" y="223183"/>
                  </a:lnTo>
                  <a:lnTo>
                    <a:pt x="251887" y="231998"/>
                  </a:lnTo>
                  <a:lnTo>
                    <a:pt x="248292" y="240851"/>
                  </a:lnTo>
                  <a:lnTo>
                    <a:pt x="244902" y="249730"/>
                  </a:lnTo>
                  <a:lnTo>
                    <a:pt x="238492" y="267533"/>
                  </a:lnTo>
                  <a:lnTo>
                    <a:pt x="235393" y="275455"/>
                  </a:lnTo>
                  <a:lnTo>
                    <a:pt x="232335" y="282721"/>
                  </a:lnTo>
                  <a:lnTo>
                    <a:pt x="229303" y="289549"/>
                  </a:lnTo>
                  <a:lnTo>
                    <a:pt x="225299" y="297078"/>
                  </a:lnTo>
                  <a:lnTo>
                    <a:pt x="220644" y="305074"/>
                  </a:lnTo>
                  <a:lnTo>
                    <a:pt x="215557" y="313381"/>
                  </a:lnTo>
                  <a:lnTo>
                    <a:pt x="211173" y="320903"/>
                  </a:lnTo>
                  <a:lnTo>
                    <a:pt x="203657" y="334553"/>
                  </a:lnTo>
                  <a:lnTo>
                    <a:pt x="193847" y="353394"/>
                  </a:lnTo>
                  <a:lnTo>
                    <a:pt x="175649" y="389490"/>
                  </a:lnTo>
                  <a:lnTo>
                    <a:pt x="169678" y="398770"/>
                  </a:lnTo>
                  <a:lnTo>
                    <a:pt x="166697" y="402634"/>
                  </a:lnTo>
                  <a:lnTo>
                    <a:pt x="163385" y="409573"/>
                  </a:lnTo>
                  <a:lnTo>
                    <a:pt x="160734" y="4192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600"/>
            <p:cNvSpPr/>
            <p:nvPr/>
          </p:nvSpPr>
          <p:spPr>
            <a:xfrm>
              <a:off x="8492132" y="3366869"/>
              <a:ext cx="276822" cy="17483"/>
            </a:xfrm>
            <a:custGeom>
              <a:avLst/>
              <a:gdLst/>
              <a:ahLst/>
              <a:cxnLst/>
              <a:rect l="0" t="0" r="0" b="0"/>
              <a:pathLst>
                <a:path w="276822" h="17483">
                  <a:moveTo>
                    <a:pt x="0" y="17482"/>
                  </a:moveTo>
                  <a:lnTo>
                    <a:pt x="0" y="12741"/>
                  </a:lnTo>
                  <a:lnTo>
                    <a:pt x="992" y="11345"/>
                  </a:lnTo>
                  <a:lnTo>
                    <a:pt x="2646" y="10414"/>
                  </a:lnTo>
                  <a:lnTo>
                    <a:pt x="4740" y="9793"/>
                  </a:lnTo>
                  <a:lnTo>
                    <a:pt x="7129" y="9379"/>
                  </a:lnTo>
                  <a:lnTo>
                    <a:pt x="12429" y="8920"/>
                  </a:lnTo>
                  <a:lnTo>
                    <a:pt x="16223" y="7805"/>
                  </a:lnTo>
                  <a:lnTo>
                    <a:pt x="20737" y="6070"/>
                  </a:lnTo>
                  <a:lnTo>
                    <a:pt x="25731" y="3920"/>
                  </a:lnTo>
                  <a:lnTo>
                    <a:pt x="31044" y="2488"/>
                  </a:lnTo>
                  <a:lnTo>
                    <a:pt x="36571" y="1533"/>
                  </a:lnTo>
                  <a:lnTo>
                    <a:pt x="42240" y="896"/>
                  </a:lnTo>
                  <a:lnTo>
                    <a:pt x="48996" y="471"/>
                  </a:lnTo>
                  <a:lnTo>
                    <a:pt x="64440" y="0"/>
                  </a:lnTo>
                  <a:lnTo>
                    <a:pt x="72725" y="866"/>
                  </a:lnTo>
                  <a:lnTo>
                    <a:pt x="81226" y="2436"/>
                  </a:lnTo>
                  <a:lnTo>
                    <a:pt x="89869" y="4475"/>
                  </a:lnTo>
                  <a:lnTo>
                    <a:pt x="98608" y="5834"/>
                  </a:lnTo>
                  <a:lnTo>
                    <a:pt x="107412" y="6740"/>
                  </a:lnTo>
                  <a:lnTo>
                    <a:pt x="116256" y="7344"/>
                  </a:lnTo>
                  <a:lnTo>
                    <a:pt x="126121" y="8739"/>
                  </a:lnTo>
                  <a:lnTo>
                    <a:pt x="136667" y="10661"/>
                  </a:lnTo>
                  <a:lnTo>
                    <a:pt x="147666" y="12935"/>
                  </a:lnTo>
                  <a:lnTo>
                    <a:pt x="158967" y="14450"/>
                  </a:lnTo>
                  <a:lnTo>
                    <a:pt x="170470" y="15461"/>
                  </a:lnTo>
                  <a:lnTo>
                    <a:pt x="182107" y="16134"/>
                  </a:lnTo>
                  <a:lnTo>
                    <a:pt x="205622" y="16883"/>
                  </a:lnTo>
                  <a:lnTo>
                    <a:pt x="257414" y="17429"/>
                  </a:lnTo>
                  <a:lnTo>
                    <a:pt x="276821" y="174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601"/>
            <p:cNvSpPr/>
            <p:nvPr/>
          </p:nvSpPr>
          <p:spPr>
            <a:xfrm>
              <a:off x="8724304" y="2893218"/>
              <a:ext cx="187110" cy="901900"/>
            </a:xfrm>
            <a:custGeom>
              <a:avLst/>
              <a:gdLst/>
              <a:ahLst/>
              <a:cxnLst/>
              <a:rect l="0" t="0" r="0" b="0"/>
              <a:pathLst>
                <a:path w="187110" h="901900">
                  <a:moveTo>
                    <a:pt x="26789" y="0"/>
                  </a:moveTo>
                  <a:lnTo>
                    <a:pt x="39218" y="0"/>
                  </a:lnTo>
                  <a:lnTo>
                    <a:pt x="43012" y="992"/>
                  </a:lnTo>
                  <a:lnTo>
                    <a:pt x="47526" y="2646"/>
                  </a:lnTo>
                  <a:lnTo>
                    <a:pt x="52520" y="4741"/>
                  </a:lnTo>
                  <a:lnTo>
                    <a:pt x="56842" y="7129"/>
                  </a:lnTo>
                  <a:lnTo>
                    <a:pt x="60714" y="9714"/>
                  </a:lnTo>
                  <a:lnTo>
                    <a:pt x="64289" y="12429"/>
                  </a:lnTo>
                  <a:lnTo>
                    <a:pt x="67663" y="15231"/>
                  </a:lnTo>
                  <a:lnTo>
                    <a:pt x="70907" y="18092"/>
                  </a:lnTo>
                  <a:lnTo>
                    <a:pt x="74061" y="20991"/>
                  </a:lnTo>
                  <a:lnTo>
                    <a:pt x="87979" y="34552"/>
                  </a:lnTo>
                  <a:lnTo>
                    <a:pt x="92388" y="39902"/>
                  </a:lnTo>
                  <a:lnTo>
                    <a:pt x="96318" y="45453"/>
                  </a:lnTo>
                  <a:lnTo>
                    <a:pt x="99931" y="51138"/>
                  </a:lnTo>
                  <a:lnTo>
                    <a:pt x="104324" y="56912"/>
                  </a:lnTo>
                  <a:lnTo>
                    <a:pt x="109236" y="62746"/>
                  </a:lnTo>
                  <a:lnTo>
                    <a:pt x="114496" y="68620"/>
                  </a:lnTo>
                  <a:lnTo>
                    <a:pt x="118994" y="75512"/>
                  </a:lnTo>
                  <a:lnTo>
                    <a:pt x="122986" y="83084"/>
                  </a:lnTo>
                  <a:lnTo>
                    <a:pt x="126639" y="91108"/>
                  </a:lnTo>
                  <a:lnTo>
                    <a:pt x="131059" y="99434"/>
                  </a:lnTo>
                  <a:lnTo>
                    <a:pt x="135990" y="107961"/>
                  </a:lnTo>
                  <a:lnTo>
                    <a:pt x="141261" y="116623"/>
                  </a:lnTo>
                  <a:lnTo>
                    <a:pt x="145769" y="125374"/>
                  </a:lnTo>
                  <a:lnTo>
                    <a:pt x="149766" y="134184"/>
                  </a:lnTo>
                  <a:lnTo>
                    <a:pt x="153423" y="143034"/>
                  </a:lnTo>
                  <a:lnTo>
                    <a:pt x="156851" y="151911"/>
                  </a:lnTo>
                  <a:lnTo>
                    <a:pt x="163308" y="169711"/>
                  </a:lnTo>
                  <a:lnTo>
                    <a:pt x="172521" y="196468"/>
                  </a:lnTo>
                  <a:lnTo>
                    <a:pt x="175896" y="216965"/>
                  </a:lnTo>
                  <a:lnTo>
                    <a:pt x="178388" y="239304"/>
                  </a:lnTo>
                  <a:lnTo>
                    <a:pt x="182801" y="262462"/>
                  </a:lnTo>
                  <a:lnTo>
                    <a:pt x="185425" y="285983"/>
                  </a:lnTo>
                  <a:lnTo>
                    <a:pt x="186592" y="309666"/>
                  </a:lnTo>
                  <a:lnTo>
                    <a:pt x="187109" y="333421"/>
                  </a:lnTo>
                  <a:lnTo>
                    <a:pt x="184693" y="357208"/>
                  </a:lnTo>
                  <a:lnTo>
                    <a:pt x="181305" y="381009"/>
                  </a:lnTo>
                  <a:lnTo>
                    <a:pt x="179799" y="404817"/>
                  </a:lnTo>
                  <a:lnTo>
                    <a:pt x="176484" y="431273"/>
                  </a:lnTo>
                  <a:lnTo>
                    <a:pt x="171703" y="458575"/>
                  </a:lnTo>
                  <a:lnTo>
                    <a:pt x="166271" y="483939"/>
                  </a:lnTo>
                  <a:lnTo>
                    <a:pt x="162441" y="497251"/>
                  </a:lnTo>
                  <a:lnTo>
                    <a:pt x="157903" y="511086"/>
                  </a:lnTo>
                  <a:lnTo>
                    <a:pt x="152894" y="525271"/>
                  </a:lnTo>
                  <a:lnTo>
                    <a:pt x="148562" y="538696"/>
                  </a:lnTo>
                  <a:lnTo>
                    <a:pt x="144683" y="551615"/>
                  </a:lnTo>
                  <a:lnTo>
                    <a:pt x="141103" y="564196"/>
                  </a:lnTo>
                  <a:lnTo>
                    <a:pt x="136732" y="577546"/>
                  </a:lnTo>
                  <a:lnTo>
                    <a:pt x="131836" y="591405"/>
                  </a:lnTo>
                  <a:lnTo>
                    <a:pt x="126586" y="605606"/>
                  </a:lnTo>
                  <a:lnTo>
                    <a:pt x="122094" y="619042"/>
                  </a:lnTo>
                  <a:lnTo>
                    <a:pt x="118107" y="631968"/>
                  </a:lnTo>
                  <a:lnTo>
                    <a:pt x="114457" y="644554"/>
                  </a:lnTo>
                  <a:lnTo>
                    <a:pt x="110039" y="657906"/>
                  </a:lnTo>
                  <a:lnTo>
                    <a:pt x="99838" y="685970"/>
                  </a:lnTo>
                  <a:lnTo>
                    <a:pt x="71258" y="759203"/>
                  </a:lnTo>
                  <a:lnTo>
                    <a:pt x="65365" y="774026"/>
                  </a:lnTo>
                  <a:lnTo>
                    <a:pt x="58460" y="788869"/>
                  </a:lnTo>
                  <a:lnTo>
                    <a:pt x="50880" y="803725"/>
                  </a:lnTo>
                  <a:lnTo>
                    <a:pt x="35511" y="832469"/>
                  </a:lnTo>
                  <a:lnTo>
                    <a:pt x="0" y="9018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602"/>
            <p:cNvSpPr/>
            <p:nvPr/>
          </p:nvSpPr>
          <p:spPr>
            <a:xfrm>
              <a:off x="5357934" y="3848808"/>
              <a:ext cx="285629" cy="499950"/>
            </a:xfrm>
            <a:custGeom>
              <a:avLst/>
              <a:gdLst/>
              <a:ahLst/>
              <a:cxnLst/>
              <a:rect l="0" t="0" r="0" b="0"/>
              <a:pathLst>
                <a:path w="285629" h="499950">
                  <a:moveTo>
                    <a:pt x="89175" y="499949"/>
                  </a:moveTo>
                  <a:lnTo>
                    <a:pt x="81487" y="499949"/>
                  </a:lnTo>
                  <a:lnTo>
                    <a:pt x="81073" y="498957"/>
                  </a:lnTo>
                  <a:lnTo>
                    <a:pt x="80613" y="495209"/>
                  </a:lnTo>
                  <a:lnTo>
                    <a:pt x="79498" y="492820"/>
                  </a:lnTo>
                  <a:lnTo>
                    <a:pt x="73189" y="484718"/>
                  </a:lnTo>
                  <a:lnTo>
                    <a:pt x="67849" y="478958"/>
                  </a:lnTo>
                  <a:lnTo>
                    <a:pt x="66028" y="476034"/>
                  </a:lnTo>
                  <a:lnTo>
                    <a:pt x="60460" y="461565"/>
                  </a:lnTo>
                  <a:lnTo>
                    <a:pt x="58126" y="456500"/>
                  </a:lnTo>
                  <a:lnTo>
                    <a:pt x="55531" y="445581"/>
                  </a:lnTo>
                  <a:lnTo>
                    <a:pt x="53386" y="434114"/>
                  </a:lnTo>
                  <a:lnTo>
                    <a:pt x="49126" y="422402"/>
                  </a:lnTo>
                  <a:lnTo>
                    <a:pt x="46570" y="407937"/>
                  </a:lnTo>
                  <a:lnTo>
                    <a:pt x="45435" y="392579"/>
                  </a:lnTo>
                  <a:lnTo>
                    <a:pt x="44931" y="379138"/>
                  </a:lnTo>
                  <a:lnTo>
                    <a:pt x="44646" y="355674"/>
                  </a:lnTo>
                  <a:lnTo>
                    <a:pt x="43614" y="347211"/>
                  </a:lnTo>
                  <a:lnTo>
                    <a:pt x="41934" y="338593"/>
                  </a:lnTo>
                  <a:lnTo>
                    <a:pt x="39821" y="329871"/>
                  </a:lnTo>
                  <a:lnTo>
                    <a:pt x="38413" y="321079"/>
                  </a:lnTo>
                  <a:lnTo>
                    <a:pt x="37474" y="312241"/>
                  </a:lnTo>
                  <a:lnTo>
                    <a:pt x="36849" y="303373"/>
                  </a:lnTo>
                  <a:lnTo>
                    <a:pt x="36431" y="294485"/>
                  </a:lnTo>
                  <a:lnTo>
                    <a:pt x="35967" y="276671"/>
                  </a:lnTo>
                  <a:lnTo>
                    <a:pt x="35706" y="254648"/>
                  </a:lnTo>
                  <a:lnTo>
                    <a:pt x="33000" y="239121"/>
                  </a:lnTo>
                  <a:lnTo>
                    <a:pt x="30889" y="230814"/>
                  </a:lnTo>
                  <a:lnTo>
                    <a:pt x="28544" y="216292"/>
                  </a:lnTo>
                  <a:lnTo>
                    <a:pt x="26509" y="202231"/>
                  </a:lnTo>
                  <a:lnTo>
                    <a:pt x="24577" y="194314"/>
                  </a:lnTo>
                  <a:lnTo>
                    <a:pt x="22297" y="186060"/>
                  </a:lnTo>
                  <a:lnTo>
                    <a:pt x="17118" y="171597"/>
                  </a:lnTo>
                  <a:lnTo>
                    <a:pt x="12501" y="158554"/>
                  </a:lnTo>
                  <a:lnTo>
                    <a:pt x="10449" y="146143"/>
                  </a:lnTo>
                  <a:lnTo>
                    <a:pt x="6892" y="134012"/>
                  </a:lnTo>
                  <a:lnTo>
                    <a:pt x="2995" y="122006"/>
                  </a:lnTo>
                  <a:lnTo>
                    <a:pt x="1264" y="110055"/>
                  </a:lnTo>
                  <a:lnTo>
                    <a:pt x="494" y="98129"/>
                  </a:lnTo>
                  <a:lnTo>
                    <a:pt x="61" y="82905"/>
                  </a:lnTo>
                  <a:lnTo>
                    <a:pt x="0" y="79044"/>
                  </a:lnTo>
                  <a:lnTo>
                    <a:pt x="952" y="75479"/>
                  </a:lnTo>
                  <a:lnTo>
                    <a:pt x="6039" y="65720"/>
                  </a:lnTo>
                  <a:lnTo>
                    <a:pt x="7577" y="59573"/>
                  </a:lnTo>
                  <a:lnTo>
                    <a:pt x="9972" y="56545"/>
                  </a:lnTo>
                  <a:lnTo>
                    <a:pt x="17925" y="50534"/>
                  </a:lnTo>
                  <a:lnTo>
                    <a:pt x="25427" y="44556"/>
                  </a:lnTo>
                  <a:lnTo>
                    <a:pt x="33062" y="38591"/>
                  </a:lnTo>
                  <a:lnTo>
                    <a:pt x="37875" y="35612"/>
                  </a:lnTo>
                  <a:lnTo>
                    <a:pt x="43069" y="32633"/>
                  </a:lnTo>
                  <a:lnTo>
                    <a:pt x="51485" y="26677"/>
                  </a:lnTo>
                  <a:lnTo>
                    <a:pt x="59526" y="20724"/>
                  </a:lnTo>
                  <a:lnTo>
                    <a:pt x="64448" y="17747"/>
                  </a:lnTo>
                  <a:lnTo>
                    <a:pt x="69714" y="14770"/>
                  </a:lnTo>
                  <a:lnTo>
                    <a:pt x="76200" y="12785"/>
                  </a:lnTo>
                  <a:lnTo>
                    <a:pt x="83502" y="11462"/>
                  </a:lnTo>
                  <a:lnTo>
                    <a:pt x="91346" y="10581"/>
                  </a:lnTo>
                  <a:lnTo>
                    <a:pt x="98560" y="9993"/>
                  </a:lnTo>
                  <a:lnTo>
                    <a:pt x="105353" y="9600"/>
                  </a:lnTo>
                  <a:lnTo>
                    <a:pt x="111867" y="9339"/>
                  </a:lnTo>
                  <a:lnTo>
                    <a:pt x="119185" y="8173"/>
                  </a:lnTo>
                  <a:lnTo>
                    <a:pt x="127041" y="6403"/>
                  </a:lnTo>
                  <a:lnTo>
                    <a:pt x="135255" y="4231"/>
                  </a:lnTo>
                  <a:lnTo>
                    <a:pt x="143707" y="2783"/>
                  </a:lnTo>
                  <a:lnTo>
                    <a:pt x="152319" y="1817"/>
                  </a:lnTo>
                  <a:lnTo>
                    <a:pt x="161036" y="1174"/>
                  </a:lnTo>
                  <a:lnTo>
                    <a:pt x="170817" y="745"/>
                  </a:lnTo>
                  <a:lnTo>
                    <a:pt x="192267" y="268"/>
                  </a:lnTo>
                  <a:lnTo>
                    <a:pt x="221916" y="0"/>
                  </a:lnTo>
                  <a:lnTo>
                    <a:pt x="231247" y="954"/>
                  </a:lnTo>
                  <a:lnTo>
                    <a:pt x="240444" y="2583"/>
                  </a:lnTo>
                  <a:lnTo>
                    <a:pt x="249552" y="4661"/>
                  </a:lnTo>
                  <a:lnTo>
                    <a:pt x="257609" y="6046"/>
                  </a:lnTo>
                  <a:lnTo>
                    <a:pt x="264964" y="6970"/>
                  </a:lnTo>
                  <a:lnTo>
                    <a:pt x="285628" y="88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603"/>
            <p:cNvSpPr/>
            <p:nvPr/>
          </p:nvSpPr>
          <p:spPr>
            <a:xfrm>
              <a:off x="5357812" y="4107656"/>
              <a:ext cx="303610" cy="17860"/>
            </a:xfrm>
            <a:custGeom>
              <a:avLst/>
              <a:gdLst/>
              <a:ahLst/>
              <a:cxnLst/>
              <a:rect l="0" t="0" r="0" b="0"/>
              <a:pathLst>
                <a:path w="303610" h="17860">
                  <a:moveTo>
                    <a:pt x="0" y="17859"/>
                  </a:moveTo>
                  <a:lnTo>
                    <a:pt x="4740" y="17859"/>
                  </a:lnTo>
                  <a:lnTo>
                    <a:pt x="8121" y="16867"/>
                  </a:lnTo>
                  <a:lnTo>
                    <a:pt x="12359" y="15214"/>
                  </a:lnTo>
                  <a:lnTo>
                    <a:pt x="17169" y="13118"/>
                  </a:lnTo>
                  <a:lnTo>
                    <a:pt x="24345" y="11722"/>
                  </a:lnTo>
                  <a:lnTo>
                    <a:pt x="33096" y="10791"/>
                  </a:lnTo>
                  <a:lnTo>
                    <a:pt x="42900" y="10171"/>
                  </a:lnTo>
                  <a:lnTo>
                    <a:pt x="53404" y="9757"/>
                  </a:lnTo>
                  <a:lnTo>
                    <a:pt x="75660" y="9297"/>
                  </a:lnTo>
                  <a:lnTo>
                    <a:pt x="87151" y="8182"/>
                  </a:lnTo>
                  <a:lnTo>
                    <a:pt x="98780" y="6447"/>
                  </a:lnTo>
                  <a:lnTo>
                    <a:pt x="110502" y="4298"/>
                  </a:lnTo>
                  <a:lnTo>
                    <a:pt x="122285" y="2865"/>
                  </a:lnTo>
                  <a:lnTo>
                    <a:pt x="134109" y="1910"/>
                  </a:lnTo>
                  <a:lnTo>
                    <a:pt x="145961" y="1273"/>
                  </a:lnTo>
                  <a:lnTo>
                    <a:pt x="169713" y="565"/>
                  </a:lnTo>
                  <a:lnTo>
                    <a:pt x="248174" y="49"/>
                  </a:lnTo>
                  <a:lnTo>
                    <a:pt x="30360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604"/>
            <p:cNvSpPr/>
            <p:nvPr/>
          </p:nvSpPr>
          <p:spPr>
            <a:xfrm>
              <a:off x="5777507" y="3902273"/>
              <a:ext cx="232173" cy="17860"/>
            </a:xfrm>
            <a:custGeom>
              <a:avLst/>
              <a:gdLst/>
              <a:ahLst/>
              <a:cxnLst/>
              <a:rect l="0" t="0" r="0" b="0"/>
              <a:pathLst>
                <a:path w="232173" h="17860">
                  <a:moveTo>
                    <a:pt x="0" y="0"/>
                  </a:moveTo>
                  <a:lnTo>
                    <a:pt x="103431" y="0"/>
                  </a:lnTo>
                  <a:lnTo>
                    <a:pt x="114594" y="992"/>
                  </a:lnTo>
                  <a:lnTo>
                    <a:pt x="126006" y="2646"/>
                  </a:lnTo>
                  <a:lnTo>
                    <a:pt x="137583" y="4740"/>
                  </a:lnTo>
                  <a:lnTo>
                    <a:pt x="149268" y="6137"/>
                  </a:lnTo>
                  <a:lnTo>
                    <a:pt x="161028" y="7068"/>
                  </a:lnTo>
                  <a:lnTo>
                    <a:pt x="182693" y="8102"/>
                  </a:lnTo>
                  <a:lnTo>
                    <a:pt x="198936" y="8562"/>
                  </a:lnTo>
                  <a:lnTo>
                    <a:pt x="206046" y="9676"/>
                  </a:lnTo>
                  <a:lnTo>
                    <a:pt x="212771" y="11412"/>
                  </a:lnTo>
                  <a:lnTo>
                    <a:pt x="232172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605"/>
            <p:cNvSpPr/>
            <p:nvPr/>
          </p:nvSpPr>
          <p:spPr>
            <a:xfrm>
              <a:off x="5768578" y="4116585"/>
              <a:ext cx="294680" cy="17861"/>
            </a:xfrm>
            <a:custGeom>
              <a:avLst/>
              <a:gdLst/>
              <a:ahLst/>
              <a:cxnLst/>
              <a:rect l="0" t="0" r="0" b="0"/>
              <a:pathLst>
                <a:path w="294680" h="17861">
                  <a:moveTo>
                    <a:pt x="0" y="17860"/>
                  </a:moveTo>
                  <a:lnTo>
                    <a:pt x="4740" y="17860"/>
                  </a:lnTo>
                  <a:lnTo>
                    <a:pt x="8121" y="16867"/>
                  </a:lnTo>
                  <a:lnTo>
                    <a:pt x="12359" y="15214"/>
                  </a:lnTo>
                  <a:lnTo>
                    <a:pt x="17169" y="13119"/>
                  </a:lnTo>
                  <a:lnTo>
                    <a:pt x="22360" y="11723"/>
                  </a:lnTo>
                  <a:lnTo>
                    <a:pt x="27805" y="10792"/>
                  </a:lnTo>
                  <a:lnTo>
                    <a:pt x="33419" y="10172"/>
                  </a:lnTo>
                  <a:lnTo>
                    <a:pt x="40138" y="9758"/>
                  </a:lnTo>
                  <a:lnTo>
                    <a:pt x="55543" y="9298"/>
                  </a:lnTo>
                  <a:lnTo>
                    <a:pt x="112069" y="8963"/>
                  </a:lnTo>
                  <a:lnTo>
                    <a:pt x="123329" y="7959"/>
                  </a:lnTo>
                  <a:lnTo>
                    <a:pt x="134806" y="6299"/>
                  </a:lnTo>
                  <a:lnTo>
                    <a:pt x="146424" y="4199"/>
                  </a:lnTo>
                  <a:lnTo>
                    <a:pt x="158140" y="2800"/>
                  </a:lnTo>
                  <a:lnTo>
                    <a:pt x="169919" y="1867"/>
                  </a:lnTo>
                  <a:lnTo>
                    <a:pt x="181740" y="1244"/>
                  </a:lnTo>
                  <a:lnTo>
                    <a:pt x="208104" y="553"/>
                  </a:lnTo>
                  <a:lnTo>
                    <a:pt x="29467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606"/>
            <p:cNvSpPr/>
            <p:nvPr/>
          </p:nvSpPr>
          <p:spPr>
            <a:xfrm>
              <a:off x="6170414" y="3795150"/>
              <a:ext cx="437555" cy="17827"/>
            </a:xfrm>
            <a:custGeom>
              <a:avLst/>
              <a:gdLst/>
              <a:ahLst/>
              <a:cxnLst/>
              <a:rect l="0" t="0" r="0" b="0"/>
              <a:pathLst>
                <a:path w="437555" h="17827">
                  <a:moveTo>
                    <a:pt x="0" y="17826"/>
                  </a:moveTo>
                  <a:lnTo>
                    <a:pt x="4739" y="17826"/>
                  </a:lnTo>
                  <a:lnTo>
                    <a:pt x="7128" y="16833"/>
                  </a:lnTo>
                  <a:lnTo>
                    <a:pt x="9713" y="15180"/>
                  </a:lnTo>
                  <a:lnTo>
                    <a:pt x="12428" y="13086"/>
                  </a:lnTo>
                  <a:lnTo>
                    <a:pt x="15231" y="11689"/>
                  </a:lnTo>
                  <a:lnTo>
                    <a:pt x="18091" y="10758"/>
                  </a:lnTo>
                  <a:lnTo>
                    <a:pt x="20990" y="10138"/>
                  </a:lnTo>
                  <a:lnTo>
                    <a:pt x="24907" y="9724"/>
                  </a:lnTo>
                  <a:lnTo>
                    <a:pt x="34551" y="9264"/>
                  </a:lnTo>
                  <a:lnTo>
                    <a:pt x="40893" y="8149"/>
                  </a:lnTo>
                  <a:lnTo>
                    <a:pt x="48098" y="6414"/>
                  </a:lnTo>
                  <a:lnTo>
                    <a:pt x="55878" y="4265"/>
                  </a:lnTo>
                  <a:lnTo>
                    <a:pt x="64040" y="2832"/>
                  </a:lnTo>
                  <a:lnTo>
                    <a:pt x="72459" y="1877"/>
                  </a:lnTo>
                  <a:lnTo>
                    <a:pt x="81048" y="1240"/>
                  </a:lnTo>
                  <a:lnTo>
                    <a:pt x="90743" y="815"/>
                  </a:lnTo>
                  <a:lnTo>
                    <a:pt x="112098" y="344"/>
                  </a:lnTo>
                  <a:lnTo>
                    <a:pt x="186483" y="0"/>
                  </a:lnTo>
                  <a:lnTo>
                    <a:pt x="199728" y="981"/>
                  </a:lnTo>
                  <a:lnTo>
                    <a:pt x="212527" y="2627"/>
                  </a:lnTo>
                  <a:lnTo>
                    <a:pt x="225028" y="4717"/>
                  </a:lnTo>
                  <a:lnTo>
                    <a:pt x="238323" y="6110"/>
                  </a:lnTo>
                  <a:lnTo>
                    <a:pt x="252147" y="7039"/>
                  </a:lnTo>
                  <a:lnTo>
                    <a:pt x="266325" y="7658"/>
                  </a:lnTo>
                  <a:lnTo>
                    <a:pt x="295307" y="8346"/>
                  </a:lnTo>
                  <a:lnTo>
                    <a:pt x="309981" y="8529"/>
                  </a:lnTo>
                  <a:lnTo>
                    <a:pt x="324724" y="9644"/>
                  </a:lnTo>
                  <a:lnTo>
                    <a:pt x="339514" y="11379"/>
                  </a:lnTo>
                  <a:lnTo>
                    <a:pt x="354335" y="13528"/>
                  </a:lnTo>
                  <a:lnTo>
                    <a:pt x="367191" y="14961"/>
                  </a:lnTo>
                  <a:lnTo>
                    <a:pt x="378739" y="15916"/>
                  </a:lnTo>
                  <a:lnTo>
                    <a:pt x="389415" y="16552"/>
                  </a:lnTo>
                  <a:lnTo>
                    <a:pt x="409213" y="17260"/>
                  </a:lnTo>
                  <a:lnTo>
                    <a:pt x="437554" y="178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607"/>
            <p:cNvSpPr/>
            <p:nvPr/>
          </p:nvSpPr>
          <p:spPr>
            <a:xfrm>
              <a:off x="6322218" y="3795117"/>
              <a:ext cx="89298" cy="437555"/>
            </a:xfrm>
            <a:custGeom>
              <a:avLst/>
              <a:gdLst/>
              <a:ahLst/>
              <a:cxnLst/>
              <a:rect l="0" t="0" r="0" b="0"/>
              <a:pathLst>
                <a:path w="89298" h="437555">
                  <a:moveTo>
                    <a:pt x="89297" y="0"/>
                  </a:moveTo>
                  <a:lnTo>
                    <a:pt x="89297" y="12428"/>
                  </a:lnTo>
                  <a:lnTo>
                    <a:pt x="86651" y="20737"/>
                  </a:lnTo>
                  <a:lnTo>
                    <a:pt x="84557" y="25731"/>
                  </a:lnTo>
                  <a:lnTo>
                    <a:pt x="82168" y="31044"/>
                  </a:lnTo>
                  <a:lnTo>
                    <a:pt x="76868" y="42240"/>
                  </a:lnTo>
                  <a:lnTo>
                    <a:pt x="68306" y="59699"/>
                  </a:lnTo>
                  <a:lnTo>
                    <a:pt x="66374" y="66588"/>
                  </a:lnTo>
                  <a:lnTo>
                    <a:pt x="65085" y="74158"/>
                  </a:lnTo>
                  <a:lnTo>
                    <a:pt x="64226" y="82181"/>
                  </a:lnTo>
                  <a:lnTo>
                    <a:pt x="62661" y="90506"/>
                  </a:lnTo>
                  <a:lnTo>
                    <a:pt x="60626" y="99032"/>
                  </a:lnTo>
                  <a:lnTo>
                    <a:pt x="53021" y="127900"/>
                  </a:lnTo>
                  <a:lnTo>
                    <a:pt x="50231" y="138845"/>
                  </a:lnTo>
                  <a:lnTo>
                    <a:pt x="48369" y="149118"/>
                  </a:lnTo>
                  <a:lnTo>
                    <a:pt x="47129" y="158943"/>
                  </a:lnTo>
                  <a:lnTo>
                    <a:pt x="46302" y="168470"/>
                  </a:lnTo>
                  <a:lnTo>
                    <a:pt x="44758" y="178790"/>
                  </a:lnTo>
                  <a:lnTo>
                    <a:pt x="42738" y="189638"/>
                  </a:lnTo>
                  <a:lnTo>
                    <a:pt x="37846" y="212275"/>
                  </a:lnTo>
                  <a:lnTo>
                    <a:pt x="32365" y="235566"/>
                  </a:lnTo>
                  <a:lnTo>
                    <a:pt x="30507" y="247333"/>
                  </a:lnTo>
                  <a:lnTo>
                    <a:pt x="29268" y="259147"/>
                  </a:lnTo>
                  <a:lnTo>
                    <a:pt x="28442" y="270991"/>
                  </a:lnTo>
                  <a:lnTo>
                    <a:pt x="26898" y="281863"/>
                  </a:lnTo>
                  <a:lnTo>
                    <a:pt x="24877" y="292088"/>
                  </a:lnTo>
                  <a:lnTo>
                    <a:pt x="14506" y="334627"/>
                  </a:lnTo>
                  <a:lnTo>
                    <a:pt x="12647" y="344131"/>
                  </a:lnTo>
                  <a:lnTo>
                    <a:pt x="11408" y="352452"/>
                  </a:lnTo>
                  <a:lnTo>
                    <a:pt x="10582" y="359984"/>
                  </a:lnTo>
                  <a:lnTo>
                    <a:pt x="9039" y="367981"/>
                  </a:lnTo>
                  <a:lnTo>
                    <a:pt x="7018" y="376289"/>
                  </a:lnTo>
                  <a:lnTo>
                    <a:pt x="4679" y="384804"/>
                  </a:lnTo>
                  <a:lnTo>
                    <a:pt x="3119" y="392466"/>
                  </a:lnTo>
                  <a:lnTo>
                    <a:pt x="2080" y="399558"/>
                  </a:lnTo>
                  <a:lnTo>
                    <a:pt x="924" y="411737"/>
                  </a:lnTo>
                  <a:lnTo>
                    <a:pt x="274" y="424172"/>
                  </a:lnTo>
                  <a:lnTo>
                    <a:pt x="0" y="437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608"/>
            <p:cNvSpPr/>
            <p:nvPr/>
          </p:nvSpPr>
          <p:spPr>
            <a:xfrm>
              <a:off x="6474033" y="3839765"/>
              <a:ext cx="8921" cy="428626"/>
            </a:xfrm>
            <a:custGeom>
              <a:avLst/>
              <a:gdLst/>
              <a:ahLst/>
              <a:cxnLst/>
              <a:rect l="0" t="0" r="0" b="0"/>
              <a:pathLst>
                <a:path w="8921" h="428626">
                  <a:moveTo>
                    <a:pt x="8920" y="0"/>
                  </a:moveTo>
                  <a:lnTo>
                    <a:pt x="8920" y="132765"/>
                  </a:lnTo>
                  <a:lnTo>
                    <a:pt x="7927" y="143080"/>
                  </a:lnTo>
                  <a:lnTo>
                    <a:pt x="6274" y="153926"/>
                  </a:lnTo>
                  <a:lnTo>
                    <a:pt x="4180" y="165125"/>
                  </a:lnTo>
                  <a:lnTo>
                    <a:pt x="2783" y="177552"/>
                  </a:lnTo>
                  <a:lnTo>
                    <a:pt x="1852" y="190798"/>
                  </a:lnTo>
                  <a:lnTo>
                    <a:pt x="818" y="216760"/>
                  </a:lnTo>
                  <a:lnTo>
                    <a:pt x="358" y="238220"/>
                  </a:lnTo>
                  <a:lnTo>
                    <a:pt x="0" y="346206"/>
                  </a:lnTo>
                  <a:lnTo>
                    <a:pt x="988" y="355819"/>
                  </a:lnTo>
                  <a:lnTo>
                    <a:pt x="2640" y="365205"/>
                  </a:lnTo>
                  <a:lnTo>
                    <a:pt x="4734" y="374439"/>
                  </a:lnTo>
                  <a:lnTo>
                    <a:pt x="6129" y="382579"/>
                  </a:lnTo>
                  <a:lnTo>
                    <a:pt x="7059" y="389991"/>
                  </a:lnTo>
                  <a:lnTo>
                    <a:pt x="7679" y="396915"/>
                  </a:lnTo>
                  <a:lnTo>
                    <a:pt x="8093" y="403517"/>
                  </a:lnTo>
                  <a:lnTo>
                    <a:pt x="892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609"/>
            <p:cNvSpPr/>
            <p:nvPr/>
          </p:nvSpPr>
          <p:spPr>
            <a:xfrm>
              <a:off x="6759939" y="3741539"/>
              <a:ext cx="196288" cy="741165"/>
            </a:xfrm>
            <a:custGeom>
              <a:avLst/>
              <a:gdLst/>
              <a:ahLst/>
              <a:cxnLst/>
              <a:rect l="0" t="0" r="0" b="0"/>
              <a:pathLst>
                <a:path w="196288" h="741165">
                  <a:moveTo>
                    <a:pt x="169498" y="0"/>
                  </a:moveTo>
                  <a:lnTo>
                    <a:pt x="151455" y="18042"/>
                  </a:lnTo>
                  <a:lnTo>
                    <a:pt x="147547" y="22942"/>
                  </a:lnTo>
                  <a:lnTo>
                    <a:pt x="143950" y="28193"/>
                  </a:lnTo>
                  <a:lnTo>
                    <a:pt x="140560" y="33678"/>
                  </a:lnTo>
                  <a:lnTo>
                    <a:pt x="137307" y="39319"/>
                  </a:lnTo>
                  <a:lnTo>
                    <a:pt x="131048" y="50878"/>
                  </a:lnTo>
                  <a:lnTo>
                    <a:pt x="126997" y="56739"/>
                  </a:lnTo>
                  <a:lnTo>
                    <a:pt x="122313" y="62630"/>
                  </a:lnTo>
                  <a:lnTo>
                    <a:pt x="117205" y="68542"/>
                  </a:lnTo>
                  <a:lnTo>
                    <a:pt x="111816" y="75460"/>
                  </a:lnTo>
                  <a:lnTo>
                    <a:pt x="106238" y="83049"/>
                  </a:lnTo>
                  <a:lnTo>
                    <a:pt x="100536" y="91084"/>
                  </a:lnTo>
                  <a:lnTo>
                    <a:pt x="95742" y="98426"/>
                  </a:lnTo>
                  <a:lnTo>
                    <a:pt x="91554" y="105305"/>
                  </a:lnTo>
                  <a:lnTo>
                    <a:pt x="87770" y="111875"/>
                  </a:lnTo>
                  <a:lnTo>
                    <a:pt x="78273" y="129758"/>
                  </a:lnTo>
                  <a:lnTo>
                    <a:pt x="72963" y="140084"/>
                  </a:lnTo>
                  <a:lnTo>
                    <a:pt x="67438" y="149944"/>
                  </a:lnTo>
                  <a:lnTo>
                    <a:pt x="61770" y="159493"/>
                  </a:lnTo>
                  <a:lnTo>
                    <a:pt x="56008" y="168837"/>
                  </a:lnTo>
                  <a:lnTo>
                    <a:pt x="51173" y="178042"/>
                  </a:lnTo>
                  <a:lnTo>
                    <a:pt x="46959" y="187156"/>
                  </a:lnTo>
                  <a:lnTo>
                    <a:pt x="43157" y="196208"/>
                  </a:lnTo>
                  <a:lnTo>
                    <a:pt x="38637" y="206211"/>
                  </a:lnTo>
                  <a:lnTo>
                    <a:pt x="28324" y="227909"/>
                  </a:lnTo>
                  <a:lnTo>
                    <a:pt x="23788" y="239252"/>
                  </a:lnTo>
                  <a:lnTo>
                    <a:pt x="19772" y="250782"/>
                  </a:lnTo>
                  <a:lnTo>
                    <a:pt x="16103" y="262438"/>
                  </a:lnTo>
                  <a:lnTo>
                    <a:pt x="9380" y="285972"/>
                  </a:lnTo>
                  <a:lnTo>
                    <a:pt x="6198" y="297804"/>
                  </a:lnTo>
                  <a:lnTo>
                    <a:pt x="4076" y="309661"/>
                  </a:lnTo>
                  <a:lnTo>
                    <a:pt x="2662" y="321534"/>
                  </a:lnTo>
                  <a:lnTo>
                    <a:pt x="1720" y="333418"/>
                  </a:lnTo>
                  <a:lnTo>
                    <a:pt x="1090" y="345310"/>
                  </a:lnTo>
                  <a:lnTo>
                    <a:pt x="393" y="369106"/>
                  </a:lnTo>
                  <a:lnTo>
                    <a:pt x="0" y="404816"/>
                  </a:lnTo>
                  <a:lnTo>
                    <a:pt x="936" y="416721"/>
                  </a:lnTo>
                  <a:lnTo>
                    <a:pt x="2553" y="428626"/>
                  </a:lnTo>
                  <a:lnTo>
                    <a:pt x="4624" y="440532"/>
                  </a:lnTo>
                  <a:lnTo>
                    <a:pt x="6996" y="452438"/>
                  </a:lnTo>
                  <a:lnTo>
                    <a:pt x="12277" y="476250"/>
                  </a:lnTo>
                  <a:lnTo>
                    <a:pt x="16067" y="489148"/>
                  </a:lnTo>
                  <a:lnTo>
                    <a:pt x="20578" y="502708"/>
                  </a:lnTo>
                  <a:lnTo>
                    <a:pt x="25570" y="516709"/>
                  </a:lnTo>
                  <a:lnTo>
                    <a:pt x="30882" y="530011"/>
                  </a:lnTo>
                  <a:lnTo>
                    <a:pt x="36408" y="542848"/>
                  </a:lnTo>
                  <a:lnTo>
                    <a:pt x="42076" y="555375"/>
                  </a:lnTo>
                  <a:lnTo>
                    <a:pt x="48831" y="567696"/>
                  </a:lnTo>
                  <a:lnTo>
                    <a:pt x="56310" y="579877"/>
                  </a:lnTo>
                  <a:lnTo>
                    <a:pt x="64275" y="591968"/>
                  </a:lnTo>
                  <a:lnTo>
                    <a:pt x="73552" y="603996"/>
                  </a:lnTo>
                  <a:lnTo>
                    <a:pt x="83706" y="615985"/>
                  </a:lnTo>
                  <a:lnTo>
                    <a:pt x="94444" y="627945"/>
                  </a:lnTo>
                  <a:lnTo>
                    <a:pt x="116958" y="654464"/>
                  </a:lnTo>
                  <a:lnTo>
                    <a:pt x="128518" y="668481"/>
                  </a:lnTo>
                  <a:lnTo>
                    <a:pt x="139201" y="680802"/>
                  </a:lnTo>
                  <a:lnTo>
                    <a:pt x="149300" y="691993"/>
                  </a:lnTo>
                  <a:lnTo>
                    <a:pt x="167466" y="711372"/>
                  </a:lnTo>
                  <a:lnTo>
                    <a:pt x="196287" y="7411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610"/>
            <p:cNvSpPr/>
            <p:nvPr/>
          </p:nvSpPr>
          <p:spPr>
            <a:xfrm>
              <a:off x="6939764" y="3968843"/>
              <a:ext cx="248588" cy="165489"/>
            </a:xfrm>
            <a:custGeom>
              <a:avLst/>
              <a:gdLst/>
              <a:ahLst/>
              <a:cxnLst/>
              <a:rect l="0" t="0" r="0" b="0"/>
              <a:pathLst>
                <a:path w="248588" h="165489">
                  <a:moveTo>
                    <a:pt x="78970" y="22727"/>
                  </a:moveTo>
                  <a:lnTo>
                    <a:pt x="74230" y="22727"/>
                  </a:lnTo>
                  <a:lnTo>
                    <a:pt x="71841" y="23719"/>
                  </a:lnTo>
                  <a:lnTo>
                    <a:pt x="62747" y="29856"/>
                  </a:lnTo>
                  <a:lnTo>
                    <a:pt x="58232" y="32440"/>
                  </a:lnTo>
                  <a:lnTo>
                    <a:pt x="53239" y="35155"/>
                  </a:lnTo>
                  <a:lnTo>
                    <a:pt x="48917" y="38950"/>
                  </a:lnTo>
                  <a:lnTo>
                    <a:pt x="45045" y="43464"/>
                  </a:lnTo>
                  <a:lnTo>
                    <a:pt x="41470" y="48458"/>
                  </a:lnTo>
                  <a:lnTo>
                    <a:pt x="38094" y="52780"/>
                  </a:lnTo>
                  <a:lnTo>
                    <a:pt x="34852" y="56652"/>
                  </a:lnTo>
                  <a:lnTo>
                    <a:pt x="31699" y="60226"/>
                  </a:lnTo>
                  <a:lnTo>
                    <a:pt x="25549" y="66844"/>
                  </a:lnTo>
                  <a:lnTo>
                    <a:pt x="13517" y="79176"/>
                  </a:lnTo>
                  <a:lnTo>
                    <a:pt x="11522" y="83180"/>
                  </a:lnTo>
                  <a:lnTo>
                    <a:pt x="10192" y="87834"/>
                  </a:lnTo>
                  <a:lnTo>
                    <a:pt x="9305" y="92920"/>
                  </a:lnTo>
                  <a:lnTo>
                    <a:pt x="7722" y="97304"/>
                  </a:lnTo>
                  <a:lnTo>
                    <a:pt x="5674" y="101218"/>
                  </a:lnTo>
                  <a:lnTo>
                    <a:pt x="3317" y="104820"/>
                  </a:lnTo>
                  <a:lnTo>
                    <a:pt x="1746" y="108213"/>
                  </a:lnTo>
                  <a:lnTo>
                    <a:pt x="698" y="111468"/>
                  </a:lnTo>
                  <a:lnTo>
                    <a:pt x="0" y="114629"/>
                  </a:lnTo>
                  <a:lnTo>
                    <a:pt x="527" y="117730"/>
                  </a:lnTo>
                  <a:lnTo>
                    <a:pt x="1869" y="120788"/>
                  </a:lnTo>
                  <a:lnTo>
                    <a:pt x="3757" y="123820"/>
                  </a:lnTo>
                  <a:lnTo>
                    <a:pt x="5015" y="126833"/>
                  </a:lnTo>
                  <a:lnTo>
                    <a:pt x="5854" y="129834"/>
                  </a:lnTo>
                  <a:lnTo>
                    <a:pt x="6414" y="132827"/>
                  </a:lnTo>
                  <a:lnTo>
                    <a:pt x="6787" y="135814"/>
                  </a:lnTo>
                  <a:lnTo>
                    <a:pt x="7035" y="138798"/>
                  </a:lnTo>
                  <a:lnTo>
                    <a:pt x="7201" y="141780"/>
                  </a:lnTo>
                  <a:lnTo>
                    <a:pt x="8304" y="144759"/>
                  </a:lnTo>
                  <a:lnTo>
                    <a:pt x="10031" y="147738"/>
                  </a:lnTo>
                  <a:lnTo>
                    <a:pt x="12175" y="150716"/>
                  </a:lnTo>
                  <a:lnTo>
                    <a:pt x="15588" y="152701"/>
                  </a:lnTo>
                  <a:lnTo>
                    <a:pt x="19848" y="154025"/>
                  </a:lnTo>
                  <a:lnTo>
                    <a:pt x="24672" y="154907"/>
                  </a:lnTo>
                  <a:lnTo>
                    <a:pt x="29873" y="155495"/>
                  </a:lnTo>
                  <a:lnTo>
                    <a:pt x="35325" y="155888"/>
                  </a:lnTo>
                  <a:lnTo>
                    <a:pt x="40944" y="156149"/>
                  </a:lnTo>
                  <a:lnTo>
                    <a:pt x="45681" y="157315"/>
                  </a:lnTo>
                  <a:lnTo>
                    <a:pt x="49832" y="159086"/>
                  </a:lnTo>
                  <a:lnTo>
                    <a:pt x="53591" y="161258"/>
                  </a:lnTo>
                  <a:lnTo>
                    <a:pt x="58082" y="162705"/>
                  </a:lnTo>
                  <a:lnTo>
                    <a:pt x="63060" y="163671"/>
                  </a:lnTo>
                  <a:lnTo>
                    <a:pt x="68364" y="164314"/>
                  </a:lnTo>
                  <a:lnTo>
                    <a:pt x="74876" y="164743"/>
                  </a:lnTo>
                  <a:lnTo>
                    <a:pt x="82193" y="165029"/>
                  </a:lnTo>
                  <a:lnTo>
                    <a:pt x="104068" y="165432"/>
                  </a:lnTo>
                  <a:lnTo>
                    <a:pt x="110585" y="165488"/>
                  </a:lnTo>
                  <a:lnTo>
                    <a:pt x="116914" y="164534"/>
                  </a:lnTo>
                  <a:lnTo>
                    <a:pt x="123118" y="162905"/>
                  </a:lnTo>
                  <a:lnTo>
                    <a:pt x="129237" y="160828"/>
                  </a:lnTo>
                  <a:lnTo>
                    <a:pt x="136294" y="159442"/>
                  </a:lnTo>
                  <a:lnTo>
                    <a:pt x="143974" y="158519"/>
                  </a:lnTo>
                  <a:lnTo>
                    <a:pt x="152072" y="157903"/>
                  </a:lnTo>
                  <a:lnTo>
                    <a:pt x="159454" y="156500"/>
                  </a:lnTo>
                  <a:lnTo>
                    <a:pt x="166361" y="154573"/>
                  </a:lnTo>
                  <a:lnTo>
                    <a:pt x="172949" y="152296"/>
                  </a:lnTo>
                  <a:lnTo>
                    <a:pt x="179326" y="149786"/>
                  </a:lnTo>
                  <a:lnTo>
                    <a:pt x="185561" y="147120"/>
                  </a:lnTo>
                  <a:lnTo>
                    <a:pt x="197781" y="141513"/>
                  </a:lnTo>
                  <a:lnTo>
                    <a:pt x="209827" y="135713"/>
                  </a:lnTo>
                  <a:lnTo>
                    <a:pt x="214825" y="132777"/>
                  </a:lnTo>
                  <a:lnTo>
                    <a:pt x="219149" y="129828"/>
                  </a:lnTo>
                  <a:lnTo>
                    <a:pt x="223025" y="126870"/>
                  </a:lnTo>
                  <a:lnTo>
                    <a:pt x="226600" y="122913"/>
                  </a:lnTo>
                  <a:lnTo>
                    <a:pt x="229975" y="118291"/>
                  </a:lnTo>
                  <a:lnTo>
                    <a:pt x="233219" y="113225"/>
                  </a:lnTo>
                  <a:lnTo>
                    <a:pt x="236373" y="108856"/>
                  </a:lnTo>
                  <a:lnTo>
                    <a:pt x="239467" y="104950"/>
                  </a:lnTo>
                  <a:lnTo>
                    <a:pt x="242523" y="101355"/>
                  </a:lnTo>
                  <a:lnTo>
                    <a:pt x="244560" y="97966"/>
                  </a:lnTo>
                  <a:lnTo>
                    <a:pt x="245918" y="94714"/>
                  </a:lnTo>
                  <a:lnTo>
                    <a:pt x="246823" y="91554"/>
                  </a:lnTo>
                  <a:lnTo>
                    <a:pt x="247426" y="88455"/>
                  </a:lnTo>
                  <a:lnTo>
                    <a:pt x="247829" y="85397"/>
                  </a:lnTo>
                  <a:lnTo>
                    <a:pt x="248098" y="82367"/>
                  </a:lnTo>
                  <a:lnTo>
                    <a:pt x="248276" y="78362"/>
                  </a:lnTo>
                  <a:lnTo>
                    <a:pt x="248528" y="64236"/>
                  </a:lnTo>
                  <a:lnTo>
                    <a:pt x="248587" y="56720"/>
                  </a:lnTo>
                  <a:lnTo>
                    <a:pt x="247611" y="52334"/>
                  </a:lnTo>
                  <a:lnTo>
                    <a:pt x="245967" y="47426"/>
                  </a:lnTo>
                  <a:lnTo>
                    <a:pt x="243879" y="42169"/>
                  </a:lnTo>
                  <a:lnTo>
                    <a:pt x="240503" y="37673"/>
                  </a:lnTo>
                  <a:lnTo>
                    <a:pt x="236268" y="33682"/>
                  </a:lnTo>
                  <a:lnTo>
                    <a:pt x="231461" y="30031"/>
                  </a:lnTo>
                  <a:lnTo>
                    <a:pt x="227262" y="26604"/>
                  </a:lnTo>
                  <a:lnTo>
                    <a:pt x="223473" y="23327"/>
                  </a:lnTo>
                  <a:lnTo>
                    <a:pt x="219954" y="20150"/>
                  </a:lnTo>
                  <a:lnTo>
                    <a:pt x="215623" y="18033"/>
                  </a:lnTo>
                  <a:lnTo>
                    <a:pt x="210751" y="16621"/>
                  </a:lnTo>
                  <a:lnTo>
                    <a:pt x="205520" y="15680"/>
                  </a:lnTo>
                  <a:lnTo>
                    <a:pt x="200047" y="14060"/>
                  </a:lnTo>
                  <a:lnTo>
                    <a:pt x="194415" y="11988"/>
                  </a:lnTo>
                  <a:lnTo>
                    <a:pt x="188676" y="9614"/>
                  </a:lnTo>
                  <a:lnTo>
                    <a:pt x="182864" y="8032"/>
                  </a:lnTo>
                  <a:lnTo>
                    <a:pt x="177007" y="6977"/>
                  </a:lnTo>
                  <a:lnTo>
                    <a:pt x="171116" y="6274"/>
                  </a:lnTo>
                  <a:lnTo>
                    <a:pt x="165206" y="4813"/>
                  </a:lnTo>
                  <a:lnTo>
                    <a:pt x="159281" y="2846"/>
                  </a:lnTo>
                  <a:lnTo>
                    <a:pt x="153347" y="544"/>
                  </a:lnTo>
                  <a:lnTo>
                    <a:pt x="148398" y="0"/>
                  </a:lnTo>
                  <a:lnTo>
                    <a:pt x="144106" y="630"/>
                  </a:lnTo>
                  <a:lnTo>
                    <a:pt x="140254" y="2043"/>
                  </a:lnTo>
                  <a:lnTo>
                    <a:pt x="135701" y="2984"/>
                  </a:lnTo>
                  <a:lnTo>
                    <a:pt x="130681" y="3612"/>
                  </a:lnTo>
                  <a:lnTo>
                    <a:pt x="125350" y="4030"/>
                  </a:lnTo>
                  <a:lnTo>
                    <a:pt x="120804" y="4309"/>
                  </a:lnTo>
                  <a:lnTo>
                    <a:pt x="113107" y="4619"/>
                  </a:lnTo>
                  <a:lnTo>
                    <a:pt x="109666" y="5694"/>
                  </a:lnTo>
                  <a:lnTo>
                    <a:pt x="106380" y="7403"/>
                  </a:lnTo>
                  <a:lnTo>
                    <a:pt x="96829" y="137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611"/>
            <p:cNvSpPr/>
            <p:nvPr/>
          </p:nvSpPr>
          <p:spPr>
            <a:xfrm>
              <a:off x="7197328" y="4188023"/>
              <a:ext cx="107157" cy="285751"/>
            </a:xfrm>
            <a:custGeom>
              <a:avLst/>
              <a:gdLst/>
              <a:ahLst/>
              <a:cxnLst/>
              <a:rect l="0" t="0" r="0" b="0"/>
              <a:pathLst>
                <a:path w="107157" h="285751">
                  <a:moveTo>
                    <a:pt x="107156" y="0"/>
                  </a:moveTo>
                  <a:lnTo>
                    <a:pt x="107156" y="12429"/>
                  </a:lnTo>
                  <a:lnTo>
                    <a:pt x="106164" y="15231"/>
                  </a:lnTo>
                  <a:lnTo>
                    <a:pt x="104510" y="18091"/>
                  </a:lnTo>
                  <a:lnTo>
                    <a:pt x="102416" y="20991"/>
                  </a:lnTo>
                  <a:lnTo>
                    <a:pt x="100088" y="29503"/>
                  </a:lnTo>
                  <a:lnTo>
                    <a:pt x="99467" y="34552"/>
                  </a:lnTo>
                  <a:lnTo>
                    <a:pt x="98777" y="42807"/>
                  </a:lnTo>
                  <a:lnTo>
                    <a:pt x="98594" y="46397"/>
                  </a:lnTo>
                  <a:lnTo>
                    <a:pt x="97480" y="50775"/>
                  </a:lnTo>
                  <a:lnTo>
                    <a:pt x="95743" y="55678"/>
                  </a:lnTo>
                  <a:lnTo>
                    <a:pt x="93595" y="60931"/>
                  </a:lnTo>
                  <a:lnTo>
                    <a:pt x="91169" y="67410"/>
                  </a:lnTo>
                  <a:lnTo>
                    <a:pt x="85829" y="82546"/>
                  </a:lnTo>
                  <a:lnTo>
                    <a:pt x="84008" y="89757"/>
                  </a:lnTo>
                  <a:lnTo>
                    <a:pt x="82795" y="96549"/>
                  </a:lnTo>
                  <a:lnTo>
                    <a:pt x="81985" y="103061"/>
                  </a:lnTo>
                  <a:lnTo>
                    <a:pt x="79461" y="110379"/>
                  </a:lnTo>
                  <a:lnTo>
                    <a:pt x="75794" y="118235"/>
                  </a:lnTo>
                  <a:lnTo>
                    <a:pt x="71365" y="126448"/>
                  </a:lnTo>
                  <a:lnTo>
                    <a:pt x="67420" y="134900"/>
                  </a:lnTo>
                  <a:lnTo>
                    <a:pt x="63799" y="143512"/>
                  </a:lnTo>
                  <a:lnTo>
                    <a:pt x="60391" y="152229"/>
                  </a:lnTo>
                  <a:lnTo>
                    <a:pt x="53960" y="169852"/>
                  </a:lnTo>
                  <a:lnTo>
                    <a:pt x="41747" y="205420"/>
                  </a:lnTo>
                  <a:lnTo>
                    <a:pt x="37753" y="213345"/>
                  </a:lnTo>
                  <a:lnTo>
                    <a:pt x="33106" y="220613"/>
                  </a:lnTo>
                  <a:lnTo>
                    <a:pt x="28024" y="227442"/>
                  </a:lnTo>
                  <a:lnTo>
                    <a:pt x="23643" y="233979"/>
                  </a:lnTo>
                  <a:lnTo>
                    <a:pt x="19731" y="240322"/>
                  </a:lnTo>
                  <a:lnTo>
                    <a:pt x="16130" y="246535"/>
                  </a:lnTo>
                  <a:lnTo>
                    <a:pt x="13730" y="252661"/>
                  </a:lnTo>
                  <a:lnTo>
                    <a:pt x="12130" y="258730"/>
                  </a:lnTo>
                  <a:lnTo>
                    <a:pt x="11063" y="264760"/>
                  </a:lnTo>
                  <a:lnTo>
                    <a:pt x="9360" y="269772"/>
                  </a:lnTo>
                  <a:lnTo>
                    <a:pt x="7231" y="274106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612"/>
            <p:cNvSpPr/>
            <p:nvPr/>
          </p:nvSpPr>
          <p:spPr>
            <a:xfrm>
              <a:off x="7447359" y="3964781"/>
              <a:ext cx="26790" cy="303610"/>
            </a:xfrm>
            <a:custGeom>
              <a:avLst/>
              <a:gdLst/>
              <a:ahLst/>
              <a:cxnLst/>
              <a:rect l="0" t="0" r="0" b="0"/>
              <a:pathLst>
                <a:path w="26790" h="303610">
                  <a:moveTo>
                    <a:pt x="26789" y="0"/>
                  </a:moveTo>
                  <a:lnTo>
                    <a:pt x="26789" y="64440"/>
                  </a:lnTo>
                  <a:lnTo>
                    <a:pt x="25797" y="72726"/>
                  </a:lnTo>
                  <a:lnTo>
                    <a:pt x="24143" y="81225"/>
                  </a:lnTo>
                  <a:lnTo>
                    <a:pt x="22049" y="89869"/>
                  </a:lnTo>
                  <a:lnTo>
                    <a:pt x="20652" y="98608"/>
                  </a:lnTo>
                  <a:lnTo>
                    <a:pt x="19721" y="107410"/>
                  </a:lnTo>
                  <a:lnTo>
                    <a:pt x="19100" y="116255"/>
                  </a:lnTo>
                  <a:lnTo>
                    <a:pt x="18686" y="125128"/>
                  </a:lnTo>
                  <a:lnTo>
                    <a:pt x="18227" y="142925"/>
                  </a:lnTo>
                  <a:lnTo>
                    <a:pt x="17113" y="151838"/>
                  </a:lnTo>
                  <a:lnTo>
                    <a:pt x="15376" y="160757"/>
                  </a:lnTo>
                  <a:lnTo>
                    <a:pt x="13228" y="169679"/>
                  </a:lnTo>
                  <a:lnTo>
                    <a:pt x="11795" y="178603"/>
                  </a:lnTo>
                  <a:lnTo>
                    <a:pt x="10840" y="187530"/>
                  </a:lnTo>
                  <a:lnTo>
                    <a:pt x="10203" y="196458"/>
                  </a:lnTo>
                  <a:lnTo>
                    <a:pt x="9778" y="205385"/>
                  </a:lnTo>
                  <a:lnTo>
                    <a:pt x="9306" y="223243"/>
                  </a:lnTo>
                  <a:lnTo>
                    <a:pt x="8189" y="232172"/>
                  </a:lnTo>
                  <a:lnTo>
                    <a:pt x="6451" y="241102"/>
                  </a:lnTo>
                  <a:lnTo>
                    <a:pt x="4301" y="250031"/>
                  </a:lnTo>
                  <a:lnTo>
                    <a:pt x="2867" y="257969"/>
                  </a:lnTo>
                  <a:lnTo>
                    <a:pt x="1911" y="265245"/>
                  </a:lnTo>
                  <a:lnTo>
                    <a:pt x="1274" y="272079"/>
                  </a:lnTo>
                  <a:lnTo>
                    <a:pt x="849" y="278621"/>
                  </a:lnTo>
                  <a:lnTo>
                    <a:pt x="567" y="284966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613"/>
            <p:cNvSpPr/>
            <p:nvPr/>
          </p:nvSpPr>
          <p:spPr>
            <a:xfrm>
              <a:off x="7581304" y="4232671"/>
              <a:ext cx="116087" cy="205384"/>
            </a:xfrm>
            <a:custGeom>
              <a:avLst/>
              <a:gdLst/>
              <a:ahLst/>
              <a:cxnLst/>
              <a:rect l="0" t="0" r="0" b="0"/>
              <a:pathLst>
                <a:path w="116087" h="205384">
                  <a:moveTo>
                    <a:pt x="116086" y="0"/>
                  </a:moveTo>
                  <a:lnTo>
                    <a:pt x="116086" y="4741"/>
                  </a:lnTo>
                  <a:lnTo>
                    <a:pt x="115094" y="7129"/>
                  </a:lnTo>
                  <a:lnTo>
                    <a:pt x="113440" y="9714"/>
                  </a:lnTo>
                  <a:lnTo>
                    <a:pt x="111346" y="12429"/>
                  </a:lnTo>
                  <a:lnTo>
                    <a:pt x="108957" y="15232"/>
                  </a:lnTo>
                  <a:lnTo>
                    <a:pt x="106373" y="18092"/>
                  </a:lnTo>
                  <a:lnTo>
                    <a:pt x="103657" y="20991"/>
                  </a:lnTo>
                  <a:lnTo>
                    <a:pt x="100854" y="24908"/>
                  </a:lnTo>
                  <a:lnTo>
                    <a:pt x="97994" y="29504"/>
                  </a:lnTo>
                  <a:lnTo>
                    <a:pt x="95095" y="34552"/>
                  </a:lnTo>
                  <a:lnTo>
                    <a:pt x="89228" y="45453"/>
                  </a:lnTo>
                  <a:lnTo>
                    <a:pt x="86275" y="51138"/>
                  </a:lnTo>
                  <a:lnTo>
                    <a:pt x="83314" y="57905"/>
                  </a:lnTo>
                  <a:lnTo>
                    <a:pt x="80347" y="65392"/>
                  </a:lnTo>
                  <a:lnTo>
                    <a:pt x="77377" y="73360"/>
                  </a:lnTo>
                  <a:lnTo>
                    <a:pt x="74405" y="80657"/>
                  </a:lnTo>
                  <a:lnTo>
                    <a:pt x="71431" y="87506"/>
                  </a:lnTo>
                  <a:lnTo>
                    <a:pt x="68457" y="94056"/>
                  </a:lnTo>
                  <a:lnTo>
                    <a:pt x="64490" y="100408"/>
                  </a:lnTo>
                  <a:lnTo>
                    <a:pt x="59860" y="106626"/>
                  </a:lnTo>
                  <a:lnTo>
                    <a:pt x="54790" y="112756"/>
                  </a:lnTo>
                  <a:lnTo>
                    <a:pt x="50417" y="119819"/>
                  </a:lnTo>
                  <a:lnTo>
                    <a:pt x="46510" y="127505"/>
                  </a:lnTo>
                  <a:lnTo>
                    <a:pt x="42912" y="135605"/>
                  </a:lnTo>
                  <a:lnTo>
                    <a:pt x="38530" y="142989"/>
                  </a:lnTo>
                  <a:lnTo>
                    <a:pt x="33624" y="149896"/>
                  </a:lnTo>
                  <a:lnTo>
                    <a:pt x="28370" y="156486"/>
                  </a:lnTo>
                  <a:lnTo>
                    <a:pt x="23873" y="162863"/>
                  </a:lnTo>
                  <a:lnTo>
                    <a:pt x="19885" y="169099"/>
                  </a:lnTo>
                  <a:lnTo>
                    <a:pt x="16233" y="175240"/>
                  </a:lnTo>
                  <a:lnTo>
                    <a:pt x="12807" y="180327"/>
                  </a:lnTo>
                  <a:lnTo>
                    <a:pt x="9530" y="184710"/>
                  </a:lnTo>
                  <a:lnTo>
                    <a:pt x="6353" y="188625"/>
                  </a:lnTo>
                  <a:lnTo>
                    <a:pt x="4236" y="192227"/>
                  </a:lnTo>
                  <a:lnTo>
                    <a:pt x="2823" y="195619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614"/>
            <p:cNvSpPr/>
            <p:nvPr/>
          </p:nvSpPr>
          <p:spPr>
            <a:xfrm>
              <a:off x="7786687" y="3938005"/>
              <a:ext cx="383978" cy="357175"/>
            </a:xfrm>
            <a:custGeom>
              <a:avLst/>
              <a:gdLst/>
              <a:ahLst/>
              <a:cxnLst/>
              <a:rect l="0" t="0" r="0" b="0"/>
              <a:pathLst>
                <a:path w="383978" h="357175">
                  <a:moveTo>
                    <a:pt x="0" y="35705"/>
                  </a:moveTo>
                  <a:lnTo>
                    <a:pt x="4739" y="30965"/>
                  </a:lnTo>
                  <a:lnTo>
                    <a:pt x="7128" y="29569"/>
                  </a:lnTo>
                  <a:lnTo>
                    <a:pt x="15231" y="26611"/>
                  </a:lnTo>
                  <a:lnTo>
                    <a:pt x="24908" y="19892"/>
                  </a:lnTo>
                  <a:lnTo>
                    <a:pt x="34551" y="14456"/>
                  </a:lnTo>
                  <a:lnTo>
                    <a:pt x="46397" y="5818"/>
                  </a:lnTo>
                  <a:lnTo>
                    <a:pt x="50774" y="3874"/>
                  </a:lnTo>
                  <a:lnTo>
                    <a:pt x="60931" y="1714"/>
                  </a:lnTo>
                  <a:lnTo>
                    <a:pt x="72059" y="755"/>
                  </a:lnTo>
                  <a:lnTo>
                    <a:pt x="83620" y="328"/>
                  </a:lnTo>
                  <a:lnTo>
                    <a:pt x="107211" y="54"/>
                  </a:lnTo>
                  <a:lnTo>
                    <a:pt x="130979" y="0"/>
                  </a:lnTo>
                  <a:lnTo>
                    <a:pt x="142880" y="2638"/>
                  </a:lnTo>
                  <a:lnTo>
                    <a:pt x="154783" y="7118"/>
                  </a:lnTo>
                  <a:lnTo>
                    <a:pt x="166688" y="12417"/>
                  </a:lnTo>
                  <a:lnTo>
                    <a:pt x="175948" y="15433"/>
                  </a:lnTo>
                  <a:lnTo>
                    <a:pt x="179807" y="16238"/>
                  </a:lnTo>
                  <a:lnTo>
                    <a:pt x="183371" y="18758"/>
                  </a:lnTo>
                  <a:lnTo>
                    <a:pt x="189978" y="26851"/>
                  </a:lnTo>
                  <a:lnTo>
                    <a:pt x="198866" y="34416"/>
                  </a:lnTo>
                  <a:lnTo>
                    <a:pt x="208439" y="41086"/>
                  </a:lnTo>
                  <a:lnTo>
                    <a:pt x="216002" y="47357"/>
                  </a:lnTo>
                  <a:lnTo>
                    <a:pt x="222669" y="56097"/>
                  </a:lnTo>
                  <a:lnTo>
                    <a:pt x="225837" y="61207"/>
                  </a:lnTo>
                  <a:lnTo>
                    <a:pt x="229357" y="72175"/>
                  </a:lnTo>
                  <a:lnTo>
                    <a:pt x="230294" y="77877"/>
                  </a:lnTo>
                  <a:lnTo>
                    <a:pt x="231913" y="83664"/>
                  </a:lnTo>
                  <a:lnTo>
                    <a:pt x="233983" y="89506"/>
                  </a:lnTo>
                  <a:lnTo>
                    <a:pt x="237938" y="100296"/>
                  </a:lnTo>
                  <a:lnTo>
                    <a:pt x="239695" y="108399"/>
                  </a:lnTo>
                  <a:lnTo>
                    <a:pt x="240477" y="117954"/>
                  </a:lnTo>
                  <a:lnTo>
                    <a:pt x="240685" y="123280"/>
                  </a:lnTo>
                  <a:lnTo>
                    <a:pt x="239831" y="128815"/>
                  </a:lnTo>
                  <a:lnTo>
                    <a:pt x="238270" y="134490"/>
                  </a:lnTo>
                  <a:lnTo>
                    <a:pt x="236238" y="140257"/>
                  </a:lnTo>
                  <a:lnTo>
                    <a:pt x="234882" y="146086"/>
                  </a:lnTo>
                  <a:lnTo>
                    <a:pt x="233979" y="151956"/>
                  </a:lnTo>
                  <a:lnTo>
                    <a:pt x="233376" y="157854"/>
                  </a:lnTo>
                  <a:lnTo>
                    <a:pt x="231982" y="163771"/>
                  </a:lnTo>
                  <a:lnTo>
                    <a:pt x="230061" y="169700"/>
                  </a:lnTo>
                  <a:lnTo>
                    <a:pt x="227788" y="175636"/>
                  </a:lnTo>
                  <a:lnTo>
                    <a:pt x="224289" y="181578"/>
                  </a:lnTo>
                  <a:lnTo>
                    <a:pt x="219971" y="187524"/>
                  </a:lnTo>
                  <a:lnTo>
                    <a:pt x="215108" y="193473"/>
                  </a:lnTo>
                  <a:lnTo>
                    <a:pt x="210874" y="199423"/>
                  </a:lnTo>
                  <a:lnTo>
                    <a:pt x="207059" y="205374"/>
                  </a:lnTo>
                  <a:lnTo>
                    <a:pt x="203524" y="211325"/>
                  </a:lnTo>
                  <a:lnTo>
                    <a:pt x="199182" y="217278"/>
                  </a:lnTo>
                  <a:lnTo>
                    <a:pt x="194304" y="223230"/>
                  </a:lnTo>
                  <a:lnTo>
                    <a:pt x="184584" y="234144"/>
                  </a:lnTo>
                  <a:lnTo>
                    <a:pt x="176957" y="242302"/>
                  </a:lnTo>
                  <a:lnTo>
                    <a:pt x="162344" y="257212"/>
                  </a:lnTo>
                  <a:lnTo>
                    <a:pt x="151196" y="265784"/>
                  </a:lnTo>
                  <a:lnTo>
                    <a:pt x="145446" y="269458"/>
                  </a:lnTo>
                  <a:lnTo>
                    <a:pt x="136411" y="278832"/>
                  </a:lnTo>
                  <a:lnTo>
                    <a:pt x="132613" y="284110"/>
                  </a:lnTo>
                  <a:lnTo>
                    <a:pt x="123100" y="292620"/>
                  </a:lnTo>
                  <a:lnTo>
                    <a:pt x="113250" y="299710"/>
                  </a:lnTo>
                  <a:lnTo>
                    <a:pt x="102126" y="309280"/>
                  </a:lnTo>
                  <a:lnTo>
                    <a:pt x="91183" y="319656"/>
                  </a:lnTo>
                  <a:lnTo>
                    <a:pt x="81774" y="328986"/>
                  </a:lnTo>
                  <a:lnTo>
                    <a:pt x="81305" y="330445"/>
                  </a:lnTo>
                  <a:lnTo>
                    <a:pt x="80784" y="334711"/>
                  </a:lnTo>
                  <a:lnTo>
                    <a:pt x="81637" y="336246"/>
                  </a:lnTo>
                  <a:lnTo>
                    <a:pt x="83198" y="337269"/>
                  </a:lnTo>
                  <a:lnTo>
                    <a:pt x="87578" y="338405"/>
                  </a:lnTo>
                  <a:lnTo>
                    <a:pt x="96615" y="339045"/>
                  </a:lnTo>
                  <a:lnTo>
                    <a:pt x="106109" y="339195"/>
                  </a:lnTo>
                  <a:lnTo>
                    <a:pt x="116943" y="341907"/>
                  </a:lnTo>
                  <a:lnTo>
                    <a:pt x="128374" y="345428"/>
                  </a:lnTo>
                  <a:lnTo>
                    <a:pt x="140067" y="346993"/>
                  </a:lnTo>
                  <a:lnTo>
                    <a:pt x="146957" y="347410"/>
                  </a:lnTo>
                  <a:lnTo>
                    <a:pt x="162549" y="347874"/>
                  </a:lnTo>
                  <a:lnTo>
                    <a:pt x="198554" y="348195"/>
                  </a:lnTo>
                  <a:lnTo>
                    <a:pt x="312550" y="348244"/>
                  </a:lnTo>
                  <a:lnTo>
                    <a:pt x="321476" y="349236"/>
                  </a:lnTo>
                  <a:lnTo>
                    <a:pt x="330403" y="350890"/>
                  </a:lnTo>
                  <a:lnTo>
                    <a:pt x="339331" y="352985"/>
                  </a:lnTo>
                  <a:lnTo>
                    <a:pt x="347268" y="354381"/>
                  </a:lnTo>
                  <a:lnTo>
                    <a:pt x="354543" y="355312"/>
                  </a:lnTo>
                  <a:lnTo>
                    <a:pt x="361377" y="355933"/>
                  </a:lnTo>
                  <a:lnTo>
                    <a:pt x="371618" y="356622"/>
                  </a:lnTo>
                  <a:lnTo>
                    <a:pt x="383977" y="3571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615"/>
            <p:cNvSpPr/>
            <p:nvPr/>
          </p:nvSpPr>
          <p:spPr>
            <a:xfrm>
              <a:off x="8188523" y="4268390"/>
              <a:ext cx="178595" cy="258962"/>
            </a:xfrm>
            <a:custGeom>
              <a:avLst/>
              <a:gdLst/>
              <a:ahLst/>
              <a:cxnLst/>
              <a:rect l="0" t="0" r="0" b="0"/>
              <a:pathLst>
                <a:path w="178595" h="258962">
                  <a:moveTo>
                    <a:pt x="178594" y="0"/>
                  </a:moveTo>
                  <a:lnTo>
                    <a:pt x="178594" y="13302"/>
                  </a:lnTo>
                  <a:lnTo>
                    <a:pt x="177602" y="15814"/>
                  </a:lnTo>
                  <a:lnTo>
                    <a:pt x="173853" y="21250"/>
                  </a:lnTo>
                  <a:lnTo>
                    <a:pt x="171525" y="26973"/>
                  </a:lnTo>
                  <a:lnTo>
                    <a:pt x="170905" y="29888"/>
                  </a:lnTo>
                  <a:lnTo>
                    <a:pt x="167570" y="35774"/>
                  </a:lnTo>
                  <a:lnTo>
                    <a:pt x="162781" y="41696"/>
                  </a:lnTo>
                  <a:lnTo>
                    <a:pt x="157344" y="47636"/>
                  </a:lnTo>
                  <a:lnTo>
                    <a:pt x="154505" y="51601"/>
                  </a:lnTo>
                  <a:lnTo>
                    <a:pt x="151620" y="56229"/>
                  </a:lnTo>
                  <a:lnTo>
                    <a:pt x="148706" y="61298"/>
                  </a:lnTo>
                  <a:lnTo>
                    <a:pt x="145769" y="65671"/>
                  </a:lnTo>
                  <a:lnTo>
                    <a:pt x="142821" y="69577"/>
                  </a:lnTo>
                  <a:lnTo>
                    <a:pt x="139862" y="73174"/>
                  </a:lnTo>
                  <a:lnTo>
                    <a:pt x="136897" y="77556"/>
                  </a:lnTo>
                  <a:lnTo>
                    <a:pt x="133929" y="82462"/>
                  </a:lnTo>
                  <a:lnTo>
                    <a:pt x="130958" y="87717"/>
                  </a:lnTo>
                  <a:lnTo>
                    <a:pt x="125010" y="98847"/>
                  </a:lnTo>
                  <a:lnTo>
                    <a:pt x="122035" y="104594"/>
                  </a:lnTo>
                  <a:lnTo>
                    <a:pt x="119059" y="109417"/>
                  </a:lnTo>
                  <a:lnTo>
                    <a:pt x="116085" y="113624"/>
                  </a:lnTo>
                  <a:lnTo>
                    <a:pt x="113109" y="117421"/>
                  </a:lnTo>
                  <a:lnTo>
                    <a:pt x="110133" y="121937"/>
                  </a:lnTo>
                  <a:lnTo>
                    <a:pt x="107156" y="126932"/>
                  </a:lnTo>
                  <a:lnTo>
                    <a:pt x="104180" y="132246"/>
                  </a:lnTo>
                  <a:lnTo>
                    <a:pt x="100211" y="137773"/>
                  </a:lnTo>
                  <a:lnTo>
                    <a:pt x="95580" y="143443"/>
                  </a:lnTo>
                  <a:lnTo>
                    <a:pt x="90509" y="149207"/>
                  </a:lnTo>
                  <a:lnTo>
                    <a:pt x="86136" y="155034"/>
                  </a:lnTo>
                  <a:lnTo>
                    <a:pt x="82228" y="160903"/>
                  </a:lnTo>
                  <a:lnTo>
                    <a:pt x="78631" y="166800"/>
                  </a:lnTo>
                  <a:lnTo>
                    <a:pt x="74249" y="171723"/>
                  </a:lnTo>
                  <a:lnTo>
                    <a:pt x="69344" y="175998"/>
                  </a:lnTo>
                  <a:lnTo>
                    <a:pt x="64088" y="179840"/>
                  </a:lnTo>
                  <a:lnTo>
                    <a:pt x="59592" y="184385"/>
                  </a:lnTo>
                  <a:lnTo>
                    <a:pt x="55603" y="189400"/>
                  </a:lnTo>
                  <a:lnTo>
                    <a:pt x="51952" y="194728"/>
                  </a:lnTo>
                  <a:lnTo>
                    <a:pt x="48526" y="200263"/>
                  </a:lnTo>
                  <a:lnTo>
                    <a:pt x="45248" y="205939"/>
                  </a:lnTo>
                  <a:lnTo>
                    <a:pt x="42072" y="211707"/>
                  </a:lnTo>
                  <a:lnTo>
                    <a:pt x="38961" y="216544"/>
                  </a:lnTo>
                  <a:lnTo>
                    <a:pt x="35895" y="220761"/>
                  </a:lnTo>
                  <a:lnTo>
                    <a:pt x="32860" y="224565"/>
                  </a:lnTo>
                  <a:lnTo>
                    <a:pt x="29844" y="228093"/>
                  </a:lnTo>
                  <a:lnTo>
                    <a:pt x="26841" y="231437"/>
                  </a:lnTo>
                  <a:lnTo>
                    <a:pt x="20859" y="237799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616"/>
            <p:cNvSpPr/>
            <p:nvPr/>
          </p:nvSpPr>
          <p:spPr>
            <a:xfrm>
              <a:off x="8518921" y="4018359"/>
              <a:ext cx="58724" cy="330399"/>
            </a:xfrm>
            <a:custGeom>
              <a:avLst/>
              <a:gdLst/>
              <a:ahLst/>
              <a:cxnLst/>
              <a:rect l="0" t="0" r="0" b="0"/>
              <a:pathLst>
                <a:path w="58724" h="330399">
                  <a:moveTo>
                    <a:pt x="53579" y="0"/>
                  </a:moveTo>
                  <a:lnTo>
                    <a:pt x="53579" y="21249"/>
                  </a:lnTo>
                  <a:lnTo>
                    <a:pt x="54570" y="25080"/>
                  </a:lnTo>
                  <a:lnTo>
                    <a:pt x="56224" y="29618"/>
                  </a:lnTo>
                  <a:lnTo>
                    <a:pt x="58319" y="34628"/>
                  </a:lnTo>
                  <a:lnTo>
                    <a:pt x="58723" y="39952"/>
                  </a:lnTo>
                  <a:lnTo>
                    <a:pt x="58001" y="45487"/>
                  </a:lnTo>
                  <a:lnTo>
                    <a:pt x="56526" y="51160"/>
                  </a:lnTo>
                  <a:lnTo>
                    <a:pt x="55543" y="56927"/>
                  </a:lnTo>
                  <a:lnTo>
                    <a:pt x="54888" y="62756"/>
                  </a:lnTo>
                  <a:lnTo>
                    <a:pt x="54452" y="68626"/>
                  </a:lnTo>
                  <a:lnTo>
                    <a:pt x="53168" y="74524"/>
                  </a:lnTo>
                  <a:lnTo>
                    <a:pt x="51320" y="80441"/>
                  </a:lnTo>
                  <a:lnTo>
                    <a:pt x="49097" y="86369"/>
                  </a:lnTo>
                  <a:lnTo>
                    <a:pt x="47615" y="92306"/>
                  </a:lnTo>
                  <a:lnTo>
                    <a:pt x="46625" y="98248"/>
                  </a:lnTo>
                  <a:lnTo>
                    <a:pt x="45966" y="104194"/>
                  </a:lnTo>
                  <a:lnTo>
                    <a:pt x="44534" y="110142"/>
                  </a:lnTo>
                  <a:lnTo>
                    <a:pt x="42588" y="116092"/>
                  </a:lnTo>
                  <a:lnTo>
                    <a:pt x="40299" y="122043"/>
                  </a:lnTo>
                  <a:lnTo>
                    <a:pt x="38772" y="128987"/>
                  </a:lnTo>
                  <a:lnTo>
                    <a:pt x="37755" y="136593"/>
                  </a:lnTo>
                  <a:lnTo>
                    <a:pt x="37076" y="144640"/>
                  </a:lnTo>
                  <a:lnTo>
                    <a:pt x="36624" y="152981"/>
                  </a:lnTo>
                  <a:lnTo>
                    <a:pt x="36121" y="170187"/>
                  </a:lnTo>
                  <a:lnTo>
                    <a:pt x="34995" y="177950"/>
                  </a:lnTo>
                  <a:lnTo>
                    <a:pt x="33253" y="185110"/>
                  </a:lnTo>
                  <a:lnTo>
                    <a:pt x="31098" y="191867"/>
                  </a:lnTo>
                  <a:lnTo>
                    <a:pt x="29662" y="199349"/>
                  </a:lnTo>
                  <a:lnTo>
                    <a:pt x="28704" y="207313"/>
                  </a:lnTo>
                  <a:lnTo>
                    <a:pt x="28065" y="215599"/>
                  </a:lnTo>
                  <a:lnTo>
                    <a:pt x="26648" y="223108"/>
                  </a:lnTo>
                  <a:lnTo>
                    <a:pt x="24710" y="230097"/>
                  </a:lnTo>
                  <a:lnTo>
                    <a:pt x="22427" y="236742"/>
                  </a:lnTo>
                  <a:lnTo>
                    <a:pt x="20905" y="243156"/>
                  </a:lnTo>
                  <a:lnTo>
                    <a:pt x="19889" y="249417"/>
                  </a:lnTo>
                  <a:lnTo>
                    <a:pt x="19212" y="255575"/>
                  </a:lnTo>
                  <a:lnTo>
                    <a:pt x="17770" y="261664"/>
                  </a:lnTo>
                  <a:lnTo>
                    <a:pt x="15815" y="267708"/>
                  </a:lnTo>
                  <a:lnTo>
                    <a:pt x="13520" y="273722"/>
                  </a:lnTo>
                  <a:lnTo>
                    <a:pt x="11990" y="279716"/>
                  </a:lnTo>
                  <a:lnTo>
                    <a:pt x="10969" y="285696"/>
                  </a:lnTo>
                  <a:lnTo>
                    <a:pt x="10290" y="291667"/>
                  </a:lnTo>
                  <a:lnTo>
                    <a:pt x="8845" y="297632"/>
                  </a:lnTo>
                  <a:lnTo>
                    <a:pt x="6888" y="303593"/>
                  </a:lnTo>
                  <a:lnTo>
                    <a:pt x="4592" y="309552"/>
                  </a:lnTo>
                  <a:lnTo>
                    <a:pt x="3061" y="314516"/>
                  </a:lnTo>
                  <a:lnTo>
                    <a:pt x="1361" y="322678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617"/>
            <p:cNvSpPr/>
            <p:nvPr/>
          </p:nvSpPr>
          <p:spPr>
            <a:xfrm>
              <a:off x="8412132" y="4063007"/>
              <a:ext cx="294314" cy="71436"/>
            </a:xfrm>
            <a:custGeom>
              <a:avLst/>
              <a:gdLst/>
              <a:ahLst/>
              <a:cxnLst/>
              <a:rect l="0" t="0" r="0" b="0"/>
              <a:pathLst>
                <a:path w="294314" h="71436">
                  <a:moveTo>
                    <a:pt x="8563" y="0"/>
                  </a:moveTo>
                  <a:lnTo>
                    <a:pt x="8563" y="8562"/>
                  </a:lnTo>
                  <a:lnTo>
                    <a:pt x="7571" y="9677"/>
                  </a:lnTo>
                  <a:lnTo>
                    <a:pt x="3821" y="13562"/>
                  </a:lnTo>
                  <a:lnTo>
                    <a:pt x="2425" y="15987"/>
                  </a:lnTo>
                  <a:lnTo>
                    <a:pt x="1494" y="18595"/>
                  </a:lnTo>
                  <a:lnTo>
                    <a:pt x="873" y="21327"/>
                  </a:lnTo>
                  <a:lnTo>
                    <a:pt x="460" y="24140"/>
                  </a:lnTo>
                  <a:lnTo>
                    <a:pt x="184" y="27008"/>
                  </a:lnTo>
                  <a:lnTo>
                    <a:pt x="0" y="29911"/>
                  </a:lnTo>
                  <a:lnTo>
                    <a:pt x="870" y="31847"/>
                  </a:lnTo>
                  <a:lnTo>
                    <a:pt x="2442" y="33138"/>
                  </a:lnTo>
                  <a:lnTo>
                    <a:pt x="4482" y="33998"/>
                  </a:lnTo>
                  <a:lnTo>
                    <a:pt x="5842" y="35564"/>
                  </a:lnTo>
                  <a:lnTo>
                    <a:pt x="6749" y="37600"/>
                  </a:lnTo>
                  <a:lnTo>
                    <a:pt x="8203" y="43256"/>
                  </a:lnTo>
                  <a:lnTo>
                    <a:pt x="9315" y="44713"/>
                  </a:lnTo>
                  <a:lnTo>
                    <a:pt x="11049" y="46676"/>
                  </a:lnTo>
                  <a:lnTo>
                    <a:pt x="16220" y="52215"/>
                  </a:lnTo>
                  <a:lnTo>
                    <a:pt x="17636" y="52669"/>
                  </a:lnTo>
                  <a:lnTo>
                    <a:pt x="21856" y="53174"/>
                  </a:lnTo>
                  <a:lnTo>
                    <a:pt x="25363" y="54301"/>
                  </a:lnTo>
                  <a:lnTo>
                    <a:pt x="29684" y="56045"/>
                  </a:lnTo>
                  <a:lnTo>
                    <a:pt x="34550" y="58199"/>
                  </a:lnTo>
                  <a:lnTo>
                    <a:pt x="38786" y="59635"/>
                  </a:lnTo>
                  <a:lnTo>
                    <a:pt x="46138" y="61231"/>
                  </a:lnTo>
                  <a:lnTo>
                    <a:pt x="50480" y="61657"/>
                  </a:lnTo>
                  <a:lnTo>
                    <a:pt x="55359" y="61941"/>
                  </a:lnTo>
                  <a:lnTo>
                    <a:pt x="65080" y="62256"/>
                  </a:lnTo>
                  <a:lnTo>
                    <a:pt x="72707" y="62396"/>
                  </a:lnTo>
                  <a:lnTo>
                    <a:pt x="77122" y="63426"/>
                  </a:lnTo>
                  <a:lnTo>
                    <a:pt x="82050" y="65104"/>
                  </a:lnTo>
                  <a:lnTo>
                    <a:pt x="87320" y="67216"/>
                  </a:lnTo>
                  <a:lnTo>
                    <a:pt x="93810" y="68623"/>
                  </a:lnTo>
                  <a:lnTo>
                    <a:pt x="101114" y="69561"/>
                  </a:lnTo>
                  <a:lnTo>
                    <a:pt x="108958" y="70187"/>
                  </a:lnTo>
                  <a:lnTo>
                    <a:pt x="116173" y="70604"/>
                  </a:lnTo>
                  <a:lnTo>
                    <a:pt x="129480" y="71067"/>
                  </a:lnTo>
                  <a:lnTo>
                    <a:pt x="154193" y="71365"/>
                  </a:lnTo>
                  <a:lnTo>
                    <a:pt x="197290" y="71435"/>
                  </a:lnTo>
                  <a:lnTo>
                    <a:pt x="201849" y="70444"/>
                  </a:lnTo>
                  <a:lnTo>
                    <a:pt x="206875" y="68791"/>
                  </a:lnTo>
                  <a:lnTo>
                    <a:pt x="212208" y="66696"/>
                  </a:lnTo>
                  <a:lnTo>
                    <a:pt x="217748" y="65300"/>
                  </a:lnTo>
                  <a:lnTo>
                    <a:pt x="223426" y="64369"/>
                  </a:lnTo>
                  <a:lnTo>
                    <a:pt x="229195" y="63749"/>
                  </a:lnTo>
                  <a:lnTo>
                    <a:pt x="238252" y="63059"/>
                  </a:lnTo>
                  <a:lnTo>
                    <a:pt x="246577" y="62753"/>
                  </a:lnTo>
                  <a:lnTo>
                    <a:pt x="256891" y="62617"/>
                  </a:lnTo>
                  <a:lnTo>
                    <a:pt x="261427" y="61588"/>
                  </a:lnTo>
                  <a:lnTo>
                    <a:pt x="265444" y="59911"/>
                  </a:lnTo>
                  <a:lnTo>
                    <a:pt x="269114" y="57800"/>
                  </a:lnTo>
                  <a:lnTo>
                    <a:pt x="272552" y="55401"/>
                  </a:lnTo>
                  <a:lnTo>
                    <a:pt x="275836" y="52809"/>
                  </a:lnTo>
                  <a:lnTo>
                    <a:pt x="283497" y="46260"/>
                  </a:lnTo>
                  <a:lnTo>
                    <a:pt x="285118" y="45723"/>
                  </a:lnTo>
                  <a:lnTo>
                    <a:pt x="294313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618"/>
            <p:cNvSpPr/>
            <p:nvPr/>
          </p:nvSpPr>
          <p:spPr>
            <a:xfrm>
              <a:off x="8465343" y="3902273"/>
              <a:ext cx="455380" cy="839392"/>
            </a:xfrm>
            <a:custGeom>
              <a:avLst/>
              <a:gdLst/>
              <a:ahLst/>
              <a:cxnLst/>
              <a:rect l="0" t="0" r="0" b="0"/>
              <a:pathLst>
                <a:path w="455380" h="839392">
                  <a:moveTo>
                    <a:pt x="401836" y="0"/>
                  </a:moveTo>
                  <a:lnTo>
                    <a:pt x="406577" y="4740"/>
                  </a:lnTo>
                  <a:lnTo>
                    <a:pt x="407974" y="7129"/>
                  </a:lnTo>
                  <a:lnTo>
                    <a:pt x="410932" y="15231"/>
                  </a:lnTo>
                  <a:lnTo>
                    <a:pt x="423086" y="34552"/>
                  </a:lnTo>
                  <a:lnTo>
                    <a:pt x="431725" y="55878"/>
                  </a:lnTo>
                  <a:lnTo>
                    <a:pt x="440569" y="76308"/>
                  </a:lnTo>
                  <a:lnTo>
                    <a:pt x="443855" y="91461"/>
                  </a:lnTo>
                  <a:lnTo>
                    <a:pt x="448353" y="116727"/>
                  </a:lnTo>
                  <a:lnTo>
                    <a:pt x="452276" y="134230"/>
                  </a:lnTo>
                  <a:lnTo>
                    <a:pt x="454020" y="151931"/>
                  </a:lnTo>
                  <a:lnTo>
                    <a:pt x="454794" y="172366"/>
                  </a:lnTo>
                  <a:lnTo>
                    <a:pt x="455293" y="213082"/>
                  </a:lnTo>
                  <a:lnTo>
                    <a:pt x="455379" y="245478"/>
                  </a:lnTo>
                  <a:lnTo>
                    <a:pt x="452753" y="268512"/>
                  </a:lnTo>
                  <a:lnTo>
                    <a:pt x="445696" y="306439"/>
                  </a:lnTo>
                  <a:lnTo>
                    <a:pt x="442983" y="320378"/>
                  </a:lnTo>
                  <a:lnTo>
                    <a:pt x="437322" y="346450"/>
                  </a:lnTo>
                  <a:lnTo>
                    <a:pt x="431499" y="372259"/>
                  </a:lnTo>
                  <a:lnTo>
                    <a:pt x="425604" y="400266"/>
                  </a:lnTo>
                  <a:lnTo>
                    <a:pt x="420657" y="413688"/>
                  </a:lnTo>
                  <a:lnTo>
                    <a:pt x="407225" y="439184"/>
                  </a:lnTo>
                  <a:lnTo>
                    <a:pt x="400468" y="452532"/>
                  </a:lnTo>
                  <a:lnTo>
                    <a:pt x="393979" y="466390"/>
                  </a:lnTo>
                  <a:lnTo>
                    <a:pt x="387668" y="480591"/>
                  </a:lnTo>
                  <a:lnTo>
                    <a:pt x="380484" y="494027"/>
                  </a:lnTo>
                  <a:lnTo>
                    <a:pt x="372719" y="506953"/>
                  </a:lnTo>
                  <a:lnTo>
                    <a:pt x="364566" y="519539"/>
                  </a:lnTo>
                  <a:lnTo>
                    <a:pt x="355161" y="532891"/>
                  </a:lnTo>
                  <a:lnTo>
                    <a:pt x="334128" y="560954"/>
                  </a:lnTo>
                  <a:lnTo>
                    <a:pt x="322963" y="574391"/>
                  </a:lnTo>
                  <a:lnTo>
                    <a:pt x="311552" y="587318"/>
                  </a:lnTo>
                  <a:lnTo>
                    <a:pt x="299974" y="599904"/>
                  </a:lnTo>
                  <a:lnTo>
                    <a:pt x="288288" y="613257"/>
                  </a:lnTo>
                  <a:lnTo>
                    <a:pt x="264720" y="641322"/>
                  </a:lnTo>
                  <a:lnTo>
                    <a:pt x="250893" y="654758"/>
                  </a:lnTo>
                  <a:lnTo>
                    <a:pt x="235724" y="667685"/>
                  </a:lnTo>
                  <a:lnTo>
                    <a:pt x="202993" y="693624"/>
                  </a:lnTo>
                  <a:lnTo>
                    <a:pt x="168601" y="721688"/>
                  </a:lnTo>
                  <a:lnTo>
                    <a:pt x="151096" y="735125"/>
                  </a:lnTo>
                  <a:lnTo>
                    <a:pt x="133473" y="748052"/>
                  </a:lnTo>
                  <a:lnTo>
                    <a:pt x="115771" y="760639"/>
                  </a:lnTo>
                  <a:lnTo>
                    <a:pt x="82873" y="785208"/>
                  </a:lnTo>
                  <a:lnTo>
                    <a:pt x="67154" y="797316"/>
                  </a:lnTo>
                  <a:lnTo>
                    <a:pt x="52707" y="807372"/>
                  </a:lnTo>
                  <a:lnTo>
                    <a:pt x="39107" y="816061"/>
                  </a:lnTo>
                  <a:lnTo>
                    <a:pt x="0" y="8393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Draw F=               using only NAND ( don’t use inverter )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7200"/>
            <a:ext cx="638342" cy="30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InkAnnotation493"/>
          <p:cNvSpPr/>
          <p:nvPr/>
        </p:nvSpPr>
        <p:spPr>
          <a:xfrm>
            <a:off x="3482578" y="776882"/>
            <a:ext cx="2000251" cy="142876"/>
          </a:xfrm>
          <a:custGeom>
            <a:avLst/>
            <a:gdLst/>
            <a:ahLst/>
            <a:cxnLst/>
            <a:rect l="0" t="0" r="0" b="0"/>
            <a:pathLst>
              <a:path w="2000251" h="142876">
                <a:moveTo>
                  <a:pt x="0" y="142875"/>
                </a:moveTo>
                <a:lnTo>
                  <a:pt x="0" y="138135"/>
                </a:lnTo>
                <a:lnTo>
                  <a:pt x="992" y="136738"/>
                </a:lnTo>
                <a:lnTo>
                  <a:pt x="2646" y="135807"/>
                </a:lnTo>
                <a:lnTo>
                  <a:pt x="7688" y="134313"/>
                </a:lnTo>
                <a:lnTo>
                  <a:pt x="11023" y="131463"/>
                </a:lnTo>
                <a:lnTo>
                  <a:pt x="15813" y="126889"/>
                </a:lnTo>
                <a:lnTo>
                  <a:pt x="21249" y="121549"/>
                </a:lnTo>
                <a:lnTo>
                  <a:pt x="24088" y="119728"/>
                </a:lnTo>
                <a:lnTo>
                  <a:pt x="29888" y="117705"/>
                </a:lnTo>
                <a:lnTo>
                  <a:pt x="47833" y="115414"/>
                </a:lnTo>
                <a:lnTo>
                  <a:pt x="55324" y="111488"/>
                </a:lnTo>
                <a:lnTo>
                  <a:pt x="61960" y="109082"/>
                </a:lnTo>
                <a:lnTo>
                  <a:pt x="73921" y="107727"/>
                </a:lnTo>
                <a:lnTo>
                  <a:pt x="101530" y="106239"/>
                </a:lnTo>
                <a:lnTo>
                  <a:pt x="113254" y="102449"/>
                </a:lnTo>
                <a:lnTo>
                  <a:pt x="131011" y="99478"/>
                </a:lnTo>
                <a:lnTo>
                  <a:pt x="160926" y="97482"/>
                </a:lnTo>
                <a:lnTo>
                  <a:pt x="174379" y="93596"/>
                </a:lnTo>
                <a:lnTo>
                  <a:pt x="206314" y="89154"/>
                </a:lnTo>
                <a:lnTo>
                  <a:pt x="223656" y="84934"/>
                </a:lnTo>
                <a:lnTo>
                  <a:pt x="267945" y="80969"/>
                </a:lnTo>
                <a:lnTo>
                  <a:pt x="297341" y="77900"/>
                </a:lnTo>
                <a:lnTo>
                  <a:pt x="308360" y="75746"/>
                </a:lnTo>
                <a:lnTo>
                  <a:pt x="318683" y="73318"/>
                </a:lnTo>
                <a:lnTo>
                  <a:pt x="328541" y="70707"/>
                </a:lnTo>
                <a:lnTo>
                  <a:pt x="338090" y="67974"/>
                </a:lnTo>
                <a:lnTo>
                  <a:pt x="370490" y="64128"/>
                </a:lnTo>
                <a:lnTo>
                  <a:pt x="393526" y="60582"/>
                </a:lnTo>
                <a:lnTo>
                  <a:pt x="416994" y="56691"/>
                </a:lnTo>
                <a:lnTo>
                  <a:pt x="452519" y="53509"/>
                </a:lnTo>
                <a:lnTo>
                  <a:pt x="476286" y="49248"/>
                </a:lnTo>
                <a:lnTo>
                  <a:pt x="523882" y="44565"/>
                </a:lnTo>
                <a:lnTo>
                  <a:pt x="547691" y="40312"/>
                </a:lnTo>
                <a:lnTo>
                  <a:pt x="609864" y="36324"/>
                </a:lnTo>
                <a:lnTo>
                  <a:pt x="650005" y="33252"/>
                </a:lnTo>
                <a:lnTo>
                  <a:pt x="674852" y="29662"/>
                </a:lnTo>
                <a:lnTo>
                  <a:pt x="725786" y="27357"/>
                </a:lnTo>
                <a:lnTo>
                  <a:pt x="766042" y="24312"/>
                </a:lnTo>
                <a:lnTo>
                  <a:pt x="791909" y="20727"/>
                </a:lnTo>
                <a:lnTo>
                  <a:pt x="848936" y="18426"/>
                </a:lnTo>
                <a:lnTo>
                  <a:pt x="890505" y="15382"/>
                </a:lnTo>
                <a:lnTo>
                  <a:pt x="916679" y="11797"/>
                </a:lnTo>
                <a:lnTo>
                  <a:pt x="973903" y="9496"/>
                </a:lnTo>
                <a:lnTo>
                  <a:pt x="1166815" y="8933"/>
                </a:lnTo>
                <a:lnTo>
                  <a:pt x="1193933" y="6285"/>
                </a:lnTo>
                <a:lnTo>
                  <a:pt x="1234159" y="1863"/>
                </a:lnTo>
                <a:lnTo>
                  <a:pt x="1280142" y="552"/>
                </a:lnTo>
                <a:lnTo>
                  <a:pt x="1803800" y="0"/>
                </a:lnTo>
                <a:lnTo>
                  <a:pt x="1836871" y="2646"/>
                </a:lnTo>
                <a:lnTo>
                  <a:pt x="1869098" y="7129"/>
                </a:lnTo>
                <a:lnTo>
                  <a:pt x="1903264" y="12429"/>
                </a:lnTo>
                <a:lnTo>
                  <a:pt x="1918726" y="15232"/>
                </a:lnTo>
                <a:lnTo>
                  <a:pt x="1946488" y="20991"/>
                </a:lnTo>
                <a:lnTo>
                  <a:pt x="1969410" y="24212"/>
                </a:lnTo>
                <a:lnTo>
                  <a:pt x="200025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494"/>
          <p:cNvSpPr/>
          <p:nvPr/>
        </p:nvSpPr>
        <p:spPr>
          <a:xfrm>
            <a:off x="1125140" y="1673709"/>
            <a:ext cx="383978" cy="442627"/>
          </a:xfrm>
          <a:custGeom>
            <a:avLst/>
            <a:gdLst/>
            <a:ahLst/>
            <a:cxnLst/>
            <a:rect l="0" t="0" r="0" b="0"/>
            <a:pathLst>
              <a:path w="383978" h="442627">
                <a:moveTo>
                  <a:pt x="383977" y="14001"/>
                </a:moveTo>
                <a:lnTo>
                  <a:pt x="383977" y="0"/>
                </a:lnTo>
                <a:lnTo>
                  <a:pt x="383977" y="4208"/>
                </a:lnTo>
                <a:lnTo>
                  <a:pt x="374263" y="17318"/>
                </a:lnTo>
                <a:lnTo>
                  <a:pt x="365885" y="30198"/>
                </a:lnTo>
                <a:lnTo>
                  <a:pt x="359069" y="39059"/>
                </a:lnTo>
                <a:lnTo>
                  <a:pt x="349425" y="52920"/>
                </a:lnTo>
                <a:lnTo>
                  <a:pt x="338524" y="66356"/>
                </a:lnTo>
                <a:lnTo>
                  <a:pt x="332839" y="72717"/>
                </a:lnTo>
                <a:lnTo>
                  <a:pt x="318585" y="87722"/>
                </a:lnTo>
                <a:lnTo>
                  <a:pt x="240684" y="166213"/>
                </a:lnTo>
                <a:lnTo>
                  <a:pt x="231894" y="175999"/>
                </a:lnTo>
                <a:lnTo>
                  <a:pt x="223057" y="186492"/>
                </a:lnTo>
                <a:lnTo>
                  <a:pt x="214189" y="197456"/>
                </a:lnTo>
                <a:lnTo>
                  <a:pt x="205300" y="207742"/>
                </a:lnTo>
                <a:lnTo>
                  <a:pt x="196398" y="217576"/>
                </a:lnTo>
                <a:lnTo>
                  <a:pt x="187487" y="227108"/>
                </a:lnTo>
                <a:lnTo>
                  <a:pt x="178570" y="237432"/>
                </a:lnTo>
                <a:lnTo>
                  <a:pt x="169648" y="248283"/>
                </a:lnTo>
                <a:lnTo>
                  <a:pt x="160723" y="259486"/>
                </a:lnTo>
                <a:lnTo>
                  <a:pt x="152790" y="269931"/>
                </a:lnTo>
                <a:lnTo>
                  <a:pt x="138683" y="289475"/>
                </a:lnTo>
                <a:lnTo>
                  <a:pt x="131150" y="298853"/>
                </a:lnTo>
                <a:lnTo>
                  <a:pt x="123152" y="308082"/>
                </a:lnTo>
                <a:lnTo>
                  <a:pt x="114844" y="317212"/>
                </a:lnTo>
                <a:lnTo>
                  <a:pt x="107320" y="326274"/>
                </a:lnTo>
                <a:lnTo>
                  <a:pt x="100320" y="335293"/>
                </a:lnTo>
                <a:lnTo>
                  <a:pt x="93669" y="344281"/>
                </a:lnTo>
                <a:lnTo>
                  <a:pt x="86259" y="353251"/>
                </a:lnTo>
                <a:lnTo>
                  <a:pt x="78342" y="362207"/>
                </a:lnTo>
                <a:lnTo>
                  <a:pt x="70087" y="371154"/>
                </a:lnTo>
                <a:lnTo>
                  <a:pt x="62600" y="380095"/>
                </a:lnTo>
                <a:lnTo>
                  <a:pt x="55624" y="389033"/>
                </a:lnTo>
                <a:lnTo>
                  <a:pt x="48989" y="397968"/>
                </a:lnTo>
                <a:lnTo>
                  <a:pt x="38971" y="410541"/>
                </a:lnTo>
                <a:lnTo>
                  <a:pt x="27753" y="423198"/>
                </a:lnTo>
                <a:lnTo>
                  <a:pt x="18145" y="433232"/>
                </a:lnTo>
                <a:lnTo>
                  <a:pt x="15073" y="436363"/>
                </a:lnTo>
                <a:lnTo>
                  <a:pt x="12033" y="438451"/>
                </a:lnTo>
                <a:lnTo>
                  <a:pt x="9014" y="439843"/>
                </a:lnTo>
                <a:lnTo>
                  <a:pt x="0" y="4426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95"/>
          <p:cNvSpPr/>
          <p:nvPr/>
        </p:nvSpPr>
        <p:spPr>
          <a:xfrm>
            <a:off x="1223367" y="1741289"/>
            <a:ext cx="285751" cy="410766"/>
          </a:xfrm>
          <a:custGeom>
            <a:avLst/>
            <a:gdLst/>
            <a:ahLst/>
            <a:cxnLst/>
            <a:rect l="0" t="0" r="0" b="0"/>
            <a:pathLst>
              <a:path w="285751" h="410766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7129" y="16223"/>
                </a:lnTo>
                <a:lnTo>
                  <a:pt x="12428" y="25731"/>
                </a:lnTo>
                <a:lnTo>
                  <a:pt x="20991" y="42240"/>
                </a:lnTo>
                <a:lnTo>
                  <a:pt x="24908" y="48996"/>
                </a:lnTo>
                <a:lnTo>
                  <a:pt x="34552" y="64440"/>
                </a:lnTo>
                <a:lnTo>
                  <a:pt x="38909" y="72725"/>
                </a:lnTo>
                <a:lnTo>
                  <a:pt x="42807" y="81225"/>
                </a:lnTo>
                <a:lnTo>
                  <a:pt x="46397" y="89869"/>
                </a:lnTo>
                <a:lnTo>
                  <a:pt x="50775" y="98608"/>
                </a:lnTo>
                <a:lnTo>
                  <a:pt x="55678" y="107410"/>
                </a:lnTo>
                <a:lnTo>
                  <a:pt x="60931" y="116255"/>
                </a:lnTo>
                <a:lnTo>
                  <a:pt x="72060" y="134020"/>
                </a:lnTo>
                <a:lnTo>
                  <a:pt x="77805" y="142925"/>
                </a:lnTo>
                <a:lnTo>
                  <a:pt x="84612" y="152830"/>
                </a:lnTo>
                <a:lnTo>
                  <a:pt x="114279" y="194597"/>
                </a:lnTo>
                <a:lnTo>
                  <a:pt x="120834" y="204146"/>
                </a:lnTo>
                <a:lnTo>
                  <a:pt x="127189" y="214480"/>
                </a:lnTo>
                <a:lnTo>
                  <a:pt x="133409" y="225338"/>
                </a:lnTo>
                <a:lnTo>
                  <a:pt x="139541" y="236545"/>
                </a:lnTo>
                <a:lnTo>
                  <a:pt x="145613" y="246994"/>
                </a:lnTo>
                <a:lnTo>
                  <a:pt x="157652" y="266540"/>
                </a:lnTo>
                <a:lnTo>
                  <a:pt x="181549" y="303342"/>
                </a:lnTo>
                <a:lnTo>
                  <a:pt x="193467" y="321350"/>
                </a:lnTo>
                <a:lnTo>
                  <a:pt x="199423" y="329327"/>
                </a:lnTo>
                <a:lnTo>
                  <a:pt x="205378" y="336629"/>
                </a:lnTo>
                <a:lnTo>
                  <a:pt x="211333" y="343482"/>
                </a:lnTo>
                <a:lnTo>
                  <a:pt x="217287" y="350035"/>
                </a:lnTo>
                <a:lnTo>
                  <a:pt x="229194" y="362607"/>
                </a:lnTo>
                <a:lnTo>
                  <a:pt x="236140" y="368738"/>
                </a:lnTo>
                <a:lnTo>
                  <a:pt x="243747" y="374809"/>
                </a:lnTo>
                <a:lnTo>
                  <a:pt x="251794" y="380842"/>
                </a:lnTo>
                <a:lnTo>
                  <a:pt x="258152" y="385855"/>
                </a:lnTo>
                <a:lnTo>
                  <a:pt x="263382" y="390190"/>
                </a:lnTo>
                <a:lnTo>
                  <a:pt x="271840" y="397652"/>
                </a:lnTo>
                <a:lnTo>
                  <a:pt x="285750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496"/>
          <p:cNvSpPr/>
          <p:nvPr/>
        </p:nvSpPr>
        <p:spPr>
          <a:xfrm>
            <a:off x="1687710" y="1723429"/>
            <a:ext cx="348133" cy="544543"/>
          </a:xfrm>
          <a:custGeom>
            <a:avLst/>
            <a:gdLst/>
            <a:ahLst/>
            <a:cxnLst/>
            <a:rect l="0" t="0" r="0" b="0"/>
            <a:pathLst>
              <a:path w="348133" h="544543">
                <a:moveTo>
                  <a:pt x="125016" y="0"/>
                </a:moveTo>
                <a:lnTo>
                  <a:pt x="120275" y="0"/>
                </a:lnTo>
                <a:lnTo>
                  <a:pt x="118879" y="992"/>
                </a:lnTo>
                <a:lnTo>
                  <a:pt x="117948" y="2646"/>
                </a:lnTo>
                <a:lnTo>
                  <a:pt x="117328" y="4741"/>
                </a:lnTo>
                <a:lnTo>
                  <a:pt x="113992" y="9714"/>
                </a:lnTo>
                <a:lnTo>
                  <a:pt x="111714" y="12429"/>
                </a:lnTo>
                <a:lnTo>
                  <a:pt x="110195" y="16224"/>
                </a:lnTo>
                <a:lnTo>
                  <a:pt x="107065" y="31045"/>
                </a:lnTo>
                <a:lnTo>
                  <a:pt x="100294" y="48004"/>
                </a:lnTo>
                <a:lnTo>
                  <a:pt x="94846" y="59700"/>
                </a:lnTo>
                <a:lnTo>
                  <a:pt x="91763" y="74158"/>
                </a:lnTo>
                <a:lnTo>
                  <a:pt x="89401" y="90506"/>
                </a:lnTo>
                <a:lnTo>
                  <a:pt x="87382" y="99033"/>
                </a:lnTo>
                <a:lnTo>
                  <a:pt x="82493" y="115452"/>
                </a:lnTo>
                <a:lnTo>
                  <a:pt x="77013" y="129364"/>
                </a:lnTo>
                <a:lnTo>
                  <a:pt x="71270" y="142162"/>
                </a:lnTo>
                <a:lnTo>
                  <a:pt x="66402" y="154465"/>
                </a:lnTo>
                <a:lnTo>
                  <a:pt x="64239" y="166547"/>
                </a:lnTo>
                <a:lnTo>
                  <a:pt x="63278" y="178531"/>
                </a:lnTo>
                <a:lnTo>
                  <a:pt x="62736" y="193789"/>
                </a:lnTo>
                <a:lnTo>
                  <a:pt x="62660" y="197654"/>
                </a:lnTo>
                <a:lnTo>
                  <a:pt x="63602" y="201222"/>
                </a:lnTo>
                <a:lnTo>
                  <a:pt x="67294" y="207833"/>
                </a:lnTo>
                <a:lnTo>
                  <a:pt x="74951" y="217133"/>
                </a:lnTo>
                <a:lnTo>
                  <a:pt x="77748" y="219170"/>
                </a:lnTo>
                <a:lnTo>
                  <a:pt x="83503" y="221432"/>
                </a:lnTo>
                <a:lnTo>
                  <a:pt x="92014" y="222438"/>
                </a:lnTo>
                <a:lnTo>
                  <a:pt x="97061" y="222706"/>
                </a:lnTo>
                <a:lnTo>
                  <a:pt x="103403" y="221893"/>
                </a:lnTo>
                <a:lnTo>
                  <a:pt x="110607" y="220358"/>
                </a:lnTo>
                <a:lnTo>
                  <a:pt x="118387" y="218343"/>
                </a:lnTo>
                <a:lnTo>
                  <a:pt x="125558" y="217000"/>
                </a:lnTo>
                <a:lnTo>
                  <a:pt x="132322" y="216104"/>
                </a:lnTo>
                <a:lnTo>
                  <a:pt x="138817" y="215507"/>
                </a:lnTo>
                <a:lnTo>
                  <a:pt x="146123" y="214117"/>
                </a:lnTo>
                <a:lnTo>
                  <a:pt x="153970" y="212198"/>
                </a:lnTo>
                <a:lnTo>
                  <a:pt x="162178" y="209926"/>
                </a:lnTo>
                <a:lnTo>
                  <a:pt x="179236" y="204756"/>
                </a:lnTo>
                <a:lnTo>
                  <a:pt x="214440" y="193353"/>
                </a:lnTo>
                <a:lnTo>
                  <a:pt x="222335" y="190418"/>
                </a:lnTo>
                <a:lnTo>
                  <a:pt x="229583" y="187469"/>
                </a:lnTo>
                <a:lnTo>
                  <a:pt x="236399" y="184510"/>
                </a:lnTo>
                <a:lnTo>
                  <a:pt x="243920" y="182538"/>
                </a:lnTo>
                <a:lnTo>
                  <a:pt x="251910" y="181224"/>
                </a:lnTo>
                <a:lnTo>
                  <a:pt x="260214" y="180347"/>
                </a:lnTo>
                <a:lnTo>
                  <a:pt x="267734" y="178770"/>
                </a:lnTo>
                <a:lnTo>
                  <a:pt x="274732" y="176727"/>
                </a:lnTo>
                <a:lnTo>
                  <a:pt x="281381" y="174373"/>
                </a:lnTo>
                <a:lnTo>
                  <a:pt x="287799" y="172803"/>
                </a:lnTo>
                <a:lnTo>
                  <a:pt x="294061" y="171757"/>
                </a:lnTo>
                <a:lnTo>
                  <a:pt x="300221" y="171060"/>
                </a:lnTo>
                <a:lnTo>
                  <a:pt x="306311" y="170594"/>
                </a:lnTo>
                <a:lnTo>
                  <a:pt x="312356" y="170284"/>
                </a:lnTo>
                <a:lnTo>
                  <a:pt x="318370" y="170078"/>
                </a:lnTo>
                <a:lnTo>
                  <a:pt x="323372" y="170932"/>
                </a:lnTo>
                <a:lnTo>
                  <a:pt x="331576" y="174527"/>
                </a:lnTo>
                <a:lnTo>
                  <a:pt x="334160" y="176875"/>
                </a:lnTo>
                <a:lnTo>
                  <a:pt x="335883" y="179432"/>
                </a:lnTo>
                <a:lnTo>
                  <a:pt x="343389" y="195406"/>
                </a:lnTo>
                <a:lnTo>
                  <a:pt x="346094" y="203595"/>
                </a:lnTo>
                <a:lnTo>
                  <a:pt x="347617" y="216429"/>
                </a:lnTo>
                <a:lnTo>
                  <a:pt x="347973" y="228152"/>
                </a:lnTo>
                <a:lnTo>
                  <a:pt x="348132" y="243284"/>
                </a:lnTo>
                <a:lnTo>
                  <a:pt x="345556" y="259931"/>
                </a:lnTo>
                <a:lnTo>
                  <a:pt x="343480" y="268537"/>
                </a:lnTo>
                <a:lnTo>
                  <a:pt x="341104" y="277251"/>
                </a:lnTo>
                <a:lnTo>
                  <a:pt x="335818" y="294871"/>
                </a:lnTo>
                <a:lnTo>
                  <a:pt x="332027" y="303737"/>
                </a:lnTo>
                <a:lnTo>
                  <a:pt x="327516" y="312624"/>
                </a:lnTo>
                <a:lnTo>
                  <a:pt x="322524" y="321526"/>
                </a:lnTo>
                <a:lnTo>
                  <a:pt x="317212" y="330436"/>
                </a:lnTo>
                <a:lnTo>
                  <a:pt x="306017" y="348275"/>
                </a:lnTo>
                <a:lnTo>
                  <a:pt x="288558" y="375052"/>
                </a:lnTo>
                <a:lnTo>
                  <a:pt x="281669" y="383980"/>
                </a:lnTo>
                <a:lnTo>
                  <a:pt x="274100" y="392909"/>
                </a:lnTo>
                <a:lnTo>
                  <a:pt x="266077" y="401838"/>
                </a:lnTo>
                <a:lnTo>
                  <a:pt x="249226" y="419696"/>
                </a:lnTo>
                <a:lnTo>
                  <a:pt x="240565" y="428626"/>
                </a:lnTo>
                <a:lnTo>
                  <a:pt x="232806" y="437555"/>
                </a:lnTo>
                <a:lnTo>
                  <a:pt x="225650" y="446485"/>
                </a:lnTo>
                <a:lnTo>
                  <a:pt x="218894" y="455414"/>
                </a:lnTo>
                <a:lnTo>
                  <a:pt x="211414" y="463352"/>
                </a:lnTo>
                <a:lnTo>
                  <a:pt x="203451" y="470628"/>
                </a:lnTo>
                <a:lnTo>
                  <a:pt x="195165" y="477463"/>
                </a:lnTo>
                <a:lnTo>
                  <a:pt x="186665" y="484004"/>
                </a:lnTo>
                <a:lnTo>
                  <a:pt x="178022" y="490349"/>
                </a:lnTo>
                <a:lnTo>
                  <a:pt x="160480" y="502691"/>
                </a:lnTo>
                <a:lnTo>
                  <a:pt x="142762" y="514791"/>
                </a:lnTo>
                <a:lnTo>
                  <a:pt x="133870" y="519803"/>
                </a:lnTo>
                <a:lnTo>
                  <a:pt x="124966" y="524137"/>
                </a:lnTo>
                <a:lnTo>
                  <a:pt x="108127" y="531599"/>
                </a:lnTo>
                <a:lnTo>
                  <a:pt x="94028" y="538222"/>
                </a:lnTo>
                <a:lnTo>
                  <a:pt x="86498" y="540385"/>
                </a:lnTo>
                <a:lnTo>
                  <a:pt x="78501" y="541827"/>
                </a:lnTo>
                <a:lnTo>
                  <a:pt x="70194" y="542788"/>
                </a:lnTo>
                <a:lnTo>
                  <a:pt x="62671" y="543429"/>
                </a:lnTo>
                <a:lnTo>
                  <a:pt x="55671" y="543857"/>
                </a:lnTo>
                <a:lnTo>
                  <a:pt x="42602" y="544331"/>
                </a:lnTo>
                <a:lnTo>
                  <a:pt x="30179" y="544542"/>
                </a:lnTo>
                <a:lnTo>
                  <a:pt x="25081" y="543607"/>
                </a:lnTo>
                <a:lnTo>
                  <a:pt x="13164" y="538541"/>
                </a:lnTo>
                <a:lnTo>
                  <a:pt x="9768" y="537621"/>
                </a:lnTo>
                <a:lnTo>
                  <a:pt x="0" y="5357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497"/>
          <p:cNvSpPr/>
          <p:nvPr/>
        </p:nvSpPr>
        <p:spPr>
          <a:xfrm>
            <a:off x="2035968" y="1518046"/>
            <a:ext cx="125017" cy="267892"/>
          </a:xfrm>
          <a:custGeom>
            <a:avLst/>
            <a:gdLst/>
            <a:ahLst/>
            <a:cxnLst/>
            <a:rect l="0" t="0" r="0" b="0"/>
            <a:pathLst>
              <a:path w="125017" h="267892">
                <a:moveTo>
                  <a:pt x="0" y="0"/>
                </a:moveTo>
                <a:lnTo>
                  <a:pt x="0" y="4741"/>
                </a:lnTo>
                <a:lnTo>
                  <a:pt x="992" y="7129"/>
                </a:lnTo>
                <a:lnTo>
                  <a:pt x="7129" y="16224"/>
                </a:lnTo>
                <a:lnTo>
                  <a:pt x="9714" y="20738"/>
                </a:lnTo>
                <a:lnTo>
                  <a:pt x="15231" y="31045"/>
                </a:lnTo>
                <a:lnTo>
                  <a:pt x="20991" y="42241"/>
                </a:lnTo>
                <a:lnTo>
                  <a:pt x="23916" y="48997"/>
                </a:lnTo>
                <a:lnTo>
                  <a:pt x="26858" y="56477"/>
                </a:lnTo>
                <a:lnTo>
                  <a:pt x="32773" y="72726"/>
                </a:lnTo>
                <a:lnTo>
                  <a:pt x="38709" y="89870"/>
                </a:lnTo>
                <a:lnTo>
                  <a:pt x="41681" y="97616"/>
                </a:lnTo>
                <a:lnTo>
                  <a:pt x="44655" y="104765"/>
                </a:lnTo>
                <a:lnTo>
                  <a:pt x="47629" y="111515"/>
                </a:lnTo>
                <a:lnTo>
                  <a:pt x="50604" y="118992"/>
                </a:lnTo>
                <a:lnTo>
                  <a:pt x="56556" y="135237"/>
                </a:lnTo>
                <a:lnTo>
                  <a:pt x="60524" y="143736"/>
                </a:lnTo>
                <a:lnTo>
                  <a:pt x="65154" y="152379"/>
                </a:lnTo>
                <a:lnTo>
                  <a:pt x="70225" y="161117"/>
                </a:lnTo>
                <a:lnTo>
                  <a:pt x="74598" y="169920"/>
                </a:lnTo>
                <a:lnTo>
                  <a:pt x="78506" y="178764"/>
                </a:lnTo>
                <a:lnTo>
                  <a:pt x="82103" y="187637"/>
                </a:lnTo>
                <a:lnTo>
                  <a:pt x="86485" y="196529"/>
                </a:lnTo>
                <a:lnTo>
                  <a:pt x="91391" y="205433"/>
                </a:lnTo>
                <a:lnTo>
                  <a:pt x="96646" y="214346"/>
                </a:lnTo>
                <a:lnTo>
                  <a:pt x="105131" y="229541"/>
                </a:lnTo>
                <a:lnTo>
                  <a:pt x="112209" y="242909"/>
                </a:lnTo>
                <a:lnTo>
                  <a:pt x="125016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498"/>
          <p:cNvSpPr/>
          <p:nvPr/>
        </p:nvSpPr>
        <p:spPr>
          <a:xfrm>
            <a:off x="2419945" y="1794867"/>
            <a:ext cx="26790" cy="321469"/>
          </a:xfrm>
          <a:custGeom>
            <a:avLst/>
            <a:gdLst/>
            <a:ahLst/>
            <a:cxnLst/>
            <a:rect l="0" t="0" r="0" b="0"/>
            <a:pathLst>
              <a:path w="26790" h="321469">
                <a:moveTo>
                  <a:pt x="26789" y="0"/>
                </a:moveTo>
                <a:lnTo>
                  <a:pt x="26789" y="25990"/>
                </a:lnTo>
                <a:lnTo>
                  <a:pt x="25796" y="31217"/>
                </a:lnTo>
                <a:lnTo>
                  <a:pt x="24143" y="36686"/>
                </a:lnTo>
                <a:lnTo>
                  <a:pt x="22048" y="42317"/>
                </a:lnTo>
                <a:lnTo>
                  <a:pt x="20652" y="48055"/>
                </a:lnTo>
                <a:lnTo>
                  <a:pt x="19721" y="53865"/>
                </a:lnTo>
                <a:lnTo>
                  <a:pt x="19101" y="59722"/>
                </a:lnTo>
                <a:lnTo>
                  <a:pt x="18687" y="65612"/>
                </a:lnTo>
                <a:lnTo>
                  <a:pt x="18411" y="71522"/>
                </a:lnTo>
                <a:lnTo>
                  <a:pt x="18104" y="84373"/>
                </a:lnTo>
                <a:lnTo>
                  <a:pt x="17968" y="100007"/>
                </a:lnTo>
                <a:lnTo>
                  <a:pt x="16939" y="108343"/>
                </a:lnTo>
                <a:lnTo>
                  <a:pt x="15261" y="116877"/>
                </a:lnTo>
                <a:lnTo>
                  <a:pt x="13151" y="125543"/>
                </a:lnTo>
                <a:lnTo>
                  <a:pt x="11744" y="134297"/>
                </a:lnTo>
                <a:lnTo>
                  <a:pt x="10805" y="143109"/>
                </a:lnTo>
                <a:lnTo>
                  <a:pt x="10180" y="151961"/>
                </a:lnTo>
                <a:lnTo>
                  <a:pt x="9763" y="160838"/>
                </a:lnTo>
                <a:lnTo>
                  <a:pt x="9300" y="178640"/>
                </a:lnTo>
                <a:lnTo>
                  <a:pt x="8962" y="224487"/>
                </a:lnTo>
                <a:lnTo>
                  <a:pt x="8930" y="286472"/>
                </a:lnTo>
                <a:lnTo>
                  <a:pt x="7938" y="291192"/>
                </a:lnTo>
                <a:lnTo>
                  <a:pt x="6284" y="296323"/>
                </a:lnTo>
                <a:lnTo>
                  <a:pt x="4189" y="301729"/>
                </a:lnTo>
                <a:lnTo>
                  <a:pt x="2793" y="306324"/>
                </a:lnTo>
                <a:lnTo>
                  <a:pt x="1862" y="310380"/>
                </a:lnTo>
                <a:lnTo>
                  <a:pt x="0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499"/>
          <p:cNvSpPr/>
          <p:nvPr/>
        </p:nvSpPr>
        <p:spPr>
          <a:xfrm>
            <a:off x="2250281" y="1893093"/>
            <a:ext cx="419696" cy="53579"/>
          </a:xfrm>
          <a:custGeom>
            <a:avLst/>
            <a:gdLst/>
            <a:ahLst/>
            <a:cxnLst/>
            <a:rect l="0" t="0" r="0" b="0"/>
            <a:pathLst>
              <a:path w="419696" h="53579">
                <a:moveTo>
                  <a:pt x="0" y="53578"/>
                </a:moveTo>
                <a:lnTo>
                  <a:pt x="12428" y="41149"/>
                </a:lnTo>
                <a:lnTo>
                  <a:pt x="16223" y="39339"/>
                </a:lnTo>
                <a:lnTo>
                  <a:pt x="20737" y="38133"/>
                </a:lnTo>
                <a:lnTo>
                  <a:pt x="25731" y="37328"/>
                </a:lnTo>
                <a:lnTo>
                  <a:pt x="31044" y="35799"/>
                </a:lnTo>
                <a:lnTo>
                  <a:pt x="36571" y="33788"/>
                </a:lnTo>
                <a:lnTo>
                  <a:pt x="42240" y="31455"/>
                </a:lnTo>
                <a:lnTo>
                  <a:pt x="49988" y="28908"/>
                </a:lnTo>
                <a:lnTo>
                  <a:pt x="59122" y="26217"/>
                </a:lnTo>
                <a:lnTo>
                  <a:pt x="79854" y="20582"/>
                </a:lnTo>
                <a:lnTo>
                  <a:pt x="102298" y="14770"/>
                </a:lnTo>
                <a:lnTo>
                  <a:pt x="114832" y="12823"/>
                </a:lnTo>
                <a:lnTo>
                  <a:pt x="128148" y="11526"/>
                </a:lnTo>
                <a:lnTo>
                  <a:pt x="141986" y="10660"/>
                </a:lnTo>
                <a:lnTo>
                  <a:pt x="156173" y="9091"/>
                </a:lnTo>
                <a:lnTo>
                  <a:pt x="170592" y="7053"/>
                </a:lnTo>
                <a:lnTo>
                  <a:pt x="185166" y="4702"/>
                </a:lnTo>
                <a:lnTo>
                  <a:pt x="199842" y="3135"/>
                </a:lnTo>
                <a:lnTo>
                  <a:pt x="214587" y="2090"/>
                </a:lnTo>
                <a:lnTo>
                  <a:pt x="229379" y="1393"/>
                </a:lnTo>
                <a:lnTo>
                  <a:pt x="259042" y="619"/>
                </a:lnTo>
                <a:lnTo>
                  <a:pt x="4196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500"/>
          <p:cNvSpPr/>
          <p:nvPr/>
        </p:nvSpPr>
        <p:spPr>
          <a:xfrm>
            <a:off x="2839640" y="1732359"/>
            <a:ext cx="8931" cy="89298"/>
          </a:xfrm>
          <a:custGeom>
            <a:avLst/>
            <a:gdLst/>
            <a:ahLst/>
            <a:cxnLst/>
            <a:rect l="0" t="0" r="0" b="0"/>
            <a:pathLst>
              <a:path w="8931" h="89298">
                <a:moveTo>
                  <a:pt x="8930" y="0"/>
                </a:moveTo>
                <a:lnTo>
                  <a:pt x="4189" y="0"/>
                </a:lnTo>
                <a:lnTo>
                  <a:pt x="2793" y="992"/>
                </a:lnTo>
                <a:lnTo>
                  <a:pt x="1862" y="2646"/>
                </a:lnTo>
                <a:lnTo>
                  <a:pt x="368" y="7688"/>
                </a:lnTo>
                <a:lnTo>
                  <a:pt x="245" y="9094"/>
                </a:lnTo>
                <a:lnTo>
                  <a:pt x="164" y="11024"/>
                </a:lnTo>
                <a:lnTo>
                  <a:pt x="73" y="15813"/>
                </a:lnTo>
                <a:lnTo>
                  <a:pt x="0" y="89297"/>
                </a:lnTo>
                <a:lnTo>
                  <a:pt x="8930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501"/>
          <p:cNvSpPr/>
          <p:nvPr/>
        </p:nvSpPr>
        <p:spPr>
          <a:xfrm>
            <a:off x="2848571" y="1714500"/>
            <a:ext cx="241101" cy="410766"/>
          </a:xfrm>
          <a:custGeom>
            <a:avLst/>
            <a:gdLst/>
            <a:ahLst/>
            <a:cxnLst/>
            <a:rect l="0" t="0" r="0" b="0"/>
            <a:pathLst>
              <a:path w="241101" h="410766">
                <a:moveTo>
                  <a:pt x="8929" y="0"/>
                </a:moveTo>
                <a:lnTo>
                  <a:pt x="8929" y="8561"/>
                </a:lnTo>
                <a:lnTo>
                  <a:pt x="1861" y="8881"/>
                </a:lnTo>
                <a:lnTo>
                  <a:pt x="108" y="8926"/>
                </a:lnTo>
                <a:lnTo>
                  <a:pt x="4771" y="8928"/>
                </a:lnTo>
                <a:lnTo>
                  <a:pt x="6157" y="9921"/>
                </a:lnTo>
                <a:lnTo>
                  <a:pt x="7081" y="11575"/>
                </a:lnTo>
                <a:lnTo>
                  <a:pt x="8820" y="17491"/>
                </a:lnTo>
                <a:lnTo>
                  <a:pt x="8926" y="9287"/>
                </a:lnTo>
                <a:lnTo>
                  <a:pt x="8929" y="17753"/>
                </a:lnTo>
                <a:lnTo>
                  <a:pt x="1861" y="17845"/>
                </a:lnTo>
                <a:lnTo>
                  <a:pt x="367" y="17856"/>
                </a:lnTo>
                <a:lnTo>
                  <a:pt x="13" y="28882"/>
                </a:lnTo>
                <a:lnTo>
                  <a:pt x="0" y="47747"/>
                </a:lnTo>
                <a:lnTo>
                  <a:pt x="992" y="50683"/>
                </a:lnTo>
                <a:lnTo>
                  <a:pt x="4739" y="56590"/>
                </a:lnTo>
                <a:lnTo>
                  <a:pt x="7067" y="65169"/>
                </a:lnTo>
                <a:lnTo>
                  <a:pt x="7687" y="70235"/>
                </a:lnTo>
                <a:lnTo>
                  <a:pt x="9093" y="74604"/>
                </a:lnTo>
                <a:lnTo>
                  <a:pt x="13301" y="82105"/>
                </a:lnTo>
                <a:lnTo>
                  <a:pt x="18478" y="94038"/>
                </a:lnTo>
                <a:lnTo>
                  <a:pt x="21248" y="101387"/>
                </a:lnTo>
                <a:lnTo>
                  <a:pt x="24087" y="108271"/>
                </a:lnTo>
                <a:lnTo>
                  <a:pt x="26972" y="114844"/>
                </a:lnTo>
                <a:lnTo>
                  <a:pt x="29887" y="121211"/>
                </a:lnTo>
                <a:lnTo>
                  <a:pt x="32823" y="128432"/>
                </a:lnTo>
                <a:lnTo>
                  <a:pt x="35772" y="136223"/>
                </a:lnTo>
                <a:lnTo>
                  <a:pt x="38730" y="144393"/>
                </a:lnTo>
                <a:lnTo>
                  <a:pt x="42687" y="151825"/>
                </a:lnTo>
                <a:lnTo>
                  <a:pt x="47309" y="158763"/>
                </a:lnTo>
                <a:lnTo>
                  <a:pt x="52375" y="165373"/>
                </a:lnTo>
                <a:lnTo>
                  <a:pt x="57736" y="172756"/>
                </a:lnTo>
                <a:lnTo>
                  <a:pt x="68986" y="188897"/>
                </a:lnTo>
                <a:lnTo>
                  <a:pt x="157757" y="321471"/>
                </a:lnTo>
                <a:lnTo>
                  <a:pt x="163711" y="329408"/>
                </a:lnTo>
                <a:lnTo>
                  <a:pt x="169663" y="336683"/>
                </a:lnTo>
                <a:lnTo>
                  <a:pt x="175616" y="343518"/>
                </a:lnTo>
                <a:lnTo>
                  <a:pt x="181569" y="350059"/>
                </a:lnTo>
                <a:lnTo>
                  <a:pt x="193475" y="362618"/>
                </a:lnTo>
                <a:lnTo>
                  <a:pt x="241100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502"/>
          <p:cNvSpPr/>
          <p:nvPr/>
        </p:nvSpPr>
        <p:spPr>
          <a:xfrm>
            <a:off x="2768203" y="1821656"/>
            <a:ext cx="348258" cy="366118"/>
          </a:xfrm>
          <a:custGeom>
            <a:avLst/>
            <a:gdLst/>
            <a:ahLst/>
            <a:cxnLst/>
            <a:rect l="0" t="0" r="0" b="0"/>
            <a:pathLst>
              <a:path w="348258" h="366118">
                <a:moveTo>
                  <a:pt x="348257" y="0"/>
                </a:moveTo>
                <a:lnTo>
                  <a:pt x="343517" y="4740"/>
                </a:lnTo>
                <a:lnTo>
                  <a:pt x="338544" y="12359"/>
                </a:lnTo>
                <a:lnTo>
                  <a:pt x="332034" y="22360"/>
                </a:lnTo>
                <a:lnTo>
                  <a:pt x="322526" y="33419"/>
                </a:lnTo>
                <a:lnTo>
                  <a:pt x="311686" y="44949"/>
                </a:lnTo>
                <a:lnTo>
                  <a:pt x="306017" y="50802"/>
                </a:lnTo>
                <a:lnTo>
                  <a:pt x="300254" y="58673"/>
                </a:lnTo>
                <a:lnTo>
                  <a:pt x="294426" y="67888"/>
                </a:lnTo>
                <a:lnTo>
                  <a:pt x="288558" y="78001"/>
                </a:lnTo>
                <a:lnTo>
                  <a:pt x="276745" y="97175"/>
                </a:lnTo>
                <a:lnTo>
                  <a:pt x="270817" y="106455"/>
                </a:lnTo>
                <a:lnTo>
                  <a:pt x="263888" y="115618"/>
                </a:lnTo>
                <a:lnTo>
                  <a:pt x="256293" y="124704"/>
                </a:lnTo>
                <a:lnTo>
                  <a:pt x="248252" y="133738"/>
                </a:lnTo>
                <a:lnTo>
                  <a:pt x="239916" y="143729"/>
                </a:lnTo>
                <a:lnTo>
                  <a:pt x="222715" y="165413"/>
                </a:lnTo>
                <a:lnTo>
                  <a:pt x="213961" y="175760"/>
                </a:lnTo>
                <a:lnTo>
                  <a:pt x="205148" y="185634"/>
                </a:lnTo>
                <a:lnTo>
                  <a:pt x="196297" y="195193"/>
                </a:lnTo>
                <a:lnTo>
                  <a:pt x="187419" y="205535"/>
                </a:lnTo>
                <a:lnTo>
                  <a:pt x="178524" y="216398"/>
                </a:lnTo>
                <a:lnTo>
                  <a:pt x="169617" y="227609"/>
                </a:lnTo>
                <a:lnTo>
                  <a:pt x="160703" y="238060"/>
                </a:lnTo>
                <a:lnTo>
                  <a:pt x="151784" y="248003"/>
                </a:lnTo>
                <a:lnTo>
                  <a:pt x="133936" y="266989"/>
                </a:lnTo>
                <a:lnTo>
                  <a:pt x="116081" y="285349"/>
                </a:lnTo>
                <a:lnTo>
                  <a:pt x="107153" y="293420"/>
                </a:lnTo>
                <a:lnTo>
                  <a:pt x="98224" y="300785"/>
                </a:lnTo>
                <a:lnTo>
                  <a:pt x="89295" y="307680"/>
                </a:lnTo>
                <a:lnTo>
                  <a:pt x="80366" y="315253"/>
                </a:lnTo>
                <a:lnTo>
                  <a:pt x="71437" y="323278"/>
                </a:lnTo>
                <a:lnTo>
                  <a:pt x="62507" y="331604"/>
                </a:lnTo>
                <a:lnTo>
                  <a:pt x="54570" y="338148"/>
                </a:lnTo>
                <a:lnTo>
                  <a:pt x="47293" y="343502"/>
                </a:lnTo>
                <a:lnTo>
                  <a:pt x="40459" y="348064"/>
                </a:lnTo>
                <a:lnTo>
                  <a:pt x="30219" y="355778"/>
                </a:lnTo>
                <a:lnTo>
                  <a:pt x="22360" y="361522"/>
                </a:lnTo>
                <a:lnTo>
                  <a:pt x="15560" y="364075"/>
                </a:lnTo>
                <a:lnTo>
                  <a:pt x="9230" y="365209"/>
                </a:lnTo>
                <a:lnTo>
                  <a:pt x="0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503"/>
          <p:cNvSpPr/>
          <p:nvPr/>
        </p:nvSpPr>
        <p:spPr>
          <a:xfrm>
            <a:off x="3116460" y="1535906"/>
            <a:ext cx="80369" cy="223243"/>
          </a:xfrm>
          <a:custGeom>
            <a:avLst/>
            <a:gdLst/>
            <a:ahLst/>
            <a:cxnLst/>
            <a:rect l="0" t="0" r="0" b="0"/>
            <a:pathLst>
              <a:path w="80369" h="223243">
                <a:moveTo>
                  <a:pt x="0" y="0"/>
                </a:moveTo>
                <a:lnTo>
                  <a:pt x="4741" y="0"/>
                </a:lnTo>
                <a:lnTo>
                  <a:pt x="6137" y="1984"/>
                </a:lnTo>
                <a:lnTo>
                  <a:pt x="7068" y="5291"/>
                </a:lnTo>
                <a:lnTo>
                  <a:pt x="7689" y="9481"/>
                </a:lnTo>
                <a:lnTo>
                  <a:pt x="9094" y="13266"/>
                </a:lnTo>
                <a:lnTo>
                  <a:pt x="11024" y="16781"/>
                </a:lnTo>
                <a:lnTo>
                  <a:pt x="13303" y="20117"/>
                </a:lnTo>
                <a:lnTo>
                  <a:pt x="15814" y="24325"/>
                </a:lnTo>
                <a:lnTo>
                  <a:pt x="18480" y="29115"/>
                </a:lnTo>
                <a:lnTo>
                  <a:pt x="21250" y="34293"/>
                </a:lnTo>
                <a:lnTo>
                  <a:pt x="23096" y="40721"/>
                </a:lnTo>
                <a:lnTo>
                  <a:pt x="24327" y="47983"/>
                </a:lnTo>
                <a:lnTo>
                  <a:pt x="25148" y="55801"/>
                </a:lnTo>
                <a:lnTo>
                  <a:pt x="26687" y="62998"/>
                </a:lnTo>
                <a:lnTo>
                  <a:pt x="28706" y="69780"/>
                </a:lnTo>
                <a:lnTo>
                  <a:pt x="31044" y="76285"/>
                </a:lnTo>
                <a:lnTo>
                  <a:pt x="33595" y="82607"/>
                </a:lnTo>
                <a:lnTo>
                  <a:pt x="36287" y="88805"/>
                </a:lnTo>
                <a:lnTo>
                  <a:pt x="39074" y="94922"/>
                </a:lnTo>
                <a:lnTo>
                  <a:pt x="40932" y="101977"/>
                </a:lnTo>
                <a:lnTo>
                  <a:pt x="42171" y="109656"/>
                </a:lnTo>
                <a:lnTo>
                  <a:pt x="42997" y="117753"/>
                </a:lnTo>
                <a:lnTo>
                  <a:pt x="44540" y="125134"/>
                </a:lnTo>
                <a:lnTo>
                  <a:pt x="46560" y="132040"/>
                </a:lnTo>
                <a:lnTo>
                  <a:pt x="54145" y="153886"/>
                </a:lnTo>
                <a:lnTo>
                  <a:pt x="56933" y="162122"/>
                </a:lnTo>
                <a:lnTo>
                  <a:pt x="59783" y="169597"/>
                </a:lnTo>
                <a:lnTo>
                  <a:pt x="62676" y="176564"/>
                </a:lnTo>
                <a:lnTo>
                  <a:pt x="65596" y="183194"/>
                </a:lnTo>
                <a:lnTo>
                  <a:pt x="68536" y="188606"/>
                </a:lnTo>
                <a:lnTo>
                  <a:pt x="71487" y="193206"/>
                </a:lnTo>
                <a:lnTo>
                  <a:pt x="74447" y="197265"/>
                </a:lnTo>
                <a:lnTo>
                  <a:pt x="76421" y="201955"/>
                </a:lnTo>
                <a:lnTo>
                  <a:pt x="77736" y="207066"/>
                </a:lnTo>
                <a:lnTo>
                  <a:pt x="80368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504"/>
          <p:cNvSpPr/>
          <p:nvPr/>
        </p:nvSpPr>
        <p:spPr>
          <a:xfrm>
            <a:off x="3402228" y="1723429"/>
            <a:ext cx="312400" cy="606769"/>
          </a:xfrm>
          <a:custGeom>
            <a:avLst/>
            <a:gdLst/>
            <a:ahLst/>
            <a:cxnLst/>
            <a:rect l="0" t="0" r="0" b="0"/>
            <a:pathLst>
              <a:path w="312400" h="606769">
                <a:moveTo>
                  <a:pt x="35701" y="0"/>
                </a:moveTo>
                <a:lnTo>
                  <a:pt x="35701" y="91079"/>
                </a:lnTo>
                <a:lnTo>
                  <a:pt x="33055" y="105302"/>
                </a:lnTo>
                <a:lnTo>
                  <a:pt x="29564" y="118239"/>
                </a:lnTo>
                <a:lnTo>
                  <a:pt x="26607" y="136678"/>
                </a:lnTo>
                <a:lnTo>
                  <a:pt x="20880" y="154709"/>
                </a:lnTo>
                <a:lnTo>
                  <a:pt x="18742" y="172619"/>
                </a:lnTo>
                <a:lnTo>
                  <a:pt x="18108" y="189502"/>
                </a:lnTo>
                <a:lnTo>
                  <a:pt x="17894" y="207244"/>
                </a:lnTo>
                <a:lnTo>
                  <a:pt x="17877" y="212576"/>
                </a:lnTo>
                <a:lnTo>
                  <a:pt x="18857" y="216132"/>
                </a:lnTo>
                <a:lnTo>
                  <a:pt x="20503" y="218502"/>
                </a:lnTo>
                <a:lnTo>
                  <a:pt x="27560" y="224484"/>
                </a:lnTo>
                <a:lnTo>
                  <a:pt x="30274" y="227047"/>
                </a:lnTo>
                <a:lnTo>
                  <a:pt x="34067" y="228755"/>
                </a:lnTo>
                <a:lnTo>
                  <a:pt x="43574" y="230653"/>
                </a:lnTo>
                <a:lnTo>
                  <a:pt x="47895" y="230168"/>
                </a:lnTo>
                <a:lnTo>
                  <a:pt x="51768" y="228851"/>
                </a:lnTo>
                <a:lnTo>
                  <a:pt x="55342" y="226982"/>
                </a:lnTo>
                <a:lnTo>
                  <a:pt x="64605" y="224904"/>
                </a:lnTo>
                <a:lnTo>
                  <a:pt x="69853" y="224350"/>
                </a:lnTo>
                <a:lnTo>
                  <a:pt x="75336" y="222989"/>
                </a:lnTo>
                <a:lnTo>
                  <a:pt x="80977" y="221089"/>
                </a:lnTo>
                <a:lnTo>
                  <a:pt x="86721" y="218830"/>
                </a:lnTo>
                <a:lnTo>
                  <a:pt x="92535" y="216332"/>
                </a:lnTo>
                <a:lnTo>
                  <a:pt x="104286" y="210911"/>
                </a:lnTo>
                <a:lnTo>
                  <a:pt x="110198" y="207084"/>
                </a:lnTo>
                <a:lnTo>
                  <a:pt x="116123" y="202548"/>
                </a:lnTo>
                <a:lnTo>
                  <a:pt x="122058" y="197540"/>
                </a:lnTo>
                <a:lnTo>
                  <a:pt x="128991" y="193209"/>
                </a:lnTo>
                <a:lnTo>
                  <a:pt x="136590" y="189329"/>
                </a:lnTo>
                <a:lnTo>
                  <a:pt x="144632" y="185751"/>
                </a:lnTo>
                <a:lnTo>
                  <a:pt x="150986" y="181381"/>
                </a:lnTo>
                <a:lnTo>
                  <a:pt x="160691" y="171234"/>
                </a:lnTo>
                <a:lnTo>
                  <a:pt x="165661" y="166742"/>
                </a:lnTo>
                <a:lnTo>
                  <a:pt x="170958" y="162755"/>
                </a:lnTo>
                <a:lnTo>
                  <a:pt x="176474" y="159105"/>
                </a:lnTo>
                <a:lnTo>
                  <a:pt x="182136" y="155679"/>
                </a:lnTo>
                <a:lnTo>
                  <a:pt x="187894" y="152403"/>
                </a:lnTo>
                <a:lnTo>
                  <a:pt x="199585" y="146118"/>
                </a:lnTo>
                <a:lnTo>
                  <a:pt x="211395" y="140017"/>
                </a:lnTo>
                <a:lnTo>
                  <a:pt x="220613" y="133998"/>
                </a:lnTo>
                <a:lnTo>
                  <a:pt x="229010" y="128016"/>
                </a:lnTo>
                <a:lnTo>
                  <a:pt x="234026" y="125032"/>
                </a:lnTo>
                <a:lnTo>
                  <a:pt x="239355" y="122050"/>
                </a:lnTo>
                <a:lnTo>
                  <a:pt x="247922" y="118737"/>
                </a:lnTo>
                <a:lnTo>
                  <a:pt x="255037" y="117264"/>
                </a:lnTo>
                <a:lnTo>
                  <a:pt x="261507" y="116610"/>
                </a:lnTo>
                <a:lnTo>
                  <a:pt x="264621" y="117427"/>
                </a:lnTo>
                <a:lnTo>
                  <a:pt x="273744" y="122326"/>
                </a:lnTo>
                <a:lnTo>
                  <a:pt x="282731" y="125211"/>
                </a:lnTo>
                <a:lnTo>
                  <a:pt x="288698" y="129402"/>
                </a:lnTo>
                <a:lnTo>
                  <a:pt x="294657" y="137218"/>
                </a:lnTo>
                <a:lnTo>
                  <a:pt x="297635" y="142080"/>
                </a:lnTo>
                <a:lnTo>
                  <a:pt x="300944" y="152774"/>
                </a:lnTo>
                <a:lnTo>
                  <a:pt x="303407" y="164142"/>
                </a:lnTo>
                <a:lnTo>
                  <a:pt x="309380" y="181698"/>
                </a:lnTo>
                <a:lnTo>
                  <a:pt x="311591" y="200460"/>
                </a:lnTo>
                <a:lnTo>
                  <a:pt x="312108" y="216093"/>
                </a:lnTo>
                <a:lnTo>
                  <a:pt x="312399" y="241629"/>
                </a:lnTo>
                <a:lnTo>
                  <a:pt x="309821" y="259196"/>
                </a:lnTo>
                <a:lnTo>
                  <a:pt x="306360" y="276925"/>
                </a:lnTo>
                <a:lnTo>
                  <a:pt x="304822" y="294726"/>
                </a:lnTo>
                <a:lnTo>
                  <a:pt x="301493" y="312560"/>
                </a:lnTo>
                <a:lnTo>
                  <a:pt x="296705" y="330408"/>
                </a:lnTo>
                <a:lnTo>
                  <a:pt x="288433" y="358183"/>
                </a:lnTo>
                <a:lnTo>
                  <a:pt x="279697" y="390114"/>
                </a:lnTo>
                <a:lnTo>
                  <a:pt x="273790" y="409525"/>
                </a:lnTo>
                <a:lnTo>
                  <a:pt x="265211" y="428074"/>
                </a:lnTo>
                <a:lnTo>
                  <a:pt x="260145" y="437187"/>
                </a:lnTo>
                <a:lnTo>
                  <a:pt x="254784" y="446239"/>
                </a:lnTo>
                <a:lnTo>
                  <a:pt x="243535" y="464235"/>
                </a:lnTo>
                <a:lnTo>
                  <a:pt x="226045" y="491101"/>
                </a:lnTo>
                <a:lnTo>
                  <a:pt x="219152" y="500041"/>
                </a:lnTo>
                <a:lnTo>
                  <a:pt x="211580" y="508978"/>
                </a:lnTo>
                <a:lnTo>
                  <a:pt x="203555" y="517913"/>
                </a:lnTo>
                <a:lnTo>
                  <a:pt x="195229" y="525853"/>
                </a:lnTo>
                <a:lnTo>
                  <a:pt x="186701" y="533131"/>
                </a:lnTo>
                <a:lnTo>
                  <a:pt x="178040" y="539968"/>
                </a:lnTo>
                <a:lnTo>
                  <a:pt x="169289" y="546510"/>
                </a:lnTo>
                <a:lnTo>
                  <a:pt x="151628" y="559071"/>
                </a:lnTo>
                <a:lnTo>
                  <a:pt x="142751" y="564206"/>
                </a:lnTo>
                <a:lnTo>
                  <a:pt x="133857" y="568622"/>
                </a:lnTo>
                <a:lnTo>
                  <a:pt x="124951" y="572558"/>
                </a:lnTo>
                <a:lnTo>
                  <a:pt x="117029" y="577166"/>
                </a:lnTo>
                <a:lnTo>
                  <a:pt x="109763" y="582223"/>
                </a:lnTo>
                <a:lnTo>
                  <a:pt x="102935" y="587578"/>
                </a:lnTo>
                <a:lnTo>
                  <a:pt x="95406" y="591148"/>
                </a:lnTo>
                <a:lnTo>
                  <a:pt x="87411" y="593529"/>
                </a:lnTo>
                <a:lnTo>
                  <a:pt x="79104" y="595116"/>
                </a:lnTo>
                <a:lnTo>
                  <a:pt x="71582" y="597166"/>
                </a:lnTo>
                <a:lnTo>
                  <a:pt x="64583" y="599524"/>
                </a:lnTo>
                <a:lnTo>
                  <a:pt x="57932" y="602089"/>
                </a:lnTo>
                <a:lnTo>
                  <a:pt x="51514" y="603799"/>
                </a:lnTo>
                <a:lnTo>
                  <a:pt x="45251" y="604939"/>
                </a:lnTo>
                <a:lnTo>
                  <a:pt x="39091" y="605699"/>
                </a:lnTo>
                <a:lnTo>
                  <a:pt x="33000" y="606206"/>
                </a:lnTo>
                <a:lnTo>
                  <a:pt x="26955" y="606543"/>
                </a:lnTo>
                <a:lnTo>
                  <a:pt x="20941" y="606768"/>
                </a:lnTo>
                <a:lnTo>
                  <a:pt x="15939" y="605926"/>
                </a:lnTo>
                <a:lnTo>
                  <a:pt x="7736" y="602345"/>
                </a:lnTo>
                <a:lnTo>
                  <a:pt x="5151" y="600001"/>
                </a:lnTo>
                <a:lnTo>
                  <a:pt x="3428" y="597446"/>
                </a:lnTo>
                <a:lnTo>
                  <a:pt x="1514" y="591961"/>
                </a:lnTo>
                <a:lnTo>
                  <a:pt x="184" y="577404"/>
                </a:lnTo>
                <a:lnTo>
                  <a:pt x="22" y="558408"/>
                </a:lnTo>
                <a:lnTo>
                  <a:pt x="0" y="547161"/>
                </a:lnTo>
                <a:lnTo>
                  <a:pt x="1978" y="541383"/>
                </a:lnTo>
                <a:lnTo>
                  <a:pt x="9468" y="529672"/>
                </a:lnTo>
                <a:lnTo>
                  <a:pt x="16766" y="517852"/>
                </a:lnTo>
                <a:lnTo>
                  <a:pt x="24309" y="504993"/>
                </a:lnTo>
                <a:lnTo>
                  <a:pt x="34276" y="489355"/>
                </a:lnTo>
                <a:lnTo>
                  <a:pt x="40704" y="482010"/>
                </a:lnTo>
                <a:lnTo>
                  <a:pt x="47966" y="475129"/>
                </a:lnTo>
                <a:lnTo>
                  <a:pt x="55784" y="468558"/>
                </a:lnTo>
                <a:lnTo>
                  <a:pt x="63973" y="463184"/>
                </a:lnTo>
                <a:lnTo>
                  <a:pt x="72408" y="458610"/>
                </a:lnTo>
                <a:lnTo>
                  <a:pt x="81009" y="454568"/>
                </a:lnTo>
                <a:lnTo>
                  <a:pt x="88726" y="449889"/>
                </a:lnTo>
                <a:lnTo>
                  <a:pt x="95856" y="444785"/>
                </a:lnTo>
                <a:lnTo>
                  <a:pt x="102594" y="439399"/>
                </a:lnTo>
                <a:lnTo>
                  <a:pt x="109070" y="434816"/>
                </a:lnTo>
                <a:lnTo>
                  <a:pt x="115371" y="430767"/>
                </a:lnTo>
                <a:lnTo>
                  <a:pt x="133928" y="4196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505"/>
          <p:cNvSpPr/>
          <p:nvPr/>
        </p:nvSpPr>
        <p:spPr>
          <a:xfrm>
            <a:off x="1339453" y="3098601"/>
            <a:ext cx="250032" cy="455415"/>
          </a:xfrm>
          <a:custGeom>
            <a:avLst/>
            <a:gdLst/>
            <a:ahLst/>
            <a:cxnLst/>
            <a:rect l="0" t="0" r="0" b="0"/>
            <a:pathLst>
              <a:path w="250032" h="455415">
                <a:moveTo>
                  <a:pt x="250031" y="0"/>
                </a:moveTo>
                <a:lnTo>
                  <a:pt x="250031" y="4741"/>
                </a:lnTo>
                <a:lnTo>
                  <a:pt x="249038" y="6137"/>
                </a:lnTo>
                <a:lnTo>
                  <a:pt x="247385" y="7068"/>
                </a:lnTo>
                <a:lnTo>
                  <a:pt x="245290" y="7688"/>
                </a:lnTo>
                <a:lnTo>
                  <a:pt x="240317" y="11024"/>
                </a:lnTo>
                <a:lnTo>
                  <a:pt x="234800" y="15814"/>
                </a:lnTo>
                <a:lnTo>
                  <a:pt x="229040" y="21249"/>
                </a:lnTo>
                <a:lnTo>
                  <a:pt x="220219" y="29888"/>
                </a:lnTo>
                <a:lnTo>
                  <a:pt x="214292" y="38419"/>
                </a:lnTo>
                <a:lnTo>
                  <a:pt x="208350" y="47833"/>
                </a:lnTo>
                <a:lnTo>
                  <a:pt x="202402" y="55324"/>
                </a:lnTo>
                <a:lnTo>
                  <a:pt x="196451" y="64607"/>
                </a:lnTo>
                <a:lnTo>
                  <a:pt x="190499" y="75347"/>
                </a:lnTo>
                <a:lnTo>
                  <a:pt x="184546" y="86735"/>
                </a:lnTo>
                <a:lnTo>
                  <a:pt x="181570" y="93542"/>
                </a:lnTo>
                <a:lnTo>
                  <a:pt x="178593" y="101057"/>
                </a:lnTo>
                <a:lnTo>
                  <a:pt x="175617" y="109043"/>
                </a:lnTo>
                <a:lnTo>
                  <a:pt x="169664" y="123208"/>
                </a:lnTo>
                <a:lnTo>
                  <a:pt x="162718" y="137111"/>
                </a:lnTo>
                <a:lnTo>
                  <a:pt x="158088" y="144985"/>
                </a:lnTo>
                <a:lnTo>
                  <a:pt x="153017" y="153212"/>
                </a:lnTo>
                <a:lnTo>
                  <a:pt x="148644" y="161672"/>
                </a:lnTo>
                <a:lnTo>
                  <a:pt x="144737" y="170289"/>
                </a:lnTo>
                <a:lnTo>
                  <a:pt x="141139" y="179010"/>
                </a:lnTo>
                <a:lnTo>
                  <a:pt x="136757" y="187801"/>
                </a:lnTo>
                <a:lnTo>
                  <a:pt x="131851" y="196638"/>
                </a:lnTo>
                <a:lnTo>
                  <a:pt x="126596" y="205506"/>
                </a:lnTo>
                <a:lnTo>
                  <a:pt x="121108" y="215387"/>
                </a:lnTo>
                <a:lnTo>
                  <a:pt x="109719" y="236949"/>
                </a:lnTo>
                <a:lnTo>
                  <a:pt x="103904" y="247263"/>
                </a:lnTo>
                <a:lnTo>
                  <a:pt x="98042" y="257115"/>
                </a:lnTo>
                <a:lnTo>
                  <a:pt x="86238" y="276000"/>
                </a:lnTo>
                <a:lnTo>
                  <a:pt x="74377" y="294315"/>
                </a:lnTo>
                <a:lnTo>
                  <a:pt x="71413" y="303366"/>
                </a:lnTo>
                <a:lnTo>
                  <a:pt x="70429" y="312377"/>
                </a:lnTo>
                <a:lnTo>
                  <a:pt x="70765" y="321361"/>
                </a:lnTo>
                <a:lnTo>
                  <a:pt x="69005" y="330326"/>
                </a:lnTo>
                <a:lnTo>
                  <a:pt x="65847" y="339281"/>
                </a:lnTo>
                <a:lnTo>
                  <a:pt x="61757" y="348226"/>
                </a:lnTo>
                <a:lnTo>
                  <a:pt x="57046" y="356174"/>
                </a:lnTo>
                <a:lnTo>
                  <a:pt x="51921" y="363457"/>
                </a:lnTo>
                <a:lnTo>
                  <a:pt x="46520" y="370297"/>
                </a:lnTo>
                <a:lnTo>
                  <a:pt x="41927" y="376841"/>
                </a:lnTo>
                <a:lnTo>
                  <a:pt x="34178" y="389404"/>
                </a:lnTo>
                <a:lnTo>
                  <a:pt x="27427" y="401603"/>
                </a:lnTo>
                <a:lnTo>
                  <a:pt x="22112" y="412646"/>
                </a:lnTo>
                <a:lnTo>
                  <a:pt x="18127" y="424442"/>
                </a:lnTo>
                <a:lnTo>
                  <a:pt x="11103" y="434220"/>
                </a:lnTo>
                <a:lnTo>
                  <a:pt x="5596" y="440372"/>
                </a:lnTo>
                <a:lnTo>
                  <a:pt x="3731" y="443402"/>
                </a:lnTo>
                <a:lnTo>
                  <a:pt x="0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506"/>
          <p:cNvSpPr/>
          <p:nvPr/>
        </p:nvSpPr>
        <p:spPr>
          <a:xfrm>
            <a:off x="1384101" y="3205757"/>
            <a:ext cx="276821" cy="294681"/>
          </a:xfrm>
          <a:custGeom>
            <a:avLst/>
            <a:gdLst/>
            <a:ahLst/>
            <a:cxnLst/>
            <a:rect l="0" t="0" r="0" b="0"/>
            <a:pathLst>
              <a:path w="276821" h="294681">
                <a:moveTo>
                  <a:pt x="0" y="0"/>
                </a:moveTo>
                <a:lnTo>
                  <a:pt x="0" y="4741"/>
                </a:lnTo>
                <a:lnTo>
                  <a:pt x="992" y="6137"/>
                </a:lnTo>
                <a:lnTo>
                  <a:pt x="2646" y="7068"/>
                </a:lnTo>
                <a:lnTo>
                  <a:pt x="7688" y="8562"/>
                </a:lnTo>
                <a:lnTo>
                  <a:pt x="11024" y="14058"/>
                </a:lnTo>
                <a:lnTo>
                  <a:pt x="15813" y="22123"/>
                </a:lnTo>
                <a:lnTo>
                  <a:pt x="21250" y="29015"/>
                </a:lnTo>
                <a:lnTo>
                  <a:pt x="29619" y="38031"/>
                </a:lnTo>
                <a:lnTo>
                  <a:pt x="34629" y="43214"/>
                </a:lnTo>
                <a:lnTo>
                  <a:pt x="39953" y="47661"/>
                </a:lnTo>
                <a:lnTo>
                  <a:pt x="45487" y="51617"/>
                </a:lnTo>
                <a:lnTo>
                  <a:pt x="51161" y="55248"/>
                </a:lnTo>
                <a:lnTo>
                  <a:pt x="56927" y="60644"/>
                </a:lnTo>
                <a:lnTo>
                  <a:pt x="62756" y="67219"/>
                </a:lnTo>
                <a:lnTo>
                  <a:pt x="68626" y="74578"/>
                </a:lnTo>
                <a:lnTo>
                  <a:pt x="73532" y="81469"/>
                </a:lnTo>
                <a:lnTo>
                  <a:pt x="77795" y="88047"/>
                </a:lnTo>
                <a:lnTo>
                  <a:pt x="81629" y="94417"/>
                </a:lnTo>
                <a:lnTo>
                  <a:pt x="86169" y="100648"/>
                </a:lnTo>
                <a:lnTo>
                  <a:pt x="91181" y="106786"/>
                </a:lnTo>
                <a:lnTo>
                  <a:pt x="96506" y="112863"/>
                </a:lnTo>
                <a:lnTo>
                  <a:pt x="102040" y="118898"/>
                </a:lnTo>
                <a:lnTo>
                  <a:pt x="113482" y="130896"/>
                </a:lnTo>
                <a:lnTo>
                  <a:pt x="118318" y="137866"/>
                </a:lnTo>
                <a:lnTo>
                  <a:pt x="122535" y="145488"/>
                </a:lnTo>
                <a:lnTo>
                  <a:pt x="126339" y="153547"/>
                </a:lnTo>
                <a:lnTo>
                  <a:pt x="130859" y="160904"/>
                </a:lnTo>
                <a:lnTo>
                  <a:pt x="135856" y="167792"/>
                </a:lnTo>
                <a:lnTo>
                  <a:pt x="141172" y="174370"/>
                </a:lnTo>
                <a:lnTo>
                  <a:pt x="146701" y="180739"/>
                </a:lnTo>
                <a:lnTo>
                  <a:pt x="152371" y="186969"/>
                </a:lnTo>
                <a:lnTo>
                  <a:pt x="158135" y="193107"/>
                </a:lnTo>
                <a:lnTo>
                  <a:pt x="166939" y="199184"/>
                </a:lnTo>
                <a:lnTo>
                  <a:pt x="177769" y="205218"/>
                </a:lnTo>
                <a:lnTo>
                  <a:pt x="189950" y="211227"/>
                </a:lnTo>
                <a:lnTo>
                  <a:pt x="199063" y="217216"/>
                </a:lnTo>
                <a:lnTo>
                  <a:pt x="206131" y="223194"/>
                </a:lnTo>
                <a:lnTo>
                  <a:pt x="211835" y="229163"/>
                </a:lnTo>
                <a:lnTo>
                  <a:pt x="216629" y="235127"/>
                </a:lnTo>
                <a:lnTo>
                  <a:pt x="220818" y="241088"/>
                </a:lnTo>
                <a:lnTo>
                  <a:pt x="224603" y="247045"/>
                </a:lnTo>
                <a:lnTo>
                  <a:pt x="228118" y="252009"/>
                </a:lnTo>
                <a:lnTo>
                  <a:pt x="234670" y="260171"/>
                </a:lnTo>
                <a:lnTo>
                  <a:pt x="238798" y="263737"/>
                </a:lnTo>
                <a:lnTo>
                  <a:pt x="243535" y="267106"/>
                </a:lnTo>
                <a:lnTo>
                  <a:pt x="248677" y="270344"/>
                </a:lnTo>
                <a:lnTo>
                  <a:pt x="257036" y="276588"/>
                </a:lnTo>
                <a:lnTo>
                  <a:pt x="260654" y="279643"/>
                </a:lnTo>
                <a:lnTo>
                  <a:pt x="267320" y="283035"/>
                </a:lnTo>
                <a:lnTo>
                  <a:pt x="270487" y="283941"/>
                </a:lnTo>
                <a:lnTo>
                  <a:pt x="272598" y="285536"/>
                </a:lnTo>
                <a:lnTo>
                  <a:pt x="274005" y="287592"/>
                </a:lnTo>
                <a:lnTo>
                  <a:pt x="27682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507"/>
          <p:cNvSpPr/>
          <p:nvPr/>
        </p:nvSpPr>
        <p:spPr>
          <a:xfrm>
            <a:off x="1794867" y="3312914"/>
            <a:ext cx="714376" cy="35719"/>
          </a:xfrm>
          <a:custGeom>
            <a:avLst/>
            <a:gdLst/>
            <a:ahLst/>
            <a:cxnLst/>
            <a:rect l="0" t="0" r="0" b="0"/>
            <a:pathLst>
              <a:path w="714376" h="35719">
                <a:moveTo>
                  <a:pt x="0" y="35718"/>
                </a:moveTo>
                <a:lnTo>
                  <a:pt x="21249" y="35718"/>
                </a:lnTo>
                <a:lnTo>
                  <a:pt x="25080" y="34726"/>
                </a:lnTo>
                <a:lnTo>
                  <a:pt x="29618" y="33072"/>
                </a:lnTo>
                <a:lnTo>
                  <a:pt x="34628" y="30978"/>
                </a:lnTo>
                <a:lnTo>
                  <a:pt x="38960" y="29581"/>
                </a:lnTo>
                <a:lnTo>
                  <a:pt x="42841" y="28650"/>
                </a:lnTo>
                <a:lnTo>
                  <a:pt x="51782" y="27616"/>
                </a:lnTo>
                <a:lnTo>
                  <a:pt x="72559" y="27034"/>
                </a:lnTo>
                <a:lnTo>
                  <a:pt x="85495" y="26898"/>
                </a:lnTo>
                <a:lnTo>
                  <a:pt x="92716" y="25869"/>
                </a:lnTo>
                <a:lnTo>
                  <a:pt x="100506" y="24191"/>
                </a:lnTo>
                <a:lnTo>
                  <a:pt x="108675" y="22080"/>
                </a:lnTo>
                <a:lnTo>
                  <a:pt x="117099" y="20673"/>
                </a:lnTo>
                <a:lnTo>
                  <a:pt x="125690" y="19735"/>
                </a:lnTo>
                <a:lnTo>
                  <a:pt x="142182" y="18693"/>
                </a:lnTo>
                <a:lnTo>
                  <a:pt x="156127" y="18230"/>
                </a:lnTo>
                <a:lnTo>
                  <a:pt x="213450" y="17891"/>
                </a:lnTo>
                <a:lnTo>
                  <a:pt x="222667" y="16888"/>
                </a:lnTo>
                <a:lnTo>
                  <a:pt x="231788" y="15227"/>
                </a:lnTo>
                <a:lnTo>
                  <a:pt x="240846" y="13128"/>
                </a:lnTo>
                <a:lnTo>
                  <a:pt x="250853" y="11729"/>
                </a:lnTo>
                <a:lnTo>
                  <a:pt x="261493" y="10795"/>
                </a:lnTo>
                <a:lnTo>
                  <a:pt x="282906" y="9759"/>
                </a:lnTo>
                <a:lnTo>
                  <a:pt x="302345" y="9298"/>
                </a:lnTo>
                <a:lnTo>
                  <a:pt x="364765" y="8962"/>
                </a:lnTo>
                <a:lnTo>
                  <a:pt x="374145" y="7958"/>
                </a:lnTo>
                <a:lnTo>
                  <a:pt x="383375" y="6298"/>
                </a:lnTo>
                <a:lnTo>
                  <a:pt x="392505" y="4199"/>
                </a:lnTo>
                <a:lnTo>
                  <a:pt x="402561" y="2799"/>
                </a:lnTo>
                <a:lnTo>
                  <a:pt x="413233" y="1866"/>
                </a:lnTo>
                <a:lnTo>
                  <a:pt x="434682" y="829"/>
                </a:lnTo>
                <a:lnTo>
                  <a:pt x="454137" y="368"/>
                </a:lnTo>
                <a:lnTo>
                  <a:pt x="648377" y="0"/>
                </a:lnTo>
                <a:lnTo>
                  <a:pt x="654501" y="992"/>
                </a:lnTo>
                <a:lnTo>
                  <a:pt x="660569" y="2646"/>
                </a:lnTo>
                <a:lnTo>
                  <a:pt x="666598" y="4740"/>
                </a:lnTo>
                <a:lnTo>
                  <a:pt x="671609" y="6136"/>
                </a:lnTo>
                <a:lnTo>
                  <a:pt x="675943" y="7068"/>
                </a:lnTo>
                <a:lnTo>
                  <a:pt x="683403" y="8102"/>
                </a:lnTo>
                <a:lnTo>
                  <a:pt x="704908" y="8920"/>
                </a:lnTo>
                <a:lnTo>
                  <a:pt x="714375" y="8929"/>
                </a:lnTo>
                <a:lnTo>
                  <a:pt x="714375" y="2"/>
                </a:lnTo>
                <a:lnTo>
                  <a:pt x="7054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508"/>
          <p:cNvSpPr/>
          <p:nvPr/>
        </p:nvSpPr>
        <p:spPr>
          <a:xfrm>
            <a:off x="1018361" y="3848695"/>
            <a:ext cx="312159" cy="491086"/>
          </a:xfrm>
          <a:custGeom>
            <a:avLst/>
            <a:gdLst/>
            <a:ahLst/>
            <a:cxnLst/>
            <a:rect l="0" t="0" r="0" b="0"/>
            <a:pathLst>
              <a:path w="312159" h="491086">
                <a:moveTo>
                  <a:pt x="26412" y="0"/>
                </a:moveTo>
                <a:lnTo>
                  <a:pt x="26412" y="7688"/>
                </a:lnTo>
                <a:lnTo>
                  <a:pt x="21672" y="13302"/>
                </a:lnTo>
                <a:lnTo>
                  <a:pt x="20275" y="16805"/>
                </a:lnTo>
                <a:lnTo>
                  <a:pt x="18310" y="30225"/>
                </a:lnTo>
                <a:lnTo>
                  <a:pt x="17727" y="41918"/>
                </a:lnTo>
                <a:lnTo>
                  <a:pt x="17591" y="52034"/>
                </a:lnTo>
                <a:lnTo>
                  <a:pt x="16563" y="56517"/>
                </a:lnTo>
                <a:lnTo>
                  <a:pt x="11367" y="68560"/>
                </a:lnTo>
                <a:lnTo>
                  <a:pt x="9803" y="78757"/>
                </a:lnTo>
                <a:lnTo>
                  <a:pt x="9109" y="89904"/>
                </a:lnTo>
                <a:lnTo>
                  <a:pt x="8923" y="95655"/>
                </a:lnTo>
                <a:lnTo>
                  <a:pt x="6072" y="107336"/>
                </a:lnTo>
                <a:lnTo>
                  <a:pt x="2489" y="119142"/>
                </a:lnTo>
                <a:lnTo>
                  <a:pt x="897" y="131004"/>
                </a:lnTo>
                <a:lnTo>
                  <a:pt x="189" y="142890"/>
                </a:lnTo>
                <a:lnTo>
                  <a:pt x="0" y="148838"/>
                </a:lnTo>
                <a:lnTo>
                  <a:pt x="867" y="153795"/>
                </a:lnTo>
                <a:lnTo>
                  <a:pt x="5834" y="166506"/>
                </a:lnTo>
                <a:lnTo>
                  <a:pt x="8739" y="181406"/>
                </a:lnTo>
                <a:lnTo>
                  <a:pt x="12935" y="189104"/>
                </a:lnTo>
                <a:lnTo>
                  <a:pt x="20753" y="198478"/>
                </a:lnTo>
                <a:lnTo>
                  <a:pt x="29850" y="208267"/>
                </a:lnTo>
                <a:lnTo>
                  <a:pt x="37200" y="215925"/>
                </a:lnTo>
                <a:lnTo>
                  <a:pt x="41542" y="218364"/>
                </a:lnTo>
                <a:lnTo>
                  <a:pt x="46420" y="219990"/>
                </a:lnTo>
                <a:lnTo>
                  <a:pt x="51657" y="221074"/>
                </a:lnTo>
                <a:lnTo>
                  <a:pt x="60122" y="224924"/>
                </a:lnTo>
                <a:lnTo>
                  <a:pt x="63768" y="227340"/>
                </a:lnTo>
                <a:lnTo>
                  <a:pt x="73111" y="230025"/>
                </a:lnTo>
                <a:lnTo>
                  <a:pt x="78381" y="230740"/>
                </a:lnTo>
                <a:lnTo>
                  <a:pt x="82886" y="230225"/>
                </a:lnTo>
                <a:lnTo>
                  <a:pt x="86882" y="228889"/>
                </a:lnTo>
                <a:lnTo>
                  <a:pt x="90537" y="227007"/>
                </a:lnTo>
                <a:lnTo>
                  <a:pt x="99891" y="224915"/>
                </a:lnTo>
                <a:lnTo>
                  <a:pt x="105164" y="224357"/>
                </a:lnTo>
                <a:lnTo>
                  <a:pt x="110663" y="222993"/>
                </a:lnTo>
                <a:lnTo>
                  <a:pt x="116314" y="221091"/>
                </a:lnTo>
                <a:lnTo>
                  <a:pt x="122065" y="218831"/>
                </a:lnTo>
                <a:lnTo>
                  <a:pt x="127884" y="216333"/>
                </a:lnTo>
                <a:lnTo>
                  <a:pt x="139641" y="210911"/>
                </a:lnTo>
                <a:lnTo>
                  <a:pt x="145554" y="207084"/>
                </a:lnTo>
                <a:lnTo>
                  <a:pt x="151481" y="202548"/>
                </a:lnTo>
                <a:lnTo>
                  <a:pt x="157416" y="197539"/>
                </a:lnTo>
                <a:lnTo>
                  <a:pt x="166657" y="189329"/>
                </a:lnTo>
                <a:lnTo>
                  <a:pt x="175063" y="182372"/>
                </a:lnTo>
                <a:lnTo>
                  <a:pt x="180083" y="179129"/>
                </a:lnTo>
                <a:lnTo>
                  <a:pt x="185414" y="175973"/>
                </a:lnTo>
                <a:lnTo>
                  <a:pt x="190952" y="171886"/>
                </a:lnTo>
                <a:lnTo>
                  <a:pt x="196629" y="167176"/>
                </a:lnTo>
                <a:lnTo>
                  <a:pt x="202398" y="162052"/>
                </a:lnTo>
                <a:lnTo>
                  <a:pt x="211453" y="151067"/>
                </a:lnTo>
                <a:lnTo>
                  <a:pt x="215257" y="145360"/>
                </a:lnTo>
                <a:lnTo>
                  <a:pt x="224776" y="136372"/>
                </a:lnTo>
                <a:lnTo>
                  <a:pt x="230092" y="132587"/>
                </a:lnTo>
                <a:lnTo>
                  <a:pt x="238645" y="123089"/>
                </a:lnTo>
                <a:lnTo>
                  <a:pt x="245753" y="113245"/>
                </a:lnTo>
                <a:lnTo>
                  <a:pt x="255333" y="101133"/>
                </a:lnTo>
                <a:lnTo>
                  <a:pt x="264456" y="86410"/>
                </a:lnTo>
                <a:lnTo>
                  <a:pt x="272450" y="75322"/>
                </a:lnTo>
                <a:lnTo>
                  <a:pt x="274668" y="68865"/>
                </a:lnTo>
                <a:lnTo>
                  <a:pt x="276252" y="66745"/>
                </a:lnTo>
                <a:lnTo>
                  <a:pt x="278300" y="65333"/>
                </a:lnTo>
                <a:lnTo>
                  <a:pt x="280658" y="64391"/>
                </a:lnTo>
                <a:lnTo>
                  <a:pt x="288716" y="58325"/>
                </a:lnTo>
                <a:lnTo>
                  <a:pt x="294157" y="53701"/>
                </a:lnTo>
                <a:lnTo>
                  <a:pt x="294290" y="61277"/>
                </a:lnTo>
                <a:lnTo>
                  <a:pt x="304014" y="74705"/>
                </a:lnTo>
                <a:lnTo>
                  <a:pt x="306730" y="79569"/>
                </a:lnTo>
                <a:lnTo>
                  <a:pt x="309748" y="90265"/>
                </a:lnTo>
                <a:lnTo>
                  <a:pt x="311089" y="101633"/>
                </a:lnTo>
                <a:lnTo>
                  <a:pt x="311685" y="113300"/>
                </a:lnTo>
                <a:lnTo>
                  <a:pt x="311950" y="125100"/>
                </a:lnTo>
                <a:lnTo>
                  <a:pt x="312158" y="205539"/>
                </a:lnTo>
                <a:lnTo>
                  <a:pt x="311167" y="214416"/>
                </a:lnTo>
                <a:lnTo>
                  <a:pt x="309514" y="223311"/>
                </a:lnTo>
                <a:lnTo>
                  <a:pt x="307420" y="232218"/>
                </a:lnTo>
                <a:lnTo>
                  <a:pt x="306024" y="241132"/>
                </a:lnTo>
                <a:lnTo>
                  <a:pt x="305093" y="250051"/>
                </a:lnTo>
                <a:lnTo>
                  <a:pt x="304473" y="258974"/>
                </a:lnTo>
                <a:lnTo>
                  <a:pt x="303067" y="267899"/>
                </a:lnTo>
                <a:lnTo>
                  <a:pt x="301138" y="276826"/>
                </a:lnTo>
                <a:lnTo>
                  <a:pt x="298859" y="285754"/>
                </a:lnTo>
                <a:lnTo>
                  <a:pt x="296348" y="294682"/>
                </a:lnTo>
                <a:lnTo>
                  <a:pt x="290912" y="312540"/>
                </a:lnTo>
                <a:lnTo>
                  <a:pt x="282274" y="339328"/>
                </a:lnTo>
                <a:lnTo>
                  <a:pt x="280330" y="348258"/>
                </a:lnTo>
                <a:lnTo>
                  <a:pt x="279035" y="357187"/>
                </a:lnTo>
                <a:lnTo>
                  <a:pt x="278171" y="366117"/>
                </a:lnTo>
                <a:lnTo>
                  <a:pt x="275610" y="375047"/>
                </a:lnTo>
                <a:lnTo>
                  <a:pt x="271919" y="383976"/>
                </a:lnTo>
                <a:lnTo>
                  <a:pt x="246935" y="434055"/>
                </a:lnTo>
                <a:lnTo>
                  <a:pt x="238193" y="446252"/>
                </a:lnTo>
                <a:lnTo>
                  <a:pt x="228685" y="457295"/>
                </a:lnTo>
                <a:lnTo>
                  <a:pt x="221152" y="465510"/>
                </a:lnTo>
                <a:lnTo>
                  <a:pt x="211851" y="472469"/>
                </a:lnTo>
                <a:lnTo>
                  <a:pt x="206593" y="475713"/>
                </a:lnTo>
                <a:lnTo>
                  <a:pt x="201103" y="478869"/>
                </a:lnTo>
                <a:lnTo>
                  <a:pt x="189711" y="485021"/>
                </a:lnTo>
                <a:lnTo>
                  <a:pt x="183895" y="487058"/>
                </a:lnTo>
                <a:lnTo>
                  <a:pt x="178033" y="488416"/>
                </a:lnTo>
                <a:lnTo>
                  <a:pt x="172142" y="489321"/>
                </a:lnTo>
                <a:lnTo>
                  <a:pt x="166229" y="489925"/>
                </a:lnTo>
                <a:lnTo>
                  <a:pt x="160303" y="490328"/>
                </a:lnTo>
                <a:lnTo>
                  <a:pt x="154368" y="490595"/>
                </a:lnTo>
                <a:lnTo>
                  <a:pt x="142482" y="490894"/>
                </a:lnTo>
                <a:lnTo>
                  <a:pt x="123423" y="491085"/>
                </a:lnTo>
                <a:lnTo>
                  <a:pt x="119859" y="490109"/>
                </a:lnTo>
                <a:lnTo>
                  <a:pt x="113254" y="486377"/>
                </a:lnTo>
                <a:lnTo>
                  <a:pt x="104365" y="481412"/>
                </a:lnTo>
                <a:lnTo>
                  <a:pt x="94792" y="475898"/>
                </a:lnTo>
                <a:lnTo>
                  <a:pt x="87230" y="470140"/>
                </a:lnTo>
                <a:lnTo>
                  <a:pt x="77916" y="464274"/>
                </a:lnTo>
                <a:lnTo>
                  <a:pt x="72655" y="461320"/>
                </a:lnTo>
                <a:lnTo>
                  <a:pt x="64162" y="455393"/>
                </a:lnTo>
                <a:lnTo>
                  <a:pt x="57080" y="449451"/>
                </a:lnTo>
                <a:lnTo>
                  <a:pt x="50626" y="443503"/>
                </a:lnTo>
                <a:lnTo>
                  <a:pt x="41804" y="437552"/>
                </a:lnTo>
                <a:lnTo>
                  <a:pt x="36673" y="434576"/>
                </a:lnTo>
                <a:lnTo>
                  <a:pt x="33253" y="431601"/>
                </a:lnTo>
                <a:lnTo>
                  <a:pt x="30973" y="428624"/>
                </a:lnTo>
                <a:lnTo>
                  <a:pt x="27447" y="422671"/>
                </a:lnTo>
                <a:lnTo>
                  <a:pt x="22572" y="416718"/>
                </a:lnTo>
                <a:lnTo>
                  <a:pt x="19884" y="414734"/>
                </a:lnTo>
                <a:lnTo>
                  <a:pt x="14250" y="412529"/>
                </a:lnTo>
                <a:lnTo>
                  <a:pt x="12351" y="410949"/>
                </a:lnTo>
                <a:lnTo>
                  <a:pt x="11085" y="408903"/>
                </a:lnTo>
                <a:lnTo>
                  <a:pt x="8553" y="401836"/>
                </a:lnTo>
                <a:lnTo>
                  <a:pt x="17482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509"/>
          <p:cNvSpPr/>
          <p:nvPr/>
        </p:nvSpPr>
        <p:spPr>
          <a:xfrm>
            <a:off x="1446609" y="3849066"/>
            <a:ext cx="910829" cy="285380"/>
          </a:xfrm>
          <a:custGeom>
            <a:avLst/>
            <a:gdLst/>
            <a:ahLst/>
            <a:cxnLst/>
            <a:rect l="0" t="0" r="0" b="0"/>
            <a:pathLst>
              <a:path w="910829" h="285380">
                <a:moveTo>
                  <a:pt x="0" y="240730"/>
                </a:moveTo>
                <a:lnTo>
                  <a:pt x="12429" y="240730"/>
                </a:lnTo>
                <a:lnTo>
                  <a:pt x="15231" y="241723"/>
                </a:lnTo>
                <a:lnTo>
                  <a:pt x="20991" y="245471"/>
                </a:lnTo>
                <a:lnTo>
                  <a:pt x="29504" y="247798"/>
                </a:lnTo>
                <a:lnTo>
                  <a:pt x="56912" y="249415"/>
                </a:lnTo>
                <a:lnTo>
                  <a:pt x="175801" y="249660"/>
                </a:lnTo>
                <a:lnTo>
                  <a:pt x="195212" y="252306"/>
                </a:lnTo>
                <a:lnTo>
                  <a:pt x="214753" y="255797"/>
                </a:lnTo>
                <a:lnTo>
                  <a:pt x="236667" y="257348"/>
                </a:lnTo>
                <a:lnTo>
                  <a:pt x="259636" y="260684"/>
                </a:lnTo>
                <a:lnTo>
                  <a:pt x="283073" y="264482"/>
                </a:lnTo>
                <a:lnTo>
                  <a:pt x="306719" y="266169"/>
                </a:lnTo>
                <a:lnTo>
                  <a:pt x="327812" y="269565"/>
                </a:lnTo>
                <a:lnTo>
                  <a:pt x="347108" y="273390"/>
                </a:lnTo>
                <a:lnTo>
                  <a:pt x="374706" y="275543"/>
                </a:lnTo>
                <a:lnTo>
                  <a:pt x="399750" y="276181"/>
                </a:lnTo>
                <a:lnTo>
                  <a:pt x="410169" y="276330"/>
                </a:lnTo>
                <a:lnTo>
                  <a:pt x="420753" y="279042"/>
                </a:lnTo>
                <a:lnTo>
                  <a:pt x="435222" y="283501"/>
                </a:lnTo>
                <a:lnTo>
                  <a:pt x="462277" y="285214"/>
                </a:lnTo>
                <a:lnTo>
                  <a:pt x="490716" y="285378"/>
                </a:lnTo>
                <a:lnTo>
                  <a:pt x="491096" y="285379"/>
                </a:lnTo>
                <a:lnTo>
                  <a:pt x="491133" y="240666"/>
                </a:lnTo>
                <a:lnTo>
                  <a:pt x="492125" y="236718"/>
                </a:lnTo>
                <a:lnTo>
                  <a:pt x="495873" y="229686"/>
                </a:lnTo>
                <a:lnTo>
                  <a:pt x="498200" y="223254"/>
                </a:lnTo>
                <a:lnTo>
                  <a:pt x="499235" y="216096"/>
                </a:lnTo>
                <a:lnTo>
                  <a:pt x="499511" y="211409"/>
                </a:lnTo>
                <a:lnTo>
                  <a:pt x="499817" y="201902"/>
                </a:lnTo>
                <a:lnTo>
                  <a:pt x="499990" y="189979"/>
                </a:lnTo>
                <a:lnTo>
                  <a:pt x="500061" y="135273"/>
                </a:lnTo>
                <a:lnTo>
                  <a:pt x="501054" y="129746"/>
                </a:lnTo>
                <a:lnTo>
                  <a:pt x="502708" y="124077"/>
                </a:lnTo>
                <a:lnTo>
                  <a:pt x="504802" y="118313"/>
                </a:lnTo>
                <a:lnTo>
                  <a:pt x="506199" y="112486"/>
                </a:lnTo>
                <a:lnTo>
                  <a:pt x="507130" y="106617"/>
                </a:lnTo>
                <a:lnTo>
                  <a:pt x="507751" y="100720"/>
                </a:lnTo>
                <a:lnTo>
                  <a:pt x="508164" y="94804"/>
                </a:lnTo>
                <a:lnTo>
                  <a:pt x="508440" y="88876"/>
                </a:lnTo>
                <a:lnTo>
                  <a:pt x="508828" y="73698"/>
                </a:lnTo>
                <a:lnTo>
                  <a:pt x="508982" y="50384"/>
                </a:lnTo>
                <a:lnTo>
                  <a:pt x="509978" y="47356"/>
                </a:lnTo>
                <a:lnTo>
                  <a:pt x="513730" y="41346"/>
                </a:lnTo>
                <a:lnTo>
                  <a:pt x="516059" y="35368"/>
                </a:lnTo>
                <a:lnTo>
                  <a:pt x="517094" y="29403"/>
                </a:lnTo>
                <a:lnTo>
                  <a:pt x="517554" y="23445"/>
                </a:lnTo>
                <a:lnTo>
                  <a:pt x="517758" y="17490"/>
                </a:lnTo>
                <a:lnTo>
                  <a:pt x="517813" y="14512"/>
                </a:lnTo>
                <a:lnTo>
                  <a:pt x="518841" y="12528"/>
                </a:lnTo>
                <a:lnTo>
                  <a:pt x="520519" y="11205"/>
                </a:lnTo>
                <a:lnTo>
                  <a:pt x="526481" y="8713"/>
                </a:lnTo>
                <a:lnTo>
                  <a:pt x="535404" y="0"/>
                </a:lnTo>
                <a:lnTo>
                  <a:pt x="540410" y="4480"/>
                </a:lnTo>
                <a:lnTo>
                  <a:pt x="542836" y="5839"/>
                </a:lnTo>
                <a:lnTo>
                  <a:pt x="548177" y="7350"/>
                </a:lnTo>
                <a:lnTo>
                  <a:pt x="575681" y="9480"/>
                </a:lnTo>
                <a:lnTo>
                  <a:pt x="598527" y="15612"/>
                </a:lnTo>
                <a:lnTo>
                  <a:pt x="610301" y="17647"/>
                </a:lnTo>
                <a:lnTo>
                  <a:pt x="629078" y="23378"/>
                </a:lnTo>
                <a:lnTo>
                  <a:pt x="653052" y="25517"/>
                </a:lnTo>
                <a:lnTo>
                  <a:pt x="678015" y="26151"/>
                </a:lnTo>
                <a:lnTo>
                  <a:pt x="715662" y="26383"/>
                </a:lnTo>
                <a:lnTo>
                  <a:pt x="741545" y="31148"/>
                </a:lnTo>
                <a:lnTo>
                  <a:pt x="763326" y="34103"/>
                </a:lnTo>
                <a:lnTo>
                  <a:pt x="787087" y="34979"/>
                </a:lnTo>
                <a:lnTo>
                  <a:pt x="865962" y="35343"/>
                </a:lnTo>
                <a:lnTo>
                  <a:pt x="871988" y="35344"/>
                </a:lnTo>
                <a:lnTo>
                  <a:pt x="876997" y="34353"/>
                </a:lnTo>
                <a:lnTo>
                  <a:pt x="892165" y="28279"/>
                </a:lnTo>
                <a:lnTo>
                  <a:pt x="909017" y="26527"/>
                </a:lnTo>
                <a:lnTo>
                  <a:pt x="909621" y="25498"/>
                </a:lnTo>
                <a:lnTo>
                  <a:pt x="910828" y="17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510"/>
          <p:cNvSpPr/>
          <p:nvPr/>
        </p:nvSpPr>
        <p:spPr>
          <a:xfrm>
            <a:off x="1946705" y="4143375"/>
            <a:ext cx="446452" cy="214313"/>
          </a:xfrm>
          <a:custGeom>
            <a:avLst/>
            <a:gdLst/>
            <a:ahLst/>
            <a:cxnLst/>
            <a:rect l="0" t="0" r="0" b="0"/>
            <a:pathLst>
              <a:path w="446452" h="214313">
                <a:moveTo>
                  <a:pt x="44615" y="0"/>
                </a:moveTo>
                <a:lnTo>
                  <a:pt x="44615" y="21249"/>
                </a:lnTo>
                <a:lnTo>
                  <a:pt x="43623" y="24088"/>
                </a:lnTo>
                <a:lnTo>
                  <a:pt x="39874" y="29888"/>
                </a:lnTo>
                <a:lnTo>
                  <a:pt x="37547" y="35773"/>
                </a:lnTo>
                <a:lnTo>
                  <a:pt x="36513" y="41696"/>
                </a:lnTo>
                <a:lnTo>
                  <a:pt x="36053" y="47635"/>
                </a:lnTo>
                <a:lnTo>
                  <a:pt x="35849" y="56228"/>
                </a:lnTo>
                <a:lnTo>
                  <a:pt x="35794" y="61298"/>
                </a:lnTo>
                <a:lnTo>
                  <a:pt x="34766" y="65670"/>
                </a:lnTo>
                <a:lnTo>
                  <a:pt x="33088" y="69577"/>
                </a:lnTo>
                <a:lnTo>
                  <a:pt x="30977" y="73173"/>
                </a:lnTo>
                <a:lnTo>
                  <a:pt x="29570" y="77555"/>
                </a:lnTo>
                <a:lnTo>
                  <a:pt x="28632" y="82462"/>
                </a:lnTo>
                <a:lnTo>
                  <a:pt x="28006" y="87716"/>
                </a:lnTo>
                <a:lnTo>
                  <a:pt x="27589" y="92212"/>
                </a:lnTo>
                <a:lnTo>
                  <a:pt x="27311" y="96201"/>
                </a:lnTo>
                <a:lnTo>
                  <a:pt x="27126" y="99852"/>
                </a:lnTo>
                <a:lnTo>
                  <a:pt x="26010" y="104271"/>
                </a:lnTo>
                <a:lnTo>
                  <a:pt x="24274" y="109202"/>
                </a:lnTo>
                <a:lnTo>
                  <a:pt x="22125" y="114473"/>
                </a:lnTo>
                <a:lnTo>
                  <a:pt x="20692" y="118979"/>
                </a:lnTo>
                <a:lnTo>
                  <a:pt x="19737" y="122975"/>
                </a:lnTo>
                <a:lnTo>
                  <a:pt x="19100" y="126632"/>
                </a:lnTo>
                <a:lnTo>
                  <a:pt x="18675" y="130062"/>
                </a:lnTo>
                <a:lnTo>
                  <a:pt x="18203" y="136519"/>
                </a:lnTo>
                <a:lnTo>
                  <a:pt x="17085" y="140622"/>
                </a:lnTo>
                <a:lnTo>
                  <a:pt x="15348" y="145341"/>
                </a:lnTo>
                <a:lnTo>
                  <a:pt x="13197" y="150472"/>
                </a:lnTo>
                <a:lnTo>
                  <a:pt x="11764" y="154885"/>
                </a:lnTo>
                <a:lnTo>
                  <a:pt x="10808" y="158818"/>
                </a:lnTo>
                <a:lnTo>
                  <a:pt x="10171" y="162434"/>
                </a:lnTo>
                <a:lnTo>
                  <a:pt x="9462" y="169096"/>
                </a:lnTo>
                <a:lnTo>
                  <a:pt x="9274" y="172262"/>
                </a:lnTo>
                <a:lnTo>
                  <a:pt x="8156" y="175365"/>
                </a:lnTo>
                <a:lnTo>
                  <a:pt x="4267" y="181458"/>
                </a:lnTo>
                <a:lnTo>
                  <a:pt x="1878" y="187473"/>
                </a:lnTo>
                <a:lnTo>
                  <a:pt x="344" y="194679"/>
                </a:lnTo>
                <a:lnTo>
                  <a:pt x="78" y="200667"/>
                </a:lnTo>
                <a:lnTo>
                  <a:pt x="0" y="208726"/>
                </a:lnTo>
                <a:lnTo>
                  <a:pt x="981" y="210588"/>
                </a:lnTo>
                <a:lnTo>
                  <a:pt x="2627" y="211829"/>
                </a:lnTo>
                <a:lnTo>
                  <a:pt x="8864" y="214299"/>
                </a:lnTo>
                <a:lnTo>
                  <a:pt x="394049" y="214312"/>
                </a:lnTo>
                <a:lnTo>
                  <a:pt x="403648" y="211666"/>
                </a:lnTo>
                <a:lnTo>
                  <a:pt x="417563" y="207244"/>
                </a:lnTo>
                <a:lnTo>
                  <a:pt x="430269" y="205545"/>
                </a:lnTo>
                <a:lnTo>
                  <a:pt x="440829" y="205415"/>
                </a:lnTo>
                <a:lnTo>
                  <a:pt x="442703" y="204411"/>
                </a:lnTo>
                <a:lnTo>
                  <a:pt x="443952" y="202751"/>
                </a:lnTo>
                <a:lnTo>
                  <a:pt x="446451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511"/>
          <p:cNvSpPr/>
          <p:nvPr/>
        </p:nvSpPr>
        <p:spPr>
          <a:xfrm>
            <a:off x="2384226" y="3804046"/>
            <a:ext cx="410730" cy="759024"/>
          </a:xfrm>
          <a:custGeom>
            <a:avLst/>
            <a:gdLst/>
            <a:ahLst/>
            <a:cxnLst/>
            <a:rect l="0" t="0" r="0" b="0"/>
            <a:pathLst>
              <a:path w="410730" h="759024">
                <a:moveTo>
                  <a:pt x="44649" y="0"/>
                </a:moveTo>
                <a:lnTo>
                  <a:pt x="44649" y="4741"/>
                </a:lnTo>
                <a:lnTo>
                  <a:pt x="43656" y="6137"/>
                </a:lnTo>
                <a:lnTo>
                  <a:pt x="42003" y="7069"/>
                </a:lnTo>
                <a:lnTo>
                  <a:pt x="39908" y="7689"/>
                </a:lnTo>
                <a:lnTo>
                  <a:pt x="38511" y="9094"/>
                </a:lnTo>
                <a:lnTo>
                  <a:pt x="37580" y="11024"/>
                </a:lnTo>
                <a:lnTo>
                  <a:pt x="36546" y="15814"/>
                </a:lnTo>
                <a:lnTo>
                  <a:pt x="35791" y="38961"/>
                </a:lnTo>
                <a:lnTo>
                  <a:pt x="35729" y="60939"/>
                </a:lnTo>
                <a:lnTo>
                  <a:pt x="33078" y="72063"/>
                </a:lnTo>
                <a:lnTo>
                  <a:pt x="29584" y="83622"/>
                </a:lnTo>
                <a:lnTo>
                  <a:pt x="27617" y="102278"/>
                </a:lnTo>
                <a:lnTo>
                  <a:pt x="26042" y="125225"/>
                </a:lnTo>
                <a:lnTo>
                  <a:pt x="20725" y="146024"/>
                </a:lnTo>
                <a:lnTo>
                  <a:pt x="19133" y="162134"/>
                </a:lnTo>
                <a:lnTo>
                  <a:pt x="15780" y="179216"/>
                </a:lnTo>
                <a:lnTo>
                  <a:pt x="11974" y="196730"/>
                </a:lnTo>
                <a:lnTo>
                  <a:pt x="10283" y="214436"/>
                </a:lnTo>
                <a:lnTo>
                  <a:pt x="9531" y="234872"/>
                </a:lnTo>
                <a:lnTo>
                  <a:pt x="9009" y="284930"/>
                </a:lnTo>
                <a:lnTo>
                  <a:pt x="8930" y="602845"/>
                </a:lnTo>
                <a:lnTo>
                  <a:pt x="6284" y="615528"/>
                </a:lnTo>
                <a:lnTo>
                  <a:pt x="2793" y="627779"/>
                </a:lnTo>
                <a:lnTo>
                  <a:pt x="828" y="645833"/>
                </a:lnTo>
                <a:lnTo>
                  <a:pt x="164" y="667065"/>
                </a:lnTo>
                <a:lnTo>
                  <a:pt x="0" y="727413"/>
                </a:lnTo>
                <a:lnTo>
                  <a:pt x="992" y="730012"/>
                </a:lnTo>
                <a:lnTo>
                  <a:pt x="7688" y="739500"/>
                </a:lnTo>
                <a:lnTo>
                  <a:pt x="8378" y="743071"/>
                </a:lnTo>
                <a:lnTo>
                  <a:pt x="8897" y="749683"/>
                </a:lnTo>
                <a:lnTo>
                  <a:pt x="13660" y="749972"/>
                </a:lnTo>
                <a:lnTo>
                  <a:pt x="16052" y="751005"/>
                </a:lnTo>
                <a:lnTo>
                  <a:pt x="25179" y="757772"/>
                </a:lnTo>
                <a:lnTo>
                  <a:pt x="28720" y="758468"/>
                </a:lnTo>
                <a:lnTo>
                  <a:pt x="38937" y="758859"/>
                </a:lnTo>
                <a:lnTo>
                  <a:pt x="96616" y="759023"/>
                </a:lnTo>
                <a:lnTo>
                  <a:pt x="107764" y="756378"/>
                </a:lnTo>
                <a:lnTo>
                  <a:pt x="119332" y="752887"/>
                </a:lnTo>
                <a:lnTo>
                  <a:pt x="131089" y="751336"/>
                </a:lnTo>
                <a:lnTo>
                  <a:pt x="137994" y="749929"/>
                </a:lnTo>
                <a:lnTo>
                  <a:pt x="145574" y="748000"/>
                </a:lnTo>
                <a:lnTo>
                  <a:pt x="153604" y="745722"/>
                </a:lnTo>
                <a:lnTo>
                  <a:pt x="160942" y="743210"/>
                </a:lnTo>
                <a:lnTo>
                  <a:pt x="167818" y="740544"/>
                </a:lnTo>
                <a:lnTo>
                  <a:pt x="174386" y="737774"/>
                </a:lnTo>
                <a:lnTo>
                  <a:pt x="186976" y="732051"/>
                </a:lnTo>
                <a:lnTo>
                  <a:pt x="211228" y="720292"/>
                </a:lnTo>
                <a:lnTo>
                  <a:pt x="223194" y="711713"/>
                </a:lnTo>
                <a:lnTo>
                  <a:pt x="235127" y="702278"/>
                </a:lnTo>
                <a:lnTo>
                  <a:pt x="247045" y="694777"/>
                </a:lnTo>
                <a:lnTo>
                  <a:pt x="258957" y="685490"/>
                </a:lnTo>
                <a:lnTo>
                  <a:pt x="270866" y="674748"/>
                </a:lnTo>
                <a:lnTo>
                  <a:pt x="282773" y="663360"/>
                </a:lnTo>
                <a:lnTo>
                  <a:pt x="300633" y="645792"/>
                </a:lnTo>
                <a:lnTo>
                  <a:pt x="309893" y="633954"/>
                </a:lnTo>
                <a:lnTo>
                  <a:pt x="318308" y="622078"/>
                </a:lnTo>
                <a:lnTo>
                  <a:pt x="328663" y="610186"/>
                </a:lnTo>
                <a:lnTo>
                  <a:pt x="340909" y="592333"/>
                </a:lnTo>
                <a:lnTo>
                  <a:pt x="355561" y="569735"/>
                </a:lnTo>
                <a:lnTo>
                  <a:pt x="364071" y="552857"/>
                </a:lnTo>
                <a:lnTo>
                  <a:pt x="374441" y="529266"/>
                </a:lnTo>
                <a:lnTo>
                  <a:pt x="383797" y="507062"/>
                </a:lnTo>
                <a:lnTo>
                  <a:pt x="389850" y="490275"/>
                </a:lnTo>
                <a:lnTo>
                  <a:pt x="395847" y="472892"/>
                </a:lnTo>
                <a:lnTo>
                  <a:pt x="399174" y="455245"/>
                </a:lnTo>
                <a:lnTo>
                  <a:pt x="401645" y="437480"/>
                </a:lnTo>
                <a:lnTo>
                  <a:pt x="406050" y="419662"/>
                </a:lnTo>
                <a:lnTo>
                  <a:pt x="408670" y="401822"/>
                </a:lnTo>
                <a:lnTo>
                  <a:pt x="409834" y="383970"/>
                </a:lnTo>
                <a:lnTo>
                  <a:pt x="410352" y="366114"/>
                </a:lnTo>
                <a:lnTo>
                  <a:pt x="410729" y="312539"/>
                </a:lnTo>
                <a:lnTo>
                  <a:pt x="408104" y="294680"/>
                </a:lnTo>
                <a:lnTo>
                  <a:pt x="403629" y="277813"/>
                </a:lnTo>
                <a:lnTo>
                  <a:pt x="383907" y="222691"/>
                </a:lnTo>
                <a:lnTo>
                  <a:pt x="377992" y="206130"/>
                </a:lnTo>
                <a:lnTo>
                  <a:pt x="368092" y="184658"/>
                </a:lnTo>
                <a:lnTo>
                  <a:pt x="354025" y="160878"/>
                </a:lnTo>
                <a:lnTo>
                  <a:pt x="342139" y="140823"/>
                </a:lnTo>
                <a:lnTo>
                  <a:pt x="331978" y="128403"/>
                </a:lnTo>
                <a:lnTo>
                  <a:pt x="320848" y="116269"/>
                </a:lnTo>
                <a:lnTo>
                  <a:pt x="303426" y="98281"/>
                </a:lnTo>
                <a:lnTo>
                  <a:pt x="279761" y="74425"/>
                </a:lnTo>
                <a:lnTo>
                  <a:pt x="267874" y="65159"/>
                </a:lnTo>
                <a:lnTo>
                  <a:pt x="255977" y="56741"/>
                </a:lnTo>
                <a:lnTo>
                  <a:pt x="244075" y="46385"/>
                </a:lnTo>
                <a:lnTo>
                  <a:pt x="232171" y="37814"/>
                </a:lnTo>
                <a:lnTo>
                  <a:pt x="226218" y="34139"/>
                </a:lnTo>
                <a:lnTo>
                  <a:pt x="214312" y="30056"/>
                </a:lnTo>
                <a:lnTo>
                  <a:pt x="202406" y="27249"/>
                </a:lnTo>
                <a:lnTo>
                  <a:pt x="190500" y="22694"/>
                </a:lnTo>
                <a:lnTo>
                  <a:pt x="178594" y="20008"/>
                </a:lnTo>
                <a:lnTo>
                  <a:pt x="166688" y="18814"/>
                </a:lnTo>
                <a:lnTo>
                  <a:pt x="154781" y="18284"/>
                </a:lnTo>
                <a:lnTo>
                  <a:pt x="136922" y="17986"/>
                </a:lnTo>
                <a:lnTo>
                  <a:pt x="83344" y="17863"/>
                </a:lnTo>
                <a:lnTo>
                  <a:pt x="71438" y="20507"/>
                </a:lnTo>
                <a:lnTo>
                  <a:pt x="60523" y="23997"/>
                </a:lnTo>
                <a:lnTo>
                  <a:pt x="48801" y="25962"/>
                </a:lnTo>
                <a:lnTo>
                  <a:pt x="45432" y="26238"/>
                </a:lnTo>
                <a:lnTo>
                  <a:pt x="35719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512"/>
          <p:cNvSpPr/>
          <p:nvPr/>
        </p:nvSpPr>
        <p:spPr>
          <a:xfrm>
            <a:off x="2839640" y="4054189"/>
            <a:ext cx="232050" cy="151659"/>
          </a:xfrm>
          <a:custGeom>
            <a:avLst/>
            <a:gdLst/>
            <a:ahLst/>
            <a:cxnLst/>
            <a:rect l="0" t="0" r="0" b="0"/>
            <a:pathLst>
              <a:path w="232050" h="151659">
                <a:moveTo>
                  <a:pt x="0" y="17748"/>
                </a:moveTo>
                <a:lnTo>
                  <a:pt x="4741" y="17748"/>
                </a:lnTo>
                <a:lnTo>
                  <a:pt x="6137" y="16755"/>
                </a:lnTo>
                <a:lnTo>
                  <a:pt x="7068" y="15102"/>
                </a:lnTo>
                <a:lnTo>
                  <a:pt x="7688" y="13007"/>
                </a:lnTo>
                <a:lnTo>
                  <a:pt x="9094" y="11611"/>
                </a:lnTo>
                <a:lnTo>
                  <a:pt x="11024" y="10680"/>
                </a:lnTo>
                <a:lnTo>
                  <a:pt x="13302" y="10060"/>
                </a:lnTo>
                <a:lnTo>
                  <a:pt x="16806" y="9646"/>
                </a:lnTo>
                <a:lnTo>
                  <a:pt x="21126" y="9369"/>
                </a:lnTo>
                <a:lnTo>
                  <a:pt x="25990" y="9186"/>
                </a:lnTo>
                <a:lnTo>
                  <a:pt x="30225" y="8071"/>
                </a:lnTo>
                <a:lnTo>
                  <a:pt x="34041" y="6336"/>
                </a:lnTo>
                <a:lnTo>
                  <a:pt x="37577" y="4186"/>
                </a:lnTo>
                <a:lnTo>
                  <a:pt x="41918" y="2754"/>
                </a:lnTo>
                <a:lnTo>
                  <a:pt x="46797" y="1799"/>
                </a:lnTo>
                <a:lnTo>
                  <a:pt x="52034" y="1162"/>
                </a:lnTo>
                <a:lnTo>
                  <a:pt x="56518" y="737"/>
                </a:lnTo>
                <a:lnTo>
                  <a:pt x="60499" y="454"/>
                </a:lnTo>
                <a:lnTo>
                  <a:pt x="64145" y="266"/>
                </a:lnTo>
                <a:lnTo>
                  <a:pt x="73488" y="56"/>
                </a:lnTo>
                <a:lnTo>
                  <a:pt x="78758" y="0"/>
                </a:lnTo>
                <a:lnTo>
                  <a:pt x="84255" y="955"/>
                </a:lnTo>
                <a:lnTo>
                  <a:pt x="89905" y="2584"/>
                </a:lnTo>
                <a:lnTo>
                  <a:pt x="95655" y="4662"/>
                </a:lnTo>
                <a:lnTo>
                  <a:pt x="101473" y="6048"/>
                </a:lnTo>
                <a:lnTo>
                  <a:pt x="107336" y="6971"/>
                </a:lnTo>
                <a:lnTo>
                  <a:pt x="113229" y="7587"/>
                </a:lnTo>
                <a:lnTo>
                  <a:pt x="118150" y="7997"/>
                </a:lnTo>
                <a:lnTo>
                  <a:pt x="122423" y="8271"/>
                </a:lnTo>
                <a:lnTo>
                  <a:pt x="126264" y="8453"/>
                </a:lnTo>
                <a:lnTo>
                  <a:pt x="130809" y="9567"/>
                </a:lnTo>
                <a:lnTo>
                  <a:pt x="135823" y="11302"/>
                </a:lnTo>
                <a:lnTo>
                  <a:pt x="141150" y="13451"/>
                </a:lnTo>
                <a:lnTo>
                  <a:pt x="145694" y="14883"/>
                </a:lnTo>
                <a:lnTo>
                  <a:pt x="149715" y="15838"/>
                </a:lnTo>
                <a:lnTo>
                  <a:pt x="153388" y="16474"/>
                </a:lnTo>
                <a:lnTo>
                  <a:pt x="157821" y="17891"/>
                </a:lnTo>
                <a:lnTo>
                  <a:pt x="162761" y="19828"/>
                </a:lnTo>
                <a:lnTo>
                  <a:pt x="168039" y="22111"/>
                </a:lnTo>
                <a:lnTo>
                  <a:pt x="172549" y="24625"/>
                </a:lnTo>
                <a:lnTo>
                  <a:pt x="176548" y="27294"/>
                </a:lnTo>
                <a:lnTo>
                  <a:pt x="180207" y="30065"/>
                </a:lnTo>
                <a:lnTo>
                  <a:pt x="183638" y="32904"/>
                </a:lnTo>
                <a:lnTo>
                  <a:pt x="186918" y="35790"/>
                </a:lnTo>
                <a:lnTo>
                  <a:pt x="190096" y="38705"/>
                </a:lnTo>
                <a:lnTo>
                  <a:pt x="196273" y="44591"/>
                </a:lnTo>
                <a:lnTo>
                  <a:pt x="227459" y="75544"/>
                </a:lnTo>
                <a:lnTo>
                  <a:pt x="229030" y="78107"/>
                </a:lnTo>
                <a:lnTo>
                  <a:pt x="230077" y="80807"/>
                </a:lnTo>
                <a:lnTo>
                  <a:pt x="230775" y="83600"/>
                </a:lnTo>
                <a:lnTo>
                  <a:pt x="231241" y="86454"/>
                </a:lnTo>
                <a:lnTo>
                  <a:pt x="231551" y="89349"/>
                </a:lnTo>
                <a:lnTo>
                  <a:pt x="231758" y="92271"/>
                </a:lnTo>
                <a:lnTo>
                  <a:pt x="231896" y="95211"/>
                </a:lnTo>
                <a:lnTo>
                  <a:pt x="232049" y="101124"/>
                </a:lnTo>
                <a:lnTo>
                  <a:pt x="231098" y="104089"/>
                </a:lnTo>
                <a:lnTo>
                  <a:pt x="229471" y="107059"/>
                </a:lnTo>
                <a:lnTo>
                  <a:pt x="227395" y="110031"/>
                </a:lnTo>
                <a:lnTo>
                  <a:pt x="226011" y="113004"/>
                </a:lnTo>
                <a:lnTo>
                  <a:pt x="225088" y="115979"/>
                </a:lnTo>
                <a:lnTo>
                  <a:pt x="224473" y="118953"/>
                </a:lnTo>
                <a:lnTo>
                  <a:pt x="223070" y="120937"/>
                </a:lnTo>
                <a:lnTo>
                  <a:pt x="221143" y="122259"/>
                </a:lnTo>
                <a:lnTo>
                  <a:pt x="218867" y="123141"/>
                </a:lnTo>
                <a:lnTo>
                  <a:pt x="213691" y="126766"/>
                </a:lnTo>
                <a:lnTo>
                  <a:pt x="210922" y="129122"/>
                </a:lnTo>
                <a:lnTo>
                  <a:pt x="208083" y="130693"/>
                </a:lnTo>
                <a:lnTo>
                  <a:pt x="202283" y="132438"/>
                </a:lnTo>
                <a:lnTo>
                  <a:pt x="196399" y="135859"/>
                </a:lnTo>
                <a:lnTo>
                  <a:pt x="193440" y="138161"/>
                </a:lnTo>
                <a:lnTo>
                  <a:pt x="189484" y="139695"/>
                </a:lnTo>
                <a:lnTo>
                  <a:pt x="184862" y="140718"/>
                </a:lnTo>
                <a:lnTo>
                  <a:pt x="179796" y="141399"/>
                </a:lnTo>
                <a:lnTo>
                  <a:pt x="175427" y="142847"/>
                </a:lnTo>
                <a:lnTo>
                  <a:pt x="171521" y="144803"/>
                </a:lnTo>
                <a:lnTo>
                  <a:pt x="164537" y="148631"/>
                </a:lnTo>
                <a:lnTo>
                  <a:pt x="158125" y="150332"/>
                </a:lnTo>
                <a:lnTo>
                  <a:pt x="154034" y="150786"/>
                </a:lnTo>
                <a:lnTo>
                  <a:pt x="149322" y="151088"/>
                </a:lnTo>
                <a:lnTo>
                  <a:pt x="139787" y="151424"/>
                </a:lnTo>
                <a:lnTo>
                  <a:pt x="127849" y="151614"/>
                </a:lnTo>
                <a:lnTo>
                  <a:pt x="117676" y="151658"/>
                </a:lnTo>
                <a:lnTo>
                  <a:pt x="113177" y="150677"/>
                </a:lnTo>
                <a:lnTo>
                  <a:pt x="109186" y="149031"/>
                </a:lnTo>
                <a:lnTo>
                  <a:pt x="105533" y="146942"/>
                </a:lnTo>
                <a:lnTo>
                  <a:pt x="101113" y="145550"/>
                </a:lnTo>
                <a:lnTo>
                  <a:pt x="96182" y="144620"/>
                </a:lnTo>
                <a:lnTo>
                  <a:pt x="90910" y="144002"/>
                </a:lnTo>
                <a:lnTo>
                  <a:pt x="85412" y="142597"/>
                </a:lnTo>
                <a:lnTo>
                  <a:pt x="79761" y="140668"/>
                </a:lnTo>
                <a:lnTo>
                  <a:pt x="74010" y="138389"/>
                </a:lnTo>
                <a:lnTo>
                  <a:pt x="69184" y="135879"/>
                </a:lnTo>
                <a:lnTo>
                  <a:pt x="64974" y="133213"/>
                </a:lnTo>
                <a:lnTo>
                  <a:pt x="61176" y="130443"/>
                </a:lnTo>
                <a:lnTo>
                  <a:pt x="54309" y="127366"/>
                </a:lnTo>
                <a:lnTo>
                  <a:pt x="51089" y="126545"/>
                </a:lnTo>
                <a:lnTo>
                  <a:pt x="44865" y="122988"/>
                </a:lnTo>
                <a:lnTo>
                  <a:pt x="41816" y="120650"/>
                </a:lnTo>
                <a:lnTo>
                  <a:pt x="38792" y="118099"/>
                </a:lnTo>
                <a:lnTo>
                  <a:pt x="35783" y="115407"/>
                </a:lnTo>
                <a:lnTo>
                  <a:pt x="29794" y="109769"/>
                </a:lnTo>
                <a:lnTo>
                  <a:pt x="23825" y="103956"/>
                </a:lnTo>
                <a:lnTo>
                  <a:pt x="21837" y="100025"/>
                </a:lnTo>
                <a:lnTo>
                  <a:pt x="20511" y="95419"/>
                </a:lnTo>
                <a:lnTo>
                  <a:pt x="19627" y="90364"/>
                </a:lnTo>
                <a:lnTo>
                  <a:pt x="19038" y="86003"/>
                </a:lnTo>
                <a:lnTo>
                  <a:pt x="18645" y="82103"/>
                </a:lnTo>
                <a:lnTo>
                  <a:pt x="18383" y="78510"/>
                </a:lnTo>
                <a:lnTo>
                  <a:pt x="17216" y="75123"/>
                </a:lnTo>
                <a:lnTo>
                  <a:pt x="15446" y="71873"/>
                </a:lnTo>
                <a:lnTo>
                  <a:pt x="13274" y="68714"/>
                </a:lnTo>
                <a:lnTo>
                  <a:pt x="11826" y="65616"/>
                </a:lnTo>
                <a:lnTo>
                  <a:pt x="10861" y="62559"/>
                </a:lnTo>
                <a:lnTo>
                  <a:pt x="10217" y="59528"/>
                </a:lnTo>
                <a:lnTo>
                  <a:pt x="9788" y="56515"/>
                </a:lnTo>
                <a:lnTo>
                  <a:pt x="9502" y="53514"/>
                </a:lnTo>
                <a:lnTo>
                  <a:pt x="9043" y="46310"/>
                </a:lnTo>
                <a:lnTo>
                  <a:pt x="8980" y="42679"/>
                </a:lnTo>
                <a:lnTo>
                  <a:pt x="8963" y="40322"/>
                </a:lnTo>
                <a:lnTo>
                  <a:pt x="9944" y="37758"/>
                </a:lnTo>
                <a:lnTo>
                  <a:pt x="11591" y="35057"/>
                </a:lnTo>
                <a:lnTo>
                  <a:pt x="13680" y="32264"/>
                </a:lnTo>
                <a:lnTo>
                  <a:pt x="15073" y="29409"/>
                </a:lnTo>
                <a:lnTo>
                  <a:pt x="16002" y="26515"/>
                </a:lnTo>
                <a:lnTo>
                  <a:pt x="16621" y="23592"/>
                </a:lnTo>
                <a:lnTo>
                  <a:pt x="18026" y="21644"/>
                </a:lnTo>
                <a:lnTo>
                  <a:pt x="19955" y="20345"/>
                </a:lnTo>
                <a:lnTo>
                  <a:pt x="22233" y="19479"/>
                </a:lnTo>
                <a:lnTo>
                  <a:pt x="23752" y="17910"/>
                </a:lnTo>
                <a:lnTo>
                  <a:pt x="24764" y="15871"/>
                </a:lnTo>
                <a:lnTo>
                  <a:pt x="26789" y="88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513"/>
          <p:cNvSpPr/>
          <p:nvPr/>
        </p:nvSpPr>
        <p:spPr>
          <a:xfrm>
            <a:off x="3134320" y="4134445"/>
            <a:ext cx="294681" cy="8931"/>
          </a:xfrm>
          <a:custGeom>
            <a:avLst/>
            <a:gdLst/>
            <a:ahLst/>
            <a:cxnLst/>
            <a:rect l="0" t="0" r="0" b="0"/>
            <a:pathLst>
              <a:path w="294681" h="8931">
                <a:moveTo>
                  <a:pt x="0" y="8930"/>
                </a:moveTo>
                <a:lnTo>
                  <a:pt x="4740" y="8930"/>
                </a:lnTo>
                <a:lnTo>
                  <a:pt x="7129" y="7937"/>
                </a:lnTo>
                <a:lnTo>
                  <a:pt x="9713" y="6284"/>
                </a:lnTo>
                <a:lnTo>
                  <a:pt x="16250" y="1241"/>
                </a:lnTo>
                <a:lnTo>
                  <a:pt x="18771" y="827"/>
                </a:lnTo>
                <a:lnTo>
                  <a:pt x="22436" y="551"/>
                </a:lnTo>
                <a:lnTo>
                  <a:pt x="30807" y="245"/>
                </a:lnTo>
                <a:lnTo>
                  <a:pt x="41098" y="72"/>
                </a:lnTo>
                <a:lnTo>
                  <a:pt x="184915" y="0"/>
                </a:lnTo>
                <a:lnTo>
                  <a:pt x="190746" y="992"/>
                </a:lnTo>
                <a:lnTo>
                  <a:pt x="196616" y="2645"/>
                </a:lnTo>
                <a:lnTo>
                  <a:pt x="202515" y="4740"/>
                </a:lnTo>
                <a:lnTo>
                  <a:pt x="208432" y="6136"/>
                </a:lnTo>
                <a:lnTo>
                  <a:pt x="214361" y="7068"/>
                </a:lnTo>
                <a:lnTo>
                  <a:pt x="220298" y="7688"/>
                </a:lnTo>
                <a:lnTo>
                  <a:pt x="225248" y="8102"/>
                </a:lnTo>
                <a:lnTo>
                  <a:pt x="229540" y="8378"/>
                </a:lnTo>
                <a:lnTo>
                  <a:pt x="233394" y="8562"/>
                </a:lnTo>
                <a:lnTo>
                  <a:pt x="242968" y="8766"/>
                </a:lnTo>
                <a:lnTo>
                  <a:pt x="29468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514"/>
          <p:cNvSpPr/>
          <p:nvPr/>
        </p:nvSpPr>
        <p:spPr>
          <a:xfrm>
            <a:off x="3214687" y="4384476"/>
            <a:ext cx="196343" cy="312126"/>
          </a:xfrm>
          <a:custGeom>
            <a:avLst/>
            <a:gdLst/>
            <a:ahLst/>
            <a:cxnLst/>
            <a:rect l="0" t="0" r="0" b="0"/>
            <a:pathLst>
              <a:path w="196343" h="312126">
                <a:moveTo>
                  <a:pt x="17859" y="0"/>
                </a:moveTo>
                <a:lnTo>
                  <a:pt x="17859" y="13561"/>
                </a:lnTo>
                <a:lnTo>
                  <a:pt x="16867" y="14994"/>
                </a:lnTo>
                <a:lnTo>
                  <a:pt x="15213" y="15949"/>
                </a:lnTo>
                <a:lnTo>
                  <a:pt x="13119" y="16586"/>
                </a:lnTo>
                <a:lnTo>
                  <a:pt x="11722" y="18002"/>
                </a:lnTo>
                <a:lnTo>
                  <a:pt x="10791" y="19939"/>
                </a:lnTo>
                <a:lnTo>
                  <a:pt x="9757" y="24737"/>
                </a:lnTo>
                <a:lnTo>
                  <a:pt x="9175" y="33016"/>
                </a:lnTo>
                <a:lnTo>
                  <a:pt x="9002" y="41753"/>
                </a:lnTo>
                <a:lnTo>
                  <a:pt x="8932" y="65488"/>
                </a:lnTo>
                <a:lnTo>
                  <a:pt x="9924" y="68463"/>
                </a:lnTo>
                <a:lnTo>
                  <a:pt x="15067" y="77391"/>
                </a:lnTo>
                <a:lnTo>
                  <a:pt x="16618" y="83344"/>
                </a:lnTo>
                <a:lnTo>
                  <a:pt x="18024" y="85328"/>
                </a:lnTo>
                <a:lnTo>
                  <a:pt x="19953" y="86651"/>
                </a:lnTo>
                <a:lnTo>
                  <a:pt x="25439" y="88774"/>
                </a:lnTo>
                <a:lnTo>
                  <a:pt x="31129" y="89142"/>
                </a:lnTo>
                <a:lnTo>
                  <a:pt x="33652" y="90186"/>
                </a:lnTo>
                <a:lnTo>
                  <a:pt x="39099" y="93991"/>
                </a:lnTo>
                <a:lnTo>
                  <a:pt x="40949" y="94411"/>
                </a:lnTo>
                <a:lnTo>
                  <a:pt x="42182" y="93698"/>
                </a:lnTo>
                <a:lnTo>
                  <a:pt x="43004" y="92231"/>
                </a:lnTo>
                <a:lnTo>
                  <a:pt x="44544" y="91253"/>
                </a:lnTo>
                <a:lnTo>
                  <a:pt x="48902" y="90167"/>
                </a:lnTo>
                <a:lnTo>
                  <a:pt x="54146" y="89683"/>
                </a:lnTo>
                <a:lnTo>
                  <a:pt x="56933" y="89555"/>
                </a:lnTo>
                <a:lnTo>
                  <a:pt x="59784" y="88476"/>
                </a:lnTo>
                <a:lnTo>
                  <a:pt x="65596" y="84633"/>
                </a:lnTo>
                <a:lnTo>
                  <a:pt x="71487" y="82262"/>
                </a:lnTo>
                <a:lnTo>
                  <a:pt x="74447" y="81631"/>
                </a:lnTo>
                <a:lnTo>
                  <a:pt x="80382" y="78283"/>
                </a:lnTo>
                <a:lnTo>
                  <a:pt x="83354" y="76001"/>
                </a:lnTo>
                <a:lnTo>
                  <a:pt x="87319" y="74480"/>
                </a:lnTo>
                <a:lnTo>
                  <a:pt x="91947" y="73466"/>
                </a:lnTo>
                <a:lnTo>
                  <a:pt x="97017" y="72789"/>
                </a:lnTo>
                <a:lnTo>
                  <a:pt x="101389" y="71346"/>
                </a:lnTo>
                <a:lnTo>
                  <a:pt x="105296" y="69392"/>
                </a:lnTo>
                <a:lnTo>
                  <a:pt x="108892" y="67098"/>
                </a:lnTo>
                <a:lnTo>
                  <a:pt x="112282" y="65568"/>
                </a:lnTo>
                <a:lnTo>
                  <a:pt x="115534" y="64548"/>
                </a:lnTo>
                <a:lnTo>
                  <a:pt x="118695" y="63868"/>
                </a:lnTo>
                <a:lnTo>
                  <a:pt x="121794" y="62422"/>
                </a:lnTo>
                <a:lnTo>
                  <a:pt x="127883" y="58170"/>
                </a:lnTo>
                <a:lnTo>
                  <a:pt x="133896" y="52973"/>
                </a:lnTo>
                <a:lnTo>
                  <a:pt x="136890" y="50198"/>
                </a:lnTo>
                <a:lnTo>
                  <a:pt x="139877" y="48348"/>
                </a:lnTo>
                <a:lnTo>
                  <a:pt x="145842" y="46293"/>
                </a:lnTo>
                <a:lnTo>
                  <a:pt x="151801" y="42733"/>
                </a:lnTo>
                <a:lnTo>
                  <a:pt x="154779" y="40395"/>
                </a:lnTo>
                <a:lnTo>
                  <a:pt x="160734" y="37797"/>
                </a:lnTo>
                <a:lnTo>
                  <a:pt x="167900" y="36129"/>
                </a:lnTo>
                <a:lnTo>
                  <a:pt x="173882" y="35841"/>
                </a:lnTo>
                <a:lnTo>
                  <a:pt x="175452" y="34808"/>
                </a:lnTo>
                <a:lnTo>
                  <a:pt x="176500" y="33127"/>
                </a:lnTo>
                <a:lnTo>
                  <a:pt x="177198" y="31014"/>
                </a:lnTo>
                <a:lnTo>
                  <a:pt x="177663" y="30598"/>
                </a:lnTo>
                <a:lnTo>
                  <a:pt x="177973" y="31312"/>
                </a:lnTo>
                <a:lnTo>
                  <a:pt x="178471" y="34848"/>
                </a:lnTo>
                <a:lnTo>
                  <a:pt x="183298" y="40201"/>
                </a:lnTo>
                <a:lnTo>
                  <a:pt x="186272" y="43330"/>
                </a:lnTo>
                <a:lnTo>
                  <a:pt x="186967" y="49354"/>
                </a:lnTo>
                <a:lnTo>
                  <a:pt x="187153" y="53739"/>
                </a:lnTo>
                <a:lnTo>
                  <a:pt x="188268" y="57654"/>
                </a:lnTo>
                <a:lnTo>
                  <a:pt x="192154" y="64650"/>
                </a:lnTo>
                <a:lnTo>
                  <a:pt x="194542" y="71067"/>
                </a:lnTo>
                <a:lnTo>
                  <a:pt x="195604" y="78218"/>
                </a:lnTo>
                <a:lnTo>
                  <a:pt x="195887" y="82904"/>
                </a:lnTo>
                <a:lnTo>
                  <a:pt x="196202" y="93401"/>
                </a:lnTo>
                <a:lnTo>
                  <a:pt x="196342" y="104680"/>
                </a:lnTo>
                <a:lnTo>
                  <a:pt x="195387" y="109474"/>
                </a:lnTo>
                <a:lnTo>
                  <a:pt x="191679" y="117447"/>
                </a:lnTo>
                <a:lnTo>
                  <a:pt x="189371" y="126943"/>
                </a:lnTo>
                <a:lnTo>
                  <a:pt x="188755" y="132254"/>
                </a:lnTo>
                <a:lnTo>
                  <a:pt x="188344" y="137778"/>
                </a:lnTo>
                <a:lnTo>
                  <a:pt x="188070" y="143446"/>
                </a:lnTo>
                <a:lnTo>
                  <a:pt x="187888" y="149209"/>
                </a:lnTo>
                <a:lnTo>
                  <a:pt x="186775" y="155035"/>
                </a:lnTo>
                <a:lnTo>
                  <a:pt x="185040" y="160903"/>
                </a:lnTo>
                <a:lnTo>
                  <a:pt x="182891" y="166800"/>
                </a:lnTo>
                <a:lnTo>
                  <a:pt x="180466" y="172715"/>
                </a:lnTo>
                <a:lnTo>
                  <a:pt x="177858" y="178643"/>
                </a:lnTo>
                <a:lnTo>
                  <a:pt x="175127" y="184580"/>
                </a:lnTo>
                <a:lnTo>
                  <a:pt x="172092" y="193822"/>
                </a:lnTo>
                <a:lnTo>
                  <a:pt x="169751" y="202229"/>
                </a:lnTo>
                <a:lnTo>
                  <a:pt x="167738" y="207249"/>
                </a:lnTo>
                <a:lnTo>
                  <a:pt x="165403" y="212580"/>
                </a:lnTo>
                <a:lnTo>
                  <a:pt x="160164" y="223795"/>
                </a:lnTo>
                <a:lnTo>
                  <a:pt x="157377" y="229564"/>
                </a:lnTo>
                <a:lnTo>
                  <a:pt x="151636" y="238619"/>
                </a:lnTo>
                <a:lnTo>
                  <a:pt x="145777" y="246944"/>
                </a:lnTo>
                <a:lnTo>
                  <a:pt x="142825" y="251941"/>
                </a:lnTo>
                <a:lnTo>
                  <a:pt x="139865" y="257257"/>
                </a:lnTo>
                <a:lnTo>
                  <a:pt x="135908" y="261795"/>
                </a:lnTo>
                <a:lnTo>
                  <a:pt x="131285" y="265811"/>
                </a:lnTo>
                <a:lnTo>
                  <a:pt x="126218" y="269481"/>
                </a:lnTo>
                <a:lnTo>
                  <a:pt x="121849" y="272919"/>
                </a:lnTo>
                <a:lnTo>
                  <a:pt x="117943" y="276204"/>
                </a:lnTo>
                <a:lnTo>
                  <a:pt x="114348" y="279386"/>
                </a:lnTo>
                <a:lnTo>
                  <a:pt x="107707" y="285567"/>
                </a:lnTo>
                <a:lnTo>
                  <a:pt x="104547" y="288605"/>
                </a:lnTo>
                <a:lnTo>
                  <a:pt x="100455" y="291622"/>
                </a:lnTo>
                <a:lnTo>
                  <a:pt x="95744" y="294625"/>
                </a:lnTo>
                <a:lnTo>
                  <a:pt x="90618" y="297620"/>
                </a:lnTo>
                <a:lnTo>
                  <a:pt x="86209" y="299616"/>
                </a:lnTo>
                <a:lnTo>
                  <a:pt x="82278" y="300947"/>
                </a:lnTo>
                <a:lnTo>
                  <a:pt x="78664" y="301834"/>
                </a:lnTo>
                <a:lnTo>
                  <a:pt x="75263" y="303418"/>
                </a:lnTo>
                <a:lnTo>
                  <a:pt x="72004" y="305466"/>
                </a:lnTo>
                <a:lnTo>
                  <a:pt x="68838" y="307824"/>
                </a:lnTo>
                <a:lnTo>
                  <a:pt x="65736" y="309395"/>
                </a:lnTo>
                <a:lnTo>
                  <a:pt x="59643" y="311142"/>
                </a:lnTo>
                <a:lnTo>
                  <a:pt x="53627" y="311917"/>
                </a:lnTo>
                <a:lnTo>
                  <a:pt x="50635" y="312125"/>
                </a:lnTo>
                <a:lnTo>
                  <a:pt x="47647" y="311271"/>
                </a:lnTo>
                <a:lnTo>
                  <a:pt x="41682" y="307675"/>
                </a:lnTo>
                <a:lnTo>
                  <a:pt x="35723" y="305416"/>
                </a:lnTo>
                <a:lnTo>
                  <a:pt x="29768" y="304412"/>
                </a:lnTo>
                <a:lnTo>
                  <a:pt x="23813" y="303966"/>
                </a:lnTo>
                <a:lnTo>
                  <a:pt x="21829" y="302855"/>
                </a:lnTo>
                <a:lnTo>
                  <a:pt x="20505" y="301122"/>
                </a:lnTo>
                <a:lnTo>
                  <a:pt x="19623" y="298974"/>
                </a:lnTo>
                <a:lnTo>
                  <a:pt x="13642" y="291211"/>
                </a:lnTo>
                <a:lnTo>
                  <a:pt x="12071" y="288399"/>
                </a:lnTo>
                <a:lnTo>
                  <a:pt x="10326" y="282627"/>
                </a:lnTo>
                <a:lnTo>
                  <a:pt x="9343" y="273800"/>
                </a:lnTo>
                <a:lnTo>
                  <a:pt x="6468" y="265225"/>
                </a:lnTo>
                <a:lnTo>
                  <a:pt x="2875" y="255792"/>
                </a:lnTo>
                <a:lnTo>
                  <a:pt x="1278" y="248292"/>
                </a:lnTo>
                <a:lnTo>
                  <a:pt x="568" y="241651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515"/>
          <p:cNvSpPr/>
          <p:nvPr/>
        </p:nvSpPr>
        <p:spPr>
          <a:xfrm>
            <a:off x="3509367" y="4304109"/>
            <a:ext cx="116087" cy="169665"/>
          </a:xfrm>
          <a:custGeom>
            <a:avLst/>
            <a:gdLst/>
            <a:ahLst/>
            <a:cxnLst/>
            <a:rect l="0" t="0" r="0" b="0"/>
            <a:pathLst>
              <a:path w="116087" h="169665">
                <a:moveTo>
                  <a:pt x="0" y="0"/>
                </a:moveTo>
                <a:lnTo>
                  <a:pt x="4740" y="4740"/>
                </a:lnTo>
                <a:lnTo>
                  <a:pt x="7129" y="6136"/>
                </a:lnTo>
                <a:lnTo>
                  <a:pt x="9713" y="7068"/>
                </a:lnTo>
                <a:lnTo>
                  <a:pt x="12428" y="7688"/>
                </a:lnTo>
                <a:lnTo>
                  <a:pt x="14238" y="9094"/>
                </a:lnTo>
                <a:lnTo>
                  <a:pt x="15445" y="11024"/>
                </a:lnTo>
                <a:lnTo>
                  <a:pt x="16250" y="13302"/>
                </a:lnTo>
                <a:lnTo>
                  <a:pt x="19790" y="18480"/>
                </a:lnTo>
                <a:lnTo>
                  <a:pt x="22123" y="21250"/>
                </a:lnTo>
                <a:lnTo>
                  <a:pt x="24670" y="24088"/>
                </a:lnTo>
                <a:lnTo>
                  <a:pt x="30147" y="29888"/>
                </a:lnTo>
                <a:lnTo>
                  <a:pt x="33988" y="34808"/>
                </a:lnTo>
                <a:lnTo>
                  <a:pt x="38534" y="41064"/>
                </a:lnTo>
                <a:lnTo>
                  <a:pt x="48876" y="55954"/>
                </a:lnTo>
                <a:lnTo>
                  <a:pt x="60087" y="72494"/>
                </a:lnTo>
                <a:lnTo>
                  <a:pt x="65855" y="82063"/>
                </a:lnTo>
                <a:lnTo>
                  <a:pt x="71684" y="92412"/>
                </a:lnTo>
                <a:lnTo>
                  <a:pt x="77555" y="103280"/>
                </a:lnTo>
                <a:lnTo>
                  <a:pt x="83453" y="113501"/>
                </a:lnTo>
                <a:lnTo>
                  <a:pt x="89370" y="123292"/>
                </a:lnTo>
                <a:lnTo>
                  <a:pt x="95298" y="132796"/>
                </a:lnTo>
                <a:lnTo>
                  <a:pt x="100243" y="141117"/>
                </a:lnTo>
                <a:lnTo>
                  <a:pt x="104532" y="148648"/>
                </a:lnTo>
                <a:lnTo>
                  <a:pt x="116086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516"/>
          <p:cNvSpPr/>
          <p:nvPr/>
        </p:nvSpPr>
        <p:spPr>
          <a:xfrm>
            <a:off x="2384226" y="3339703"/>
            <a:ext cx="1446610" cy="598180"/>
          </a:xfrm>
          <a:custGeom>
            <a:avLst/>
            <a:gdLst/>
            <a:ahLst/>
            <a:cxnLst/>
            <a:rect l="0" t="0" r="0" b="0"/>
            <a:pathLst>
              <a:path w="1446610" h="598180">
                <a:moveTo>
                  <a:pt x="0" y="8929"/>
                </a:moveTo>
                <a:lnTo>
                  <a:pt x="4740" y="8929"/>
                </a:lnTo>
                <a:lnTo>
                  <a:pt x="6137" y="7937"/>
                </a:lnTo>
                <a:lnTo>
                  <a:pt x="7068" y="6283"/>
                </a:lnTo>
                <a:lnTo>
                  <a:pt x="8821" y="367"/>
                </a:lnTo>
                <a:lnTo>
                  <a:pt x="52485" y="0"/>
                </a:lnTo>
                <a:lnTo>
                  <a:pt x="149209" y="0"/>
                </a:lnTo>
                <a:lnTo>
                  <a:pt x="160903" y="2646"/>
                </a:lnTo>
                <a:lnTo>
                  <a:pt x="172715" y="6136"/>
                </a:lnTo>
                <a:lnTo>
                  <a:pt x="214317" y="8766"/>
                </a:lnTo>
                <a:lnTo>
                  <a:pt x="314303" y="8929"/>
                </a:lnTo>
                <a:lnTo>
                  <a:pt x="328537" y="11575"/>
                </a:lnTo>
                <a:lnTo>
                  <a:pt x="341477" y="15066"/>
                </a:lnTo>
                <a:lnTo>
                  <a:pt x="383928" y="17695"/>
                </a:lnTo>
                <a:lnTo>
                  <a:pt x="443507" y="17856"/>
                </a:lnTo>
                <a:lnTo>
                  <a:pt x="448468" y="18849"/>
                </a:lnTo>
                <a:lnTo>
                  <a:pt x="461183" y="23995"/>
                </a:lnTo>
                <a:lnTo>
                  <a:pt x="482755" y="26237"/>
                </a:lnTo>
                <a:lnTo>
                  <a:pt x="516219" y="26756"/>
                </a:lnTo>
                <a:lnTo>
                  <a:pt x="520755" y="27760"/>
                </a:lnTo>
                <a:lnTo>
                  <a:pt x="535165" y="33852"/>
                </a:lnTo>
                <a:lnTo>
                  <a:pt x="547566" y="35350"/>
                </a:lnTo>
                <a:lnTo>
                  <a:pt x="565536" y="35686"/>
                </a:lnTo>
                <a:lnTo>
                  <a:pt x="568516" y="36689"/>
                </a:lnTo>
                <a:lnTo>
                  <a:pt x="577451" y="41849"/>
                </a:lnTo>
                <a:lnTo>
                  <a:pt x="587595" y="44279"/>
                </a:lnTo>
                <a:lnTo>
                  <a:pt x="596140" y="50712"/>
                </a:lnTo>
                <a:lnTo>
                  <a:pt x="605564" y="53200"/>
                </a:lnTo>
                <a:lnTo>
                  <a:pt x="614021" y="59640"/>
                </a:lnTo>
                <a:lnTo>
                  <a:pt x="619503" y="61233"/>
                </a:lnTo>
                <a:lnTo>
                  <a:pt x="621361" y="62650"/>
                </a:lnTo>
                <a:lnTo>
                  <a:pt x="622600" y="64587"/>
                </a:lnTo>
                <a:lnTo>
                  <a:pt x="623426" y="66870"/>
                </a:lnTo>
                <a:lnTo>
                  <a:pt x="624969" y="68392"/>
                </a:lnTo>
                <a:lnTo>
                  <a:pt x="626990" y="69407"/>
                </a:lnTo>
                <a:lnTo>
                  <a:pt x="629329" y="70084"/>
                </a:lnTo>
                <a:lnTo>
                  <a:pt x="634574" y="73481"/>
                </a:lnTo>
                <a:lnTo>
                  <a:pt x="637362" y="75776"/>
                </a:lnTo>
                <a:lnTo>
                  <a:pt x="673512" y="85597"/>
                </a:lnTo>
                <a:lnTo>
                  <a:pt x="690251" y="89192"/>
                </a:lnTo>
                <a:lnTo>
                  <a:pt x="698031" y="93550"/>
                </a:lnTo>
                <a:lnTo>
                  <a:pt x="700503" y="96101"/>
                </a:lnTo>
                <a:lnTo>
                  <a:pt x="702150" y="98794"/>
                </a:lnTo>
                <a:lnTo>
                  <a:pt x="703248" y="101581"/>
                </a:lnTo>
                <a:lnTo>
                  <a:pt x="707114" y="107324"/>
                </a:lnTo>
                <a:lnTo>
                  <a:pt x="709535" y="110244"/>
                </a:lnTo>
                <a:lnTo>
                  <a:pt x="711148" y="113184"/>
                </a:lnTo>
                <a:lnTo>
                  <a:pt x="714411" y="122061"/>
                </a:lnTo>
                <a:lnTo>
                  <a:pt x="723900" y="133949"/>
                </a:lnTo>
                <a:lnTo>
                  <a:pt x="726678" y="136924"/>
                </a:lnTo>
                <a:lnTo>
                  <a:pt x="728530" y="139900"/>
                </a:lnTo>
                <a:lnTo>
                  <a:pt x="734148" y="154450"/>
                </a:lnTo>
                <a:lnTo>
                  <a:pt x="738046" y="163894"/>
                </a:lnTo>
                <a:lnTo>
                  <a:pt x="743194" y="180687"/>
                </a:lnTo>
                <a:lnTo>
                  <a:pt x="747027" y="190438"/>
                </a:lnTo>
                <a:lnTo>
                  <a:pt x="748731" y="198079"/>
                </a:lnTo>
                <a:lnTo>
                  <a:pt x="749690" y="212699"/>
                </a:lnTo>
                <a:lnTo>
                  <a:pt x="750817" y="217206"/>
                </a:lnTo>
                <a:lnTo>
                  <a:pt x="756151" y="229281"/>
                </a:lnTo>
                <a:lnTo>
                  <a:pt x="758172" y="244985"/>
                </a:lnTo>
                <a:lnTo>
                  <a:pt x="759763" y="262206"/>
                </a:lnTo>
                <a:lnTo>
                  <a:pt x="765086" y="279876"/>
                </a:lnTo>
                <a:lnTo>
                  <a:pt x="768096" y="297680"/>
                </a:lnTo>
                <a:lnTo>
                  <a:pt x="773838" y="314530"/>
                </a:lnTo>
                <a:lnTo>
                  <a:pt x="775530" y="322684"/>
                </a:lnTo>
                <a:lnTo>
                  <a:pt x="776282" y="334907"/>
                </a:lnTo>
                <a:lnTo>
                  <a:pt x="776482" y="342334"/>
                </a:lnTo>
                <a:lnTo>
                  <a:pt x="777607" y="348277"/>
                </a:lnTo>
                <a:lnTo>
                  <a:pt x="782940" y="362374"/>
                </a:lnTo>
                <a:lnTo>
                  <a:pt x="784961" y="378678"/>
                </a:lnTo>
                <a:lnTo>
                  <a:pt x="786552" y="396077"/>
                </a:lnTo>
                <a:lnTo>
                  <a:pt x="791875" y="413799"/>
                </a:lnTo>
                <a:lnTo>
                  <a:pt x="794885" y="430626"/>
                </a:lnTo>
                <a:lnTo>
                  <a:pt x="800627" y="443328"/>
                </a:lnTo>
                <a:lnTo>
                  <a:pt x="803762" y="458227"/>
                </a:lnTo>
                <a:lnTo>
                  <a:pt x="809541" y="469366"/>
                </a:lnTo>
                <a:lnTo>
                  <a:pt x="811241" y="475836"/>
                </a:lnTo>
                <a:lnTo>
                  <a:pt x="812199" y="485056"/>
                </a:lnTo>
                <a:lnTo>
                  <a:pt x="813325" y="488074"/>
                </a:lnTo>
                <a:lnTo>
                  <a:pt x="818659" y="497061"/>
                </a:lnTo>
                <a:lnTo>
                  <a:pt x="820255" y="503027"/>
                </a:lnTo>
                <a:lnTo>
                  <a:pt x="821672" y="505016"/>
                </a:lnTo>
                <a:lnTo>
                  <a:pt x="823610" y="506341"/>
                </a:lnTo>
                <a:lnTo>
                  <a:pt x="825893" y="507224"/>
                </a:lnTo>
                <a:lnTo>
                  <a:pt x="827416" y="508806"/>
                </a:lnTo>
                <a:lnTo>
                  <a:pt x="828431" y="510852"/>
                </a:lnTo>
                <a:lnTo>
                  <a:pt x="829108" y="513208"/>
                </a:lnTo>
                <a:lnTo>
                  <a:pt x="830551" y="514779"/>
                </a:lnTo>
                <a:lnTo>
                  <a:pt x="832505" y="515827"/>
                </a:lnTo>
                <a:lnTo>
                  <a:pt x="834801" y="516525"/>
                </a:lnTo>
                <a:lnTo>
                  <a:pt x="839996" y="519947"/>
                </a:lnTo>
                <a:lnTo>
                  <a:pt x="852574" y="531187"/>
                </a:lnTo>
                <a:lnTo>
                  <a:pt x="855125" y="532718"/>
                </a:lnTo>
                <a:lnTo>
                  <a:pt x="860605" y="534420"/>
                </a:lnTo>
                <a:lnTo>
                  <a:pt x="876986" y="535727"/>
                </a:lnTo>
                <a:lnTo>
                  <a:pt x="879337" y="535745"/>
                </a:lnTo>
                <a:lnTo>
                  <a:pt x="881897" y="536749"/>
                </a:lnTo>
                <a:lnTo>
                  <a:pt x="887387" y="540511"/>
                </a:lnTo>
                <a:lnTo>
                  <a:pt x="895779" y="542844"/>
                </a:lnTo>
                <a:lnTo>
                  <a:pt x="936298" y="544678"/>
                </a:lnTo>
                <a:lnTo>
                  <a:pt x="952991" y="544701"/>
                </a:lnTo>
                <a:lnTo>
                  <a:pt x="964625" y="547352"/>
                </a:lnTo>
                <a:lnTo>
                  <a:pt x="976410" y="550845"/>
                </a:lnTo>
                <a:lnTo>
                  <a:pt x="1017990" y="553477"/>
                </a:lnTo>
                <a:lnTo>
                  <a:pt x="1041798" y="553608"/>
                </a:lnTo>
                <a:lnTo>
                  <a:pt x="1053704" y="556271"/>
                </a:lnTo>
                <a:lnTo>
                  <a:pt x="1065609" y="559770"/>
                </a:lnTo>
                <a:lnTo>
                  <a:pt x="1107465" y="562324"/>
                </a:lnTo>
                <a:lnTo>
                  <a:pt x="1120923" y="562460"/>
                </a:lnTo>
                <a:lnTo>
                  <a:pt x="1133519" y="565167"/>
                </a:lnTo>
                <a:lnTo>
                  <a:pt x="1146723" y="568685"/>
                </a:lnTo>
                <a:lnTo>
                  <a:pt x="1190768" y="571252"/>
                </a:lnTo>
                <a:lnTo>
                  <a:pt x="1232708" y="571467"/>
                </a:lnTo>
                <a:lnTo>
                  <a:pt x="1274354" y="578563"/>
                </a:lnTo>
                <a:lnTo>
                  <a:pt x="1315083" y="582911"/>
                </a:lnTo>
                <a:lnTo>
                  <a:pt x="1337524" y="587448"/>
                </a:lnTo>
                <a:lnTo>
                  <a:pt x="1381012" y="589247"/>
                </a:lnTo>
                <a:lnTo>
                  <a:pt x="1392981" y="591955"/>
                </a:lnTo>
                <a:lnTo>
                  <a:pt x="1408230" y="596412"/>
                </a:lnTo>
                <a:lnTo>
                  <a:pt x="1431571" y="598179"/>
                </a:lnTo>
                <a:lnTo>
                  <a:pt x="1434599" y="597223"/>
                </a:lnTo>
                <a:lnTo>
                  <a:pt x="1446596" y="589368"/>
                </a:lnTo>
                <a:lnTo>
                  <a:pt x="1446609" y="5893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517"/>
          <p:cNvSpPr/>
          <p:nvPr/>
        </p:nvSpPr>
        <p:spPr>
          <a:xfrm>
            <a:off x="3437929" y="4107656"/>
            <a:ext cx="383978" cy="8930"/>
          </a:xfrm>
          <a:custGeom>
            <a:avLst/>
            <a:gdLst/>
            <a:ahLst/>
            <a:cxnLst/>
            <a:rect l="0" t="0" r="0" b="0"/>
            <a:pathLst>
              <a:path w="383978" h="8930">
                <a:moveTo>
                  <a:pt x="0" y="0"/>
                </a:moveTo>
                <a:lnTo>
                  <a:pt x="16586" y="0"/>
                </a:lnTo>
                <a:lnTo>
                  <a:pt x="18995" y="992"/>
                </a:lnTo>
                <a:lnTo>
                  <a:pt x="22585" y="2645"/>
                </a:lnTo>
                <a:lnTo>
                  <a:pt x="26963" y="4740"/>
                </a:lnTo>
                <a:lnTo>
                  <a:pt x="30874" y="6136"/>
                </a:lnTo>
                <a:lnTo>
                  <a:pt x="34473" y="7068"/>
                </a:lnTo>
                <a:lnTo>
                  <a:pt x="37865" y="7688"/>
                </a:lnTo>
                <a:lnTo>
                  <a:pt x="42110" y="8102"/>
                </a:lnTo>
                <a:lnTo>
                  <a:pt x="46925" y="8378"/>
                </a:lnTo>
                <a:lnTo>
                  <a:pt x="56575" y="8684"/>
                </a:lnTo>
                <a:lnTo>
                  <a:pt x="68577" y="8857"/>
                </a:lnTo>
                <a:lnTo>
                  <a:pt x="383977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518"/>
          <p:cNvSpPr/>
          <p:nvPr/>
        </p:nvSpPr>
        <p:spPr>
          <a:xfrm>
            <a:off x="3821906" y="3799012"/>
            <a:ext cx="463920" cy="545954"/>
          </a:xfrm>
          <a:custGeom>
            <a:avLst/>
            <a:gdLst/>
            <a:ahLst/>
            <a:cxnLst/>
            <a:rect l="0" t="0" r="0" b="0"/>
            <a:pathLst>
              <a:path w="463920" h="545954">
                <a:moveTo>
                  <a:pt x="44648" y="5034"/>
                </a:moveTo>
                <a:lnTo>
                  <a:pt x="44648" y="96219"/>
                </a:lnTo>
                <a:lnTo>
                  <a:pt x="42002" y="110384"/>
                </a:lnTo>
                <a:lnTo>
                  <a:pt x="38511" y="124286"/>
                </a:lnTo>
                <a:lnTo>
                  <a:pt x="36960" y="140387"/>
                </a:lnTo>
                <a:lnTo>
                  <a:pt x="36546" y="148848"/>
                </a:lnTo>
                <a:lnTo>
                  <a:pt x="36086" y="166185"/>
                </a:lnTo>
                <a:lnTo>
                  <a:pt x="33236" y="181168"/>
                </a:lnTo>
                <a:lnTo>
                  <a:pt x="29654" y="195433"/>
                </a:lnTo>
                <a:lnTo>
                  <a:pt x="28062" y="211695"/>
                </a:lnTo>
                <a:lnTo>
                  <a:pt x="27638" y="220199"/>
                </a:lnTo>
                <a:lnTo>
                  <a:pt x="27166" y="237585"/>
                </a:lnTo>
                <a:lnTo>
                  <a:pt x="26048" y="246388"/>
                </a:lnTo>
                <a:lnTo>
                  <a:pt x="24311" y="255234"/>
                </a:lnTo>
                <a:lnTo>
                  <a:pt x="20726" y="272008"/>
                </a:lnTo>
                <a:lnTo>
                  <a:pt x="19133" y="286077"/>
                </a:lnTo>
                <a:lnTo>
                  <a:pt x="18425" y="301591"/>
                </a:lnTo>
                <a:lnTo>
                  <a:pt x="17119" y="318407"/>
                </a:lnTo>
                <a:lnTo>
                  <a:pt x="15381" y="327059"/>
                </a:lnTo>
                <a:lnTo>
                  <a:pt x="11797" y="343618"/>
                </a:lnTo>
                <a:lnTo>
                  <a:pt x="10204" y="357591"/>
                </a:lnTo>
                <a:lnTo>
                  <a:pt x="9496" y="370417"/>
                </a:lnTo>
                <a:lnTo>
                  <a:pt x="9181" y="383723"/>
                </a:lnTo>
                <a:lnTo>
                  <a:pt x="9041" y="399559"/>
                </a:lnTo>
                <a:lnTo>
                  <a:pt x="11625" y="413874"/>
                </a:lnTo>
                <a:lnTo>
                  <a:pt x="16012" y="430443"/>
                </a:lnTo>
                <a:lnTo>
                  <a:pt x="17312" y="444282"/>
                </a:lnTo>
                <a:lnTo>
                  <a:pt x="17697" y="458304"/>
                </a:lnTo>
                <a:lnTo>
                  <a:pt x="17849" y="488847"/>
                </a:lnTo>
                <a:lnTo>
                  <a:pt x="18845" y="492279"/>
                </a:lnTo>
                <a:lnTo>
                  <a:pt x="23994" y="501850"/>
                </a:lnTo>
                <a:lnTo>
                  <a:pt x="25547" y="507953"/>
                </a:lnTo>
                <a:lnTo>
                  <a:pt x="26953" y="509978"/>
                </a:lnTo>
                <a:lnTo>
                  <a:pt x="28883" y="511327"/>
                </a:lnTo>
                <a:lnTo>
                  <a:pt x="31161" y="512227"/>
                </a:lnTo>
                <a:lnTo>
                  <a:pt x="32680" y="513819"/>
                </a:lnTo>
                <a:lnTo>
                  <a:pt x="33693" y="515872"/>
                </a:lnTo>
                <a:lnTo>
                  <a:pt x="34368" y="518233"/>
                </a:lnTo>
                <a:lnTo>
                  <a:pt x="35811" y="519808"/>
                </a:lnTo>
                <a:lnTo>
                  <a:pt x="37764" y="520857"/>
                </a:lnTo>
                <a:lnTo>
                  <a:pt x="40059" y="521557"/>
                </a:lnTo>
                <a:lnTo>
                  <a:pt x="45254" y="524980"/>
                </a:lnTo>
                <a:lnTo>
                  <a:pt x="48029" y="527282"/>
                </a:lnTo>
                <a:lnTo>
                  <a:pt x="50871" y="528817"/>
                </a:lnTo>
                <a:lnTo>
                  <a:pt x="59611" y="531969"/>
                </a:lnTo>
                <a:lnTo>
                  <a:pt x="65519" y="536222"/>
                </a:lnTo>
                <a:lnTo>
                  <a:pt x="69477" y="537753"/>
                </a:lnTo>
                <a:lnTo>
                  <a:pt x="83534" y="539908"/>
                </a:lnTo>
                <a:lnTo>
                  <a:pt x="96409" y="540547"/>
                </a:lnTo>
                <a:lnTo>
                  <a:pt x="130141" y="540780"/>
                </a:lnTo>
                <a:lnTo>
                  <a:pt x="137362" y="541784"/>
                </a:lnTo>
                <a:lnTo>
                  <a:pt x="145153" y="543446"/>
                </a:lnTo>
                <a:lnTo>
                  <a:pt x="153323" y="545546"/>
                </a:lnTo>
                <a:lnTo>
                  <a:pt x="161747" y="545953"/>
                </a:lnTo>
                <a:lnTo>
                  <a:pt x="170339" y="545233"/>
                </a:lnTo>
                <a:lnTo>
                  <a:pt x="179044" y="543760"/>
                </a:lnTo>
                <a:lnTo>
                  <a:pt x="187823" y="542779"/>
                </a:lnTo>
                <a:lnTo>
                  <a:pt x="196653" y="542124"/>
                </a:lnTo>
                <a:lnTo>
                  <a:pt x="213409" y="541397"/>
                </a:lnTo>
                <a:lnTo>
                  <a:pt x="227471" y="541074"/>
                </a:lnTo>
                <a:lnTo>
                  <a:pt x="234990" y="539996"/>
                </a:lnTo>
                <a:lnTo>
                  <a:pt x="242980" y="538285"/>
                </a:lnTo>
                <a:lnTo>
                  <a:pt x="251284" y="536152"/>
                </a:lnTo>
                <a:lnTo>
                  <a:pt x="259796" y="533737"/>
                </a:lnTo>
                <a:lnTo>
                  <a:pt x="277191" y="528409"/>
                </a:lnTo>
                <a:lnTo>
                  <a:pt x="303718" y="519831"/>
                </a:lnTo>
                <a:lnTo>
                  <a:pt x="311619" y="515912"/>
                </a:lnTo>
                <a:lnTo>
                  <a:pt x="325690" y="506265"/>
                </a:lnTo>
                <a:lnTo>
                  <a:pt x="338558" y="498009"/>
                </a:lnTo>
                <a:lnTo>
                  <a:pt x="351884" y="490040"/>
                </a:lnTo>
                <a:lnTo>
                  <a:pt x="367728" y="479884"/>
                </a:lnTo>
                <a:lnTo>
                  <a:pt x="382047" y="468756"/>
                </a:lnTo>
                <a:lnTo>
                  <a:pt x="395025" y="457195"/>
                </a:lnTo>
                <a:lnTo>
                  <a:pt x="407407" y="445442"/>
                </a:lnTo>
                <a:lnTo>
                  <a:pt x="416879" y="433604"/>
                </a:lnTo>
                <a:lnTo>
                  <a:pt x="425389" y="421728"/>
                </a:lnTo>
                <a:lnTo>
                  <a:pt x="435786" y="409836"/>
                </a:lnTo>
                <a:lnTo>
                  <a:pt x="444375" y="395290"/>
                </a:lnTo>
                <a:lnTo>
                  <a:pt x="450508" y="378903"/>
                </a:lnTo>
                <a:lnTo>
                  <a:pt x="452143" y="370366"/>
                </a:lnTo>
                <a:lnTo>
                  <a:pt x="453233" y="361698"/>
                </a:lnTo>
                <a:lnTo>
                  <a:pt x="454952" y="352943"/>
                </a:lnTo>
                <a:lnTo>
                  <a:pt x="457090" y="344130"/>
                </a:lnTo>
                <a:lnTo>
                  <a:pt x="459508" y="335277"/>
                </a:lnTo>
                <a:lnTo>
                  <a:pt x="461120" y="326400"/>
                </a:lnTo>
                <a:lnTo>
                  <a:pt x="462194" y="317505"/>
                </a:lnTo>
                <a:lnTo>
                  <a:pt x="462911" y="308598"/>
                </a:lnTo>
                <a:lnTo>
                  <a:pt x="463388" y="299683"/>
                </a:lnTo>
                <a:lnTo>
                  <a:pt x="463919" y="281841"/>
                </a:lnTo>
                <a:lnTo>
                  <a:pt x="463068" y="272916"/>
                </a:lnTo>
                <a:lnTo>
                  <a:pt x="461508" y="263989"/>
                </a:lnTo>
                <a:lnTo>
                  <a:pt x="459477" y="255061"/>
                </a:lnTo>
                <a:lnTo>
                  <a:pt x="457130" y="246133"/>
                </a:lnTo>
                <a:lnTo>
                  <a:pt x="454573" y="237204"/>
                </a:lnTo>
                <a:lnTo>
                  <a:pt x="449087" y="219346"/>
                </a:lnTo>
                <a:lnTo>
                  <a:pt x="434528" y="174698"/>
                </a:lnTo>
                <a:lnTo>
                  <a:pt x="430576" y="165769"/>
                </a:lnTo>
                <a:lnTo>
                  <a:pt x="425957" y="156839"/>
                </a:lnTo>
                <a:lnTo>
                  <a:pt x="420893" y="147909"/>
                </a:lnTo>
                <a:lnTo>
                  <a:pt x="415533" y="138980"/>
                </a:lnTo>
                <a:lnTo>
                  <a:pt x="404285" y="121120"/>
                </a:lnTo>
                <a:lnTo>
                  <a:pt x="392672" y="105907"/>
                </a:lnTo>
                <a:lnTo>
                  <a:pt x="379903" y="92531"/>
                </a:lnTo>
                <a:lnTo>
                  <a:pt x="372331" y="86185"/>
                </a:lnTo>
                <a:lnTo>
                  <a:pt x="364307" y="79971"/>
                </a:lnTo>
                <a:lnTo>
                  <a:pt x="355980" y="73844"/>
                </a:lnTo>
                <a:lnTo>
                  <a:pt x="338791" y="61744"/>
                </a:lnTo>
                <a:lnTo>
                  <a:pt x="331033" y="56731"/>
                </a:lnTo>
                <a:lnTo>
                  <a:pt x="309640" y="43944"/>
                </a:lnTo>
                <a:lnTo>
                  <a:pt x="293391" y="33573"/>
                </a:lnTo>
                <a:lnTo>
                  <a:pt x="284891" y="29021"/>
                </a:lnTo>
                <a:lnTo>
                  <a:pt x="276248" y="24994"/>
                </a:lnTo>
                <a:lnTo>
                  <a:pt x="267509" y="21317"/>
                </a:lnTo>
                <a:lnTo>
                  <a:pt x="257714" y="17874"/>
                </a:lnTo>
                <a:lnTo>
                  <a:pt x="247215" y="14587"/>
                </a:lnTo>
                <a:lnTo>
                  <a:pt x="236247" y="11403"/>
                </a:lnTo>
                <a:lnTo>
                  <a:pt x="225959" y="9280"/>
                </a:lnTo>
                <a:lnTo>
                  <a:pt x="216124" y="7865"/>
                </a:lnTo>
                <a:lnTo>
                  <a:pt x="206590" y="6921"/>
                </a:lnTo>
                <a:lnTo>
                  <a:pt x="197258" y="6292"/>
                </a:lnTo>
                <a:lnTo>
                  <a:pt x="188060" y="5873"/>
                </a:lnTo>
                <a:lnTo>
                  <a:pt x="178951" y="5594"/>
                </a:lnTo>
                <a:lnTo>
                  <a:pt x="169902" y="4415"/>
                </a:lnTo>
                <a:lnTo>
                  <a:pt x="160893" y="2637"/>
                </a:lnTo>
                <a:lnTo>
                  <a:pt x="151911" y="459"/>
                </a:lnTo>
                <a:lnTo>
                  <a:pt x="142945" y="0"/>
                </a:lnTo>
                <a:lnTo>
                  <a:pt x="133992" y="686"/>
                </a:lnTo>
                <a:lnTo>
                  <a:pt x="125047" y="2136"/>
                </a:lnTo>
                <a:lnTo>
                  <a:pt x="116107" y="3102"/>
                </a:lnTo>
                <a:lnTo>
                  <a:pt x="107170" y="3746"/>
                </a:lnTo>
                <a:lnTo>
                  <a:pt x="98236" y="4176"/>
                </a:lnTo>
                <a:lnTo>
                  <a:pt x="80371" y="4653"/>
                </a:lnTo>
                <a:lnTo>
                  <a:pt x="71440" y="4780"/>
                </a:lnTo>
                <a:lnTo>
                  <a:pt x="62509" y="5857"/>
                </a:lnTo>
                <a:lnTo>
                  <a:pt x="53579" y="7567"/>
                </a:lnTo>
                <a:lnTo>
                  <a:pt x="44649" y="9700"/>
                </a:lnTo>
                <a:lnTo>
                  <a:pt x="36711" y="11121"/>
                </a:lnTo>
                <a:lnTo>
                  <a:pt x="22600" y="12701"/>
                </a:lnTo>
                <a:lnTo>
                  <a:pt x="12359" y="13402"/>
                </a:lnTo>
                <a:lnTo>
                  <a:pt x="0" y="139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519"/>
          <p:cNvSpPr/>
          <p:nvPr/>
        </p:nvSpPr>
        <p:spPr>
          <a:xfrm>
            <a:off x="4304109" y="3929062"/>
            <a:ext cx="258547" cy="232050"/>
          </a:xfrm>
          <a:custGeom>
            <a:avLst/>
            <a:gdLst/>
            <a:ahLst/>
            <a:cxnLst/>
            <a:rect l="0" t="0" r="0" b="0"/>
            <a:pathLst>
              <a:path w="258547" h="232050">
                <a:moveTo>
                  <a:pt x="0" y="35719"/>
                </a:moveTo>
                <a:lnTo>
                  <a:pt x="12429" y="35719"/>
                </a:lnTo>
                <a:lnTo>
                  <a:pt x="15231" y="34726"/>
                </a:lnTo>
                <a:lnTo>
                  <a:pt x="20990" y="30978"/>
                </a:lnTo>
                <a:lnTo>
                  <a:pt x="26857" y="28651"/>
                </a:lnTo>
                <a:lnTo>
                  <a:pt x="33765" y="27617"/>
                </a:lnTo>
                <a:lnTo>
                  <a:pt x="38384" y="27341"/>
                </a:lnTo>
                <a:lnTo>
                  <a:pt x="48810" y="27034"/>
                </a:lnTo>
                <a:lnTo>
                  <a:pt x="93131" y="26795"/>
                </a:lnTo>
                <a:lnTo>
                  <a:pt x="104561" y="26791"/>
                </a:lnTo>
                <a:lnTo>
                  <a:pt x="110387" y="27783"/>
                </a:lnTo>
                <a:lnTo>
                  <a:pt x="116255" y="29436"/>
                </a:lnTo>
                <a:lnTo>
                  <a:pt x="122152" y="31530"/>
                </a:lnTo>
                <a:lnTo>
                  <a:pt x="128067" y="33919"/>
                </a:lnTo>
                <a:lnTo>
                  <a:pt x="133996" y="36503"/>
                </a:lnTo>
                <a:lnTo>
                  <a:pt x="145874" y="42021"/>
                </a:lnTo>
                <a:lnTo>
                  <a:pt x="175620" y="56600"/>
                </a:lnTo>
                <a:lnTo>
                  <a:pt x="181572" y="60554"/>
                </a:lnTo>
                <a:lnTo>
                  <a:pt x="187524" y="65174"/>
                </a:lnTo>
                <a:lnTo>
                  <a:pt x="193477" y="70238"/>
                </a:lnTo>
                <a:lnTo>
                  <a:pt x="199430" y="74607"/>
                </a:lnTo>
                <a:lnTo>
                  <a:pt x="205383" y="78511"/>
                </a:lnTo>
                <a:lnTo>
                  <a:pt x="211336" y="82107"/>
                </a:lnTo>
                <a:lnTo>
                  <a:pt x="216297" y="86488"/>
                </a:lnTo>
                <a:lnTo>
                  <a:pt x="220596" y="91393"/>
                </a:lnTo>
                <a:lnTo>
                  <a:pt x="224454" y="96647"/>
                </a:lnTo>
                <a:lnTo>
                  <a:pt x="228019" y="101142"/>
                </a:lnTo>
                <a:lnTo>
                  <a:pt x="231388" y="105131"/>
                </a:lnTo>
                <a:lnTo>
                  <a:pt x="234625" y="108783"/>
                </a:lnTo>
                <a:lnTo>
                  <a:pt x="237776" y="113202"/>
                </a:lnTo>
                <a:lnTo>
                  <a:pt x="240869" y="118132"/>
                </a:lnTo>
                <a:lnTo>
                  <a:pt x="243923" y="123403"/>
                </a:lnTo>
                <a:lnTo>
                  <a:pt x="245959" y="127909"/>
                </a:lnTo>
                <a:lnTo>
                  <a:pt x="247317" y="131906"/>
                </a:lnTo>
                <a:lnTo>
                  <a:pt x="248222" y="135562"/>
                </a:lnTo>
                <a:lnTo>
                  <a:pt x="249817" y="139984"/>
                </a:lnTo>
                <a:lnTo>
                  <a:pt x="251872" y="144917"/>
                </a:lnTo>
                <a:lnTo>
                  <a:pt x="254236" y="150189"/>
                </a:lnTo>
                <a:lnTo>
                  <a:pt x="255810" y="154696"/>
                </a:lnTo>
                <a:lnTo>
                  <a:pt x="256861" y="158693"/>
                </a:lnTo>
                <a:lnTo>
                  <a:pt x="258027" y="165781"/>
                </a:lnTo>
                <a:lnTo>
                  <a:pt x="258546" y="172238"/>
                </a:lnTo>
                <a:lnTo>
                  <a:pt x="257692" y="176340"/>
                </a:lnTo>
                <a:lnTo>
                  <a:pt x="256130" y="181060"/>
                </a:lnTo>
                <a:lnTo>
                  <a:pt x="254097" y="186191"/>
                </a:lnTo>
                <a:lnTo>
                  <a:pt x="252742" y="190604"/>
                </a:lnTo>
                <a:lnTo>
                  <a:pt x="251838" y="194538"/>
                </a:lnTo>
                <a:lnTo>
                  <a:pt x="251236" y="198153"/>
                </a:lnTo>
                <a:lnTo>
                  <a:pt x="247921" y="204815"/>
                </a:lnTo>
                <a:lnTo>
                  <a:pt x="245648" y="207981"/>
                </a:lnTo>
                <a:lnTo>
                  <a:pt x="237830" y="214144"/>
                </a:lnTo>
                <a:lnTo>
                  <a:pt x="232967" y="217177"/>
                </a:lnTo>
                <a:lnTo>
                  <a:pt x="224919" y="220546"/>
                </a:lnTo>
                <a:lnTo>
                  <a:pt x="217042" y="223036"/>
                </a:lnTo>
                <a:lnTo>
                  <a:pt x="212163" y="225089"/>
                </a:lnTo>
                <a:lnTo>
                  <a:pt x="206926" y="227450"/>
                </a:lnTo>
                <a:lnTo>
                  <a:pt x="202443" y="229024"/>
                </a:lnTo>
                <a:lnTo>
                  <a:pt x="194816" y="230773"/>
                </a:lnTo>
                <a:lnTo>
                  <a:pt x="190400" y="231239"/>
                </a:lnTo>
                <a:lnTo>
                  <a:pt x="185473" y="231550"/>
                </a:lnTo>
                <a:lnTo>
                  <a:pt x="180203" y="231757"/>
                </a:lnTo>
                <a:lnTo>
                  <a:pt x="169056" y="231987"/>
                </a:lnTo>
                <a:lnTo>
                  <a:pt x="163306" y="232049"/>
                </a:lnTo>
                <a:lnTo>
                  <a:pt x="158480" y="231098"/>
                </a:lnTo>
                <a:lnTo>
                  <a:pt x="150472" y="227395"/>
                </a:lnTo>
                <a:lnTo>
                  <a:pt x="145955" y="226011"/>
                </a:lnTo>
                <a:lnTo>
                  <a:pt x="140959" y="225088"/>
                </a:lnTo>
                <a:lnTo>
                  <a:pt x="135645" y="224473"/>
                </a:lnTo>
                <a:lnTo>
                  <a:pt x="130118" y="223070"/>
                </a:lnTo>
                <a:lnTo>
                  <a:pt x="124448" y="221143"/>
                </a:lnTo>
                <a:lnTo>
                  <a:pt x="118684" y="218866"/>
                </a:lnTo>
                <a:lnTo>
                  <a:pt x="113849" y="216356"/>
                </a:lnTo>
                <a:lnTo>
                  <a:pt x="101312" y="208083"/>
                </a:lnTo>
                <a:lnTo>
                  <a:pt x="96315" y="205198"/>
                </a:lnTo>
                <a:lnTo>
                  <a:pt x="90999" y="202283"/>
                </a:lnTo>
                <a:lnTo>
                  <a:pt x="86462" y="198356"/>
                </a:lnTo>
                <a:lnTo>
                  <a:pt x="82446" y="193753"/>
                </a:lnTo>
                <a:lnTo>
                  <a:pt x="78777" y="188700"/>
                </a:lnTo>
                <a:lnTo>
                  <a:pt x="75338" y="184339"/>
                </a:lnTo>
                <a:lnTo>
                  <a:pt x="72053" y="180439"/>
                </a:lnTo>
                <a:lnTo>
                  <a:pt x="68872" y="176848"/>
                </a:lnTo>
                <a:lnTo>
                  <a:pt x="65758" y="172469"/>
                </a:lnTo>
                <a:lnTo>
                  <a:pt x="62690" y="167565"/>
                </a:lnTo>
                <a:lnTo>
                  <a:pt x="59653" y="162312"/>
                </a:lnTo>
                <a:lnTo>
                  <a:pt x="56636" y="157817"/>
                </a:lnTo>
                <a:lnTo>
                  <a:pt x="53632" y="153829"/>
                </a:lnTo>
                <a:lnTo>
                  <a:pt x="50638" y="150178"/>
                </a:lnTo>
                <a:lnTo>
                  <a:pt x="48641" y="145759"/>
                </a:lnTo>
                <a:lnTo>
                  <a:pt x="47310" y="140829"/>
                </a:lnTo>
                <a:lnTo>
                  <a:pt x="46423" y="135558"/>
                </a:lnTo>
                <a:lnTo>
                  <a:pt x="44839" y="130060"/>
                </a:lnTo>
                <a:lnTo>
                  <a:pt x="42791" y="124409"/>
                </a:lnTo>
                <a:lnTo>
                  <a:pt x="40434" y="118658"/>
                </a:lnTo>
                <a:lnTo>
                  <a:pt x="38862" y="112840"/>
                </a:lnTo>
                <a:lnTo>
                  <a:pt x="37814" y="106976"/>
                </a:lnTo>
                <a:lnTo>
                  <a:pt x="37116" y="101083"/>
                </a:lnTo>
                <a:lnTo>
                  <a:pt x="36650" y="95170"/>
                </a:lnTo>
                <a:lnTo>
                  <a:pt x="36340" y="89243"/>
                </a:lnTo>
                <a:lnTo>
                  <a:pt x="35903" y="74067"/>
                </a:lnTo>
                <a:lnTo>
                  <a:pt x="35755" y="55310"/>
                </a:lnTo>
                <a:lnTo>
                  <a:pt x="36735" y="50764"/>
                </a:lnTo>
                <a:lnTo>
                  <a:pt x="38380" y="46741"/>
                </a:lnTo>
                <a:lnTo>
                  <a:pt x="40469" y="43067"/>
                </a:lnTo>
                <a:lnTo>
                  <a:pt x="45437" y="33693"/>
                </a:lnTo>
                <a:lnTo>
                  <a:pt x="48151" y="28415"/>
                </a:lnTo>
                <a:lnTo>
                  <a:pt x="50952" y="23904"/>
                </a:lnTo>
                <a:lnTo>
                  <a:pt x="53811" y="19905"/>
                </a:lnTo>
                <a:lnTo>
                  <a:pt x="59635" y="12815"/>
                </a:lnTo>
                <a:lnTo>
                  <a:pt x="65530" y="6357"/>
                </a:lnTo>
                <a:lnTo>
                  <a:pt x="68491" y="4238"/>
                </a:lnTo>
                <a:lnTo>
                  <a:pt x="71458" y="2825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520"/>
          <p:cNvSpPr/>
          <p:nvPr/>
        </p:nvSpPr>
        <p:spPr>
          <a:xfrm>
            <a:off x="4589859" y="4054078"/>
            <a:ext cx="553642" cy="44649"/>
          </a:xfrm>
          <a:custGeom>
            <a:avLst/>
            <a:gdLst/>
            <a:ahLst/>
            <a:cxnLst/>
            <a:rect l="0" t="0" r="0" b="0"/>
            <a:pathLst>
              <a:path w="553642" h="44649">
                <a:moveTo>
                  <a:pt x="0" y="44648"/>
                </a:moveTo>
                <a:lnTo>
                  <a:pt x="0" y="36960"/>
                </a:lnTo>
                <a:lnTo>
                  <a:pt x="992" y="36546"/>
                </a:lnTo>
                <a:lnTo>
                  <a:pt x="4740" y="36086"/>
                </a:lnTo>
                <a:lnTo>
                  <a:pt x="7129" y="34971"/>
                </a:lnTo>
                <a:lnTo>
                  <a:pt x="9713" y="33236"/>
                </a:lnTo>
                <a:lnTo>
                  <a:pt x="16250" y="28062"/>
                </a:lnTo>
                <a:lnTo>
                  <a:pt x="19790" y="27354"/>
                </a:lnTo>
                <a:lnTo>
                  <a:pt x="34887" y="26900"/>
                </a:lnTo>
                <a:lnTo>
                  <a:pt x="39133" y="25871"/>
                </a:lnTo>
                <a:lnTo>
                  <a:pt x="42956" y="24193"/>
                </a:lnTo>
                <a:lnTo>
                  <a:pt x="46496" y="22081"/>
                </a:lnTo>
                <a:lnTo>
                  <a:pt x="50841" y="20674"/>
                </a:lnTo>
                <a:lnTo>
                  <a:pt x="55722" y="19735"/>
                </a:lnTo>
                <a:lnTo>
                  <a:pt x="69427" y="18415"/>
                </a:lnTo>
                <a:lnTo>
                  <a:pt x="82417" y="18023"/>
                </a:lnTo>
                <a:lnTo>
                  <a:pt x="87687" y="17969"/>
                </a:lnTo>
                <a:lnTo>
                  <a:pt x="93184" y="16940"/>
                </a:lnTo>
                <a:lnTo>
                  <a:pt x="98834" y="15261"/>
                </a:lnTo>
                <a:lnTo>
                  <a:pt x="104585" y="13151"/>
                </a:lnTo>
                <a:lnTo>
                  <a:pt x="111395" y="11744"/>
                </a:lnTo>
                <a:lnTo>
                  <a:pt x="118912" y="10806"/>
                </a:lnTo>
                <a:lnTo>
                  <a:pt x="134209" y="9763"/>
                </a:lnTo>
                <a:lnTo>
                  <a:pt x="147623" y="9300"/>
                </a:lnTo>
                <a:lnTo>
                  <a:pt x="185502" y="8978"/>
                </a:lnTo>
                <a:lnTo>
                  <a:pt x="241506" y="8932"/>
                </a:lnTo>
                <a:lnTo>
                  <a:pt x="250301" y="7939"/>
                </a:lnTo>
                <a:lnTo>
                  <a:pt x="259140" y="6285"/>
                </a:lnTo>
                <a:lnTo>
                  <a:pt x="268011" y="4190"/>
                </a:lnTo>
                <a:lnTo>
                  <a:pt x="276900" y="2793"/>
                </a:lnTo>
                <a:lnTo>
                  <a:pt x="285803" y="1862"/>
                </a:lnTo>
                <a:lnTo>
                  <a:pt x="294715" y="1241"/>
                </a:lnTo>
                <a:lnTo>
                  <a:pt x="303633" y="827"/>
                </a:lnTo>
                <a:lnTo>
                  <a:pt x="321479" y="367"/>
                </a:lnTo>
                <a:lnTo>
                  <a:pt x="348261" y="109"/>
                </a:lnTo>
                <a:lnTo>
                  <a:pt x="356198" y="1065"/>
                </a:lnTo>
                <a:lnTo>
                  <a:pt x="363473" y="2694"/>
                </a:lnTo>
                <a:lnTo>
                  <a:pt x="370307" y="4772"/>
                </a:lnTo>
                <a:lnTo>
                  <a:pt x="377840" y="6158"/>
                </a:lnTo>
                <a:lnTo>
                  <a:pt x="385839" y="7082"/>
                </a:lnTo>
                <a:lnTo>
                  <a:pt x="402664" y="8108"/>
                </a:lnTo>
                <a:lnTo>
                  <a:pt x="420063" y="8564"/>
                </a:lnTo>
                <a:lnTo>
                  <a:pt x="466993" y="8908"/>
                </a:lnTo>
                <a:lnTo>
                  <a:pt x="510192" y="8929"/>
                </a:lnTo>
                <a:lnTo>
                  <a:pt x="513760" y="7936"/>
                </a:lnTo>
                <a:lnTo>
                  <a:pt x="517132" y="6283"/>
                </a:lnTo>
                <a:lnTo>
                  <a:pt x="524932" y="1241"/>
                </a:lnTo>
                <a:lnTo>
                  <a:pt x="528644" y="551"/>
                </a:lnTo>
                <a:lnTo>
                  <a:pt x="545375" y="6"/>
                </a:lnTo>
                <a:lnTo>
                  <a:pt x="5536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521"/>
          <p:cNvSpPr/>
          <p:nvPr/>
        </p:nvSpPr>
        <p:spPr>
          <a:xfrm>
            <a:off x="1187648" y="4777382"/>
            <a:ext cx="160735" cy="401837"/>
          </a:xfrm>
          <a:custGeom>
            <a:avLst/>
            <a:gdLst/>
            <a:ahLst/>
            <a:cxnLst/>
            <a:rect l="0" t="0" r="0" b="0"/>
            <a:pathLst>
              <a:path w="160735" h="401837">
                <a:moveTo>
                  <a:pt x="160734" y="0"/>
                </a:moveTo>
                <a:lnTo>
                  <a:pt x="160734" y="16586"/>
                </a:lnTo>
                <a:lnTo>
                  <a:pt x="159742" y="17011"/>
                </a:lnTo>
                <a:lnTo>
                  <a:pt x="155994" y="17483"/>
                </a:lnTo>
                <a:lnTo>
                  <a:pt x="154597" y="18600"/>
                </a:lnTo>
                <a:lnTo>
                  <a:pt x="153667" y="20338"/>
                </a:lnTo>
                <a:lnTo>
                  <a:pt x="152632" y="24914"/>
                </a:lnTo>
                <a:lnTo>
                  <a:pt x="151914" y="34100"/>
                </a:lnTo>
                <a:lnTo>
                  <a:pt x="147097" y="39980"/>
                </a:lnTo>
                <a:lnTo>
                  <a:pt x="145689" y="42528"/>
                </a:lnTo>
                <a:lnTo>
                  <a:pt x="142717" y="50855"/>
                </a:lnTo>
                <a:lnTo>
                  <a:pt x="138505" y="56667"/>
                </a:lnTo>
                <a:lnTo>
                  <a:pt x="135972" y="62559"/>
                </a:lnTo>
                <a:lnTo>
                  <a:pt x="133854" y="69476"/>
                </a:lnTo>
                <a:lnTo>
                  <a:pt x="129605" y="79164"/>
                </a:lnTo>
                <a:lnTo>
                  <a:pt x="127055" y="87440"/>
                </a:lnTo>
                <a:lnTo>
                  <a:pt x="124930" y="95417"/>
                </a:lnTo>
                <a:lnTo>
                  <a:pt x="120678" y="105577"/>
                </a:lnTo>
                <a:lnTo>
                  <a:pt x="115481" y="116707"/>
                </a:lnTo>
                <a:lnTo>
                  <a:pt x="112706" y="122453"/>
                </a:lnTo>
                <a:lnTo>
                  <a:pt x="109864" y="129260"/>
                </a:lnTo>
                <a:lnTo>
                  <a:pt x="106977" y="136775"/>
                </a:lnTo>
                <a:lnTo>
                  <a:pt x="104060" y="144761"/>
                </a:lnTo>
                <a:lnTo>
                  <a:pt x="102115" y="152070"/>
                </a:lnTo>
                <a:lnTo>
                  <a:pt x="100819" y="158927"/>
                </a:lnTo>
                <a:lnTo>
                  <a:pt x="99955" y="165483"/>
                </a:lnTo>
                <a:lnTo>
                  <a:pt x="98386" y="171837"/>
                </a:lnTo>
                <a:lnTo>
                  <a:pt x="93998" y="184190"/>
                </a:lnTo>
                <a:lnTo>
                  <a:pt x="88740" y="198941"/>
                </a:lnTo>
                <a:lnTo>
                  <a:pt x="85949" y="207041"/>
                </a:lnTo>
                <a:lnTo>
                  <a:pt x="83097" y="214426"/>
                </a:lnTo>
                <a:lnTo>
                  <a:pt x="80202" y="221334"/>
                </a:lnTo>
                <a:lnTo>
                  <a:pt x="77281" y="227923"/>
                </a:lnTo>
                <a:lnTo>
                  <a:pt x="74341" y="235293"/>
                </a:lnTo>
                <a:lnTo>
                  <a:pt x="68428" y="251419"/>
                </a:lnTo>
                <a:lnTo>
                  <a:pt x="65463" y="258893"/>
                </a:lnTo>
                <a:lnTo>
                  <a:pt x="62493" y="265861"/>
                </a:lnTo>
                <a:lnTo>
                  <a:pt x="59521" y="272491"/>
                </a:lnTo>
                <a:lnTo>
                  <a:pt x="56548" y="279887"/>
                </a:lnTo>
                <a:lnTo>
                  <a:pt x="50599" y="296043"/>
                </a:lnTo>
                <a:lnTo>
                  <a:pt x="47623" y="303526"/>
                </a:lnTo>
                <a:lnTo>
                  <a:pt x="44647" y="310499"/>
                </a:lnTo>
                <a:lnTo>
                  <a:pt x="41671" y="317132"/>
                </a:lnTo>
                <a:lnTo>
                  <a:pt x="37702" y="323539"/>
                </a:lnTo>
                <a:lnTo>
                  <a:pt x="33073" y="329794"/>
                </a:lnTo>
                <a:lnTo>
                  <a:pt x="28001" y="335948"/>
                </a:lnTo>
                <a:lnTo>
                  <a:pt x="24621" y="342036"/>
                </a:lnTo>
                <a:lnTo>
                  <a:pt x="20864" y="354091"/>
                </a:lnTo>
                <a:lnTo>
                  <a:pt x="16549" y="363418"/>
                </a:lnTo>
                <a:lnTo>
                  <a:pt x="14009" y="367295"/>
                </a:lnTo>
                <a:lnTo>
                  <a:pt x="11324" y="370871"/>
                </a:lnTo>
                <a:lnTo>
                  <a:pt x="8541" y="374247"/>
                </a:lnTo>
                <a:lnTo>
                  <a:pt x="5694" y="377490"/>
                </a:lnTo>
                <a:lnTo>
                  <a:pt x="3796" y="380645"/>
                </a:lnTo>
                <a:lnTo>
                  <a:pt x="1687" y="386796"/>
                </a:lnTo>
                <a:lnTo>
                  <a:pt x="222" y="399170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522"/>
          <p:cNvSpPr/>
          <p:nvPr/>
        </p:nvSpPr>
        <p:spPr>
          <a:xfrm>
            <a:off x="1214437" y="4795242"/>
            <a:ext cx="303610" cy="375048"/>
          </a:xfrm>
          <a:custGeom>
            <a:avLst/>
            <a:gdLst/>
            <a:ahLst/>
            <a:cxnLst/>
            <a:rect l="0" t="0" r="0" b="0"/>
            <a:pathLst>
              <a:path w="303610" h="375048">
                <a:moveTo>
                  <a:pt x="0" y="0"/>
                </a:moveTo>
                <a:lnTo>
                  <a:pt x="0" y="13302"/>
                </a:lnTo>
                <a:lnTo>
                  <a:pt x="992" y="15813"/>
                </a:lnTo>
                <a:lnTo>
                  <a:pt x="7129" y="24088"/>
                </a:lnTo>
                <a:lnTo>
                  <a:pt x="12429" y="29888"/>
                </a:lnTo>
                <a:lnTo>
                  <a:pt x="14239" y="32824"/>
                </a:lnTo>
                <a:lnTo>
                  <a:pt x="17779" y="41696"/>
                </a:lnTo>
                <a:lnTo>
                  <a:pt x="25663" y="51600"/>
                </a:lnTo>
                <a:lnTo>
                  <a:pt x="34888" y="61298"/>
                </a:lnTo>
                <a:lnTo>
                  <a:pt x="42956" y="72223"/>
                </a:lnTo>
                <a:lnTo>
                  <a:pt x="50841" y="83693"/>
                </a:lnTo>
                <a:lnTo>
                  <a:pt x="55723" y="89529"/>
                </a:lnTo>
                <a:lnTo>
                  <a:pt x="60961" y="95405"/>
                </a:lnTo>
                <a:lnTo>
                  <a:pt x="66437" y="100314"/>
                </a:lnTo>
                <a:lnTo>
                  <a:pt x="72073" y="104579"/>
                </a:lnTo>
                <a:lnTo>
                  <a:pt x="77814" y="108414"/>
                </a:lnTo>
                <a:lnTo>
                  <a:pt x="83626" y="113948"/>
                </a:lnTo>
                <a:lnTo>
                  <a:pt x="89485" y="120614"/>
                </a:lnTo>
                <a:lnTo>
                  <a:pt x="95376" y="128034"/>
                </a:lnTo>
                <a:lnTo>
                  <a:pt x="101287" y="135957"/>
                </a:lnTo>
                <a:lnTo>
                  <a:pt x="113147" y="152699"/>
                </a:lnTo>
                <a:lnTo>
                  <a:pt x="119087" y="160338"/>
                </a:lnTo>
                <a:lnTo>
                  <a:pt x="125032" y="167415"/>
                </a:lnTo>
                <a:lnTo>
                  <a:pt x="130980" y="174117"/>
                </a:lnTo>
                <a:lnTo>
                  <a:pt x="145526" y="189502"/>
                </a:lnTo>
                <a:lnTo>
                  <a:pt x="153572" y="197772"/>
                </a:lnTo>
                <a:lnTo>
                  <a:pt x="160920" y="206262"/>
                </a:lnTo>
                <a:lnTo>
                  <a:pt x="167804" y="214899"/>
                </a:lnTo>
                <a:lnTo>
                  <a:pt x="174377" y="223633"/>
                </a:lnTo>
                <a:lnTo>
                  <a:pt x="180744" y="231440"/>
                </a:lnTo>
                <a:lnTo>
                  <a:pt x="186972" y="238629"/>
                </a:lnTo>
                <a:lnTo>
                  <a:pt x="193109" y="245406"/>
                </a:lnTo>
                <a:lnTo>
                  <a:pt x="205220" y="258228"/>
                </a:lnTo>
                <a:lnTo>
                  <a:pt x="241087" y="294615"/>
                </a:lnTo>
                <a:lnTo>
                  <a:pt x="247045" y="300590"/>
                </a:lnTo>
                <a:lnTo>
                  <a:pt x="252009" y="306557"/>
                </a:lnTo>
                <a:lnTo>
                  <a:pt x="256311" y="312520"/>
                </a:lnTo>
                <a:lnTo>
                  <a:pt x="260171" y="318479"/>
                </a:lnTo>
                <a:lnTo>
                  <a:pt x="263736" y="324436"/>
                </a:lnTo>
                <a:lnTo>
                  <a:pt x="267105" y="330392"/>
                </a:lnTo>
                <a:lnTo>
                  <a:pt x="270344" y="336347"/>
                </a:lnTo>
                <a:lnTo>
                  <a:pt x="279233" y="345610"/>
                </a:lnTo>
                <a:lnTo>
                  <a:pt x="284382" y="349469"/>
                </a:lnTo>
                <a:lnTo>
                  <a:pt x="287815" y="353034"/>
                </a:lnTo>
                <a:lnTo>
                  <a:pt x="290103" y="356403"/>
                </a:lnTo>
                <a:lnTo>
                  <a:pt x="293638" y="362791"/>
                </a:lnTo>
                <a:lnTo>
                  <a:pt x="295969" y="365884"/>
                </a:lnTo>
                <a:lnTo>
                  <a:pt x="303609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523"/>
          <p:cNvSpPr/>
          <p:nvPr/>
        </p:nvSpPr>
        <p:spPr>
          <a:xfrm>
            <a:off x="1303734" y="5411390"/>
            <a:ext cx="285715" cy="471616"/>
          </a:xfrm>
          <a:custGeom>
            <a:avLst/>
            <a:gdLst/>
            <a:ahLst/>
            <a:cxnLst/>
            <a:rect l="0" t="0" r="0" b="0"/>
            <a:pathLst>
              <a:path w="285715" h="471616">
                <a:moveTo>
                  <a:pt x="0" y="0"/>
                </a:moveTo>
                <a:lnTo>
                  <a:pt x="0" y="129764"/>
                </a:lnTo>
                <a:lnTo>
                  <a:pt x="2646" y="142339"/>
                </a:lnTo>
                <a:lnTo>
                  <a:pt x="7129" y="154543"/>
                </a:lnTo>
                <a:lnTo>
                  <a:pt x="12429" y="166581"/>
                </a:lnTo>
                <a:lnTo>
                  <a:pt x="18092" y="178547"/>
                </a:lnTo>
                <a:lnTo>
                  <a:pt x="38709" y="220262"/>
                </a:lnTo>
                <a:lnTo>
                  <a:pt x="47629" y="233383"/>
                </a:lnTo>
                <a:lnTo>
                  <a:pt x="56556" y="243555"/>
                </a:lnTo>
                <a:lnTo>
                  <a:pt x="60524" y="245714"/>
                </a:lnTo>
                <a:lnTo>
                  <a:pt x="65154" y="247153"/>
                </a:lnTo>
                <a:lnTo>
                  <a:pt x="70225" y="248112"/>
                </a:lnTo>
                <a:lnTo>
                  <a:pt x="78505" y="251824"/>
                </a:lnTo>
                <a:lnTo>
                  <a:pt x="82102" y="254203"/>
                </a:lnTo>
                <a:lnTo>
                  <a:pt x="86485" y="255789"/>
                </a:lnTo>
                <a:lnTo>
                  <a:pt x="91391" y="256846"/>
                </a:lnTo>
                <a:lnTo>
                  <a:pt x="96646" y="257551"/>
                </a:lnTo>
                <a:lnTo>
                  <a:pt x="105131" y="258334"/>
                </a:lnTo>
                <a:lnTo>
                  <a:pt x="113201" y="258682"/>
                </a:lnTo>
                <a:lnTo>
                  <a:pt x="123403" y="258837"/>
                </a:lnTo>
                <a:lnTo>
                  <a:pt x="128901" y="257886"/>
                </a:lnTo>
                <a:lnTo>
                  <a:pt x="134551" y="256260"/>
                </a:lnTo>
                <a:lnTo>
                  <a:pt x="140302" y="254184"/>
                </a:lnTo>
                <a:lnTo>
                  <a:pt x="145129" y="251808"/>
                </a:lnTo>
                <a:lnTo>
                  <a:pt x="157654" y="243722"/>
                </a:lnTo>
                <a:lnTo>
                  <a:pt x="162649" y="240864"/>
                </a:lnTo>
                <a:lnTo>
                  <a:pt x="173492" y="235043"/>
                </a:lnTo>
                <a:lnTo>
                  <a:pt x="184925" y="229149"/>
                </a:lnTo>
                <a:lnTo>
                  <a:pt x="189760" y="226187"/>
                </a:lnTo>
                <a:lnTo>
                  <a:pt x="197778" y="220252"/>
                </a:lnTo>
                <a:lnTo>
                  <a:pt x="202297" y="216287"/>
                </a:lnTo>
                <a:lnTo>
                  <a:pt x="207294" y="211660"/>
                </a:lnTo>
                <a:lnTo>
                  <a:pt x="224832" y="194717"/>
                </a:lnTo>
                <a:lnTo>
                  <a:pt x="231556" y="185428"/>
                </a:lnTo>
                <a:lnTo>
                  <a:pt x="237851" y="175679"/>
                </a:lnTo>
                <a:lnTo>
                  <a:pt x="243956" y="168038"/>
                </a:lnTo>
                <a:lnTo>
                  <a:pt x="249977" y="161334"/>
                </a:lnTo>
                <a:lnTo>
                  <a:pt x="255960" y="155048"/>
                </a:lnTo>
                <a:lnTo>
                  <a:pt x="275424" y="135345"/>
                </a:lnTo>
                <a:lnTo>
                  <a:pt x="276881" y="134878"/>
                </a:lnTo>
                <a:lnTo>
                  <a:pt x="284386" y="134068"/>
                </a:lnTo>
                <a:lnTo>
                  <a:pt x="284841" y="135020"/>
                </a:lnTo>
                <a:lnTo>
                  <a:pt x="285630" y="141644"/>
                </a:lnTo>
                <a:lnTo>
                  <a:pt x="285714" y="147250"/>
                </a:lnTo>
                <a:lnTo>
                  <a:pt x="280999" y="159936"/>
                </a:lnTo>
                <a:lnTo>
                  <a:pt x="278058" y="171522"/>
                </a:lnTo>
                <a:lnTo>
                  <a:pt x="277187" y="185979"/>
                </a:lnTo>
                <a:lnTo>
                  <a:pt x="276892" y="214779"/>
                </a:lnTo>
                <a:lnTo>
                  <a:pt x="276830" y="251465"/>
                </a:lnTo>
                <a:lnTo>
                  <a:pt x="275834" y="259916"/>
                </a:lnTo>
                <a:lnTo>
                  <a:pt x="274178" y="268528"/>
                </a:lnTo>
                <a:lnTo>
                  <a:pt x="272082" y="277245"/>
                </a:lnTo>
                <a:lnTo>
                  <a:pt x="270685" y="285040"/>
                </a:lnTo>
                <a:lnTo>
                  <a:pt x="269132" y="298994"/>
                </a:lnTo>
                <a:lnTo>
                  <a:pt x="267726" y="306486"/>
                </a:lnTo>
                <a:lnTo>
                  <a:pt x="265797" y="314457"/>
                </a:lnTo>
                <a:lnTo>
                  <a:pt x="263518" y="322747"/>
                </a:lnTo>
                <a:lnTo>
                  <a:pt x="260986" y="337250"/>
                </a:lnTo>
                <a:lnTo>
                  <a:pt x="258869" y="350311"/>
                </a:lnTo>
                <a:lnTo>
                  <a:pt x="254620" y="362730"/>
                </a:lnTo>
                <a:lnTo>
                  <a:pt x="249425" y="374864"/>
                </a:lnTo>
                <a:lnTo>
                  <a:pt x="243808" y="386871"/>
                </a:lnTo>
                <a:lnTo>
                  <a:pt x="238005" y="398823"/>
                </a:lnTo>
                <a:lnTo>
                  <a:pt x="229160" y="411967"/>
                </a:lnTo>
                <a:lnTo>
                  <a:pt x="223226" y="421552"/>
                </a:lnTo>
                <a:lnTo>
                  <a:pt x="214307" y="435459"/>
                </a:lnTo>
                <a:lnTo>
                  <a:pt x="205381" y="445863"/>
                </a:lnTo>
                <a:lnTo>
                  <a:pt x="202405" y="449047"/>
                </a:lnTo>
                <a:lnTo>
                  <a:pt x="199429" y="451169"/>
                </a:lnTo>
                <a:lnTo>
                  <a:pt x="193476" y="453527"/>
                </a:lnTo>
                <a:lnTo>
                  <a:pt x="187523" y="457221"/>
                </a:lnTo>
                <a:lnTo>
                  <a:pt x="181570" y="462170"/>
                </a:lnTo>
                <a:lnTo>
                  <a:pt x="175617" y="467677"/>
                </a:lnTo>
                <a:lnTo>
                  <a:pt x="172641" y="469542"/>
                </a:lnTo>
                <a:lnTo>
                  <a:pt x="166687" y="471615"/>
                </a:lnTo>
                <a:lnTo>
                  <a:pt x="163711" y="471176"/>
                </a:lnTo>
                <a:lnTo>
                  <a:pt x="160734" y="469890"/>
                </a:lnTo>
                <a:lnTo>
                  <a:pt x="157758" y="468042"/>
                </a:lnTo>
                <a:lnTo>
                  <a:pt x="151805" y="465987"/>
                </a:lnTo>
                <a:lnTo>
                  <a:pt x="148828" y="465439"/>
                </a:lnTo>
                <a:lnTo>
                  <a:pt x="142875" y="462184"/>
                </a:lnTo>
                <a:lnTo>
                  <a:pt x="139898" y="459927"/>
                </a:lnTo>
                <a:lnTo>
                  <a:pt x="133945" y="457420"/>
                </a:lnTo>
                <a:lnTo>
                  <a:pt x="130969" y="456751"/>
                </a:lnTo>
                <a:lnTo>
                  <a:pt x="127992" y="454321"/>
                </a:lnTo>
                <a:lnTo>
                  <a:pt x="122039" y="446329"/>
                </a:lnTo>
                <a:lnTo>
                  <a:pt x="116086" y="436162"/>
                </a:lnTo>
                <a:lnTo>
                  <a:pt x="113109" y="430673"/>
                </a:lnTo>
                <a:lnTo>
                  <a:pt x="109802" y="419283"/>
                </a:lnTo>
                <a:lnTo>
                  <a:pt x="107340" y="406613"/>
                </a:lnTo>
                <a:lnTo>
                  <a:pt x="105294" y="399068"/>
                </a:lnTo>
                <a:lnTo>
                  <a:pt x="101368" y="384731"/>
                </a:lnTo>
                <a:lnTo>
                  <a:pt x="98165" y="370089"/>
                </a:lnTo>
                <a:lnTo>
                  <a:pt x="96201" y="364796"/>
                </a:lnTo>
                <a:lnTo>
                  <a:pt x="89297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524"/>
          <p:cNvSpPr/>
          <p:nvPr/>
        </p:nvSpPr>
        <p:spPr>
          <a:xfrm>
            <a:off x="1625203" y="4991695"/>
            <a:ext cx="535782" cy="35720"/>
          </a:xfrm>
          <a:custGeom>
            <a:avLst/>
            <a:gdLst/>
            <a:ahLst/>
            <a:cxnLst/>
            <a:rect l="0" t="0" r="0" b="0"/>
            <a:pathLst>
              <a:path w="535782" h="35720">
                <a:moveTo>
                  <a:pt x="0" y="0"/>
                </a:moveTo>
                <a:lnTo>
                  <a:pt x="12429" y="0"/>
                </a:lnTo>
                <a:lnTo>
                  <a:pt x="15231" y="992"/>
                </a:lnTo>
                <a:lnTo>
                  <a:pt x="18091" y="2645"/>
                </a:lnTo>
                <a:lnTo>
                  <a:pt x="20990" y="4740"/>
                </a:lnTo>
                <a:lnTo>
                  <a:pt x="24908" y="6137"/>
                </a:lnTo>
                <a:lnTo>
                  <a:pt x="29503" y="7068"/>
                </a:lnTo>
                <a:lnTo>
                  <a:pt x="38909" y="8102"/>
                </a:lnTo>
                <a:lnTo>
                  <a:pt x="46397" y="8562"/>
                </a:lnTo>
                <a:lnTo>
                  <a:pt x="50775" y="9676"/>
                </a:lnTo>
                <a:lnTo>
                  <a:pt x="55678" y="11412"/>
                </a:lnTo>
                <a:lnTo>
                  <a:pt x="60931" y="13561"/>
                </a:lnTo>
                <a:lnTo>
                  <a:pt x="66417" y="14994"/>
                </a:lnTo>
                <a:lnTo>
                  <a:pt x="72059" y="15949"/>
                </a:lnTo>
                <a:lnTo>
                  <a:pt x="84612" y="17010"/>
                </a:lnTo>
                <a:lnTo>
                  <a:pt x="100113" y="17482"/>
                </a:lnTo>
                <a:lnTo>
                  <a:pt x="147230" y="17826"/>
                </a:lnTo>
                <a:lnTo>
                  <a:pt x="154707" y="18829"/>
                </a:lnTo>
                <a:lnTo>
                  <a:pt x="162669" y="20491"/>
                </a:lnTo>
                <a:lnTo>
                  <a:pt x="170954" y="22590"/>
                </a:lnTo>
                <a:lnTo>
                  <a:pt x="179454" y="23989"/>
                </a:lnTo>
                <a:lnTo>
                  <a:pt x="188096" y="24922"/>
                </a:lnTo>
                <a:lnTo>
                  <a:pt x="196835" y="25544"/>
                </a:lnTo>
                <a:lnTo>
                  <a:pt x="206629" y="25959"/>
                </a:lnTo>
                <a:lnTo>
                  <a:pt x="228096" y="26421"/>
                </a:lnTo>
                <a:lnTo>
                  <a:pt x="257753" y="26680"/>
                </a:lnTo>
                <a:lnTo>
                  <a:pt x="267085" y="27708"/>
                </a:lnTo>
                <a:lnTo>
                  <a:pt x="276283" y="29386"/>
                </a:lnTo>
                <a:lnTo>
                  <a:pt x="285392" y="31497"/>
                </a:lnTo>
                <a:lnTo>
                  <a:pt x="294441" y="32904"/>
                </a:lnTo>
                <a:lnTo>
                  <a:pt x="303450" y="33842"/>
                </a:lnTo>
                <a:lnTo>
                  <a:pt x="312432" y="34468"/>
                </a:lnTo>
                <a:lnTo>
                  <a:pt x="322390" y="34885"/>
                </a:lnTo>
                <a:lnTo>
                  <a:pt x="344037" y="35348"/>
                </a:lnTo>
                <a:lnTo>
                  <a:pt x="535781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525"/>
          <p:cNvSpPr/>
          <p:nvPr/>
        </p:nvSpPr>
        <p:spPr>
          <a:xfrm>
            <a:off x="2187882" y="4848820"/>
            <a:ext cx="17749" cy="419696"/>
          </a:xfrm>
          <a:custGeom>
            <a:avLst/>
            <a:gdLst/>
            <a:ahLst/>
            <a:cxnLst/>
            <a:rect l="0" t="0" r="0" b="0"/>
            <a:pathLst>
              <a:path w="17749" h="419696">
                <a:moveTo>
                  <a:pt x="8821" y="0"/>
                </a:moveTo>
                <a:lnTo>
                  <a:pt x="8821" y="20990"/>
                </a:lnTo>
                <a:lnTo>
                  <a:pt x="9813" y="23915"/>
                </a:lnTo>
                <a:lnTo>
                  <a:pt x="11467" y="26857"/>
                </a:lnTo>
                <a:lnTo>
                  <a:pt x="13561" y="29811"/>
                </a:lnTo>
                <a:lnTo>
                  <a:pt x="14957" y="33765"/>
                </a:lnTo>
                <a:lnTo>
                  <a:pt x="15888" y="38385"/>
                </a:lnTo>
                <a:lnTo>
                  <a:pt x="16509" y="43449"/>
                </a:lnTo>
                <a:lnTo>
                  <a:pt x="16923" y="48809"/>
                </a:lnTo>
                <a:lnTo>
                  <a:pt x="17383" y="60058"/>
                </a:lnTo>
                <a:lnTo>
                  <a:pt x="17641" y="77546"/>
                </a:lnTo>
                <a:lnTo>
                  <a:pt x="17748" y="138661"/>
                </a:lnTo>
                <a:lnTo>
                  <a:pt x="16756" y="146018"/>
                </a:lnTo>
                <a:lnTo>
                  <a:pt x="15103" y="153900"/>
                </a:lnTo>
                <a:lnTo>
                  <a:pt x="13009" y="162131"/>
                </a:lnTo>
                <a:lnTo>
                  <a:pt x="11613" y="170595"/>
                </a:lnTo>
                <a:lnTo>
                  <a:pt x="10682" y="179215"/>
                </a:lnTo>
                <a:lnTo>
                  <a:pt x="10062" y="187938"/>
                </a:lnTo>
                <a:lnTo>
                  <a:pt x="9648" y="197721"/>
                </a:lnTo>
                <a:lnTo>
                  <a:pt x="9188" y="219175"/>
                </a:lnTo>
                <a:lnTo>
                  <a:pt x="8830" y="303503"/>
                </a:lnTo>
                <a:lnTo>
                  <a:pt x="7835" y="311476"/>
                </a:lnTo>
                <a:lnTo>
                  <a:pt x="6179" y="318776"/>
                </a:lnTo>
                <a:lnTo>
                  <a:pt x="4083" y="325626"/>
                </a:lnTo>
                <a:lnTo>
                  <a:pt x="2686" y="333170"/>
                </a:lnTo>
                <a:lnTo>
                  <a:pt x="1754" y="341176"/>
                </a:lnTo>
                <a:lnTo>
                  <a:pt x="1133" y="349490"/>
                </a:lnTo>
                <a:lnTo>
                  <a:pt x="719" y="357016"/>
                </a:lnTo>
                <a:lnTo>
                  <a:pt x="259" y="370671"/>
                </a:lnTo>
                <a:lnTo>
                  <a:pt x="0" y="389515"/>
                </a:lnTo>
                <a:lnTo>
                  <a:pt x="956" y="394614"/>
                </a:lnTo>
                <a:lnTo>
                  <a:pt x="2585" y="399006"/>
                </a:lnTo>
                <a:lnTo>
                  <a:pt x="4664" y="402926"/>
                </a:lnTo>
                <a:lnTo>
                  <a:pt x="6049" y="406531"/>
                </a:lnTo>
                <a:lnTo>
                  <a:pt x="6973" y="409926"/>
                </a:lnTo>
                <a:lnTo>
                  <a:pt x="8821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526"/>
          <p:cNvSpPr/>
          <p:nvPr/>
        </p:nvSpPr>
        <p:spPr>
          <a:xfrm>
            <a:off x="2268140" y="4858120"/>
            <a:ext cx="294681" cy="44167"/>
          </a:xfrm>
          <a:custGeom>
            <a:avLst/>
            <a:gdLst/>
            <a:ahLst/>
            <a:cxnLst/>
            <a:rect l="0" t="0" r="0" b="0"/>
            <a:pathLst>
              <a:path w="294681" h="44167">
                <a:moveTo>
                  <a:pt x="0" y="17488"/>
                </a:moveTo>
                <a:lnTo>
                  <a:pt x="0" y="9800"/>
                </a:lnTo>
                <a:lnTo>
                  <a:pt x="992" y="9386"/>
                </a:lnTo>
                <a:lnTo>
                  <a:pt x="9714" y="8722"/>
                </a:lnTo>
                <a:lnTo>
                  <a:pt x="12429" y="8668"/>
                </a:lnTo>
                <a:lnTo>
                  <a:pt x="15231" y="7639"/>
                </a:lnTo>
                <a:lnTo>
                  <a:pt x="18092" y="5962"/>
                </a:lnTo>
                <a:lnTo>
                  <a:pt x="20991" y="3851"/>
                </a:lnTo>
                <a:lnTo>
                  <a:pt x="23916" y="2444"/>
                </a:lnTo>
                <a:lnTo>
                  <a:pt x="26858" y="1506"/>
                </a:lnTo>
                <a:lnTo>
                  <a:pt x="33765" y="463"/>
                </a:lnTo>
                <a:lnTo>
                  <a:pt x="38385" y="185"/>
                </a:lnTo>
                <a:lnTo>
                  <a:pt x="43449" y="0"/>
                </a:lnTo>
                <a:lnTo>
                  <a:pt x="48810" y="869"/>
                </a:lnTo>
                <a:lnTo>
                  <a:pt x="54368" y="2439"/>
                </a:lnTo>
                <a:lnTo>
                  <a:pt x="60058" y="4480"/>
                </a:lnTo>
                <a:lnTo>
                  <a:pt x="65835" y="5839"/>
                </a:lnTo>
                <a:lnTo>
                  <a:pt x="71672" y="6746"/>
                </a:lnTo>
                <a:lnTo>
                  <a:pt x="77547" y="7350"/>
                </a:lnTo>
                <a:lnTo>
                  <a:pt x="84440" y="8745"/>
                </a:lnTo>
                <a:lnTo>
                  <a:pt x="92012" y="10667"/>
                </a:lnTo>
                <a:lnTo>
                  <a:pt x="100037" y="12941"/>
                </a:lnTo>
                <a:lnTo>
                  <a:pt x="107371" y="14457"/>
                </a:lnTo>
                <a:lnTo>
                  <a:pt x="114245" y="15468"/>
                </a:lnTo>
                <a:lnTo>
                  <a:pt x="120812" y="16141"/>
                </a:lnTo>
                <a:lnTo>
                  <a:pt x="128166" y="17582"/>
                </a:lnTo>
                <a:lnTo>
                  <a:pt x="136046" y="19536"/>
                </a:lnTo>
                <a:lnTo>
                  <a:pt x="144275" y="21830"/>
                </a:lnTo>
                <a:lnTo>
                  <a:pt x="151746" y="23359"/>
                </a:lnTo>
                <a:lnTo>
                  <a:pt x="158711" y="24379"/>
                </a:lnTo>
                <a:lnTo>
                  <a:pt x="165338" y="25059"/>
                </a:lnTo>
                <a:lnTo>
                  <a:pt x="171741" y="26504"/>
                </a:lnTo>
                <a:lnTo>
                  <a:pt x="177994" y="28460"/>
                </a:lnTo>
                <a:lnTo>
                  <a:pt x="184147" y="30756"/>
                </a:lnTo>
                <a:lnTo>
                  <a:pt x="191226" y="32286"/>
                </a:lnTo>
                <a:lnTo>
                  <a:pt x="198922" y="33307"/>
                </a:lnTo>
                <a:lnTo>
                  <a:pt x="213425" y="34441"/>
                </a:lnTo>
                <a:lnTo>
                  <a:pt x="223179" y="34945"/>
                </a:lnTo>
                <a:lnTo>
                  <a:pt x="228161" y="36071"/>
                </a:lnTo>
                <a:lnTo>
                  <a:pt x="233466" y="37815"/>
                </a:lnTo>
                <a:lnTo>
                  <a:pt x="238988" y="39969"/>
                </a:lnTo>
                <a:lnTo>
                  <a:pt x="244654" y="41405"/>
                </a:lnTo>
                <a:lnTo>
                  <a:pt x="250415" y="42363"/>
                </a:lnTo>
                <a:lnTo>
                  <a:pt x="256240" y="43000"/>
                </a:lnTo>
                <a:lnTo>
                  <a:pt x="265359" y="43711"/>
                </a:lnTo>
                <a:lnTo>
                  <a:pt x="272718" y="44025"/>
                </a:lnTo>
                <a:lnTo>
                  <a:pt x="279297" y="44166"/>
                </a:lnTo>
                <a:lnTo>
                  <a:pt x="281448" y="43211"/>
                </a:lnTo>
                <a:lnTo>
                  <a:pt x="282882" y="41582"/>
                </a:lnTo>
                <a:lnTo>
                  <a:pt x="283838" y="39504"/>
                </a:lnTo>
                <a:lnTo>
                  <a:pt x="285468" y="38119"/>
                </a:lnTo>
                <a:lnTo>
                  <a:pt x="287546" y="37195"/>
                </a:lnTo>
                <a:lnTo>
                  <a:pt x="294655" y="35354"/>
                </a:lnTo>
                <a:lnTo>
                  <a:pt x="294676" y="35349"/>
                </a:lnTo>
                <a:lnTo>
                  <a:pt x="294680" y="353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527"/>
          <p:cNvSpPr/>
          <p:nvPr/>
        </p:nvSpPr>
        <p:spPr>
          <a:xfrm>
            <a:off x="2286000" y="5188148"/>
            <a:ext cx="250032" cy="44649"/>
          </a:xfrm>
          <a:custGeom>
            <a:avLst/>
            <a:gdLst/>
            <a:ahLst/>
            <a:cxnLst/>
            <a:rect l="0" t="0" r="0" b="0"/>
            <a:pathLst>
              <a:path w="250032" h="44649">
                <a:moveTo>
                  <a:pt x="0" y="0"/>
                </a:moveTo>
                <a:lnTo>
                  <a:pt x="12428" y="0"/>
                </a:lnTo>
                <a:lnTo>
                  <a:pt x="15231" y="992"/>
                </a:lnTo>
                <a:lnTo>
                  <a:pt x="18091" y="2646"/>
                </a:lnTo>
                <a:lnTo>
                  <a:pt x="20990" y="4740"/>
                </a:lnTo>
                <a:lnTo>
                  <a:pt x="23915" y="6137"/>
                </a:lnTo>
                <a:lnTo>
                  <a:pt x="26857" y="7068"/>
                </a:lnTo>
                <a:lnTo>
                  <a:pt x="33764" y="8102"/>
                </a:lnTo>
                <a:lnTo>
                  <a:pt x="38384" y="8378"/>
                </a:lnTo>
                <a:lnTo>
                  <a:pt x="48810" y="8684"/>
                </a:lnTo>
                <a:lnTo>
                  <a:pt x="60057" y="8820"/>
                </a:lnTo>
                <a:lnTo>
                  <a:pt x="65835" y="9849"/>
                </a:lnTo>
                <a:lnTo>
                  <a:pt x="71671" y="11526"/>
                </a:lnTo>
                <a:lnTo>
                  <a:pt x="77546" y="13637"/>
                </a:lnTo>
                <a:lnTo>
                  <a:pt x="83447" y="16037"/>
                </a:lnTo>
                <a:lnTo>
                  <a:pt x="89366" y="18629"/>
                </a:lnTo>
                <a:lnTo>
                  <a:pt x="101233" y="24154"/>
                </a:lnTo>
                <a:lnTo>
                  <a:pt x="113123" y="29917"/>
                </a:lnTo>
                <a:lnTo>
                  <a:pt x="119071" y="31851"/>
                </a:lnTo>
                <a:lnTo>
                  <a:pt x="125021" y="33140"/>
                </a:lnTo>
                <a:lnTo>
                  <a:pt x="130972" y="33999"/>
                </a:lnTo>
                <a:lnTo>
                  <a:pt x="136924" y="35565"/>
                </a:lnTo>
                <a:lnTo>
                  <a:pt x="142876" y="37600"/>
                </a:lnTo>
                <a:lnTo>
                  <a:pt x="148828" y="39949"/>
                </a:lnTo>
                <a:lnTo>
                  <a:pt x="154782" y="41516"/>
                </a:lnTo>
                <a:lnTo>
                  <a:pt x="160734" y="42560"/>
                </a:lnTo>
                <a:lnTo>
                  <a:pt x="166687" y="43255"/>
                </a:lnTo>
                <a:lnTo>
                  <a:pt x="173632" y="43720"/>
                </a:lnTo>
                <a:lnTo>
                  <a:pt x="181239" y="44030"/>
                </a:lnTo>
                <a:lnTo>
                  <a:pt x="205353" y="44526"/>
                </a:lnTo>
                <a:lnTo>
                  <a:pt x="250031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528"/>
          <p:cNvSpPr/>
          <p:nvPr/>
        </p:nvSpPr>
        <p:spPr>
          <a:xfrm>
            <a:off x="2536034" y="4804171"/>
            <a:ext cx="383354" cy="589351"/>
          </a:xfrm>
          <a:custGeom>
            <a:avLst/>
            <a:gdLst/>
            <a:ahLst/>
            <a:cxnLst/>
            <a:rect l="0" t="0" r="0" b="0"/>
            <a:pathLst>
              <a:path w="383354" h="589351">
                <a:moveTo>
                  <a:pt x="116083" y="0"/>
                </a:moveTo>
                <a:lnTo>
                  <a:pt x="116083" y="7689"/>
                </a:lnTo>
                <a:lnTo>
                  <a:pt x="109946" y="15814"/>
                </a:lnTo>
                <a:lnTo>
                  <a:pt x="108394" y="21250"/>
                </a:lnTo>
                <a:lnTo>
                  <a:pt x="107317" y="38419"/>
                </a:lnTo>
                <a:lnTo>
                  <a:pt x="107162" y="69860"/>
                </a:lnTo>
                <a:lnTo>
                  <a:pt x="104511" y="83635"/>
                </a:lnTo>
                <a:lnTo>
                  <a:pt x="101018" y="98687"/>
                </a:lnTo>
                <a:lnTo>
                  <a:pt x="99465" y="111991"/>
                </a:lnTo>
                <a:lnTo>
                  <a:pt x="96129" y="127165"/>
                </a:lnTo>
                <a:lnTo>
                  <a:pt x="92332" y="143830"/>
                </a:lnTo>
                <a:lnTo>
                  <a:pt x="90644" y="161159"/>
                </a:lnTo>
                <a:lnTo>
                  <a:pt x="87248" y="178782"/>
                </a:lnTo>
                <a:lnTo>
                  <a:pt x="83423" y="196538"/>
                </a:lnTo>
                <a:lnTo>
                  <a:pt x="81724" y="214350"/>
                </a:lnTo>
                <a:lnTo>
                  <a:pt x="80278" y="224259"/>
                </a:lnTo>
                <a:lnTo>
                  <a:pt x="78322" y="234834"/>
                </a:lnTo>
                <a:lnTo>
                  <a:pt x="76026" y="245853"/>
                </a:lnTo>
                <a:lnTo>
                  <a:pt x="74496" y="256176"/>
                </a:lnTo>
                <a:lnTo>
                  <a:pt x="73475" y="266034"/>
                </a:lnTo>
                <a:lnTo>
                  <a:pt x="72795" y="275583"/>
                </a:lnTo>
                <a:lnTo>
                  <a:pt x="71349" y="284925"/>
                </a:lnTo>
                <a:lnTo>
                  <a:pt x="67097" y="303243"/>
                </a:lnTo>
                <a:lnTo>
                  <a:pt x="59125" y="335031"/>
                </a:lnTo>
                <a:lnTo>
                  <a:pt x="57275" y="345393"/>
                </a:lnTo>
                <a:lnTo>
                  <a:pt x="56041" y="355278"/>
                </a:lnTo>
                <a:lnTo>
                  <a:pt x="55219" y="364844"/>
                </a:lnTo>
                <a:lnTo>
                  <a:pt x="53679" y="374198"/>
                </a:lnTo>
                <a:lnTo>
                  <a:pt x="49322" y="392530"/>
                </a:lnTo>
                <a:lnTo>
                  <a:pt x="44078" y="410598"/>
                </a:lnTo>
                <a:lnTo>
                  <a:pt x="35547" y="437505"/>
                </a:lnTo>
                <a:lnTo>
                  <a:pt x="30680" y="454400"/>
                </a:lnTo>
                <a:lnTo>
                  <a:pt x="28516" y="468523"/>
                </a:lnTo>
                <a:lnTo>
                  <a:pt x="24909" y="481415"/>
                </a:lnTo>
                <a:lnTo>
                  <a:pt x="17300" y="499830"/>
                </a:lnTo>
                <a:lnTo>
                  <a:pt x="12648" y="510873"/>
                </a:lnTo>
                <a:lnTo>
                  <a:pt x="10580" y="519089"/>
                </a:lnTo>
                <a:lnTo>
                  <a:pt x="9416" y="534033"/>
                </a:lnTo>
                <a:lnTo>
                  <a:pt x="6499" y="545257"/>
                </a:lnTo>
                <a:lnTo>
                  <a:pt x="1923" y="560087"/>
                </a:lnTo>
                <a:lnTo>
                  <a:pt x="166" y="577567"/>
                </a:lnTo>
                <a:lnTo>
                  <a:pt x="0" y="588068"/>
                </a:lnTo>
                <a:lnTo>
                  <a:pt x="991" y="588499"/>
                </a:lnTo>
                <a:lnTo>
                  <a:pt x="9091" y="589284"/>
                </a:lnTo>
                <a:lnTo>
                  <a:pt x="21247" y="589350"/>
                </a:lnTo>
                <a:lnTo>
                  <a:pt x="24085" y="588361"/>
                </a:lnTo>
                <a:lnTo>
                  <a:pt x="29885" y="584617"/>
                </a:lnTo>
                <a:lnTo>
                  <a:pt x="38416" y="582290"/>
                </a:lnTo>
                <a:lnTo>
                  <a:pt x="47830" y="581257"/>
                </a:lnTo>
                <a:lnTo>
                  <a:pt x="59700" y="580675"/>
                </a:lnTo>
                <a:lnTo>
                  <a:pt x="69857" y="580539"/>
                </a:lnTo>
                <a:lnTo>
                  <a:pt x="74352" y="579511"/>
                </a:lnTo>
                <a:lnTo>
                  <a:pt x="81991" y="575722"/>
                </a:lnTo>
                <a:lnTo>
                  <a:pt x="91340" y="573377"/>
                </a:lnTo>
                <a:lnTo>
                  <a:pt x="102109" y="571342"/>
                </a:lnTo>
                <a:lnTo>
                  <a:pt x="113510" y="567130"/>
                </a:lnTo>
                <a:lnTo>
                  <a:pt x="125192" y="564597"/>
                </a:lnTo>
                <a:lnTo>
                  <a:pt x="136998" y="562479"/>
                </a:lnTo>
                <a:lnTo>
                  <a:pt x="148860" y="558231"/>
                </a:lnTo>
                <a:lnTo>
                  <a:pt x="163393" y="553035"/>
                </a:lnTo>
                <a:lnTo>
                  <a:pt x="171435" y="550260"/>
                </a:lnTo>
                <a:lnTo>
                  <a:pt x="178781" y="547419"/>
                </a:lnTo>
                <a:lnTo>
                  <a:pt x="185663" y="544531"/>
                </a:lnTo>
                <a:lnTo>
                  <a:pt x="192235" y="541615"/>
                </a:lnTo>
                <a:lnTo>
                  <a:pt x="204829" y="535728"/>
                </a:lnTo>
                <a:lnTo>
                  <a:pt x="229083" y="523865"/>
                </a:lnTo>
                <a:lnTo>
                  <a:pt x="241050" y="515272"/>
                </a:lnTo>
                <a:lnTo>
                  <a:pt x="252983" y="505830"/>
                </a:lnTo>
                <a:lnTo>
                  <a:pt x="264901" y="498326"/>
                </a:lnTo>
                <a:lnTo>
                  <a:pt x="276813" y="489038"/>
                </a:lnTo>
                <a:lnTo>
                  <a:pt x="288722" y="478296"/>
                </a:lnTo>
                <a:lnTo>
                  <a:pt x="300629" y="466907"/>
                </a:lnTo>
                <a:lnTo>
                  <a:pt x="309890" y="455230"/>
                </a:lnTo>
                <a:lnTo>
                  <a:pt x="318305" y="443426"/>
                </a:lnTo>
                <a:lnTo>
                  <a:pt x="328660" y="431565"/>
                </a:lnTo>
                <a:lnTo>
                  <a:pt x="337231" y="419680"/>
                </a:lnTo>
                <a:lnTo>
                  <a:pt x="347634" y="401832"/>
                </a:lnTo>
                <a:lnTo>
                  <a:pt x="357000" y="383975"/>
                </a:lnTo>
                <a:lnTo>
                  <a:pt x="363055" y="371078"/>
                </a:lnTo>
                <a:lnTo>
                  <a:pt x="369054" y="355423"/>
                </a:lnTo>
                <a:lnTo>
                  <a:pt x="372382" y="341190"/>
                </a:lnTo>
                <a:lnTo>
                  <a:pt x="374853" y="328250"/>
                </a:lnTo>
                <a:lnTo>
                  <a:pt x="379258" y="315884"/>
                </a:lnTo>
                <a:lnTo>
                  <a:pt x="382576" y="297766"/>
                </a:lnTo>
                <a:lnTo>
                  <a:pt x="383353" y="283153"/>
                </a:lnTo>
                <a:lnTo>
                  <a:pt x="382705" y="267729"/>
                </a:lnTo>
                <a:lnTo>
                  <a:pt x="377755" y="247889"/>
                </a:lnTo>
                <a:lnTo>
                  <a:pt x="376249" y="235520"/>
                </a:lnTo>
                <a:lnTo>
                  <a:pt x="375400" y="217399"/>
                </a:lnTo>
                <a:lnTo>
                  <a:pt x="372556" y="205432"/>
                </a:lnTo>
                <a:lnTo>
                  <a:pt x="365377" y="187539"/>
                </a:lnTo>
                <a:lnTo>
                  <a:pt x="356966" y="169669"/>
                </a:lnTo>
                <a:lnTo>
                  <a:pt x="350142" y="157760"/>
                </a:lnTo>
                <a:lnTo>
                  <a:pt x="340494" y="145853"/>
                </a:lnTo>
                <a:lnTo>
                  <a:pt x="328647" y="132733"/>
                </a:lnTo>
                <a:lnTo>
                  <a:pt x="318853" y="117821"/>
                </a:lnTo>
                <a:lnTo>
                  <a:pt x="310051" y="109251"/>
                </a:lnTo>
                <a:lnTo>
                  <a:pt x="299526" y="101142"/>
                </a:lnTo>
                <a:lnTo>
                  <a:pt x="288232" y="90924"/>
                </a:lnTo>
                <a:lnTo>
                  <a:pt x="276599" y="82414"/>
                </a:lnTo>
                <a:lnTo>
                  <a:pt x="265806" y="75324"/>
                </a:lnTo>
                <a:lnTo>
                  <a:pt x="257702" y="68866"/>
                </a:lnTo>
                <a:lnTo>
                  <a:pt x="248147" y="62688"/>
                </a:lnTo>
                <a:lnTo>
                  <a:pt x="237286" y="56635"/>
                </a:lnTo>
                <a:lnTo>
                  <a:pt x="225844" y="50637"/>
                </a:lnTo>
                <a:lnTo>
                  <a:pt x="214144" y="47311"/>
                </a:lnTo>
                <a:lnTo>
                  <a:pt x="202329" y="44839"/>
                </a:lnTo>
                <a:lnTo>
                  <a:pt x="190464" y="40434"/>
                </a:lnTo>
                <a:lnTo>
                  <a:pt x="183530" y="38863"/>
                </a:lnTo>
                <a:lnTo>
                  <a:pt x="175930" y="37814"/>
                </a:lnTo>
                <a:lnTo>
                  <a:pt x="167887" y="37116"/>
                </a:lnTo>
                <a:lnTo>
                  <a:pt x="160541" y="35659"/>
                </a:lnTo>
                <a:lnTo>
                  <a:pt x="153659" y="33694"/>
                </a:lnTo>
                <a:lnTo>
                  <a:pt x="147087" y="31392"/>
                </a:lnTo>
                <a:lnTo>
                  <a:pt x="140721" y="29857"/>
                </a:lnTo>
                <a:lnTo>
                  <a:pt x="134492" y="28835"/>
                </a:lnTo>
                <a:lnTo>
                  <a:pt x="128356" y="28154"/>
                </a:lnTo>
                <a:lnTo>
                  <a:pt x="122281" y="27698"/>
                </a:lnTo>
                <a:lnTo>
                  <a:pt x="116245" y="27395"/>
                </a:lnTo>
                <a:lnTo>
                  <a:pt x="100917" y="26969"/>
                </a:lnTo>
                <a:lnTo>
                  <a:pt x="8036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529"/>
          <p:cNvSpPr/>
          <p:nvPr/>
        </p:nvSpPr>
        <p:spPr>
          <a:xfrm>
            <a:off x="2982515" y="5000625"/>
            <a:ext cx="187108" cy="169542"/>
          </a:xfrm>
          <a:custGeom>
            <a:avLst/>
            <a:gdLst/>
            <a:ahLst/>
            <a:cxnLst/>
            <a:rect l="0" t="0" r="0" b="0"/>
            <a:pathLst>
              <a:path w="187108" h="169542">
                <a:moveTo>
                  <a:pt x="0" y="17859"/>
                </a:moveTo>
                <a:lnTo>
                  <a:pt x="7688" y="17859"/>
                </a:lnTo>
                <a:lnTo>
                  <a:pt x="10087" y="18851"/>
                </a:lnTo>
                <a:lnTo>
                  <a:pt x="13670" y="20504"/>
                </a:lnTo>
                <a:lnTo>
                  <a:pt x="18043" y="22599"/>
                </a:lnTo>
                <a:lnTo>
                  <a:pt x="21951" y="23996"/>
                </a:lnTo>
                <a:lnTo>
                  <a:pt x="25547" y="24927"/>
                </a:lnTo>
                <a:lnTo>
                  <a:pt x="28938" y="25548"/>
                </a:lnTo>
                <a:lnTo>
                  <a:pt x="33183" y="25961"/>
                </a:lnTo>
                <a:lnTo>
                  <a:pt x="37997" y="26237"/>
                </a:lnTo>
                <a:lnTo>
                  <a:pt x="43191" y="26421"/>
                </a:lnTo>
                <a:lnTo>
                  <a:pt x="48638" y="27535"/>
                </a:lnTo>
                <a:lnTo>
                  <a:pt x="54253" y="29271"/>
                </a:lnTo>
                <a:lnTo>
                  <a:pt x="59981" y="31420"/>
                </a:lnTo>
                <a:lnTo>
                  <a:pt x="65784" y="32853"/>
                </a:lnTo>
                <a:lnTo>
                  <a:pt x="71637" y="33808"/>
                </a:lnTo>
                <a:lnTo>
                  <a:pt x="77524" y="34444"/>
                </a:lnTo>
                <a:lnTo>
                  <a:pt x="83433" y="35862"/>
                </a:lnTo>
                <a:lnTo>
                  <a:pt x="89356" y="37798"/>
                </a:lnTo>
                <a:lnTo>
                  <a:pt x="95289" y="40081"/>
                </a:lnTo>
                <a:lnTo>
                  <a:pt x="100237" y="42596"/>
                </a:lnTo>
                <a:lnTo>
                  <a:pt x="104528" y="45264"/>
                </a:lnTo>
                <a:lnTo>
                  <a:pt x="108381" y="48035"/>
                </a:lnTo>
                <a:lnTo>
                  <a:pt x="112934" y="50875"/>
                </a:lnTo>
                <a:lnTo>
                  <a:pt x="117953" y="53760"/>
                </a:lnTo>
                <a:lnTo>
                  <a:pt x="123284" y="56676"/>
                </a:lnTo>
                <a:lnTo>
                  <a:pt x="127830" y="58620"/>
                </a:lnTo>
                <a:lnTo>
                  <a:pt x="131853" y="59915"/>
                </a:lnTo>
                <a:lnTo>
                  <a:pt x="135527" y="60780"/>
                </a:lnTo>
                <a:lnTo>
                  <a:pt x="139960" y="62347"/>
                </a:lnTo>
                <a:lnTo>
                  <a:pt x="144901" y="64385"/>
                </a:lnTo>
                <a:lnTo>
                  <a:pt x="150179" y="66736"/>
                </a:lnTo>
                <a:lnTo>
                  <a:pt x="154690" y="70287"/>
                </a:lnTo>
                <a:lnTo>
                  <a:pt x="158689" y="74640"/>
                </a:lnTo>
                <a:lnTo>
                  <a:pt x="162347" y="79525"/>
                </a:lnTo>
                <a:lnTo>
                  <a:pt x="165778" y="82782"/>
                </a:lnTo>
                <a:lnTo>
                  <a:pt x="169058" y="84954"/>
                </a:lnTo>
                <a:lnTo>
                  <a:pt x="172237" y="86401"/>
                </a:lnTo>
                <a:lnTo>
                  <a:pt x="174356" y="88358"/>
                </a:lnTo>
                <a:lnTo>
                  <a:pt x="175768" y="90655"/>
                </a:lnTo>
                <a:lnTo>
                  <a:pt x="176710" y="93179"/>
                </a:lnTo>
                <a:lnTo>
                  <a:pt x="178330" y="95854"/>
                </a:lnTo>
                <a:lnTo>
                  <a:pt x="180402" y="98629"/>
                </a:lnTo>
                <a:lnTo>
                  <a:pt x="182776" y="101471"/>
                </a:lnTo>
                <a:lnTo>
                  <a:pt x="184358" y="104358"/>
                </a:lnTo>
                <a:lnTo>
                  <a:pt x="185414" y="107275"/>
                </a:lnTo>
                <a:lnTo>
                  <a:pt x="186117" y="110212"/>
                </a:lnTo>
                <a:lnTo>
                  <a:pt x="186586" y="113162"/>
                </a:lnTo>
                <a:lnTo>
                  <a:pt x="186898" y="116121"/>
                </a:lnTo>
                <a:lnTo>
                  <a:pt x="187107" y="119086"/>
                </a:lnTo>
                <a:lnTo>
                  <a:pt x="186253" y="122054"/>
                </a:lnTo>
                <a:lnTo>
                  <a:pt x="184692" y="125026"/>
                </a:lnTo>
                <a:lnTo>
                  <a:pt x="182660" y="127998"/>
                </a:lnTo>
                <a:lnTo>
                  <a:pt x="181304" y="130973"/>
                </a:lnTo>
                <a:lnTo>
                  <a:pt x="180401" y="133948"/>
                </a:lnTo>
                <a:lnTo>
                  <a:pt x="179798" y="136923"/>
                </a:lnTo>
                <a:lnTo>
                  <a:pt x="178404" y="139899"/>
                </a:lnTo>
                <a:lnTo>
                  <a:pt x="176483" y="142876"/>
                </a:lnTo>
                <a:lnTo>
                  <a:pt x="174210" y="145852"/>
                </a:lnTo>
                <a:lnTo>
                  <a:pt x="171702" y="148828"/>
                </a:lnTo>
                <a:lnTo>
                  <a:pt x="169039" y="151805"/>
                </a:lnTo>
                <a:lnTo>
                  <a:pt x="166271" y="154781"/>
                </a:lnTo>
                <a:lnTo>
                  <a:pt x="163433" y="156765"/>
                </a:lnTo>
                <a:lnTo>
                  <a:pt x="157634" y="158970"/>
                </a:lnTo>
                <a:lnTo>
                  <a:pt x="154698" y="160550"/>
                </a:lnTo>
                <a:lnTo>
                  <a:pt x="151749" y="162595"/>
                </a:lnTo>
                <a:lnTo>
                  <a:pt x="148791" y="164952"/>
                </a:lnTo>
                <a:lnTo>
                  <a:pt x="145827" y="166522"/>
                </a:lnTo>
                <a:lnTo>
                  <a:pt x="142859" y="167569"/>
                </a:lnTo>
                <a:lnTo>
                  <a:pt x="139888" y="168267"/>
                </a:lnTo>
                <a:lnTo>
                  <a:pt x="135922" y="168733"/>
                </a:lnTo>
                <a:lnTo>
                  <a:pt x="131294" y="169043"/>
                </a:lnTo>
                <a:lnTo>
                  <a:pt x="121853" y="169388"/>
                </a:lnTo>
                <a:lnTo>
                  <a:pt x="114350" y="169541"/>
                </a:lnTo>
                <a:lnTo>
                  <a:pt x="109968" y="168589"/>
                </a:lnTo>
                <a:lnTo>
                  <a:pt x="105062" y="166963"/>
                </a:lnTo>
                <a:lnTo>
                  <a:pt x="99807" y="164887"/>
                </a:lnTo>
                <a:lnTo>
                  <a:pt x="94319" y="163502"/>
                </a:lnTo>
                <a:lnTo>
                  <a:pt x="88676" y="162580"/>
                </a:lnTo>
                <a:lnTo>
                  <a:pt x="82930" y="161964"/>
                </a:lnTo>
                <a:lnTo>
                  <a:pt x="78107" y="160562"/>
                </a:lnTo>
                <a:lnTo>
                  <a:pt x="73899" y="158635"/>
                </a:lnTo>
                <a:lnTo>
                  <a:pt x="70102" y="156358"/>
                </a:lnTo>
                <a:lnTo>
                  <a:pt x="66579" y="153848"/>
                </a:lnTo>
                <a:lnTo>
                  <a:pt x="63237" y="151182"/>
                </a:lnTo>
                <a:lnTo>
                  <a:pt x="60018" y="148413"/>
                </a:lnTo>
                <a:lnTo>
                  <a:pt x="56879" y="145574"/>
                </a:lnTo>
                <a:lnTo>
                  <a:pt x="50746" y="139775"/>
                </a:lnTo>
                <a:lnTo>
                  <a:pt x="32755" y="122028"/>
                </a:lnTo>
                <a:lnTo>
                  <a:pt x="30766" y="118063"/>
                </a:lnTo>
                <a:lnTo>
                  <a:pt x="29441" y="113435"/>
                </a:lnTo>
                <a:lnTo>
                  <a:pt x="28557" y="108365"/>
                </a:lnTo>
                <a:lnTo>
                  <a:pt x="27967" y="103994"/>
                </a:lnTo>
                <a:lnTo>
                  <a:pt x="27575" y="100086"/>
                </a:lnTo>
                <a:lnTo>
                  <a:pt x="27313" y="96489"/>
                </a:lnTo>
                <a:lnTo>
                  <a:pt x="27138" y="93099"/>
                </a:lnTo>
                <a:lnTo>
                  <a:pt x="26944" y="86687"/>
                </a:lnTo>
                <a:lnTo>
                  <a:pt x="26835" y="72759"/>
                </a:lnTo>
                <a:lnTo>
                  <a:pt x="27812" y="68349"/>
                </a:lnTo>
                <a:lnTo>
                  <a:pt x="29455" y="64417"/>
                </a:lnTo>
                <a:lnTo>
                  <a:pt x="31543" y="60804"/>
                </a:lnTo>
                <a:lnTo>
                  <a:pt x="32935" y="57403"/>
                </a:lnTo>
                <a:lnTo>
                  <a:pt x="33863" y="54143"/>
                </a:lnTo>
                <a:lnTo>
                  <a:pt x="34482" y="50978"/>
                </a:lnTo>
                <a:lnTo>
                  <a:pt x="35886" y="47876"/>
                </a:lnTo>
                <a:lnTo>
                  <a:pt x="37815" y="44816"/>
                </a:lnTo>
                <a:lnTo>
                  <a:pt x="40093" y="41783"/>
                </a:lnTo>
                <a:lnTo>
                  <a:pt x="42603" y="37777"/>
                </a:lnTo>
                <a:lnTo>
                  <a:pt x="45270" y="33122"/>
                </a:lnTo>
                <a:lnTo>
                  <a:pt x="48039" y="28035"/>
                </a:lnTo>
                <a:lnTo>
                  <a:pt x="50878" y="23650"/>
                </a:lnTo>
                <a:lnTo>
                  <a:pt x="53763" y="19735"/>
                </a:lnTo>
                <a:lnTo>
                  <a:pt x="56677" y="16133"/>
                </a:lnTo>
                <a:lnTo>
                  <a:pt x="59613" y="13732"/>
                </a:lnTo>
                <a:lnTo>
                  <a:pt x="62562" y="12131"/>
                </a:lnTo>
                <a:lnTo>
                  <a:pt x="65521" y="11064"/>
                </a:lnTo>
                <a:lnTo>
                  <a:pt x="68485" y="9360"/>
                </a:lnTo>
                <a:lnTo>
                  <a:pt x="71454" y="7232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530"/>
          <p:cNvSpPr/>
          <p:nvPr/>
        </p:nvSpPr>
        <p:spPr>
          <a:xfrm>
            <a:off x="1634132" y="5331023"/>
            <a:ext cx="1946673" cy="469468"/>
          </a:xfrm>
          <a:custGeom>
            <a:avLst/>
            <a:gdLst/>
            <a:ahLst/>
            <a:cxnLst/>
            <a:rect l="0" t="0" r="0" b="0"/>
            <a:pathLst>
              <a:path w="1946673" h="469468">
                <a:moveTo>
                  <a:pt x="0" y="437555"/>
                </a:moveTo>
                <a:lnTo>
                  <a:pt x="0" y="432814"/>
                </a:lnTo>
                <a:lnTo>
                  <a:pt x="992" y="431417"/>
                </a:lnTo>
                <a:lnTo>
                  <a:pt x="2646" y="430486"/>
                </a:lnTo>
                <a:lnTo>
                  <a:pt x="7130" y="429452"/>
                </a:lnTo>
                <a:lnTo>
                  <a:pt x="38709" y="428635"/>
                </a:lnTo>
                <a:lnTo>
                  <a:pt x="41681" y="429623"/>
                </a:lnTo>
                <a:lnTo>
                  <a:pt x="47629" y="433368"/>
                </a:lnTo>
                <a:lnTo>
                  <a:pt x="56226" y="435694"/>
                </a:lnTo>
                <a:lnTo>
                  <a:pt x="83693" y="438301"/>
                </a:lnTo>
                <a:lnTo>
                  <a:pt x="107225" y="444574"/>
                </a:lnTo>
                <a:lnTo>
                  <a:pt x="119093" y="446627"/>
                </a:lnTo>
                <a:lnTo>
                  <a:pt x="137923" y="452369"/>
                </a:lnTo>
                <a:lnTo>
                  <a:pt x="193109" y="455295"/>
                </a:lnTo>
                <a:lnTo>
                  <a:pt x="244221" y="456399"/>
                </a:lnTo>
                <a:lnTo>
                  <a:pt x="286161" y="463102"/>
                </a:lnTo>
                <a:lnTo>
                  <a:pt x="339364" y="464234"/>
                </a:lnTo>
                <a:lnTo>
                  <a:pt x="375054" y="469467"/>
                </a:lnTo>
                <a:lnTo>
                  <a:pt x="428626" y="464924"/>
                </a:lnTo>
                <a:lnTo>
                  <a:pt x="488340" y="464395"/>
                </a:lnTo>
                <a:lnTo>
                  <a:pt x="789193" y="464344"/>
                </a:lnTo>
                <a:lnTo>
                  <a:pt x="841306" y="457276"/>
                </a:lnTo>
                <a:lnTo>
                  <a:pt x="893037" y="455659"/>
                </a:lnTo>
                <a:lnTo>
                  <a:pt x="938219" y="452816"/>
                </a:lnTo>
                <a:lnTo>
                  <a:pt x="991091" y="447318"/>
                </a:lnTo>
                <a:lnTo>
                  <a:pt x="1033766" y="444003"/>
                </a:lnTo>
                <a:lnTo>
                  <a:pt x="1064663" y="439465"/>
                </a:lnTo>
                <a:lnTo>
                  <a:pt x="1096308" y="435475"/>
                </a:lnTo>
                <a:lnTo>
                  <a:pt x="1127181" y="430654"/>
                </a:lnTo>
                <a:lnTo>
                  <a:pt x="1178804" y="427900"/>
                </a:lnTo>
                <a:lnTo>
                  <a:pt x="1230937" y="420972"/>
                </a:lnTo>
                <a:lnTo>
                  <a:pt x="1283834" y="412795"/>
                </a:lnTo>
                <a:lnTo>
                  <a:pt x="1312059" y="408721"/>
                </a:lnTo>
                <a:lnTo>
                  <a:pt x="1331247" y="404896"/>
                </a:lnTo>
                <a:lnTo>
                  <a:pt x="1382825" y="397498"/>
                </a:lnTo>
                <a:lnTo>
                  <a:pt x="1437568" y="388569"/>
                </a:lnTo>
                <a:lnTo>
                  <a:pt x="1482314" y="377513"/>
                </a:lnTo>
                <a:lnTo>
                  <a:pt x="1509113" y="373131"/>
                </a:lnTo>
                <a:lnTo>
                  <a:pt x="1555627" y="359665"/>
                </a:lnTo>
                <a:lnTo>
                  <a:pt x="1581106" y="355276"/>
                </a:lnTo>
                <a:lnTo>
                  <a:pt x="1604862" y="350337"/>
                </a:lnTo>
                <a:lnTo>
                  <a:pt x="1627114" y="346228"/>
                </a:lnTo>
                <a:lnTo>
                  <a:pt x="1675394" y="332044"/>
                </a:lnTo>
                <a:lnTo>
                  <a:pt x="1731792" y="319439"/>
                </a:lnTo>
                <a:lnTo>
                  <a:pt x="1744014" y="315605"/>
                </a:lnTo>
                <a:lnTo>
                  <a:pt x="1762051" y="312456"/>
                </a:lnTo>
                <a:lnTo>
                  <a:pt x="1785923" y="305651"/>
                </a:lnTo>
                <a:lnTo>
                  <a:pt x="1809565" y="302886"/>
                </a:lnTo>
                <a:lnTo>
                  <a:pt x="1828491" y="296595"/>
                </a:lnTo>
                <a:lnTo>
                  <a:pt x="1851330" y="294932"/>
                </a:lnTo>
                <a:lnTo>
                  <a:pt x="1911015" y="294680"/>
                </a:lnTo>
                <a:lnTo>
                  <a:pt x="1927452" y="294680"/>
                </a:lnTo>
                <a:lnTo>
                  <a:pt x="1927906" y="295671"/>
                </a:lnTo>
                <a:lnTo>
                  <a:pt x="1928693" y="302368"/>
                </a:lnTo>
                <a:lnTo>
                  <a:pt x="1929725" y="302782"/>
                </a:lnTo>
                <a:lnTo>
                  <a:pt x="1937736" y="303609"/>
                </a:lnTo>
                <a:lnTo>
                  <a:pt x="1937739" y="303609"/>
                </a:lnTo>
                <a:lnTo>
                  <a:pt x="1937742" y="303609"/>
                </a:lnTo>
                <a:lnTo>
                  <a:pt x="1928845" y="294712"/>
                </a:lnTo>
                <a:lnTo>
                  <a:pt x="1937375" y="294680"/>
                </a:lnTo>
                <a:lnTo>
                  <a:pt x="1937721" y="280441"/>
                </a:lnTo>
                <a:lnTo>
                  <a:pt x="1937743" y="190376"/>
                </a:lnTo>
                <a:lnTo>
                  <a:pt x="1935097" y="178539"/>
                </a:lnTo>
                <a:lnTo>
                  <a:pt x="1931605" y="166663"/>
                </a:lnTo>
                <a:lnTo>
                  <a:pt x="1930054" y="154770"/>
                </a:lnTo>
                <a:lnTo>
                  <a:pt x="1929181" y="141659"/>
                </a:lnTo>
                <a:lnTo>
                  <a:pt x="1928976" y="132082"/>
                </a:lnTo>
                <a:lnTo>
                  <a:pt x="1928813" y="51994"/>
                </a:lnTo>
                <a:lnTo>
                  <a:pt x="1929805" y="48554"/>
                </a:lnTo>
                <a:lnTo>
                  <a:pt x="1934950" y="38970"/>
                </a:lnTo>
                <a:lnTo>
                  <a:pt x="1936501" y="32864"/>
                </a:lnTo>
                <a:lnTo>
                  <a:pt x="1937375" y="23849"/>
                </a:lnTo>
                <a:lnTo>
                  <a:pt x="1938489" y="20860"/>
                </a:lnTo>
                <a:lnTo>
                  <a:pt x="1945399" y="10697"/>
                </a:lnTo>
                <a:lnTo>
                  <a:pt x="1946106" y="7069"/>
                </a:lnTo>
                <a:lnTo>
                  <a:pt x="19466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531"/>
          <p:cNvSpPr/>
          <p:nvPr/>
        </p:nvSpPr>
        <p:spPr>
          <a:xfrm>
            <a:off x="3205757" y="5036344"/>
            <a:ext cx="660798" cy="232172"/>
          </a:xfrm>
          <a:custGeom>
            <a:avLst/>
            <a:gdLst/>
            <a:ahLst/>
            <a:cxnLst/>
            <a:rect l="0" t="0" r="0" b="0"/>
            <a:pathLst>
              <a:path w="660798" h="232172">
                <a:moveTo>
                  <a:pt x="0" y="26788"/>
                </a:moveTo>
                <a:lnTo>
                  <a:pt x="189139" y="26788"/>
                </a:lnTo>
                <a:lnTo>
                  <a:pt x="198495" y="24143"/>
                </a:lnTo>
                <a:lnTo>
                  <a:pt x="209267" y="20651"/>
                </a:lnTo>
                <a:lnTo>
                  <a:pt x="229705" y="18410"/>
                </a:lnTo>
                <a:lnTo>
                  <a:pt x="243591" y="17968"/>
                </a:lnTo>
                <a:lnTo>
                  <a:pt x="246730" y="16939"/>
                </a:lnTo>
                <a:lnTo>
                  <a:pt x="255888" y="11743"/>
                </a:lnTo>
                <a:lnTo>
                  <a:pt x="261895" y="10180"/>
                </a:lnTo>
                <a:lnTo>
                  <a:pt x="279793" y="9038"/>
                </a:lnTo>
                <a:lnTo>
                  <a:pt x="282771" y="8010"/>
                </a:lnTo>
                <a:lnTo>
                  <a:pt x="291703" y="2813"/>
                </a:lnTo>
                <a:lnTo>
                  <a:pt x="301846" y="369"/>
                </a:lnTo>
                <a:lnTo>
                  <a:pt x="312528" y="0"/>
                </a:lnTo>
                <a:lnTo>
                  <a:pt x="312538" y="7688"/>
                </a:lnTo>
                <a:lnTo>
                  <a:pt x="313531" y="8101"/>
                </a:lnTo>
                <a:lnTo>
                  <a:pt x="317279" y="8561"/>
                </a:lnTo>
                <a:lnTo>
                  <a:pt x="318676" y="9675"/>
                </a:lnTo>
                <a:lnTo>
                  <a:pt x="319607" y="11411"/>
                </a:lnTo>
                <a:lnTo>
                  <a:pt x="321101" y="16585"/>
                </a:lnTo>
                <a:lnTo>
                  <a:pt x="321396" y="23744"/>
                </a:lnTo>
                <a:lnTo>
                  <a:pt x="321455" y="28832"/>
                </a:lnTo>
                <a:lnTo>
                  <a:pt x="321466" y="34358"/>
                </a:lnTo>
                <a:lnTo>
                  <a:pt x="326209" y="40055"/>
                </a:lnTo>
                <a:lnTo>
                  <a:pt x="327606" y="42578"/>
                </a:lnTo>
                <a:lnTo>
                  <a:pt x="329157" y="48027"/>
                </a:lnTo>
                <a:lnTo>
                  <a:pt x="329847" y="53756"/>
                </a:lnTo>
                <a:lnTo>
                  <a:pt x="330153" y="59610"/>
                </a:lnTo>
                <a:lnTo>
                  <a:pt x="330289" y="65519"/>
                </a:lnTo>
                <a:lnTo>
                  <a:pt x="330399" y="102476"/>
                </a:lnTo>
                <a:lnTo>
                  <a:pt x="331391" y="105027"/>
                </a:lnTo>
                <a:lnTo>
                  <a:pt x="335139" y="110509"/>
                </a:lnTo>
                <a:lnTo>
                  <a:pt x="338087" y="114433"/>
                </a:lnTo>
                <a:lnTo>
                  <a:pt x="338777" y="117997"/>
                </a:lnTo>
                <a:lnTo>
                  <a:pt x="339083" y="122888"/>
                </a:lnTo>
                <a:lnTo>
                  <a:pt x="339296" y="132293"/>
                </a:lnTo>
                <a:lnTo>
                  <a:pt x="339319" y="138196"/>
                </a:lnTo>
                <a:lnTo>
                  <a:pt x="340314" y="139755"/>
                </a:lnTo>
                <a:lnTo>
                  <a:pt x="341970" y="140795"/>
                </a:lnTo>
                <a:lnTo>
                  <a:pt x="344066" y="141488"/>
                </a:lnTo>
                <a:lnTo>
                  <a:pt x="345463" y="142942"/>
                </a:lnTo>
                <a:lnTo>
                  <a:pt x="346395" y="144904"/>
                </a:lnTo>
                <a:lnTo>
                  <a:pt x="347890" y="150441"/>
                </a:lnTo>
                <a:lnTo>
                  <a:pt x="348185" y="157671"/>
                </a:lnTo>
                <a:lnTo>
                  <a:pt x="348244" y="162775"/>
                </a:lnTo>
                <a:lnTo>
                  <a:pt x="348248" y="165071"/>
                </a:lnTo>
                <a:lnTo>
                  <a:pt x="349244" y="167594"/>
                </a:lnTo>
                <a:lnTo>
                  <a:pt x="352995" y="173043"/>
                </a:lnTo>
                <a:lnTo>
                  <a:pt x="355946" y="176949"/>
                </a:lnTo>
                <a:lnTo>
                  <a:pt x="356636" y="180508"/>
                </a:lnTo>
                <a:lnTo>
                  <a:pt x="357115" y="187591"/>
                </a:lnTo>
                <a:lnTo>
                  <a:pt x="357187" y="209978"/>
                </a:lnTo>
                <a:lnTo>
                  <a:pt x="358180" y="211423"/>
                </a:lnTo>
                <a:lnTo>
                  <a:pt x="359833" y="212386"/>
                </a:lnTo>
                <a:lnTo>
                  <a:pt x="364876" y="213931"/>
                </a:lnTo>
                <a:lnTo>
                  <a:pt x="365290" y="215050"/>
                </a:lnTo>
                <a:lnTo>
                  <a:pt x="366008" y="221967"/>
                </a:lnTo>
                <a:lnTo>
                  <a:pt x="366115" y="227949"/>
                </a:lnTo>
                <a:lnTo>
                  <a:pt x="366117" y="230920"/>
                </a:lnTo>
                <a:lnTo>
                  <a:pt x="367109" y="231337"/>
                </a:lnTo>
                <a:lnTo>
                  <a:pt x="375041" y="232171"/>
                </a:lnTo>
                <a:lnTo>
                  <a:pt x="375047" y="232171"/>
                </a:lnTo>
                <a:lnTo>
                  <a:pt x="375047" y="227431"/>
                </a:lnTo>
                <a:lnTo>
                  <a:pt x="376039" y="226034"/>
                </a:lnTo>
                <a:lnTo>
                  <a:pt x="377693" y="225103"/>
                </a:lnTo>
                <a:lnTo>
                  <a:pt x="383609" y="223350"/>
                </a:lnTo>
                <a:lnTo>
                  <a:pt x="403880" y="223242"/>
                </a:lnTo>
                <a:lnTo>
                  <a:pt x="609785" y="223241"/>
                </a:lnTo>
                <a:lnTo>
                  <a:pt x="612899" y="224233"/>
                </a:lnTo>
                <a:lnTo>
                  <a:pt x="622020" y="229378"/>
                </a:lnTo>
                <a:lnTo>
                  <a:pt x="628019" y="230930"/>
                </a:lnTo>
                <a:lnTo>
                  <a:pt x="647896" y="232099"/>
                </a:lnTo>
                <a:lnTo>
                  <a:pt x="660797" y="2321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532"/>
          <p:cNvSpPr/>
          <p:nvPr/>
        </p:nvSpPr>
        <p:spPr>
          <a:xfrm>
            <a:off x="3634382" y="5339953"/>
            <a:ext cx="285751" cy="17860"/>
          </a:xfrm>
          <a:custGeom>
            <a:avLst/>
            <a:gdLst/>
            <a:ahLst/>
            <a:cxnLst/>
            <a:rect l="0" t="0" r="0" b="0"/>
            <a:pathLst>
              <a:path w="285751" h="17860">
                <a:moveTo>
                  <a:pt x="0" y="0"/>
                </a:moveTo>
                <a:lnTo>
                  <a:pt x="29812" y="0"/>
                </a:lnTo>
                <a:lnTo>
                  <a:pt x="32773" y="991"/>
                </a:lnTo>
                <a:lnTo>
                  <a:pt x="35739" y="2645"/>
                </a:lnTo>
                <a:lnTo>
                  <a:pt x="38709" y="4740"/>
                </a:lnTo>
                <a:lnTo>
                  <a:pt x="41681" y="6136"/>
                </a:lnTo>
                <a:lnTo>
                  <a:pt x="44655" y="7067"/>
                </a:lnTo>
                <a:lnTo>
                  <a:pt x="47629" y="7688"/>
                </a:lnTo>
                <a:lnTo>
                  <a:pt x="51597" y="8102"/>
                </a:lnTo>
                <a:lnTo>
                  <a:pt x="56226" y="8377"/>
                </a:lnTo>
                <a:lnTo>
                  <a:pt x="61296" y="8562"/>
                </a:lnTo>
                <a:lnTo>
                  <a:pt x="65670" y="7692"/>
                </a:lnTo>
                <a:lnTo>
                  <a:pt x="69577" y="6120"/>
                </a:lnTo>
                <a:lnTo>
                  <a:pt x="73173" y="4080"/>
                </a:lnTo>
                <a:lnTo>
                  <a:pt x="77556" y="2720"/>
                </a:lnTo>
                <a:lnTo>
                  <a:pt x="82462" y="1813"/>
                </a:lnTo>
                <a:lnTo>
                  <a:pt x="87717" y="1208"/>
                </a:lnTo>
                <a:lnTo>
                  <a:pt x="93204" y="806"/>
                </a:lnTo>
                <a:lnTo>
                  <a:pt x="98847" y="537"/>
                </a:lnTo>
                <a:lnTo>
                  <a:pt x="110409" y="238"/>
                </a:lnTo>
                <a:lnTo>
                  <a:pt x="122162" y="106"/>
                </a:lnTo>
                <a:lnTo>
                  <a:pt x="128074" y="1062"/>
                </a:lnTo>
                <a:lnTo>
                  <a:pt x="134000" y="2692"/>
                </a:lnTo>
                <a:lnTo>
                  <a:pt x="139935" y="4772"/>
                </a:lnTo>
                <a:lnTo>
                  <a:pt x="145876" y="6157"/>
                </a:lnTo>
                <a:lnTo>
                  <a:pt x="151821" y="7081"/>
                </a:lnTo>
                <a:lnTo>
                  <a:pt x="157769" y="7698"/>
                </a:lnTo>
                <a:lnTo>
                  <a:pt x="163718" y="8108"/>
                </a:lnTo>
                <a:lnTo>
                  <a:pt x="169669" y="8382"/>
                </a:lnTo>
                <a:lnTo>
                  <a:pt x="175621" y="8564"/>
                </a:lnTo>
                <a:lnTo>
                  <a:pt x="181573" y="9678"/>
                </a:lnTo>
                <a:lnTo>
                  <a:pt x="187525" y="11413"/>
                </a:lnTo>
                <a:lnTo>
                  <a:pt x="193478" y="13562"/>
                </a:lnTo>
                <a:lnTo>
                  <a:pt x="199431" y="14994"/>
                </a:lnTo>
                <a:lnTo>
                  <a:pt x="205384" y="15949"/>
                </a:lnTo>
                <a:lnTo>
                  <a:pt x="211337" y="16586"/>
                </a:lnTo>
                <a:lnTo>
                  <a:pt x="217289" y="17010"/>
                </a:lnTo>
                <a:lnTo>
                  <a:pt x="223243" y="17293"/>
                </a:lnTo>
                <a:lnTo>
                  <a:pt x="235149" y="17608"/>
                </a:lnTo>
                <a:lnTo>
                  <a:pt x="28575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533"/>
          <p:cNvSpPr/>
          <p:nvPr/>
        </p:nvSpPr>
        <p:spPr>
          <a:xfrm>
            <a:off x="3902282" y="5080992"/>
            <a:ext cx="320170" cy="446375"/>
          </a:xfrm>
          <a:custGeom>
            <a:avLst/>
            <a:gdLst/>
            <a:ahLst/>
            <a:cxnLst/>
            <a:rect l="0" t="0" r="0" b="0"/>
            <a:pathLst>
              <a:path w="320170" h="446375">
                <a:moveTo>
                  <a:pt x="71428" y="26788"/>
                </a:moveTo>
                <a:lnTo>
                  <a:pt x="66687" y="26788"/>
                </a:lnTo>
                <a:lnTo>
                  <a:pt x="65291" y="27781"/>
                </a:lnTo>
                <a:lnTo>
                  <a:pt x="64360" y="29434"/>
                </a:lnTo>
                <a:lnTo>
                  <a:pt x="63326" y="33917"/>
                </a:lnTo>
                <a:lnTo>
                  <a:pt x="62607" y="47779"/>
                </a:lnTo>
                <a:lnTo>
                  <a:pt x="61579" y="50704"/>
                </a:lnTo>
                <a:lnTo>
                  <a:pt x="57790" y="56599"/>
                </a:lnTo>
                <a:lnTo>
                  <a:pt x="55445" y="65174"/>
                </a:lnTo>
                <a:lnTo>
                  <a:pt x="54820" y="70238"/>
                </a:lnTo>
                <a:lnTo>
                  <a:pt x="53411" y="74606"/>
                </a:lnTo>
                <a:lnTo>
                  <a:pt x="47679" y="86487"/>
                </a:lnTo>
                <a:lnTo>
                  <a:pt x="45990" y="96647"/>
                </a:lnTo>
                <a:lnTo>
                  <a:pt x="42594" y="107777"/>
                </a:lnTo>
                <a:lnTo>
                  <a:pt x="38769" y="119338"/>
                </a:lnTo>
                <a:lnTo>
                  <a:pt x="37069" y="131091"/>
                </a:lnTo>
                <a:lnTo>
                  <a:pt x="33668" y="142929"/>
                </a:lnTo>
                <a:lnTo>
                  <a:pt x="29841" y="154805"/>
                </a:lnTo>
                <a:lnTo>
                  <a:pt x="28140" y="166698"/>
                </a:lnTo>
                <a:lnTo>
                  <a:pt x="24739" y="178598"/>
                </a:lnTo>
                <a:lnTo>
                  <a:pt x="22442" y="184550"/>
                </a:lnTo>
                <a:lnTo>
                  <a:pt x="20912" y="191494"/>
                </a:lnTo>
                <a:lnTo>
                  <a:pt x="19891" y="199100"/>
                </a:lnTo>
                <a:lnTo>
                  <a:pt x="19211" y="207147"/>
                </a:lnTo>
                <a:lnTo>
                  <a:pt x="18757" y="215489"/>
                </a:lnTo>
                <a:lnTo>
                  <a:pt x="18253" y="232694"/>
                </a:lnTo>
                <a:lnTo>
                  <a:pt x="17127" y="240457"/>
                </a:lnTo>
                <a:lnTo>
                  <a:pt x="13229" y="254375"/>
                </a:lnTo>
                <a:lnTo>
                  <a:pt x="11793" y="261857"/>
                </a:lnTo>
                <a:lnTo>
                  <a:pt x="10836" y="269821"/>
                </a:lnTo>
                <a:lnTo>
                  <a:pt x="10197" y="278106"/>
                </a:lnTo>
                <a:lnTo>
                  <a:pt x="9771" y="285616"/>
                </a:lnTo>
                <a:lnTo>
                  <a:pt x="9299" y="299250"/>
                </a:lnTo>
                <a:lnTo>
                  <a:pt x="8995" y="324172"/>
                </a:lnTo>
                <a:lnTo>
                  <a:pt x="8954" y="336230"/>
                </a:lnTo>
                <a:lnTo>
                  <a:pt x="6289" y="348203"/>
                </a:lnTo>
                <a:lnTo>
                  <a:pt x="2790" y="360140"/>
                </a:lnTo>
                <a:lnTo>
                  <a:pt x="1235" y="372059"/>
                </a:lnTo>
                <a:lnTo>
                  <a:pt x="359" y="385185"/>
                </a:lnTo>
                <a:lnTo>
                  <a:pt x="154" y="394766"/>
                </a:lnTo>
                <a:lnTo>
                  <a:pt x="0" y="422258"/>
                </a:lnTo>
                <a:lnTo>
                  <a:pt x="989" y="425372"/>
                </a:lnTo>
                <a:lnTo>
                  <a:pt x="8888" y="437507"/>
                </a:lnTo>
                <a:lnTo>
                  <a:pt x="16606" y="445239"/>
                </a:lnTo>
                <a:lnTo>
                  <a:pt x="19943" y="445930"/>
                </a:lnTo>
                <a:lnTo>
                  <a:pt x="27400" y="446320"/>
                </a:lnTo>
                <a:lnTo>
                  <a:pt x="30170" y="446374"/>
                </a:lnTo>
                <a:lnTo>
                  <a:pt x="33009" y="445419"/>
                </a:lnTo>
                <a:lnTo>
                  <a:pt x="41744" y="440326"/>
                </a:lnTo>
                <a:lnTo>
                  <a:pt x="47652" y="438786"/>
                </a:lnTo>
                <a:lnTo>
                  <a:pt x="56231" y="438101"/>
                </a:lnTo>
                <a:lnTo>
                  <a:pt x="65666" y="437797"/>
                </a:lnTo>
                <a:lnTo>
                  <a:pt x="73167" y="437663"/>
                </a:lnTo>
                <a:lnTo>
                  <a:pt x="82453" y="434956"/>
                </a:lnTo>
                <a:lnTo>
                  <a:pt x="92203" y="431439"/>
                </a:lnTo>
                <a:lnTo>
                  <a:pt x="99844" y="429875"/>
                </a:lnTo>
                <a:lnTo>
                  <a:pt x="109193" y="426534"/>
                </a:lnTo>
                <a:lnTo>
                  <a:pt x="114464" y="424254"/>
                </a:lnTo>
                <a:lnTo>
                  <a:pt x="125613" y="419076"/>
                </a:lnTo>
                <a:lnTo>
                  <a:pt x="178601" y="392890"/>
                </a:lnTo>
                <a:lnTo>
                  <a:pt x="184548" y="389919"/>
                </a:lnTo>
                <a:lnTo>
                  <a:pt x="193803" y="383971"/>
                </a:lnTo>
                <a:lnTo>
                  <a:pt x="202215" y="377029"/>
                </a:lnTo>
                <a:lnTo>
                  <a:pt x="207236" y="372399"/>
                </a:lnTo>
                <a:lnTo>
                  <a:pt x="212569" y="367328"/>
                </a:lnTo>
                <a:lnTo>
                  <a:pt x="218108" y="362955"/>
                </a:lnTo>
                <a:lnTo>
                  <a:pt x="223785" y="359048"/>
                </a:lnTo>
                <a:lnTo>
                  <a:pt x="229554" y="355451"/>
                </a:lnTo>
                <a:lnTo>
                  <a:pt x="238610" y="346163"/>
                </a:lnTo>
                <a:lnTo>
                  <a:pt x="246934" y="335421"/>
                </a:lnTo>
                <a:lnTo>
                  <a:pt x="251932" y="329777"/>
                </a:lnTo>
                <a:lnTo>
                  <a:pt x="261785" y="319208"/>
                </a:lnTo>
                <a:lnTo>
                  <a:pt x="269472" y="311204"/>
                </a:lnTo>
                <a:lnTo>
                  <a:pt x="278841" y="299047"/>
                </a:lnTo>
                <a:lnTo>
                  <a:pt x="284117" y="291638"/>
                </a:lnTo>
                <a:lnTo>
                  <a:pt x="292626" y="278114"/>
                </a:lnTo>
                <a:lnTo>
                  <a:pt x="299715" y="265489"/>
                </a:lnTo>
                <a:lnTo>
                  <a:pt x="306173" y="253263"/>
                </a:lnTo>
                <a:lnTo>
                  <a:pt x="309704" y="241214"/>
                </a:lnTo>
                <a:lnTo>
                  <a:pt x="311274" y="228253"/>
                </a:lnTo>
                <a:lnTo>
                  <a:pt x="311693" y="220629"/>
                </a:lnTo>
                <a:lnTo>
                  <a:pt x="311972" y="212570"/>
                </a:lnTo>
                <a:lnTo>
                  <a:pt x="313150" y="205213"/>
                </a:lnTo>
                <a:lnTo>
                  <a:pt x="317105" y="191747"/>
                </a:lnTo>
                <a:lnTo>
                  <a:pt x="318557" y="184386"/>
                </a:lnTo>
                <a:lnTo>
                  <a:pt x="319524" y="176502"/>
                </a:lnTo>
                <a:lnTo>
                  <a:pt x="320169" y="168269"/>
                </a:lnTo>
                <a:lnTo>
                  <a:pt x="319607" y="160796"/>
                </a:lnTo>
                <a:lnTo>
                  <a:pt x="315067" y="140798"/>
                </a:lnTo>
                <a:lnTo>
                  <a:pt x="313658" y="128392"/>
                </a:lnTo>
                <a:lnTo>
                  <a:pt x="312289" y="121313"/>
                </a:lnTo>
                <a:lnTo>
                  <a:pt x="310385" y="113618"/>
                </a:lnTo>
                <a:lnTo>
                  <a:pt x="308123" y="105510"/>
                </a:lnTo>
                <a:lnTo>
                  <a:pt x="302965" y="93856"/>
                </a:lnTo>
                <a:lnTo>
                  <a:pt x="297365" y="84378"/>
                </a:lnTo>
                <a:lnTo>
                  <a:pt x="291568" y="73551"/>
                </a:lnTo>
                <a:lnTo>
                  <a:pt x="282727" y="56298"/>
                </a:lnTo>
                <a:lnTo>
                  <a:pt x="273823" y="43359"/>
                </a:lnTo>
                <a:lnTo>
                  <a:pt x="265231" y="36469"/>
                </a:lnTo>
                <a:lnTo>
                  <a:pt x="255789" y="30098"/>
                </a:lnTo>
                <a:lnTo>
                  <a:pt x="248285" y="23961"/>
                </a:lnTo>
                <a:lnTo>
                  <a:pt x="238997" y="17925"/>
                </a:lnTo>
                <a:lnTo>
                  <a:pt x="233743" y="14926"/>
                </a:lnTo>
                <a:lnTo>
                  <a:pt x="222612" y="8949"/>
                </a:lnTo>
                <a:lnTo>
                  <a:pt x="216866" y="5965"/>
                </a:lnTo>
                <a:lnTo>
                  <a:pt x="211051" y="3977"/>
                </a:lnTo>
                <a:lnTo>
                  <a:pt x="205189" y="2651"/>
                </a:lnTo>
                <a:lnTo>
                  <a:pt x="199297" y="1767"/>
                </a:lnTo>
                <a:lnTo>
                  <a:pt x="193385" y="1178"/>
                </a:lnTo>
                <a:lnTo>
                  <a:pt x="187459" y="785"/>
                </a:lnTo>
                <a:lnTo>
                  <a:pt x="181525" y="523"/>
                </a:lnTo>
                <a:lnTo>
                  <a:pt x="169639" y="233"/>
                </a:lnTo>
                <a:lnTo>
                  <a:pt x="83702" y="0"/>
                </a:lnTo>
                <a:lnTo>
                  <a:pt x="77626" y="992"/>
                </a:lnTo>
                <a:lnTo>
                  <a:pt x="71592" y="2646"/>
                </a:lnTo>
                <a:lnTo>
                  <a:pt x="65584" y="4740"/>
                </a:lnTo>
                <a:lnTo>
                  <a:pt x="59594" y="6136"/>
                </a:lnTo>
                <a:lnTo>
                  <a:pt x="53617" y="7067"/>
                </a:lnTo>
                <a:lnTo>
                  <a:pt x="47648" y="7688"/>
                </a:lnTo>
                <a:lnTo>
                  <a:pt x="38370" y="11023"/>
                </a:lnTo>
                <a:lnTo>
                  <a:pt x="30939" y="14820"/>
                </a:lnTo>
                <a:lnTo>
                  <a:pt x="27568" y="15833"/>
                </a:lnTo>
                <a:lnTo>
                  <a:pt x="1785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534"/>
          <p:cNvSpPr/>
          <p:nvPr/>
        </p:nvSpPr>
        <p:spPr>
          <a:xfrm>
            <a:off x="4250531" y="5197078"/>
            <a:ext cx="178472" cy="133542"/>
          </a:xfrm>
          <a:custGeom>
            <a:avLst/>
            <a:gdLst/>
            <a:ahLst/>
            <a:cxnLst/>
            <a:rect l="0" t="0" r="0" b="0"/>
            <a:pathLst>
              <a:path w="178472" h="133542">
                <a:moveTo>
                  <a:pt x="0" y="8929"/>
                </a:moveTo>
                <a:lnTo>
                  <a:pt x="64221" y="8929"/>
                </a:lnTo>
                <a:lnTo>
                  <a:pt x="68611" y="9921"/>
                </a:lnTo>
                <a:lnTo>
                  <a:pt x="73522" y="11575"/>
                </a:lnTo>
                <a:lnTo>
                  <a:pt x="78780" y="13669"/>
                </a:lnTo>
                <a:lnTo>
                  <a:pt x="84270" y="15066"/>
                </a:lnTo>
                <a:lnTo>
                  <a:pt x="89914" y="15997"/>
                </a:lnTo>
                <a:lnTo>
                  <a:pt x="95661" y="16618"/>
                </a:lnTo>
                <a:lnTo>
                  <a:pt x="100485" y="18023"/>
                </a:lnTo>
                <a:lnTo>
                  <a:pt x="104693" y="19953"/>
                </a:lnTo>
                <a:lnTo>
                  <a:pt x="108490" y="22232"/>
                </a:lnTo>
                <a:lnTo>
                  <a:pt x="112014" y="23751"/>
                </a:lnTo>
                <a:lnTo>
                  <a:pt x="115356" y="24763"/>
                </a:lnTo>
                <a:lnTo>
                  <a:pt x="118576" y="25438"/>
                </a:lnTo>
                <a:lnTo>
                  <a:pt x="121714" y="26881"/>
                </a:lnTo>
                <a:lnTo>
                  <a:pt x="124799" y="28835"/>
                </a:lnTo>
                <a:lnTo>
                  <a:pt x="127848" y="31129"/>
                </a:lnTo>
                <a:lnTo>
                  <a:pt x="130872" y="33651"/>
                </a:lnTo>
                <a:lnTo>
                  <a:pt x="133881" y="36324"/>
                </a:lnTo>
                <a:lnTo>
                  <a:pt x="139870" y="41941"/>
                </a:lnTo>
                <a:lnTo>
                  <a:pt x="154777" y="56590"/>
                </a:lnTo>
                <a:lnTo>
                  <a:pt x="163709" y="65494"/>
                </a:lnTo>
                <a:lnTo>
                  <a:pt x="165694" y="68468"/>
                </a:lnTo>
                <a:lnTo>
                  <a:pt x="167017" y="71442"/>
                </a:lnTo>
                <a:lnTo>
                  <a:pt x="167899" y="74416"/>
                </a:lnTo>
                <a:lnTo>
                  <a:pt x="169479" y="76400"/>
                </a:lnTo>
                <a:lnTo>
                  <a:pt x="171525" y="77722"/>
                </a:lnTo>
                <a:lnTo>
                  <a:pt x="173881" y="78604"/>
                </a:lnTo>
                <a:lnTo>
                  <a:pt x="175452" y="80183"/>
                </a:lnTo>
                <a:lnTo>
                  <a:pt x="176499" y="82229"/>
                </a:lnTo>
                <a:lnTo>
                  <a:pt x="177197" y="84585"/>
                </a:lnTo>
                <a:lnTo>
                  <a:pt x="177663" y="87147"/>
                </a:lnTo>
                <a:lnTo>
                  <a:pt x="177973" y="89848"/>
                </a:lnTo>
                <a:lnTo>
                  <a:pt x="178180" y="92641"/>
                </a:lnTo>
                <a:lnTo>
                  <a:pt x="178318" y="95495"/>
                </a:lnTo>
                <a:lnTo>
                  <a:pt x="178471" y="101312"/>
                </a:lnTo>
                <a:lnTo>
                  <a:pt x="177520" y="104252"/>
                </a:lnTo>
                <a:lnTo>
                  <a:pt x="175893" y="107204"/>
                </a:lnTo>
                <a:lnTo>
                  <a:pt x="170894" y="114331"/>
                </a:lnTo>
                <a:lnTo>
                  <a:pt x="170211" y="117952"/>
                </a:lnTo>
                <a:lnTo>
                  <a:pt x="170028" y="120306"/>
                </a:lnTo>
                <a:lnTo>
                  <a:pt x="168915" y="121876"/>
                </a:lnTo>
                <a:lnTo>
                  <a:pt x="167180" y="122922"/>
                </a:lnTo>
                <a:lnTo>
                  <a:pt x="165032" y="123620"/>
                </a:lnTo>
                <a:lnTo>
                  <a:pt x="159999" y="127040"/>
                </a:lnTo>
                <a:lnTo>
                  <a:pt x="157267" y="129342"/>
                </a:lnTo>
                <a:lnTo>
                  <a:pt x="154454" y="130877"/>
                </a:lnTo>
                <a:lnTo>
                  <a:pt x="151586" y="131899"/>
                </a:lnTo>
                <a:lnTo>
                  <a:pt x="148682" y="132581"/>
                </a:lnTo>
                <a:lnTo>
                  <a:pt x="145754" y="133036"/>
                </a:lnTo>
                <a:lnTo>
                  <a:pt x="142810" y="133339"/>
                </a:lnTo>
                <a:lnTo>
                  <a:pt x="139856" y="133541"/>
                </a:lnTo>
                <a:lnTo>
                  <a:pt x="135901" y="132683"/>
                </a:lnTo>
                <a:lnTo>
                  <a:pt x="131280" y="131120"/>
                </a:lnTo>
                <a:lnTo>
                  <a:pt x="126215" y="129085"/>
                </a:lnTo>
                <a:lnTo>
                  <a:pt x="121846" y="127728"/>
                </a:lnTo>
                <a:lnTo>
                  <a:pt x="117942" y="126824"/>
                </a:lnTo>
                <a:lnTo>
                  <a:pt x="114347" y="126221"/>
                </a:lnTo>
                <a:lnTo>
                  <a:pt x="110957" y="124827"/>
                </a:lnTo>
                <a:lnTo>
                  <a:pt x="107706" y="122905"/>
                </a:lnTo>
                <a:lnTo>
                  <a:pt x="104546" y="120632"/>
                </a:lnTo>
                <a:lnTo>
                  <a:pt x="101447" y="118125"/>
                </a:lnTo>
                <a:lnTo>
                  <a:pt x="98389" y="115460"/>
                </a:lnTo>
                <a:lnTo>
                  <a:pt x="95358" y="112692"/>
                </a:lnTo>
                <a:lnTo>
                  <a:pt x="92345" y="110847"/>
                </a:lnTo>
                <a:lnTo>
                  <a:pt x="89345" y="109617"/>
                </a:lnTo>
                <a:lnTo>
                  <a:pt x="86352" y="108796"/>
                </a:lnTo>
                <a:lnTo>
                  <a:pt x="82373" y="107257"/>
                </a:lnTo>
                <a:lnTo>
                  <a:pt x="77735" y="105240"/>
                </a:lnTo>
                <a:lnTo>
                  <a:pt x="72660" y="102901"/>
                </a:lnTo>
                <a:lnTo>
                  <a:pt x="68283" y="100351"/>
                </a:lnTo>
                <a:lnTo>
                  <a:pt x="64374" y="97658"/>
                </a:lnTo>
                <a:lnTo>
                  <a:pt x="60775" y="94871"/>
                </a:lnTo>
                <a:lnTo>
                  <a:pt x="57384" y="92020"/>
                </a:lnTo>
                <a:lnTo>
                  <a:pt x="54131" y="89129"/>
                </a:lnTo>
                <a:lnTo>
                  <a:pt x="50970" y="86208"/>
                </a:lnTo>
                <a:lnTo>
                  <a:pt x="48863" y="83269"/>
                </a:lnTo>
                <a:lnTo>
                  <a:pt x="47457" y="80317"/>
                </a:lnTo>
                <a:lnTo>
                  <a:pt x="46521" y="77357"/>
                </a:lnTo>
                <a:lnTo>
                  <a:pt x="44905" y="74392"/>
                </a:lnTo>
                <a:lnTo>
                  <a:pt x="42835" y="71422"/>
                </a:lnTo>
                <a:lnTo>
                  <a:pt x="40463" y="68450"/>
                </a:lnTo>
                <a:lnTo>
                  <a:pt x="38881" y="65477"/>
                </a:lnTo>
                <a:lnTo>
                  <a:pt x="37827" y="62503"/>
                </a:lnTo>
                <a:lnTo>
                  <a:pt x="37124" y="59528"/>
                </a:lnTo>
                <a:lnTo>
                  <a:pt x="36656" y="56552"/>
                </a:lnTo>
                <a:lnTo>
                  <a:pt x="36343" y="53576"/>
                </a:lnTo>
                <a:lnTo>
                  <a:pt x="36135" y="50600"/>
                </a:lnTo>
                <a:lnTo>
                  <a:pt x="35996" y="47624"/>
                </a:lnTo>
                <a:lnTo>
                  <a:pt x="35842" y="41671"/>
                </a:lnTo>
                <a:lnTo>
                  <a:pt x="35729" y="28552"/>
                </a:lnTo>
                <a:lnTo>
                  <a:pt x="38369" y="24927"/>
                </a:lnTo>
                <a:lnTo>
                  <a:pt x="40462" y="22571"/>
                </a:lnTo>
                <a:lnTo>
                  <a:pt x="41857" y="20008"/>
                </a:lnTo>
                <a:lnTo>
                  <a:pt x="42788" y="17307"/>
                </a:lnTo>
                <a:lnTo>
                  <a:pt x="43408" y="14515"/>
                </a:lnTo>
                <a:lnTo>
                  <a:pt x="44813" y="12653"/>
                </a:lnTo>
                <a:lnTo>
                  <a:pt x="46743" y="11412"/>
                </a:lnTo>
                <a:lnTo>
                  <a:pt x="49021" y="10584"/>
                </a:lnTo>
                <a:lnTo>
                  <a:pt x="50540" y="9041"/>
                </a:lnTo>
                <a:lnTo>
                  <a:pt x="51552" y="7019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535"/>
          <p:cNvSpPr/>
          <p:nvPr/>
        </p:nvSpPr>
        <p:spPr>
          <a:xfrm>
            <a:off x="4455914" y="4214812"/>
            <a:ext cx="901899" cy="1080460"/>
          </a:xfrm>
          <a:custGeom>
            <a:avLst/>
            <a:gdLst/>
            <a:ahLst/>
            <a:cxnLst/>
            <a:rect l="0" t="0" r="0" b="0"/>
            <a:pathLst>
              <a:path w="901899" h="1080460">
                <a:moveTo>
                  <a:pt x="0" y="1026914"/>
                </a:moveTo>
                <a:lnTo>
                  <a:pt x="7688" y="1026914"/>
                </a:lnTo>
                <a:lnTo>
                  <a:pt x="16509" y="1034603"/>
                </a:lnTo>
                <a:lnTo>
                  <a:pt x="19905" y="1035292"/>
                </a:lnTo>
                <a:lnTo>
                  <a:pt x="48003" y="1035841"/>
                </a:lnTo>
                <a:lnTo>
                  <a:pt x="50853" y="1036834"/>
                </a:lnTo>
                <a:lnTo>
                  <a:pt x="59606" y="1041980"/>
                </a:lnTo>
                <a:lnTo>
                  <a:pt x="65517" y="1043532"/>
                </a:lnTo>
                <a:lnTo>
                  <a:pt x="87314" y="1045693"/>
                </a:lnTo>
                <a:lnTo>
                  <a:pt x="105295" y="1051826"/>
                </a:lnTo>
                <a:lnTo>
                  <a:pt x="108891" y="1052452"/>
                </a:lnTo>
                <a:lnTo>
                  <a:pt x="115534" y="1055793"/>
                </a:lnTo>
                <a:lnTo>
                  <a:pt x="118695" y="1058073"/>
                </a:lnTo>
                <a:lnTo>
                  <a:pt x="127498" y="1060607"/>
                </a:lnTo>
                <a:lnTo>
                  <a:pt x="155108" y="1062366"/>
                </a:lnTo>
                <a:lnTo>
                  <a:pt x="166832" y="1062515"/>
                </a:lnTo>
                <a:lnTo>
                  <a:pt x="178658" y="1065226"/>
                </a:lnTo>
                <a:lnTo>
                  <a:pt x="193826" y="1069685"/>
                </a:lnTo>
                <a:lnTo>
                  <a:pt x="218118" y="1072308"/>
                </a:lnTo>
                <a:lnTo>
                  <a:pt x="241265" y="1078581"/>
                </a:lnTo>
                <a:lnTo>
                  <a:pt x="261655" y="1079926"/>
                </a:lnTo>
                <a:lnTo>
                  <a:pt x="283902" y="1080325"/>
                </a:lnTo>
                <a:lnTo>
                  <a:pt x="309197" y="1080459"/>
                </a:lnTo>
                <a:lnTo>
                  <a:pt x="321306" y="1077832"/>
                </a:lnTo>
                <a:lnTo>
                  <a:pt x="333302" y="1074349"/>
                </a:lnTo>
                <a:lnTo>
                  <a:pt x="359819" y="1072113"/>
                </a:lnTo>
                <a:lnTo>
                  <a:pt x="382110" y="1071726"/>
                </a:lnTo>
                <a:lnTo>
                  <a:pt x="514944" y="1071563"/>
                </a:lnTo>
                <a:lnTo>
                  <a:pt x="519905" y="1070570"/>
                </a:lnTo>
                <a:lnTo>
                  <a:pt x="534997" y="1064495"/>
                </a:lnTo>
                <a:lnTo>
                  <a:pt x="542378" y="1062468"/>
                </a:lnTo>
                <a:lnTo>
                  <a:pt x="559519" y="1055053"/>
                </a:lnTo>
                <a:lnTo>
                  <a:pt x="571882" y="1044167"/>
                </a:lnTo>
                <a:lnTo>
                  <a:pt x="574731" y="1041393"/>
                </a:lnTo>
                <a:lnTo>
                  <a:pt x="576630" y="1037559"/>
                </a:lnTo>
                <a:lnTo>
                  <a:pt x="580296" y="1023674"/>
                </a:lnTo>
                <a:lnTo>
                  <a:pt x="586233" y="1011843"/>
                </a:lnTo>
                <a:lnTo>
                  <a:pt x="588433" y="996211"/>
                </a:lnTo>
                <a:lnTo>
                  <a:pt x="589236" y="967260"/>
                </a:lnTo>
                <a:lnTo>
                  <a:pt x="589348" y="923965"/>
                </a:lnTo>
                <a:lnTo>
                  <a:pt x="583220" y="892036"/>
                </a:lnTo>
                <a:lnTo>
                  <a:pt x="580264" y="865903"/>
                </a:lnTo>
                <a:lnTo>
                  <a:pt x="573545" y="838317"/>
                </a:lnTo>
                <a:lnTo>
                  <a:pt x="565270" y="806441"/>
                </a:lnTo>
                <a:lnTo>
                  <a:pt x="557528" y="776711"/>
                </a:lnTo>
                <a:lnTo>
                  <a:pt x="553800" y="743208"/>
                </a:lnTo>
                <a:lnTo>
                  <a:pt x="549412" y="719914"/>
                </a:lnTo>
                <a:lnTo>
                  <a:pt x="544154" y="696332"/>
                </a:lnTo>
                <a:lnTo>
                  <a:pt x="537518" y="672621"/>
                </a:lnTo>
                <a:lnTo>
                  <a:pt x="527954" y="648854"/>
                </a:lnTo>
                <a:lnTo>
                  <a:pt x="519735" y="625062"/>
                </a:lnTo>
                <a:lnTo>
                  <a:pt x="512774" y="601258"/>
                </a:lnTo>
                <a:lnTo>
                  <a:pt x="503277" y="565545"/>
                </a:lnTo>
                <a:lnTo>
                  <a:pt x="479235" y="470297"/>
                </a:lnTo>
                <a:lnTo>
                  <a:pt x="470631" y="446484"/>
                </a:lnTo>
                <a:lnTo>
                  <a:pt x="461185" y="422672"/>
                </a:lnTo>
                <a:lnTo>
                  <a:pt x="453679" y="398860"/>
                </a:lnTo>
                <a:lnTo>
                  <a:pt x="447036" y="375047"/>
                </a:lnTo>
                <a:lnTo>
                  <a:pt x="439784" y="352227"/>
                </a:lnTo>
                <a:lnTo>
                  <a:pt x="425537" y="322645"/>
                </a:lnTo>
                <a:lnTo>
                  <a:pt x="414591" y="295028"/>
                </a:lnTo>
                <a:lnTo>
                  <a:pt x="405064" y="267994"/>
                </a:lnTo>
                <a:lnTo>
                  <a:pt x="396949" y="241132"/>
                </a:lnTo>
                <a:lnTo>
                  <a:pt x="391059" y="208035"/>
                </a:lnTo>
                <a:lnTo>
                  <a:pt x="378772" y="176959"/>
                </a:lnTo>
                <a:lnTo>
                  <a:pt x="376702" y="168606"/>
                </a:lnTo>
                <a:lnTo>
                  <a:pt x="375192" y="136568"/>
                </a:lnTo>
                <a:lnTo>
                  <a:pt x="376136" y="131725"/>
                </a:lnTo>
                <a:lnTo>
                  <a:pt x="382134" y="116823"/>
                </a:lnTo>
                <a:lnTo>
                  <a:pt x="384149" y="109468"/>
                </a:lnTo>
                <a:lnTo>
                  <a:pt x="390862" y="95164"/>
                </a:lnTo>
                <a:lnTo>
                  <a:pt x="402020" y="80938"/>
                </a:lnTo>
                <a:lnTo>
                  <a:pt x="413778" y="68574"/>
                </a:lnTo>
                <a:lnTo>
                  <a:pt x="416742" y="66551"/>
                </a:lnTo>
                <a:lnTo>
                  <a:pt x="425655" y="62714"/>
                </a:lnTo>
                <a:lnTo>
                  <a:pt x="445272" y="50236"/>
                </a:lnTo>
                <a:lnTo>
                  <a:pt x="456198" y="47132"/>
                </a:lnTo>
                <a:lnTo>
                  <a:pt x="467669" y="44760"/>
                </a:lnTo>
                <a:lnTo>
                  <a:pt x="485282" y="38839"/>
                </a:lnTo>
                <a:lnTo>
                  <a:pt x="511658" y="36335"/>
                </a:lnTo>
                <a:lnTo>
                  <a:pt x="528036" y="35000"/>
                </a:lnTo>
                <a:lnTo>
                  <a:pt x="553991" y="29663"/>
                </a:lnTo>
                <a:lnTo>
                  <a:pt x="580533" y="27641"/>
                </a:lnTo>
                <a:lnTo>
                  <a:pt x="606257" y="27041"/>
                </a:lnTo>
                <a:lnTo>
                  <a:pt x="670095" y="26799"/>
                </a:lnTo>
                <a:lnTo>
                  <a:pt x="685103" y="24148"/>
                </a:lnTo>
                <a:lnTo>
                  <a:pt x="699381" y="20654"/>
                </a:lnTo>
                <a:lnTo>
                  <a:pt x="724153" y="18688"/>
                </a:lnTo>
                <a:lnTo>
                  <a:pt x="749352" y="18105"/>
                </a:lnTo>
                <a:lnTo>
                  <a:pt x="787086" y="17892"/>
                </a:lnTo>
                <a:lnTo>
                  <a:pt x="801592" y="15228"/>
                </a:lnTo>
                <a:lnTo>
                  <a:pt x="815646" y="11729"/>
                </a:lnTo>
                <a:lnTo>
                  <a:pt x="838308" y="8767"/>
                </a:lnTo>
                <a:lnTo>
                  <a:pt x="853181" y="3039"/>
                </a:lnTo>
                <a:lnTo>
                  <a:pt x="876570" y="400"/>
                </a:lnTo>
                <a:lnTo>
                  <a:pt x="90189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536"/>
          <p:cNvSpPr/>
          <p:nvPr/>
        </p:nvSpPr>
        <p:spPr>
          <a:xfrm>
            <a:off x="5232796" y="3848709"/>
            <a:ext cx="506816" cy="722790"/>
          </a:xfrm>
          <a:custGeom>
            <a:avLst/>
            <a:gdLst/>
            <a:ahLst/>
            <a:cxnLst/>
            <a:rect l="0" t="0" r="0" b="0"/>
            <a:pathLst>
              <a:path w="506816" h="722790">
                <a:moveTo>
                  <a:pt x="0" y="17845"/>
                </a:moveTo>
                <a:lnTo>
                  <a:pt x="0" y="22586"/>
                </a:lnTo>
                <a:lnTo>
                  <a:pt x="7068" y="43005"/>
                </a:lnTo>
                <a:lnTo>
                  <a:pt x="8562" y="60959"/>
                </a:lnTo>
                <a:lnTo>
                  <a:pt x="8821" y="77804"/>
                </a:lnTo>
                <a:lnTo>
                  <a:pt x="8930" y="187665"/>
                </a:lnTo>
                <a:lnTo>
                  <a:pt x="11576" y="205438"/>
                </a:lnTo>
                <a:lnTo>
                  <a:pt x="15067" y="224251"/>
                </a:lnTo>
                <a:lnTo>
                  <a:pt x="16619" y="245842"/>
                </a:lnTo>
                <a:lnTo>
                  <a:pt x="17308" y="266020"/>
                </a:lnTo>
                <a:lnTo>
                  <a:pt x="17696" y="296761"/>
                </a:lnTo>
                <a:lnTo>
                  <a:pt x="17857" y="406076"/>
                </a:lnTo>
                <a:lnTo>
                  <a:pt x="20504" y="426533"/>
                </a:lnTo>
                <a:lnTo>
                  <a:pt x="23996" y="446539"/>
                </a:lnTo>
                <a:lnTo>
                  <a:pt x="25548" y="468660"/>
                </a:lnTo>
                <a:lnTo>
                  <a:pt x="26238" y="489074"/>
                </a:lnTo>
                <a:lnTo>
                  <a:pt x="26680" y="526434"/>
                </a:lnTo>
                <a:lnTo>
                  <a:pt x="29386" y="544517"/>
                </a:lnTo>
                <a:lnTo>
                  <a:pt x="32905" y="562477"/>
                </a:lnTo>
                <a:lnTo>
                  <a:pt x="34468" y="580380"/>
                </a:lnTo>
                <a:lnTo>
                  <a:pt x="35163" y="598259"/>
                </a:lnTo>
                <a:lnTo>
                  <a:pt x="36464" y="615135"/>
                </a:lnTo>
                <a:lnTo>
                  <a:pt x="41782" y="635792"/>
                </a:lnTo>
                <a:lnTo>
                  <a:pt x="44791" y="654481"/>
                </a:lnTo>
                <a:lnTo>
                  <a:pt x="49012" y="666580"/>
                </a:lnTo>
                <a:lnTo>
                  <a:pt x="54195" y="675927"/>
                </a:lnTo>
                <a:lnTo>
                  <a:pt x="56966" y="679809"/>
                </a:lnTo>
                <a:lnTo>
                  <a:pt x="60045" y="689413"/>
                </a:lnTo>
                <a:lnTo>
                  <a:pt x="60866" y="694753"/>
                </a:lnTo>
                <a:lnTo>
                  <a:pt x="62406" y="698312"/>
                </a:lnTo>
                <a:lnTo>
                  <a:pt x="64424" y="700685"/>
                </a:lnTo>
                <a:lnTo>
                  <a:pt x="72006" y="706671"/>
                </a:lnTo>
                <a:lnTo>
                  <a:pt x="83456" y="717582"/>
                </a:lnTo>
                <a:lnTo>
                  <a:pt x="87387" y="719485"/>
                </a:lnTo>
                <a:lnTo>
                  <a:pt x="101409" y="722163"/>
                </a:lnTo>
                <a:lnTo>
                  <a:pt x="108902" y="722789"/>
                </a:lnTo>
                <a:lnTo>
                  <a:pt x="118185" y="720422"/>
                </a:lnTo>
                <a:lnTo>
                  <a:pt x="123439" y="718402"/>
                </a:lnTo>
                <a:lnTo>
                  <a:pt x="137213" y="716157"/>
                </a:lnTo>
                <a:lnTo>
                  <a:pt x="152265" y="714167"/>
                </a:lnTo>
                <a:lnTo>
                  <a:pt x="165569" y="709975"/>
                </a:lnTo>
                <a:lnTo>
                  <a:pt x="180742" y="707451"/>
                </a:lnTo>
                <a:lnTo>
                  <a:pt x="188956" y="706778"/>
                </a:lnTo>
                <a:lnTo>
                  <a:pt x="197408" y="705337"/>
                </a:lnTo>
                <a:lnTo>
                  <a:pt x="206020" y="703384"/>
                </a:lnTo>
                <a:lnTo>
                  <a:pt x="214737" y="701090"/>
                </a:lnTo>
                <a:lnTo>
                  <a:pt x="223525" y="697576"/>
                </a:lnTo>
                <a:lnTo>
                  <a:pt x="232361" y="693249"/>
                </a:lnTo>
                <a:lnTo>
                  <a:pt x="241228" y="688381"/>
                </a:lnTo>
                <a:lnTo>
                  <a:pt x="250115" y="684142"/>
                </a:lnTo>
                <a:lnTo>
                  <a:pt x="259017" y="680324"/>
                </a:lnTo>
                <a:lnTo>
                  <a:pt x="267928" y="676787"/>
                </a:lnTo>
                <a:lnTo>
                  <a:pt x="285767" y="670211"/>
                </a:lnTo>
                <a:lnTo>
                  <a:pt x="294691" y="667068"/>
                </a:lnTo>
                <a:lnTo>
                  <a:pt x="303617" y="662989"/>
                </a:lnTo>
                <a:lnTo>
                  <a:pt x="312544" y="658285"/>
                </a:lnTo>
                <a:lnTo>
                  <a:pt x="321472" y="653165"/>
                </a:lnTo>
                <a:lnTo>
                  <a:pt x="330401" y="647766"/>
                </a:lnTo>
                <a:lnTo>
                  <a:pt x="348259" y="636477"/>
                </a:lnTo>
                <a:lnTo>
                  <a:pt x="401836" y="601208"/>
                </a:lnTo>
                <a:lnTo>
                  <a:pt x="417050" y="586680"/>
                </a:lnTo>
                <a:lnTo>
                  <a:pt x="430426" y="570301"/>
                </a:lnTo>
                <a:lnTo>
                  <a:pt x="442985" y="553100"/>
                </a:lnTo>
                <a:lnTo>
                  <a:pt x="461213" y="526682"/>
                </a:lnTo>
                <a:lnTo>
                  <a:pt x="470559" y="508909"/>
                </a:lnTo>
                <a:lnTo>
                  <a:pt x="478020" y="491088"/>
                </a:lnTo>
                <a:lnTo>
                  <a:pt x="484644" y="473246"/>
                </a:lnTo>
                <a:lnTo>
                  <a:pt x="496980" y="437538"/>
                </a:lnTo>
                <a:lnTo>
                  <a:pt x="502993" y="419680"/>
                </a:lnTo>
                <a:lnTo>
                  <a:pt x="506325" y="399175"/>
                </a:lnTo>
                <a:lnTo>
                  <a:pt x="506815" y="377825"/>
                </a:lnTo>
                <a:lnTo>
                  <a:pt x="503725" y="358415"/>
                </a:lnTo>
                <a:lnTo>
                  <a:pt x="499045" y="337219"/>
                </a:lnTo>
                <a:lnTo>
                  <a:pt x="493657" y="315563"/>
                </a:lnTo>
                <a:lnTo>
                  <a:pt x="482114" y="274760"/>
                </a:lnTo>
                <a:lnTo>
                  <a:pt x="475218" y="253077"/>
                </a:lnTo>
                <a:lnTo>
                  <a:pt x="465539" y="233518"/>
                </a:lnTo>
                <a:lnTo>
                  <a:pt x="448933" y="201031"/>
                </a:lnTo>
                <a:lnTo>
                  <a:pt x="437321" y="180621"/>
                </a:lnTo>
                <a:lnTo>
                  <a:pt x="425544" y="161627"/>
                </a:lnTo>
                <a:lnTo>
                  <a:pt x="413696" y="143264"/>
                </a:lnTo>
                <a:lnTo>
                  <a:pt x="399170" y="127826"/>
                </a:lnTo>
                <a:lnTo>
                  <a:pt x="391128" y="120932"/>
                </a:lnTo>
                <a:lnTo>
                  <a:pt x="382792" y="113359"/>
                </a:lnTo>
                <a:lnTo>
                  <a:pt x="365590" y="97007"/>
                </a:lnTo>
                <a:lnTo>
                  <a:pt x="343912" y="75806"/>
                </a:lnTo>
                <a:lnTo>
                  <a:pt x="328468" y="63119"/>
                </a:lnTo>
                <a:lnTo>
                  <a:pt x="320182" y="56957"/>
                </a:lnTo>
                <a:lnTo>
                  <a:pt x="303037" y="44820"/>
                </a:lnTo>
                <a:lnTo>
                  <a:pt x="294299" y="38805"/>
                </a:lnTo>
                <a:lnTo>
                  <a:pt x="285496" y="33803"/>
                </a:lnTo>
                <a:lnTo>
                  <a:pt x="276651" y="29476"/>
                </a:lnTo>
                <a:lnTo>
                  <a:pt x="267778" y="25599"/>
                </a:lnTo>
                <a:lnTo>
                  <a:pt x="258886" y="22022"/>
                </a:lnTo>
                <a:lnTo>
                  <a:pt x="241068" y="15402"/>
                </a:lnTo>
                <a:lnTo>
                  <a:pt x="214303" y="6097"/>
                </a:lnTo>
                <a:lnTo>
                  <a:pt x="205376" y="4060"/>
                </a:lnTo>
                <a:lnTo>
                  <a:pt x="196449" y="2702"/>
                </a:lnTo>
                <a:lnTo>
                  <a:pt x="187521" y="1797"/>
                </a:lnTo>
                <a:lnTo>
                  <a:pt x="178592" y="1193"/>
                </a:lnTo>
                <a:lnTo>
                  <a:pt x="169662" y="791"/>
                </a:lnTo>
                <a:lnTo>
                  <a:pt x="151805" y="344"/>
                </a:lnTo>
                <a:lnTo>
                  <a:pt x="85108" y="0"/>
                </a:lnTo>
                <a:lnTo>
                  <a:pt x="69576" y="2638"/>
                </a:lnTo>
                <a:lnTo>
                  <a:pt x="53743" y="6126"/>
                </a:lnTo>
                <a:lnTo>
                  <a:pt x="40092" y="7675"/>
                </a:lnTo>
                <a:lnTo>
                  <a:pt x="30056" y="11010"/>
                </a:lnTo>
                <a:lnTo>
                  <a:pt x="17860" y="178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537"/>
          <p:cNvSpPr/>
          <p:nvPr/>
        </p:nvSpPr>
        <p:spPr>
          <a:xfrm>
            <a:off x="5706070" y="3955851"/>
            <a:ext cx="257433" cy="258916"/>
          </a:xfrm>
          <a:custGeom>
            <a:avLst/>
            <a:gdLst/>
            <a:ahLst/>
            <a:cxnLst/>
            <a:rect l="0" t="0" r="0" b="0"/>
            <a:pathLst>
              <a:path w="257433" h="258916">
                <a:moveTo>
                  <a:pt x="0" y="62508"/>
                </a:moveTo>
                <a:lnTo>
                  <a:pt x="42240" y="62508"/>
                </a:lnTo>
                <a:lnTo>
                  <a:pt x="48996" y="63500"/>
                </a:lnTo>
                <a:lnTo>
                  <a:pt x="56476" y="65154"/>
                </a:lnTo>
                <a:lnTo>
                  <a:pt x="64440" y="67248"/>
                </a:lnTo>
                <a:lnTo>
                  <a:pt x="72726" y="69637"/>
                </a:lnTo>
                <a:lnTo>
                  <a:pt x="89870" y="74937"/>
                </a:lnTo>
                <a:lnTo>
                  <a:pt x="142924" y="92319"/>
                </a:lnTo>
                <a:lnTo>
                  <a:pt x="150845" y="96273"/>
                </a:lnTo>
                <a:lnTo>
                  <a:pt x="158111" y="100893"/>
                </a:lnTo>
                <a:lnTo>
                  <a:pt x="164939" y="105957"/>
                </a:lnTo>
                <a:lnTo>
                  <a:pt x="171474" y="110325"/>
                </a:lnTo>
                <a:lnTo>
                  <a:pt x="177816" y="114230"/>
                </a:lnTo>
                <a:lnTo>
                  <a:pt x="184028" y="117825"/>
                </a:lnTo>
                <a:lnTo>
                  <a:pt x="191147" y="122207"/>
                </a:lnTo>
                <a:lnTo>
                  <a:pt x="206993" y="132366"/>
                </a:lnTo>
                <a:lnTo>
                  <a:pt x="213402" y="137853"/>
                </a:lnTo>
                <a:lnTo>
                  <a:pt x="218666" y="143496"/>
                </a:lnTo>
                <a:lnTo>
                  <a:pt x="223168" y="149242"/>
                </a:lnTo>
                <a:lnTo>
                  <a:pt x="228153" y="154065"/>
                </a:lnTo>
                <a:lnTo>
                  <a:pt x="233462" y="158273"/>
                </a:lnTo>
                <a:lnTo>
                  <a:pt x="238985" y="162070"/>
                </a:lnTo>
                <a:lnTo>
                  <a:pt x="242666" y="166586"/>
                </a:lnTo>
                <a:lnTo>
                  <a:pt x="245121" y="171581"/>
                </a:lnTo>
                <a:lnTo>
                  <a:pt x="246758" y="176895"/>
                </a:lnTo>
                <a:lnTo>
                  <a:pt x="248841" y="181430"/>
                </a:lnTo>
                <a:lnTo>
                  <a:pt x="253801" y="189114"/>
                </a:lnTo>
                <a:lnTo>
                  <a:pt x="256667" y="195837"/>
                </a:lnTo>
                <a:lnTo>
                  <a:pt x="257432" y="199019"/>
                </a:lnTo>
                <a:lnTo>
                  <a:pt x="256950" y="203124"/>
                </a:lnTo>
                <a:lnTo>
                  <a:pt x="255636" y="207846"/>
                </a:lnTo>
                <a:lnTo>
                  <a:pt x="253767" y="212978"/>
                </a:lnTo>
                <a:lnTo>
                  <a:pt x="252521" y="217392"/>
                </a:lnTo>
                <a:lnTo>
                  <a:pt x="251138" y="224941"/>
                </a:lnTo>
                <a:lnTo>
                  <a:pt x="247877" y="231604"/>
                </a:lnTo>
                <a:lnTo>
                  <a:pt x="243121" y="237872"/>
                </a:lnTo>
                <a:lnTo>
                  <a:pt x="237699" y="243966"/>
                </a:lnTo>
                <a:lnTo>
                  <a:pt x="231982" y="249981"/>
                </a:lnTo>
                <a:lnTo>
                  <a:pt x="229069" y="252975"/>
                </a:lnTo>
                <a:lnTo>
                  <a:pt x="225142" y="254970"/>
                </a:lnTo>
                <a:lnTo>
                  <a:pt x="220540" y="256300"/>
                </a:lnTo>
                <a:lnTo>
                  <a:pt x="215487" y="257187"/>
                </a:lnTo>
                <a:lnTo>
                  <a:pt x="211127" y="257778"/>
                </a:lnTo>
                <a:lnTo>
                  <a:pt x="203636" y="258435"/>
                </a:lnTo>
                <a:lnTo>
                  <a:pt x="199258" y="258610"/>
                </a:lnTo>
                <a:lnTo>
                  <a:pt x="189100" y="258805"/>
                </a:lnTo>
                <a:lnTo>
                  <a:pt x="172225" y="258915"/>
                </a:lnTo>
                <a:lnTo>
                  <a:pt x="167402" y="257938"/>
                </a:lnTo>
                <a:lnTo>
                  <a:pt x="159399" y="254206"/>
                </a:lnTo>
                <a:lnTo>
                  <a:pt x="154882" y="252815"/>
                </a:lnTo>
                <a:lnTo>
                  <a:pt x="149888" y="251887"/>
                </a:lnTo>
                <a:lnTo>
                  <a:pt x="144574" y="251268"/>
                </a:lnTo>
                <a:lnTo>
                  <a:pt x="140039" y="248871"/>
                </a:lnTo>
                <a:lnTo>
                  <a:pt x="127923" y="237010"/>
                </a:lnTo>
                <a:lnTo>
                  <a:pt x="122985" y="233412"/>
                </a:lnTo>
                <a:lnTo>
                  <a:pt x="117709" y="230022"/>
                </a:lnTo>
                <a:lnTo>
                  <a:pt x="113199" y="226770"/>
                </a:lnTo>
                <a:lnTo>
                  <a:pt x="105542" y="220511"/>
                </a:lnTo>
                <a:lnTo>
                  <a:pt x="102111" y="216460"/>
                </a:lnTo>
                <a:lnTo>
                  <a:pt x="98832" y="211776"/>
                </a:lnTo>
                <a:lnTo>
                  <a:pt x="95653" y="206668"/>
                </a:lnTo>
                <a:lnTo>
                  <a:pt x="92542" y="201278"/>
                </a:lnTo>
                <a:lnTo>
                  <a:pt x="86439" y="189999"/>
                </a:lnTo>
                <a:lnTo>
                  <a:pt x="83423" y="185205"/>
                </a:lnTo>
                <a:lnTo>
                  <a:pt x="77426" y="177233"/>
                </a:lnTo>
                <a:lnTo>
                  <a:pt x="74438" y="172726"/>
                </a:lnTo>
                <a:lnTo>
                  <a:pt x="71453" y="167736"/>
                </a:lnTo>
                <a:lnTo>
                  <a:pt x="68471" y="162426"/>
                </a:lnTo>
                <a:lnTo>
                  <a:pt x="62513" y="151233"/>
                </a:lnTo>
                <a:lnTo>
                  <a:pt x="41672" y="110100"/>
                </a:lnTo>
                <a:lnTo>
                  <a:pt x="39687" y="104158"/>
                </a:lnTo>
                <a:lnTo>
                  <a:pt x="38365" y="98212"/>
                </a:lnTo>
                <a:lnTo>
                  <a:pt x="37483" y="92264"/>
                </a:lnTo>
                <a:lnTo>
                  <a:pt x="36895" y="86313"/>
                </a:lnTo>
                <a:lnTo>
                  <a:pt x="36502" y="80363"/>
                </a:lnTo>
                <a:lnTo>
                  <a:pt x="36241" y="74411"/>
                </a:lnTo>
                <a:lnTo>
                  <a:pt x="35075" y="69451"/>
                </a:lnTo>
                <a:lnTo>
                  <a:pt x="33305" y="65152"/>
                </a:lnTo>
                <a:lnTo>
                  <a:pt x="31133" y="61294"/>
                </a:lnTo>
                <a:lnTo>
                  <a:pt x="29685" y="56738"/>
                </a:lnTo>
                <a:lnTo>
                  <a:pt x="28719" y="51716"/>
                </a:lnTo>
                <a:lnTo>
                  <a:pt x="28075" y="46384"/>
                </a:lnTo>
                <a:lnTo>
                  <a:pt x="28639" y="41836"/>
                </a:lnTo>
                <a:lnTo>
                  <a:pt x="30007" y="37813"/>
                </a:lnTo>
                <a:lnTo>
                  <a:pt x="33180" y="30696"/>
                </a:lnTo>
                <a:lnTo>
                  <a:pt x="34590" y="24226"/>
                </a:lnTo>
                <a:lnTo>
                  <a:pt x="37863" y="18043"/>
                </a:lnTo>
                <a:lnTo>
                  <a:pt x="42625" y="11988"/>
                </a:lnTo>
                <a:lnTo>
                  <a:pt x="49891" y="3993"/>
                </a:lnTo>
                <a:lnTo>
                  <a:pt x="535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538"/>
          <p:cNvSpPr/>
          <p:nvPr/>
        </p:nvSpPr>
        <p:spPr>
          <a:xfrm>
            <a:off x="5920382" y="4098729"/>
            <a:ext cx="776884" cy="26787"/>
          </a:xfrm>
          <a:custGeom>
            <a:avLst/>
            <a:gdLst/>
            <a:ahLst/>
            <a:cxnLst/>
            <a:rect l="0" t="0" r="0" b="0"/>
            <a:pathLst>
              <a:path w="776884" h="26787">
                <a:moveTo>
                  <a:pt x="0" y="26786"/>
                </a:moveTo>
                <a:lnTo>
                  <a:pt x="4740" y="26786"/>
                </a:lnTo>
                <a:lnTo>
                  <a:pt x="8122" y="25794"/>
                </a:lnTo>
                <a:lnTo>
                  <a:pt x="12359" y="24141"/>
                </a:lnTo>
                <a:lnTo>
                  <a:pt x="17169" y="22045"/>
                </a:lnTo>
                <a:lnTo>
                  <a:pt x="21368" y="20649"/>
                </a:lnTo>
                <a:lnTo>
                  <a:pt x="25160" y="19718"/>
                </a:lnTo>
                <a:lnTo>
                  <a:pt x="28679" y="19098"/>
                </a:lnTo>
                <a:lnTo>
                  <a:pt x="40528" y="18408"/>
                </a:lnTo>
                <a:lnTo>
                  <a:pt x="47854" y="18224"/>
                </a:lnTo>
                <a:lnTo>
                  <a:pt x="54723" y="17109"/>
                </a:lnTo>
                <a:lnTo>
                  <a:pt x="61287" y="15374"/>
                </a:lnTo>
                <a:lnTo>
                  <a:pt x="67647" y="13225"/>
                </a:lnTo>
                <a:lnTo>
                  <a:pt x="74864" y="11792"/>
                </a:lnTo>
                <a:lnTo>
                  <a:pt x="82651" y="10837"/>
                </a:lnTo>
                <a:lnTo>
                  <a:pt x="90820" y="10200"/>
                </a:lnTo>
                <a:lnTo>
                  <a:pt x="107834" y="9492"/>
                </a:lnTo>
                <a:lnTo>
                  <a:pt x="136792" y="9094"/>
                </a:lnTo>
                <a:lnTo>
                  <a:pt x="186873" y="8960"/>
                </a:lnTo>
                <a:lnTo>
                  <a:pt x="199988" y="7956"/>
                </a:lnTo>
                <a:lnTo>
                  <a:pt x="212701" y="6296"/>
                </a:lnTo>
                <a:lnTo>
                  <a:pt x="225144" y="4196"/>
                </a:lnTo>
                <a:lnTo>
                  <a:pt x="238401" y="2797"/>
                </a:lnTo>
                <a:lnTo>
                  <a:pt x="252200" y="1863"/>
                </a:lnTo>
                <a:lnTo>
                  <a:pt x="266360" y="1241"/>
                </a:lnTo>
                <a:lnTo>
                  <a:pt x="295323" y="550"/>
                </a:lnTo>
                <a:lnTo>
                  <a:pt x="471651" y="0"/>
                </a:lnTo>
                <a:lnTo>
                  <a:pt x="485090" y="991"/>
                </a:lnTo>
                <a:lnTo>
                  <a:pt x="498018" y="2644"/>
                </a:lnTo>
                <a:lnTo>
                  <a:pt x="510606" y="4738"/>
                </a:lnTo>
                <a:lnTo>
                  <a:pt x="522967" y="6134"/>
                </a:lnTo>
                <a:lnTo>
                  <a:pt x="535176" y="7066"/>
                </a:lnTo>
                <a:lnTo>
                  <a:pt x="547284" y="7686"/>
                </a:lnTo>
                <a:lnTo>
                  <a:pt x="571321" y="8375"/>
                </a:lnTo>
                <a:lnTo>
                  <a:pt x="654834" y="8894"/>
                </a:lnTo>
                <a:lnTo>
                  <a:pt x="776883" y="89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539"/>
          <p:cNvSpPr/>
          <p:nvPr/>
        </p:nvSpPr>
        <p:spPr>
          <a:xfrm>
            <a:off x="6152554" y="3652242"/>
            <a:ext cx="232173" cy="276821"/>
          </a:xfrm>
          <a:custGeom>
            <a:avLst/>
            <a:gdLst/>
            <a:ahLst/>
            <a:cxnLst/>
            <a:rect l="0" t="0" r="0" b="0"/>
            <a:pathLst>
              <a:path w="232173" h="276821">
                <a:moveTo>
                  <a:pt x="0" y="276820"/>
                </a:moveTo>
                <a:lnTo>
                  <a:pt x="0" y="221602"/>
                </a:lnTo>
                <a:lnTo>
                  <a:pt x="992" y="217188"/>
                </a:lnTo>
                <a:lnTo>
                  <a:pt x="2646" y="212260"/>
                </a:lnTo>
                <a:lnTo>
                  <a:pt x="4740" y="206991"/>
                </a:lnTo>
                <a:lnTo>
                  <a:pt x="6137" y="201494"/>
                </a:lnTo>
                <a:lnTo>
                  <a:pt x="7068" y="195845"/>
                </a:lnTo>
                <a:lnTo>
                  <a:pt x="7688" y="190094"/>
                </a:lnTo>
                <a:lnTo>
                  <a:pt x="8103" y="185269"/>
                </a:lnTo>
                <a:lnTo>
                  <a:pt x="8562" y="177261"/>
                </a:lnTo>
                <a:lnTo>
                  <a:pt x="9676" y="172744"/>
                </a:lnTo>
                <a:lnTo>
                  <a:pt x="11412" y="167748"/>
                </a:lnTo>
                <a:lnTo>
                  <a:pt x="13561" y="162434"/>
                </a:lnTo>
                <a:lnTo>
                  <a:pt x="14995" y="156906"/>
                </a:lnTo>
                <a:lnTo>
                  <a:pt x="15949" y="151237"/>
                </a:lnTo>
                <a:lnTo>
                  <a:pt x="16586" y="145473"/>
                </a:lnTo>
                <a:lnTo>
                  <a:pt x="18003" y="140638"/>
                </a:lnTo>
                <a:lnTo>
                  <a:pt x="22222" y="132620"/>
                </a:lnTo>
                <a:lnTo>
                  <a:pt x="23745" y="128100"/>
                </a:lnTo>
                <a:lnTo>
                  <a:pt x="24760" y="123104"/>
                </a:lnTo>
                <a:lnTo>
                  <a:pt x="25436" y="117788"/>
                </a:lnTo>
                <a:lnTo>
                  <a:pt x="25887" y="112260"/>
                </a:lnTo>
                <a:lnTo>
                  <a:pt x="26188" y="106590"/>
                </a:lnTo>
                <a:lnTo>
                  <a:pt x="26388" y="100825"/>
                </a:lnTo>
                <a:lnTo>
                  <a:pt x="27514" y="95990"/>
                </a:lnTo>
                <a:lnTo>
                  <a:pt x="32847" y="84445"/>
                </a:lnTo>
                <a:lnTo>
                  <a:pt x="34443" y="77879"/>
                </a:lnTo>
                <a:lnTo>
                  <a:pt x="34868" y="73748"/>
                </a:lnTo>
                <a:lnTo>
                  <a:pt x="35152" y="69009"/>
                </a:lnTo>
                <a:lnTo>
                  <a:pt x="35467" y="59444"/>
                </a:lnTo>
                <a:lnTo>
                  <a:pt x="35606" y="51885"/>
                </a:lnTo>
                <a:lnTo>
                  <a:pt x="34652" y="49473"/>
                </a:lnTo>
                <a:lnTo>
                  <a:pt x="33023" y="47865"/>
                </a:lnTo>
                <a:lnTo>
                  <a:pt x="30945" y="46793"/>
                </a:lnTo>
                <a:lnTo>
                  <a:pt x="29560" y="45085"/>
                </a:lnTo>
                <a:lnTo>
                  <a:pt x="28636" y="42955"/>
                </a:lnTo>
                <a:lnTo>
                  <a:pt x="27610" y="37943"/>
                </a:lnTo>
                <a:lnTo>
                  <a:pt x="27032" y="30534"/>
                </a:lnTo>
                <a:lnTo>
                  <a:pt x="26821" y="22542"/>
                </a:lnTo>
                <a:lnTo>
                  <a:pt x="26799" y="19246"/>
                </a:lnTo>
                <a:lnTo>
                  <a:pt x="27788" y="18784"/>
                </a:lnTo>
                <a:lnTo>
                  <a:pt x="34892" y="17940"/>
                </a:lnTo>
                <a:lnTo>
                  <a:pt x="35352" y="17895"/>
                </a:lnTo>
                <a:lnTo>
                  <a:pt x="40350" y="13130"/>
                </a:lnTo>
                <a:lnTo>
                  <a:pt x="42775" y="11729"/>
                </a:lnTo>
                <a:lnTo>
                  <a:pt x="48115" y="10174"/>
                </a:lnTo>
                <a:lnTo>
                  <a:pt x="53797" y="9482"/>
                </a:lnTo>
                <a:lnTo>
                  <a:pt x="56700" y="9298"/>
                </a:lnTo>
                <a:lnTo>
                  <a:pt x="59628" y="8183"/>
                </a:lnTo>
                <a:lnTo>
                  <a:pt x="65528" y="4298"/>
                </a:lnTo>
                <a:lnTo>
                  <a:pt x="69482" y="2865"/>
                </a:lnTo>
                <a:lnTo>
                  <a:pt x="74103" y="1910"/>
                </a:lnTo>
                <a:lnTo>
                  <a:pt x="79167" y="1274"/>
                </a:lnTo>
                <a:lnTo>
                  <a:pt x="84528" y="848"/>
                </a:lnTo>
                <a:lnTo>
                  <a:pt x="90087" y="566"/>
                </a:lnTo>
                <a:lnTo>
                  <a:pt x="101554" y="251"/>
                </a:lnTo>
                <a:lnTo>
                  <a:pt x="176186" y="4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540"/>
          <p:cNvSpPr/>
          <p:nvPr/>
        </p:nvSpPr>
        <p:spPr>
          <a:xfrm>
            <a:off x="6206132" y="3777366"/>
            <a:ext cx="241103" cy="26681"/>
          </a:xfrm>
          <a:custGeom>
            <a:avLst/>
            <a:gdLst/>
            <a:ahLst/>
            <a:cxnLst/>
            <a:rect l="0" t="0" r="0" b="0"/>
            <a:pathLst>
              <a:path w="241103" h="26681">
                <a:moveTo>
                  <a:pt x="0" y="8821"/>
                </a:moveTo>
                <a:lnTo>
                  <a:pt x="4740" y="8821"/>
                </a:lnTo>
                <a:lnTo>
                  <a:pt x="8122" y="7828"/>
                </a:lnTo>
                <a:lnTo>
                  <a:pt x="12359" y="6175"/>
                </a:lnTo>
                <a:lnTo>
                  <a:pt x="17169" y="4081"/>
                </a:lnTo>
                <a:lnTo>
                  <a:pt x="22361" y="2684"/>
                </a:lnTo>
                <a:lnTo>
                  <a:pt x="27805" y="1753"/>
                </a:lnTo>
                <a:lnTo>
                  <a:pt x="33420" y="1133"/>
                </a:lnTo>
                <a:lnTo>
                  <a:pt x="40139" y="719"/>
                </a:lnTo>
                <a:lnTo>
                  <a:pt x="55543" y="259"/>
                </a:lnTo>
                <a:lnTo>
                  <a:pt x="80949" y="0"/>
                </a:lnTo>
                <a:lnTo>
                  <a:pt x="89685" y="956"/>
                </a:lnTo>
                <a:lnTo>
                  <a:pt x="98485" y="2586"/>
                </a:lnTo>
                <a:lnTo>
                  <a:pt x="107329" y="4664"/>
                </a:lnTo>
                <a:lnTo>
                  <a:pt x="117193" y="6050"/>
                </a:lnTo>
                <a:lnTo>
                  <a:pt x="127739" y="6973"/>
                </a:lnTo>
                <a:lnTo>
                  <a:pt x="138738" y="7589"/>
                </a:lnTo>
                <a:lnTo>
                  <a:pt x="150038" y="8992"/>
                </a:lnTo>
                <a:lnTo>
                  <a:pt x="161541" y="10919"/>
                </a:lnTo>
                <a:lnTo>
                  <a:pt x="173179" y="13197"/>
                </a:lnTo>
                <a:lnTo>
                  <a:pt x="183914" y="14714"/>
                </a:lnTo>
                <a:lnTo>
                  <a:pt x="194047" y="15726"/>
                </a:lnTo>
                <a:lnTo>
                  <a:pt x="203778" y="16401"/>
                </a:lnTo>
                <a:lnTo>
                  <a:pt x="212251" y="17843"/>
                </a:lnTo>
                <a:lnTo>
                  <a:pt x="219883" y="19797"/>
                </a:lnTo>
                <a:lnTo>
                  <a:pt x="241102" y="26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541"/>
          <p:cNvSpPr/>
          <p:nvPr/>
        </p:nvSpPr>
        <p:spPr>
          <a:xfrm>
            <a:off x="4634507" y="2428875"/>
            <a:ext cx="392908" cy="535782"/>
          </a:xfrm>
          <a:custGeom>
            <a:avLst/>
            <a:gdLst/>
            <a:ahLst/>
            <a:cxnLst/>
            <a:rect l="0" t="0" r="0" b="0"/>
            <a:pathLst>
              <a:path w="392908" h="535782">
                <a:moveTo>
                  <a:pt x="392907" y="0"/>
                </a:moveTo>
                <a:lnTo>
                  <a:pt x="392907" y="4740"/>
                </a:lnTo>
                <a:lnTo>
                  <a:pt x="391914" y="7129"/>
                </a:lnTo>
                <a:lnTo>
                  <a:pt x="383193" y="20737"/>
                </a:lnTo>
                <a:lnTo>
                  <a:pt x="377675" y="32036"/>
                </a:lnTo>
                <a:lnTo>
                  <a:pt x="371916" y="46980"/>
                </a:lnTo>
                <a:lnTo>
                  <a:pt x="363403" y="63544"/>
                </a:lnTo>
                <a:lnTo>
                  <a:pt x="358355" y="72128"/>
                </a:lnTo>
                <a:lnTo>
                  <a:pt x="352013" y="80827"/>
                </a:lnTo>
                <a:lnTo>
                  <a:pt x="344808" y="89604"/>
                </a:lnTo>
                <a:lnTo>
                  <a:pt x="337028" y="98431"/>
                </a:lnTo>
                <a:lnTo>
                  <a:pt x="329857" y="108284"/>
                </a:lnTo>
                <a:lnTo>
                  <a:pt x="323093" y="118822"/>
                </a:lnTo>
                <a:lnTo>
                  <a:pt x="316598" y="129816"/>
                </a:lnTo>
                <a:lnTo>
                  <a:pt x="309292" y="141114"/>
                </a:lnTo>
                <a:lnTo>
                  <a:pt x="301445" y="152615"/>
                </a:lnTo>
                <a:lnTo>
                  <a:pt x="293237" y="164251"/>
                </a:lnTo>
                <a:lnTo>
                  <a:pt x="284788" y="176969"/>
                </a:lnTo>
                <a:lnTo>
                  <a:pt x="267463" y="204330"/>
                </a:lnTo>
                <a:lnTo>
                  <a:pt x="240976" y="247624"/>
                </a:lnTo>
                <a:lnTo>
                  <a:pt x="231096" y="261325"/>
                </a:lnTo>
                <a:lnTo>
                  <a:pt x="220541" y="274427"/>
                </a:lnTo>
                <a:lnTo>
                  <a:pt x="209535" y="287131"/>
                </a:lnTo>
                <a:lnTo>
                  <a:pt x="186724" y="314476"/>
                </a:lnTo>
                <a:lnTo>
                  <a:pt x="164348" y="342173"/>
                </a:lnTo>
                <a:lnTo>
                  <a:pt x="144481" y="367712"/>
                </a:lnTo>
                <a:lnTo>
                  <a:pt x="134024" y="380079"/>
                </a:lnTo>
                <a:lnTo>
                  <a:pt x="123083" y="392292"/>
                </a:lnTo>
                <a:lnTo>
                  <a:pt x="111821" y="404403"/>
                </a:lnTo>
                <a:lnTo>
                  <a:pt x="101336" y="416445"/>
                </a:lnTo>
                <a:lnTo>
                  <a:pt x="91371" y="428442"/>
                </a:lnTo>
                <a:lnTo>
                  <a:pt x="81750" y="440410"/>
                </a:lnTo>
                <a:lnTo>
                  <a:pt x="73351" y="451364"/>
                </a:lnTo>
                <a:lnTo>
                  <a:pt x="58728" y="471473"/>
                </a:lnTo>
                <a:lnTo>
                  <a:pt x="51059" y="480011"/>
                </a:lnTo>
                <a:lnTo>
                  <a:pt x="42968" y="487687"/>
                </a:lnTo>
                <a:lnTo>
                  <a:pt x="34599" y="494788"/>
                </a:lnTo>
                <a:lnTo>
                  <a:pt x="22654" y="507971"/>
                </a:lnTo>
                <a:lnTo>
                  <a:pt x="14037" y="519452"/>
                </a:lnTo>
                <a:lnTo>
                  <a:pt x="10350" y="523902"/>
                </a:lnTo>
                <a:lnTo>
                  <a:pt x="0" y="5357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542"/>
          <p:cNvSpPr/>
          <p:nvPr/>
        </p:nvSpPr>
        <p:spPr>
          <a:xfrm>
            <a:off x="4741664" y="2536031"/>
            <a:ext cx="267891" cy="357188"/>
          </a:xfrm>
          <a:custGeom>
            <a:avLst/>
            <a:gdLst/>
            <a:ahLst/>
            <a:cxnLst/>
            <a:rect l="0" t="0" r="0" b="0"/>
            <a:pathLst>
              <a:path w="267891" h="357188">
                <a:moveTo>
                  <a:pt x="0" y="0"/>
                </a:moveTo>
                <a:lnTo>
                  <a:pt x="0" y="12428"/>
                </a:lnTo>
                <a:lnTo>
                  <a:pt x="2645" y="20737"/>
                </a:lnTo>
                <a:lnTo>
                  <a:pt x="4740" y="25731"/>
                </a:lnTo>
                <a:lnTo>
                  <a:pt x="6136" y="32036"/>
                </a:lnTo>
                <a:lnTo>
                  <a:pt x="7067" y="39217"/>
                </a:lnTo>
                <a:lnTo>
                  <a:pt x="7688" y="46981"/>
                </a:lnTo>
                <a:lnTo>
                  <a:pt x="9094" y="55133"/>
                </a:lnTo>
                <a:lnTo>
                  <a:pt x="11024" y="63544"/>
                </a:lnTo>
                <a:lnTo>
                  <a:pt x="21249" y="103172"/>
                </a:lnTo>
                <a:lnTo>
                  <a:pt x="25080" y="113430"/>
                </a:lnTo>
                <a:lnTo>
                  <a:pt x="29618" y="123244"/>
                </a:lnTo>
                <a:lnTo>
                  <a:pt x="45487" y="153925"/>
                </a:lnTo>
                <a:lnTo>
                  <a:pt x="68626" y="199848"/>
                </a:lnTo>
                <a:lnTo>
                  <a:pt x="75516" y="210623"/>
                </a:lnTo>
                <a:lnTo>
                  <a:pt x="83086" y="220782"/>
                </a:lnTo>
                <a:lnTo>
                  <a:pt x="91109" y="230532"/>
                </a:lnTo>
                <a:lnTo>
                  <a:pt x="99435" y="240008"/>
                </a:lnTo>
                <a:lnTo>
                  <a:pt x="107961" y="249302"/>
                </a:lnTo>
                <a:lnTo>
                  <a:pt x="116622" y="258475"/>
                </a:lnTo>
                <a:lnTo>
                  <a:pt x="126365" y="267566"/>
                </a:lnTo>
                <a:lnTo>
                  <a:pt x="136829" y="276604"/>
                </a:lnTo>
                <a:lnTo>
                  <a:pt x="147774" y="285606"/>
                </a:lnTo>
                <a:lnTo>
                  <a:pt x="158047" y="293591"/>
                </a:lnTo>
                <a:lnTo>
                  <a:pt x="167873" y="300899"/>
                </a:lnTo>
                <a:lnTo>
                  <a:pt x="177399" y="307756"/>
                </a:lnTo>
                <a:lnTo>
                  <a:pt x="187719" y="314311"/>
                </a:lnTo>
                <a:lnTo>
                  <a:pt x="198568" y="320665"/>
                </a:lnTo>
                <a:lnTo>
                  <a:pt x="209769" y="326886"/>
                </a:lnTo>
                <a:lnTo>
                  <a:pt x="220213" y="332025"/>
                </a:lnTo>
                <a:lnTo>
                  <a:pt x="230152" y="336444"/>
                </a:lnTo>
                <a:lnTo>
                  <a:pt x="239755" y="340382"/>
                </a:lnTo>
                <a:lnTo>
                  <a:pt x="247148" y="343999"/>
                </a:lnTo>
                <a:lnTo>
                  <a:pt x="253070" y="347403"/>
                </a:lnTo>
                <a:lnTo>
                  <a:pt x="267890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543"/>
          <p:cNvSpPr/>
          <p:nvPr/>
        </p:nvSpPr>
        <p:spPr>
          <a:xfrm>
            <a:off x="5251213" y="2411015"/>
            <a:ext cx="347467" cy="535104"/>
          </a:xfrm>
          <a:custGeom>
            <a:avLst/>
            <a:gdLst/>
            <a:ahLst/>
            <a:cxnLst/>
            <a:rect l="0" t="0" r="0" b="0"/>
            <a:pathLst>
              <a:path w="347467" h="535104">
                <a:moveTo>
                  <a:pt x="79810" y="0"/>
                </a:moveTo>
                <a:lnTo>
                  <a:pt x="79810" y="17169"/>
                </a:lnTo>
                <a:lnTo>
                  <a:pt x="77164" y="30451"/>
                </a:lnTo>
                <a:lnTo>
                  <a:pt x="72681" y="45284"/>
                </a:lnTo>
                <a:lnTo>
                  <a:pt x="67381" y="58491"/>
                </a:lnTo>
                <a:lnTo>
                  <a:pt x="59072" y="73621"/>
                </a:lnTo>
                <a:lnTo>
                  <a:pt x="49757" y="90267"/>
                </a:lnTo>
                <a:lnTo>
                  <a:pt x="45884" y="98874"/>
                </a:lnTo>
                <a:lnTo>
                  <a:pt x="42310" y="107588"/>
                </a:lnTo>
                <a:lnTo>
                  <a:pt x="37943" y="117366"/>
                </a:lnTo>
                <a:lnTo>
                  <a:pt x="27799" y="138814"/>
                </a:lnTo>
                <a:lnTo>
                  <a:pt x="23308" y="149097"/>
                </a:lnTo>
                <a:lnTo>
                  <a:pt x="19321" y="158929"/>
                </a:lnTo>
                <a:lnTo>
                  <a:pt x="15672" y="168461"/>
                </a:lnTo>
                <a:lnTo>
                  <a:pt x="8971" y="184343"/>
                </a:lnTo>
                <a:lnTo>
                  <a:pt x="5795" y="191356"/>
                </a:lnTo>
                <a:lnTo>
                  <a:pt x="2266" y="207086"/>
                </a:lnTo>
                <a:lnTo>
                  <a:pt x="698" y="222015"/>
                </a:lnTo>
                <a:lnTo>
                  <a:pt x="0" y="231957"/>
                </a:lnTo>
                <a:lnTo>
                  <a:pt x="2336" y="242329"/>
                </a:lnTo>
                <a:lnTo>
                  <a:pt x="6682" y="252561"/>
                </a:lnTo>
                <a:lnTo>
                  <a:pt x="11921" y="260416"/>
                </a:lnTo>
                <a:lnTo>
                  <a:pt x="20202" y="267215"/>
                </a:lnTo>
                <a:lnTo>
                  <a:pt x="25188" y="270417"/>
                </a:lnTo>
                <a:lnTo>
                  <a:pt x="36021" y="273974"/>
                </a:lnTo>
                <a:lnTo>
                  <a:pt x="41687" y="274923"/>
                </a:lnTo>
                <a:lnTo>
                  <a:pt x="48442" y="274563"/>
                </a:lnTo>
                <a:lnTo>
                  <a:pt x="55921" y="273331"/>
                </a:lnTo>
                <a:lnTo>
                  <a:pt x="63885" y="271518"/>
                </a:lnTo>
                <a:lnTo>
                  <a:pt x="72169" y="269316"/>
                </a:lnTo>
                <a:lnTo>
                  <a:pt x="99043" y="261478"/>
                </a:lnTo>
                <a:lnTo>
                  <a:pt x="143177" y="249941"/>
                </a:lnTo>
                <a:lnTo>
                  <a:pt x="154797" y="246994"/>
                </a:lnTo>
                <a:lnTo>
                  <a:pt x="165520" y="244038"/>
                </a:lnTo>
                <a:lnTo>
                  <a:pt x="195825" y="235137"/>
                </a:lnTo>
                <a:lnTo>
                  <a:pt x="228507" y="226215"/>
                </a:lnTo>
                <a:lnTo>
                  <a:pt x="248093" y="220264"/>
                </a:lnTo>
                <a:lnTo>
                  <a:pt x="257483" y="218280"/>
                </a:lnTo>
                <a:lnTo>
                  <a:pt x="266720" y="216958"/>
                </a:lnTo>
                <a:lnTo>
                  <a:pt x="275854" y="216076"/>
                </a:lnTo>
                <a:lnTo>
                  <a:pt x="283928" y="215488"/>
                </a:lnTo>
                <a:lnTo>
                  <a:pt x="291295" y="215096"/>
                </a:lnTo>
                <a:lnTo>
                  <a:pt x="308498" y="214545"/>
                </a:lnTo>
                <a:lnTo>
                  <a:pt x="323200" y="214358"/>
                </a:lnTo>
                <a:lnTo>
                  <a:pt x="326406" y="215335"/>
                </a:lnTo>
                <a:lnTo>
                  <a:pt x="332613" y="219067"/>
                </a:lnTo>
                <a:lnTo>
                  <a:pt x="341687" y="226745"/>
                </a:lnTo>
                <a:lnTo>
                  <a:pt x="343692" y="230539"/>
                </a:lnTo>
                <a:lnTo>
                  <a:pt x="345919" y="240045"/>
                </a:lnTo>
                <a:lnTo>
                  <a:pt x="347172" y="256553"/>
                </a:lnTo>
                <a:lnTo>
                  <a:pt x="347466" y="270789"/>
                </a:lnTo>
                <a:lnTo>
                  <a:pt x="346604" y="287039"/>
                </a:lnTo>
                <a:lnTo>
                  <a:pt x="344985" y="295539"/>
                </a:lnTo>
                <a:lnTo>
                  <a:pt x="342913" y="304182"/>
                </a:lnTo>
                <a:lnTo>
                  <a:pt x="339548" y="312921"/>
                </a:lnTo>
                <a:lnTo>
                  <a:pt x="335320" y="321723"/>
                </a:lnTo>
                <a:lnTo>
                  <a:pt x="330518" y="330568"/>
                </a:lnTo>
                <a:lnTo>
                  <a:pt x="326323" y="339441"/>
                </a:lnTo>
                <a:lnTo>
                  <a:pt x="322535" y="348333"/>
                </a:lnTo>
                <a:lnTo>
                  <a:pt x="319017" y="357238"/>
                </a:lnTo>
                <a:lnTo>
                  <a:pt x="314688" y="366151"/>
                </a:lnTo>
                <a:lnTo>
                  <a:pt x="309817" y="375069"/>
                </a:lnTo>
                <a:lnTo>
                  <a:pt x="304585" y="383992"/>
                </a:lnTo>
                <a:lnTo>
                  <a:pt x="298121" y="392916"/>
                </a:lnTo>
                <a:lnTo>
                  <a:pt x="290835" y="401843"/>
                </a:lnTo>
                <a:lnTo>
                  <a:pt x="283001" y="410770"/>
                </a:lnTo>
                <a:lnTo>
                  <a:pt x="274802" y="419698"/>
                </a:lnTo>
                <a:lnTo>
                  <a:pt x="257755" y="437556"/>
                </a:lnTo>
                <a:lnTo>
                  <a:pt x="236163" y="459604"/>
                </a:lnTo>
                <a:lnTo>
                  <a:pt x="228694" y="466145"/>
                </a:lnTo>
                <a:lnTo>
                  <a:pt x="220737" y="472490"/>
                </a:lnTo>
                <a:lnTo>
                  <a:pt x="212457" y="478704"/>
                </a:lnTo>
                <a:lnTo>
                  <a:pt x="195319" y="490901"/>
                </a:lnTo>
                <a:lnTo>
                  <a:pt x="186581" y="496931"/>
                </a:lnTo>
                <a:lnTo>
                  <a:pt x="178772" y="502936"/>
                </a:lnTo>
                <a:lnTo>
                  <a:pt x="171581" y="508924"/>
                </a:lnTo>
                <a:lnTo>
                  <a:pt x="164803" y="514900"/>
                </a:lnTo>
                <a:lnTo>
                  <a:pt x="157308" y="519876"/>
                </a:lnTo>
                <a:lnTo>
                  <a:pt x="149335" y="524185"/>
                </a:lnTo>
                <a:lnTo>
                  <a:pt x="141043" y="528051"/>
                </a:lnTo>
                <a:lnTo>
                  <a:pt x="133530" y="530627"/>
                </a:lnTo>
                <a:lnTo>
                  <a:pt x="126538" y="532346"/>
                </a:lnTo>
                <a:lnTo>
                  <a:pt x="119892" y="533491"/>
                </a:lnTo>
                <a:lnTo>
                  <a:pt x="112484" y="534254"/>
                </a:lnTo>
                <a:lnTo>
                  <a:pt x="104569" y="534763"/>
                </a:lnTo>
                <a:lnTo>
                  <a:pt x="96316" y="535103"/>
                </a:lnTo>
                <a:lnTo>
                  <a:pt x="88830" y="534337"/>
                </a:lnTo>
                <a:lnTo>
                  <a:pt x="81854" y="532834"/>
                </a:lnTo>
                <a:lnTo>
                  <a:pt x="75220" y="530840"/>
                </a:lnTo>
                <a:lnTo>
                  <a:pt x="68813" y="528518"/>
                </a:lnTo>
                <a:lnTo>
                  <a:pt x="62556" y="525978"/>
                </a:lnTo>
                <a:lnTo>
                  <a:pt x="56401" y="523293"/>
                </a:lnTo>
                <a:lnTo>
                  <a:pt x="44270" y="517663"/>
                </a:lnTo>
                <a:lnTo>
                  <a:pt x="38257" y="514773"/>
                </a:lnTo>
                <a:lnTo>
                  <a:pt x="28931" y="508916"/>
                </a:lnTo>
                <a:lnTo>
                  <a:pt x="17302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544"/>
          <p:cNvSpPr/>
          <p:nvPr/>
        </p:nvSpPr>
        <p:spPr>
          <a:xfrm>
            <a:off x="5545335" y="2223492"/>
            <a:ext cx="125017" cy="241102"/>
          </a:xfrm>
          <a:custGeom>
            <a:avLst/>
            <a:gdLst/>
            <a:ahLst/>
            <a:cxnLst/>
            <a:rect l="0" t="0" r="0" b="0"/>
            <a:pathLst>
              <a:path w="125017" h="241102">
                <a:moveTo>
                  <a:pt x="0" y="0"/>
                </a:moveTo>
                <a:lnTo>
                  <a:pt x="0" y="12428"/>
                </a:lnTo>
                <a:lnTo>
                  <a:pt x="992" y="16223"/>
                </a:lnTo>
                <a:lnTo>
                  <a:pt x="2646" y="20737"/>
                </a:lnTo>
                <a:lnTo>
                  <a:pt x="4740" y="25731"/>
                </a:lnTo>
                <a:lnTo>
                  <a:pt x="8122" y="31044"/>
                </a:lnTo>
                <a:lnTo>
                  <a:pt x="12359" y="36571"/>
                </a:lnTo>
                <a:lnTo>
                  <a:pt x="17170" y="42240"/>
                </a:lnTo>
                <a:lnTo>
                  <a:pt x="21369" y="48996"/>
                </a:lnTo>
                <a:lnTo>
                  <a:pt x="25160" y="56476"/>
                </a:lnTo>
                <a:lnTo>
                  <a:pt x="28679" y="64440"/>
                </a:lnTo>
                <a:lnTo>
                  <a:pt x="33010" y="71733"/>
                </a:lnTo>
                <a:lnTo>
                  <a:pt x="37882" y="78580"/>
                </a:lnTo>
                <a:lnTo>
                  <a:pt x="43114" y="85129"/>
                </a:lnTo>
                <a:lnTo>
                  <a:pt x="47594" y="92471"/>
                </a:lnTo>
                <a:lnTo>
                  <a:pt x="51574" y="100343"/>
                </a:lnTo>
                <a:lnTo>
                  <a:pt x="55218" y="108567"/>
                </a:lnTo>
                <a:lnTo>
                  <a:pt x="58641" y="117026"/>
                </a:lnTo>
                <a:lnTo>
                  <a:pt x="65089" y="134363"/>
                </a:lnTo>
                <a:lnTo>
                  <a:pt x="69190" y="143154"/>
                </a:lnTo>
                <a:lnTo>
                  <a:pt x="73908" y="151990"/>
                </a:lnTo>
                <a:lnTo>
                  <a:pt x="79038" y="160858"/>
                </a:lnTo>
                <a:lnTo>
                  <a:pt x="90029" y="181294"/>
                </a:lnTo>
                <a:lnTo>
                  <a:pt x="108514" y="217271"/>
                </a:lnTo>
                <a:lnTo>
                  <a:pt x="112030" y="223230"/>
                </a:lnTo>
                <a:lnTo>
                  <a:pt x="115366" y="228195"/>
                </a:lnTo>
                <a:lnTo>
                  <a:pt x="125016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545"/>
          <p:cNvSpPr/>
          <p:nvPr/>
        </p:nvSpPr>
        <p:spPr>
          <a:xfrm>
            <a:off x="5688210" y="2277070"/>
            <a:ext cx="258804" cy="634009"/>
          </a:xfrm>
          <a:custGeom>
            <a:avLst/>
            <a:gdLst/>
            <a:ahLst/>
            <a:cxnLst/>
            <a:rect l="0" t="0" r="0" b="0"/>
            <a:pathLst>
              <a:path w="258804" h="634009">
                <a:moveTo>
                  <a:pt x="169665" y="0"/>
                </a:moveTo>
                <a:lnTo>
                  <a:pt x="174404" y="0"/>
                </a:lnTo>
                <a:lnTo>
                  <a:pt x="175801" y="992"/>
                </a:lnTo>
                <a:lnTo>
                  <a:pt x="176732" y="2646"/>
                </a:lnTo>
                <a:lnTo>
                  <a:pt x="177353" y="4740"/>
                </a:lnTo>
                <a:lnTo>
                  <a:pt x="180689" y="9713"/>
                </a:lnTo>
                <a:lnTo>
                  <a:pt x="186470" y="16223"/>
                </a:lnTo>
                <a:lnTo>
                  <a:pt x="195654" y="25731"/>
                </a:lnTo>
                <a:lnTo>
                  <a:pt x="203705" y="39217"/>
                </a:lnTo>
                <a:lnTo>
                  <a:pt x="211582" y="55133"/>
                </a:lnTo>
                <a:lnTo>
                  <a:pt x="216462" y="63544"/>
                </a:lnTo>
                <a:lnTo>
                  <a:pt x="221699" y="72128"/>
                </a:lnTo>
                <a:lnTo>
                  <a:pt x="226182" y="81820"/>
                </a:lnTo>
                <a:lnTo>
                  <a:pt x="230163" y="92250"/>
                </a:lnTo>
                <a:lnTo>
                  <a:pt x="233809" y="103172"/>
                </a:lnTo>
                <a:lnTo>
                  <a:pt x="237232" y="114422"/>
                </a:lnTo>
                <a:lnTo>
                  <a:pt x="243681" y="137505"/>
                </a:lnTo>
                <a:lnTo>
                  <a:pt x="252890" y="172813"/>
                </a:lnTo>
                <a:lnTo>
                  <a:pt x="254914" y="185654"/>
                </a:lnTo>
                <a:lnTo>
                  <a:pt x="256264" y="199176"/>
                </a:lnTo>
                <a:lnTo>
                  <a:pt x="257163" y="213151"/>
                </a:lnTo>
                <a:lnTo>
                  <a:pt x="258161" y="239262"/>
                </a:lnTo>
                <a:lnTo>
                  <a:pt x="258725" y="278921"/>
                </a:lnTo>
                <a:lnTo>
                  <a:pt x="258803" y="293103"/>
                </a:lnTo>
                <a:lnTo>
                  <a:pt x="257864" y="307519"/>
                </a:lnTo>
                <a:lnTo>
                  <a:pt x="256245" y="322091"/>
                </a:lnTo>
                <a:lnTo>
                  <a:pt x="254174" y="336766"/>
                </a:lnTo>
                <a:lnTo>
                  <a:pt x="250809" y="350519"/>
                </a:lnTo>
                <a:lnTo>
                  <a:pt x="246581" y="363656"/>
                </a:lnTo>
                <a:lnTo>
                  <a:pt x="231150" y="403752"/>
                </a:lnTo>
                <a:lnTo>
                  <a:pt x="225537" y="417996"/>
                </a:lnTo>
                <a:lnTo>
                  <a:pt x="219812" y="431461"/>
                </a:lnTo>
                <a:lnTo>
                  <a:pt x="208157" y="457005"/>
                </a:lnTo>
                <a:lnTo>
                  <a:pt x="201279" y="469373"/>
                </a:lnTo>
                <a:lnTo>
                  <a:pt x="193717" y="481587"/>
                </a:lnTo>
                <a:lnTo>
                  <a:pt x="185700" y="493699"/>
                </a:lnTo>
                <a:lnTo>
                  <a:pt x="168854" y="517739"/>
                </a:lnTo>
                <a:lnTo>
                  <a:pt x="160194" y="529706"/>
                </a:lnTo>
                <a:lnTo>
                  <a:pt x="151445" y="540661"/>
                </a:lnTo>
                <a:lnTo>
                  <a:pt x="142635" y="550940"/>
                </a:lnTo>
                <a:lnTo>
                  <a:pt x="133785" y="560770"/>
                </a:lnTo>
                <a:lnTo>
                  <a:pt x="123917" y="569308"/>
                </a:lnTo>
                <a:lnTo>
                  <a:pt x="113369" y="576984"/>
                </a:lnTo>
                <a:lnTo>
                  <a:pt x="72665" y="603561"/>
                </a:lnTo>
                <a:lnTo>
                  <a:pt x="62334" y="609741"/>
                </a:lnTo>
                <a:lnTo>
                  <a:pt x="51478" y="615846"/>
                </a:lnTo>
                <a:lnTo>
                  <a:pt x="40272" y="621900"/>
                </a:lnTo>
                <a:lnTo>
                  <a:pt x="30817" y="625935"/>
                </a:lnTo>
                <a:lnTo>
                  <a:pt x="22529" y="628626"/>
                </a:lnTo>
                <a:lnTo>
                  <a:pt x="0" y="634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546"/>
          <p:cNvSpPr/>
          <p:nvPr/>
        </p:nvSpPr>
        <p:spPr>
          <a:xfrm>
            <a:off x="4464997" y="2580679"/>
            <a:ext cx="142722" cy="571501"/>
          </a:xfrm>
          <a:custGeom>
            <a:avLst/>
            <a:gdLst/>
            <a:ahLst/>
            <a:cxnLst/>
            <a:rect l="0" t="0" r="0" b="0"/>
            <a:pathLst>
              <a:path w="142722" h="571501">
                <a:moveTo>
                  <a:pt x="44495" y="0"/>
                </a:moveTo>
                <a:lnTo>
                  <a:pt x="44495" y="4741"/>
                </a:lnTo>
                <a:lnTo>
                  <a:pt x="43503" y="7129"/>
                </a:lnTo>
                <a:lnTo>
                  <a:pt x="39755" y="12429"/>
                </a:lnTo>
                <a:lnTo>
                  <a:pt x="38358" y="16224"/>
                </a:lnTo>
                <a:lnTo>
                  <a:pt x="35400" y="32037"/>
                </a:lnTo>
                <a:lnTo>
                  <a:pt x="20406" y="86965"/>
                </a:lnTo>
                <a:lnTo>
                  <a:pt x="11671" y="116387"/>
                </a:lnTo>
                <a:lnTo>
                  <a:pt x="5763" y="138379"/>
                </a:lnTo>
                <a:lnTo>
                  <a:pt x="3791" y="150792"/>
                </a:lnTo>
                <a:lnTo>
                  <a:pt x="2476" y="164028"/>
                </a:lnTo>
                <a:lnTo>
                  <a:pt x="1600" y="177813"/>
                </a:lnTo>
                <a:lnTo>
                  <a:pt x="625" y="203713"/>
                </a:lnTo>
                <a:lnTo>
                  <a:pt x="77" y="243253"/>
                </a:lnTo>
                <a:lnTo>
                  <a:pt x="0" y="257419"/>
                </a:lnTo>
                <a:lnTo>
                  <a:pt x="941" y="270831"/>
                </a:lnTo>
                <a:lnTo>
                  <a:pt x="2560" y="283741"/>
                </a:lnTo>
                <a:lnTo>
                  <a:pt x="4632" y="296317"/>
                </a:lnTo>
                <a:lnTo>
                  <a:pt x="6014" y="309662"/>
                </a:lnTo>
                <a:lnTo>
                  <a:pt x="6935" y="323519"/>
                </a:lnTo>
                <a:lnTo>
                  <a:pt x="7548" y="337719"/>
                </a:lnTo>
                <a:lnTo>
                  <a:pt x="9942" y="351154"/>
                </a:lnTo>
                <a:lnTo>
                  <a:pt x="13522" y="364079"/>
                </a:lnTo>
                <a:lnTo>
                  <a:pt x="17893" y="376665"/>
                </a:lnTo>
                <a:lnTo>
                  <a:pt x="21800" y="390016"/>
                </a:lnTo>
                <a:lnTo>
                  <a:pt x="25395" y="403878"/>
                </a:lnTo>
                <a:lnTo>
                  <a:pt x="28786" y="418080"/>
                </a:lnTo>
                <a:lnTo>
                  <a:pt x="33030" y="431517"/>
                </a:lnTo>
                <a:lnTo>
                  <a:pt x="37844" y="444444"/>
                </a:lnTo>
                <a:lnTo>
                  <a:pt x="43037" y="457030"/>
                </a:lnTo>
                <a:lnTo>
                  <a:pt x="49476" y="468398"/>
                </a:lnTo>
                <a:lnTo>
                  <a:pt x="56745" y="478953"/>
                </a:lnTo>
                <a:lnTo>
                  <a:pt x="64568" y="488966"/>
                </a:lnTo>
                <a:lnTo>
                  <a:pt x="72760" y="498618"/>
                </a:lnTo>
                <a:lnTo>
                  <a:pt x="81197" y="508029"/>
                </a:lnTo>
                <a:lnTo>
                  <a:pt x="89799" y="517280"/>
                </a:lnTo>
                <a:lnTo>
                  <a:pt x="97518" y="526424"/>
                </a:lnTo>
                <a:lnTo>
                  <a:pt x="104648" y="535496"/>
                </a:lnTo>
                <a:lnTo>
                  <a:pt x="111386" y="544521"/>
                </a:lnTo>
                <a:lnTo>
                  <a:pt x="117862" y="551530"/>
                </a:lnTo>
                <a:lnTo>
                  <a:pt x="124164" y="557194"/>
                </a:lnTo>
                <a:lnTo>
                  <a:pt x="142721" y="5715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547"/>
          <p:cNvSpPr/>
          <p:nvPr/>
        </p:nvSpPr>
        <p:spPr>
          <a:xfrm>
            <a:off x="5947171" y="2027039"/>
            <a:ext cx="196455" cy="281956"/>
          </a:xfrm>
          <a:custGeom>
            <a:avLst/>
            <a:gdLst/>
            <a:ahLst/>
            <a:cxnLst/>
            <a:rect l="0" t="0" r="0" b="0"/>
            <a:pathLst>
              <a:path w="196455" h="281956">
                <a:moveTo>
                  <a:pt x="0" y="0"/>
                </a:moveTo>
                <a:lnTo>
                  <a:pt x="4740" y="0"/>
                </a:lnTo>
                <a:lnTo>
                  <a:pt x="6137" y="992"/>
                </a:lnTo>
                <a:lnTo>
                  <a:pt x="7068" y="2646"/>
                </a:lnTo>
                <a:lnTo>
                  <a:pt x="8562" y="7688"/>
                </a:lnTo>
                <a:lnTo>
                  <a:pt x="13561" y="13302"/>
                </a:lnTo>
                <a:lnTo>
                  <a:pt x="14995" y="15813"/>
                </a:lnTo>
                <a:lnTo>
                  <a:pt x="18004" y="25080"/>
                </a:lnTo>
                <a:lnTo>
                  <a:pt x="19940" y="29618"/>
                </a:lnTo>
                <a:lnTo>
                  <a:pt x="22222" y="34628"/>
                </a:lnTo>
                <a:lnTo>
                  <a:pt x="25729" y="38960"/>
                </a:lnTo>
                <a:lnTo>
                  <a:pt x="30052" y="42840"/>
                </a:lnTo>
                <a:lnTo>
                  <a:pt x="34917" y="46419"/>
                </a:lnTo>
                <a:lnTo>
                  <a:pt x="39153" y="50790"/>
                </a:lnTo>
                <a:lnTo>
                  <a:pt x="42969" y="55688"/>
                </a:lnTo>
                <a:lnTo>
                  <a:pt x="46506" y="60938"/>
                </a:lnTo>
                <a:lnTo>
                  <a:pt x="50848" y="66422"/>
                </a:lnTo>
                <a:lnTo>
                  <a:pt x="55726" y="72062"/>
                </a:lnTo>
                <a:lnTo>
                  <a:pt x="60963" y="77807"/>
                </a:lnTo>
                <a:lnTo>
                  <a:pt x="65448" y="83621"/>
                </a:lnTo>
                <a:lnTo>
                  <a:pt x="69429" y="89482"/>
                </a:lnTo>
                <a:lnTo>
                  <a:pt x="73075" y="95373"/>
                </a:lnTo>
                <a:lnTo>
                  <a:pt x="77490" y="101285"/>
                </a:lnTo>
                <a:lnTo>
                  <a:pt x="82418" y="107211"/>
                </a:lnTo>
                <a:lnTo>
                  <a:pt x="87688" y="113145"/>
                </a:lnTo>
                <a:lnTo>
                  <a:pt x="92192" y="119086"/>
                </a:lnTo>
                <a:lnTo>
                  <a:pt x="96188" y="125031"/>
                </a:lnTo>
                <a:lnTo>
                  <a:pt x="99844" y="130979"/>
                </a:lnTo>
                <a:lnTo>
                  <a:pt x="103274" y="136929"/>
                </a:lnTo>
                <a:lnTo>
                  <a:pt x="109730" y="148831"/>
                </a:lnTo>
                <a:lnTo>
                  <a:pt x="118944" y="166688"/>
                </a:lnTo>
                <a:lnTo>
                  <a:pt x="122952" y="172641"/>
                </a:lnTo>
                <a:lnTo>
                  <a:pt x="127608" y="178594"/>
                </a:lnTo>
                <a:lnTo>
                  <a:pt x="132697" y="184547"/>
                </a:lnTo>
                <a:lnTo>
                  <a:pt x="137082" y="190500"/>
                </a:lnTo>
                <a:lnTo>
                  <a:pt x="140998" y="196453"/>
                </a:lnTo>
                <a:lnTo>
                  <a:pt x="144599" y="202406"/>
                </a:lnTo>
                <a:lnTo>
                  <a:pt x="147002" y="207367"/>
                </a:lnTo>
                <a:lnTo>
                  <a:pt x="151374" y="220081"/>
                </a:lnTo>
                <a:lnTo>
                  <a:pt x="153502" y="225104"/>
                </a:lnTo>
                <a:lnTo>
                  <a:pt x="155913" y="230436"/>
                </a:lnTo>
                <a:lnTo>
                  <a:pt x="161238" y="239007"/>
                </a:lnTo>
                <a:lnTo>
                  <a:pt x="166911" y="246123"/>
                </a:lnTo>
                <a:lnTo>
                  <a:pt x="172741" y="252594"/>
                </a:lnTo>
                <a:lnTo>
                  <a:pt x="178638" y="258777"/>
                </a:lnTo>
                <a:lnTo>
                  <a:pt x="181600" y="261814"/>
                </a:lnTo>
                <a:lnTo>
                  <a:pt x="183575" y="264831"/>
                </a:lnTo>
                <a:lnTo>
                  <a:pt x="186353" y="272827"/>
                </a:lnTo>
                <a:lnTo>
                  <a:pt x="187004" y="275045"/>
                </a:lnTo>
                <a:lnTo>
                  <a:pt x="188169" y="275637"/>
                </a:lnTo>
                <a:lnTo>
                  <a:pt x="193558" y="276469"/>
                </a:lnTo>
                <a:lnTo>
                  <a:pt x="196072" y="276774"/>
                </a:lnTo>
                <a:lnTo>
                  <a:pt x="196378" y="281955"/>
                </a:lnTo>
                <a:lnTo>
                  <a:pt x="196454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6349007" y="2616398"/>
            <a:ext cx="9715" cy="1"/>
          </a:xfrm>
          <a:custGeom>
            <a:avLst/>
            <a:gdLst/>
            <a:ahLst/>
            <a:cxnLst/>
            <a:rect l="0" t="0" r="0" b="0"/>
            <a:pathLst>
              <a:path w="9715" h="1">
                <a:moveTo>
                  <a:pt x="8930" y="0"/>
                </a:moveTo>
                <a:lnTo>
                  <a:pt x="0" y="0"/>
                </a:lnTo>
                <a:lnTo>
                  <a:pt x="9714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549"/>
          <p:cNvSpPr/>
          <p:nvPr/>
        </p:nvSpPr>
        <p:spPr>
          <a:xfrm>
            <a:off x="6670525" y="2232421"/>
            <a:ext cx="214265" cy="776884"/>
          </a:xfrm>
          <a:custGeom>
            <a:avLst/>
            <a:gdLst/>
            <a:ahLst/>
            <a:cxnLst/>
            <a:rect l="0" t="0" r="0" b="0"/>
            <a:pathLst>
              <a:path w="214265" h="776884">
                <a:moveTo>
                  <a:pt x="214264" y="0"/>
                </a:moveTo>
                <a:lnTo>
                  <a:pt x="179711" y="34552"/>
                </a:lnTo>
                <a:lnTo>
                  <a:pt x="175354" y="40894"/>
                </a:lnTo>
                <a:lnTo>
                  <a:pt x="171457" y="48099"/>
                </a:lnTo>
                <a:lnTo>
                  <a:pt x="167866" y="55879"/>
                </a:lnTo>
                <a:lnTo>
                  <a:pt x="163488" y="63049"/>
                </a:lnTo>
                <a:lnTo>
                  <a:pt x="158586" y="69814"/>
                </a:lnTo>
                <a:lnTo>
                  <a:pt x="153332" y="76308"/>
                </a:lnTo>
                <a:lnTo>
                  <a:pt x="147845" y="83614"/>
                </a:lnTo>
                <a:lnTo>
                  <a:pt x="99984" y="150133"/>
                </a:lnTo>
                <a:lnTo>
                  <a:pt x="93429" y="159620"/>
                </a:lnTo>
                <a:lnTo>
                  <a:pt x="87074" y="169913"/>
                </a:lnTo>
                <a:lnTo>
                  <a:pt x="80853" y="180745"/>
                </a:lnTo>
                <a:lnTo>
                  <a:pt x="68649" y="203363"/>
                </a:lnTo>
                <a:lnTo>
                  <a:pt x="56611" y="226644"/>
                </a:lnTo>
                <a:lnTo>
                  <a:pt x="51615" y="238409"/>
                </a:lnTo>
                <a:lnTo>
                  <a:pt x="47292" y="250220"/>
                </a:lnTo>
                <a:lnTo>
                  <a:pt x="43418" y="262064"/>
                </a:lnTo>
                <a:lnTo>
                  <a:pt x="38851" y="273928"/>
                </a:lnTo>
                <a:lnTo>
                  <a:pt x="33821" y="285806"/>
                </a:lnTo>
                <a:lnTo>
                  <a:pt x="28484" y="297694"/>
                </a:lnTo>
                <a:lnTo>
                  <a:pt x="23934" y="310580"/>
                </a:lnTo>
                <a:lnTo>
                  <a:pt x="19908" y="324132"/>
                </a:lnTo>
                <a:lnTo>
                  <a:pt x="6318" y="376786"/>
                </a:lnTo>
                <a:lnTo>
                  <a:pt x="4196" y="389105"/>
                </a:lnTo>
                <a:lnTo>
                  <a:pt x="1838" y="413376"/>
                </a:lnTo>
                <a:lnTo>
                  <a:pt x="1209" y="426396"/>
                </a:lnTo>
                <a:lnTo>
                  <a:pt x="510" y="454093"/>
                </a:lnTo>
                <a:lnTo>
                  <a:pt x="0" y="529451"/>
                </a:lnTo>
                <a:lnTo>
                  <a:pt x="2618" y="553473"/>
                </a:lnTo>
                <a:lnTo>
                  <a:pt x="8082" y="577379"/>
                </a:lnTo>
                <a:lnTo>
                  <a:pt x="12317" y="589310"/>
                </a:lnTo>
                <a:lnTo>
                  <a:pt x="17124" y="601233"/>
                </a:lnTo>
                <a:lnTo>
                  <a:pt x="21322" y="613150"/>
                </a:lnTo>
                <a:lnTo>
                  <a:pt x="25112" y="625064"/>
                </a:lnTo>
                <a:lnTo>
                  <a:pt x="28631" y="636975"/>
                </a:lnTo>
                <a:lnTo>
                  <a:pt x="32962" y="647892"/>
                </a:lnTo>
                <a:lnTo>
                  <a:pt x="37833" y="658147"/>
                </a:lnTo>
                <a:lnTo>
                  <a:pt x="43065" y="667960"/>
                </a:lnTo>
                <a:lnTo>
                  <a:pt x="49529" y="676486"/>
                </a:lnTo>
                <a:lnTo>
                  <a:pt x="56816" y="684155"/>
                </a:lnTo>
                <a:lnTo>
                  <a:pt x="71857" y="697968"/>
                </a:lnTo>
                <a:lnTo>
                  <a:pt x="85157" y="710721"/>
                </a:lnTo>
                <a:lnTo>
                  <a:pt x="92473" y="716900"/>
                </a:lnTo>
                <a:lnTo>
                  <a:pt x="100328" y="723004"/>
                </a:lnTo>
                <a:lnTo>
                  <a:pt x="108541" y="729057"/>
                </a:lnTo>
                <a:lnTo>
                  <a:pt x="125603" y="741075"/>
                </a:lnTo>
                <a:lnTo>
                  <a:pt x="134320" y="747058"/>
                </a:lnTo>
                <a:lnTo>
                  <a:pt x="143109" y="752039"/>
                </a:lnTo>
                <a:lnTo>
                  <a:pt x="151945" y="756352"/>
                </a:lnTo>
                <a:lnTo>
                  <a:pt x="160811" y="760219"/>
                </a:lnTo>
                <a:lnTo>
                  <a:pt x="168707" y="762797"/>
                </a:lnTo>
                <a:lnTo>
                  <a:pt x="175954" y="764516"/>
                </a:lnTo>
                <a:lnTo>
                  <a:pt x="182771" y="765662"/>
                </a:lnTo>
                <a:lnTo>
                  <a:pt x="188307" y="767418"/>
                </a:lnTo>
                <a:lnTo>
                  <a:pt x="192991" y="769581"/>
                </a:lnTo>
                <a:lnTo>
                  <a:pt x="205334" y="776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550"/>
          <p:cNvSpPr/>
          <p:nvPr/>
        </p:nvSpPr>
        <p:spPr>
          <a:xfrm>
            <a:off x="7000875" y="2330648"/>
            <a:ext cx="169665" cy="482204"/>
          </a:xfrm>
          <a:custGeom>
            <a:avLst/>
            <a:gdLst/>
            <a:ahLst/>
            <a:cxnLst/>
            <a:rect l="0" t="0" r="0" b="0"/>
            <a:pathLst>
              <a:path w="169665" h="482204">
                <a:moveTo>
                  <a:pt x="169664" y="0"/>
                </a:moveTo>
                <a:lnTo>
                  <a:pt x="169664" y="21249"/>
                </a:lnTo>
                <a:lnTo>
                  <a:pt x="168671" y="24088"/>
                </a:lnTo>
                <a:lnTo>
                  <a:pt x="163527" y="32824"/>
                </a:lnTo>
                <a:lnTo>
                  <a:pt x="161975" y="38731"/>
                </a:lnTo>
                <a:lnTo>
                  <a:pt x="161101" y="52376"/>
                </a:lnTo>
                <a:lnTo>
                  <a:pt x="158251" y="63296"/>
                </a:lnTo>
                <a:lnTo>
                  <a:pt x="153714" y="77955"/>
                </a:lnTo>
                <a:lnTo>
                  <a:pt x="151660" y="87232"/>
                </a:lnTo>
                <a:lnTo>
                  <a:pt x="147442" y="101278"/>
                </a:lnTo>
                <a:lnTo>
                  <a:pt x="144904" y="114796"/>
                </a:lnTo>
                <a:lnTo>
                  <a:pt x="142784" y="127419"/>
                </a:lnTo>
                <a:lnTo>
                  <a:pt x="138534" y="139644"/>
                </a:lnTo>
                <a:lnTo>
                  <a:pt x="130564" y="162423"/>
                </a:lnTo>
                <a:lnTo>
                  <a:pt x="127723" y="169797"/>
                </a:lnTo>
                <a:lnTo>
                  <a:pt x="124836" y="176698"/>
                </a:lnTo>
                <a:lnTo>
                  <a:pt x="121918" y="183283"/>
                </a:lnTo>
                <a:lnTo>
                  <a:pt x="116032" y="195891"/>
                </a:lnTo>
                <a:lnTo>
                  <a:pt x="113073" y="202032"/>
                </a:lnTo>
                <a:lnTo>
                  <a:pt x="110108" y="209102"/>
                </a:lnTo>
                <a:lnTo>
                  <a:pt x="107139" y="216792"/>
                </a:lnTo>
                <a:lnTo>
                  <a:pt x="104168" y="224895"/>
                </a:lnTo>
                <a:lnTo>
                  <a:pt x="101195" y="232282"/>
                </a:lnTo>
                <a:lnTo>
                  <a:pt x="98221" y="239190"/>
                </a:lnTo>
                <a:lnTo>
                  <a:pt x="95246" y="245780"/>
                </a:lnTo>
                <a:lnTo>
                  <a:pt x="93263" y="253151"/>
                </a:lnTo>
                <a:lnTo>
                  <a:pt x="91940" y="261040"/>
                </a:lnTo>
                <a:lnTo>
                  <a:pt x="91058" y="269277"/>
                </a:lnTo>
                <a:lnTo>
                  <a:pt x="87434" y="283720"/>
                </a:lnTo>
                <a:lnTo>
                  <a:pt x="82515" y="296754"/>
                </a:lnTo>
                <a:lnTo>
                  <a:pt x="79816" y="303008"/>
                </a:lnTo>
                <a:lnTo>
                  <a:pt x="77022" y="309161"/>
                </a:lnTo>
                <a:lnTo>
                  <a:pt x="74168" y="316240"/>
                </a:lnTo>
                <a:lnTo>
                  <a:pt x="68351" y="332043"/>
                </a:lnTo>
                <a:lnTo>
                  <a:pt x="65411" y="339433"/>
                </a:lnTo>
                <a:lnTo>
                  <a:pt x="62459" y="346343"/>
                </a:lnTo>
                <a:lnTo>
                  <a:pt x="57525" y="359313"/>
                </a:lnTo>
                <a:lnTo>
                  <a:pt x="55332" y="371692"/>
                </a:lnTo>
                <a:lnTo>
                  <a:pt x="51711" y="383808"/>
                </a:lnTo>
                <a:lnTo>
                  <a:pt x="46795" y="395808"/>
                </a:lnTo>
                <a:lnTo>
                  <a:pt x="41303" y="407755"/>
                </a:lnTo>
                <a:lnTo>
                  <a:pt x="26741" y="437550"/>
                </a:lnTo>
                <a:lnTo>
                  <a:pt x="23779" y="443505"/>
                </a:lnTo>
                <a:lnTo>
                  <a:pt x="20815" y="448467"/>
                </a:lnTo>
                <a:lnTo>
                  <a:pt x="17844" y="452767"/>
                </a:lnTo>
                <a:lnTo>
                  <a:pt x="14873" y="456626"/>
                </a:lnTo>
                <a:lnTo>
                  <a:pt x="11570" y="463559"/>
                </a:lnTo>
                <a:lnTo>
                  <a:pt x="10690" y="466797"/>
                </a:lnTo>
                <a:lnTo>
                  <a:pt x="7065" y="473041"/>
                </a:lnTo>
                <a:lnTo>
                  <a:pt x="0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551"/>
          <p:cNvSpPr/>
          <p:nvPr/>
        </p:nvSpPr>
        <p:spPr>
          <a:xfrm>
            <a:off x="6991945" y="2464593"/>
            <a:ext cx="169665" cy="285751"/>
          </a:xfrm>
          <a:custGeom>
            <a:avLst/>
            <a:gdLst/>
            <a:ahLst/>
            <a:cxnLst/>
            <a:rect l="0" t="0" r="0" b="0"/>
            <a:pathLst>
              <a:path w="169665" h="285751">
                <a:moveTo>
                  <a:pt x="0" y="0"/>
                </a:moveTo>
                <a:lnTo>
                  <a:pt x="0" y="4741"/>
                </a:lnTo>
                <a:lnTo>
                  <a:pt x="991" y="6137"/>
                </a:lnTo>
                <a:lnTo>
                  <a:pt x="2645" y="7068"/>
                </a:lnTo>
                <a:lnTo>
                  <a:pt x="4739" y="7689"/>
                </a:lnTo>
                <a:lnTo>
                  <a:pt x="6137" y="10087"/>
                </a:lnTo>
                <a:lnTo>
                  <a:pt x="7688" y="18043"/>
                </a:lnTo>
                <a:lnTo>
                  <a:pt x="11024" y="25548"/>
                </a:lnTo>
                <a:lnTo>
                  <a:pt x="15814" y="33183"/>
                </a:lnTo>
                <a:lnTo>
                  <a:pt x="18480" y="37997"/>
                </a:lnTo>
                <a:lnTo>
                  <a:pt x="21249" y="43191"/>
                </a:lnTo>
                <a:lnTo>
                  <a:pt x="24087" y="49630"/>
                </a:lnTo>
                <a:lnTo>
                  <a:pt x="26973" y="56899"/>
                </a:lnTo>
                <a:lnTo>
                  <a:pt x="32824" y="72914"/>
                </a:lnTo>
                <a:lnTo>
                  <a:pt x="38732" y="89953"/>
                </a:lnTo>
                <a:lnTo>
                  <a:pt x="42688" y="98664"/>
                </a:lnTo>
                <a:lnTo>
                  <a:pt x="47310" y="107448"/>
                </a:lnTo>
                <a:lnTo>
                  <a:pt x="52376" y="116280"/>
                </a:lnTo>
                <a:lnTo>
                  <a:pt x="57737" y="125146"/>
                </a:lnTo>
                <a:lnTo>
                  <a:pt x="68986" y="142933"/>
                </a:lnTo>
                <a:lnTo>
                  <a:pt x="86476" y="169681"/>
                </a:lnTo>
                <a:lnTo>
                  <a:pt x="91384" y="178605"/>
                </a:lnTo>
                <a:lnTo>
                  <a:pt x="95650" y="187531"/>
                </a:lnTo>
                <a:lnTo>
                  <a:pt x="99484" y="196458"/>
                </a:lnTo>
                <a:lnTo>
                  <a:pt x="104026" y="204394"/>
                </a:lnTo>
                <a:lnTo>
                  <a:pt x="109038" y="211669"/>
                </a:lnTo>
                <a:lnTo>
                  <a:pt x="114364" y="218503"/>
                </a:lnTo>
                <a:lnTo>
                  <a:pt x="119899" y="226036"/>
                </a:lnTo>
                <a:lnTo>
                  <a:pt x="131341" y="242343"/>
                </a:lnTo>
                <a:lnTo>
                  <a:pt x="137169" y="248875"/>
                </a:lnTo>
                <a:lnTo>
                  <a:pt x="143040" y="254221"/>
                </a:lnTo>
                <a:lnTo>
                  <a:pt x="148938" y="258778"/>
                </a:lnTo>
                <a:lnTo>
                  <a:pt x="153863" y="262808"/>
                </a:lnTo>
                <a:lnTo>
                  <a:pt x="158137" y="266486"/>
                </a:lnTo>
                <a:lnTo>
                  <a:pt x="161980" y="269931"/>
                </a:lnTo>
                <a:lnTo>
                  <a:pt x="164541" y="273220"/>
                </a:lnTo>
                <a:lnTo>
                  <a:pt x="166249" y="276405"/>
                </a:lnTo>
                <a:lnTo>
                  <a:pt x="169664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552"/>
          <p:cNvSpPr/>
          <p:nvPr/>
        </p:nvSpPr>
        <p:spPr>
          <a:xfrm>
            <a:off x="7241976" y="2125265"/>
            <a:ext cx="62509" cy="151806"/>
          </a:xfrm>
          <a:custGeom>
            <a:avLst/>
            <a:gdLst/>
            <a:ahLst/>
            <a:cxnLst/>
            <a:rect l="0" t="0" r="0" b="0"/>
            <a:pathLst>
              <a:path w="62509" h="151806">
                <a:moveTo>
                  <a:pt x="0" y="0"/>
                </a:moveTo>
                <a:lnTo>
                  <a:pt x="0" y="17169"/>
                </a:lnTo>
                <a:lnTo>
                  <a:pt x="991" y="22360"/>
                </a:lnTo>
                <a:lnTo>
                  <a:pt x="2646" y="27805"/>
                </a:lnTo>
                <a:lnTo>
                  <a:pt x="4739" y="33420"/>
                </a:lnTo>
                <a:lnTo>
                  <a:pt x="12429" y="55543"/>
                </a:lnTo>
                <a:lnTo>
                  <a:pt x="16223" y="62825"/>
                </a:lnTo>
                <a:lnTo>
                  <a:pt x="20738" y="69665"/>
                </a:lnTo>
                <a:lnTo>
                  <a:pt x="25731" y="76209"/>
                </a:lnTo>
                <a:lnTo>
                  <a:pt x="30052" y="83548"/>
                </a:lnTo>
                <a:lnTo>
                  <a:pt x="33925" y="91418"/>
                </a:lnTo>
                <a:lnTo>
                  <a:pt x="37499" y="99640"/>
                </a:lnTo>
                <a:lnTo>
                  <a:pt x="40875" y="108099"/>
                </a:lnTo>
                <a:lnTo>
                  <a:pt x="47271" y="125435"/>
                </a:lnTo>
                <a:lnTo>
                  <a:pt x="50364" y="132240"/>
                </a:lnTo>
                <a:lnTo>
                  <a:pt x="53421" y="137769"/>
                </a:lnTo>
                <a:lnTo>
                  <a:pt x="62508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553"/>
          <p:cNvSpPr/>
          <p:nvPr/>
        </p:nvSpPr>
        <p:spPr>
          <a:xfrm>
            <a:off x="7403111" y="2393156"/>
            <a:ext cx="267489" cy="553449"/>
          </a:xfrm>
          <a:custGeom>
            <a:avLst/>
            <a:gdLst/>
            <a:ahLst/>
            <a:cxnLst/>
            <a:rect l="0" t="0" r="0" b="0"/>
            <a:pathLst>
              <a:path w="267489" h="553449">
                <a:moveTo>
                  <a:pt x="26389" y="0"/>
                </a:moveTo>
                <a:lnTo>
                  <a:pt x="21648" y="4740"/>
                </a:lnTo>
                <a:lnTo>
                  <a:pt x="20252" y="8121"/>
                </a:lnTo>
                <a:lnTo>
                  <a:pt x="18287" y="22360"/>
                </a:lnTo>
                <a:lnTo>
                  <a:pt x="16712" y="39147"/>
                </a:lnTo>
                <a:lnTo>
                  <a:pt x="12827" y="50802"/>
                </a:lnTo>
                <a:lnTo>
                  <a:pt x="10439" y="62597"/>
                </a:lnTo>
                <a:lnTo>
                  <a:pt x="8386" y="74453"/>
                </a:lnTo>
                <a:lnTo>
                  <a:pt x="2644" y="91293"/>
                </a:lnTo>
                <a:lnTo>
                  <a:pt x="502" y="103999"/>
                </a:lnTo>
                <a:lnTo>
                  <a:pt x="0" y="114352"/>
                </a:lnTo>
                <a:lnTo>
                  <a:pt x="859" y="118899"/>
                </a:lnTo>
                <a:lnTo>
                  <a:pt x="6720" y="133325"/>
                </a:lnTo>
                <a:lnTo>
                  <a:pt x="7323" y="136508"/>
                </a:lnTo>
                <a:lnTo>
                  <a:pt x="8717" y="138630"/>
                </a:lnTo>
                <a:lnTo>
                  <a:pt x="10639" y="140045"/>
                </a:lnTo>
                <a:lnTo>
                  <a:pt x="16412" y="142609"/>
                </a:lnTo>
                <a:lnTo>
                  <a:pt x="25592" y="147056"/>
                </a:lnTo>
                <a:lnTo>
                  <a:pt x="30819" y="147647"/>
                </a:lnTo>
                <a:lnTo>
                  <a:pt x="36288" y="147049"/>
                </a:lnTo>
                <a:lnTo>
                  <a:pt x="41917" y="145657"/>
                </a:lnTo>
                <a:lnTo>
                  <a:pt x="47655" y="144730"/>
                </a:lnTo>
                <a:lnTo>
                  <a:pt x="53465" y="144111"/>
                </a:lnTo>
                <a:lnTo>
                  <a:pt x="59322" y="143699"/>
                </a:lnTo>
                <a:lnTo>
                  <a:pt x="65212" y="142432"/>
                </a:lnTo>
                <a:lnTo>
                  <a:pt x="71122" y="140595"/>
                </a:lnTo>
                <a:lnTo>
                  <a:pt x="77047" y="138379"/>
                </a:lnTo>
                <a:lnTo>
                  <a:pt x="82981" y="135909"/>
                </a:lnTo>
                <a:lnTo>
                  <a:pt x="88922" y="133270"/>
                </a:lnTo>
                <a:lnTo>
                  <a:pt x="94866" y="130518"/>
                </a:lnTo>
                <a:lnTo>
                  <a:pt x="101806" y="126699"/>
                </a:lnTo>
                <a:lnTo>
                  <a:pt x="109409" y="122169"/>
                </a:lnTo>
                <a:lnTo>
                  <a:pt x="117454" y="117165"/>
                </a:lnTo>
                <a:lnTo>
                  <a:pt x="124802" y="112836"/>
                </a:lnTo>
                <a:lnTo>
                  <a:pt x="131685" y="108958"/>
                </a:lnTo>
                <a:lnTo>
                  <a:pt x="144625" y="102004"/>
                </a:lnTo>
                <a:lnTo>
                  <a:pt x="156990" y="95606"/>
                </a:lnTo>
                <a:lnTo>
                  <a:pt x="163066" y="91518"/>
                </a:lnTo>
                <a:lnTo>
                  <a:pt x="169100" y="86809"/>
                </a:lnTo>
                <a:lnTo>
                  <a:pt x="175108" y="81685"/>
                </a:lnTo>
                <a:lnTo>
                  <a:pt x="180105" y="77277"/>
                </a:lnTo>
                <a:lnTo>
                  <a:pt x="188303" y="69733"/>
                </a:lnTo>
                <a:lnTo>
                  <a:pt x="192871" y="66333"/>
                </a:lnTo>
                <a:lnTo>
                  <a:pt x="197900" y="63073"/>
                </a:lnTo>
                <a:lnTo>
                  <a:pt x="203237" y="59908"/>
                </a:lnTo>
                <a:lnTo>
                  <a:pt x="208780" y="56806"/>
                </a:lnTo>
                <a:lnTo>
                  <a:pt x="220230" y="50713"/>
                </a:lnTo>
                <a:lnTo>
                  <a:pt x="225069" y="47699"/>
                </a:lnTo>
                <a:lnTo>
                  <a:pt x="233092" y="41705"/>
                </a:lnTo>
                <a:lnTo>
                  <a:pt x="239965" y="38379"/>
                </a:lnTo>
                <a:lnTo>
                  <a:pt x="247722" y="36244"/>
                </a:lnTo>
                <a:lnTo>
                  <a:pt x="253806" y="35874"/>
                </a:lnTo>
                <a:lnTo>
                  <a:pt x="255391" y="36815"/>
                </a:lnTo>
                <a:lnTo>
                  <a:pt x="256447" y="38433"/>
                </a:lnTo>
                <a:lnTo>
                  <a:pt x="257622" y="42878"/>
                </a:lnTo>
                <a:lnTo>
                  <a:pt x="258143" y="48161"/>
                </a:lnTo>
                <a:lnTo>
                  <a:pt x="263177" y="61454"/>
                </a:lnTo>
                <a:lnTo>
                  <a:pt x="265574" y="72292"/>
                </a:lnTo>
                <a:lnTo>
                  <a:pt x="266923" y="89550"/>
                </a:lnTo>
                <a:lnTo>
                  <a:pt x="267238" y="103299"/>
                </a:lnTo>
                <a:lnTo>
                  <a:pt x="267488" y="210061"/>
                </a:lnTo>
                <a:lnTo>
                  <a:pt x="266496" y="221400"/>
                </a:lnTo>
                <a:lnTo>
                  <a:pt x="264843" y="232928"/>
                </a:lnTo>
                <a:lnTo>
                  <a:pt x="262748" y="244582"/>
                </a:lnTo>
                <a:lnTo>
                  <a:pt x="261352" y="256320"/>
                </a:lnTo>
                <a:lnTo>
                  <a:pt x="260422" y="268114"/>
                </a:lnTo>
                <a:lnTo>
                  <a:pt x="259801" y="279946"/>
                </a:lnTo>
                <a:lnTo>
                  <a:pt x="258395" y="291802"/>
                </a:lnTo>
                <a:lnTo>
                  <a:pt x="256466" y="303676"/>
                </a:lnTo>
                <a:lnTo>
                  <a:pt x="254188" y="315560"/>
                </a:lnTo>
                <a:lnTo>
                  <a:pt x="249010" y="339347"/>
                </a:lnTo>
                <a:lnTo>
                  <a:pt x="246240" y="351247"/>
                </a:lnTo>
                <a:lnTo>
                  <a:pt x="242410" y="363149"/>
                </a:lnTo>
                <a:lnTo>
                  <a:pt x="237872" y="375052"/>
                </a:lnTo>
                <a:lnTo>
                  <a:pt x="232861" y="386957"/>
                </a:lnTo>
                <a:lnTo>
                  <a:pt x="228530" y="398862"/>
                </a:lnTo>
                <a:lnTo>
                  <a:pt x="224649" y="410767"/>
                </a:lnTo>
                <a:lnTo>
                  <a:pt x="221070" y="422673"/>
                </a:lnTo>
                <a:lnTo>
                  <a:pt x="216700" y="433586"/>
                </a:lnTo>
                <a:lnTo>
                  <a:pt x="211802" y="443839"/>
                </a:lnTo>
                <a:lnTo>
                  <a:pt x="206552" y="453650"/>
                </a:lnTo>
                <a:lnTo>
                  <a:pt x="200076" y="463168"/>
                </a:lnTo>
                <a:lnTo>
                  <a:pt x="192781" y="472490"/>
                </a:lnTo>
                <a:lnTo>
                  <a:pt x="184942" y="481680"/>
                </a:lnTo>
                <a:lnTo>
                  <a:pt x="177731" y="489792"/>
                </a:lnTo>
                <a:lnTo>
                  <a:pt x="164428" y="504097"/>
                </a:lnTo>
                <a:lnTo>
                  <a:pt x="157110" y="509697"/>
                </a:lnTo>
                <a:lnTo>
                  <a:pt x="149255" y="514423"/>
                </a:lnTo>
                <a:lnTo>
                  <a:pt x="141042" y="518566"/>
                </a:lnTo>
                <a:lnTo>
                  <a:pt x="133582" y="523312"/>
                </a:lnTo>
                <a:lnTo>
                  <a:pt x="126624" y="528461"/>
                </a:lnTo>
                <a:lnTo>
                  <a:pt x="120001" y="533877"/>
                </a:lnTo>
                <a:lnTo>
                  <a:pt x="112610" y="538481"/>
                </a:lnTo>
                <a:lnTo>
                  <a:pt x="104705" y="542542"/>
                </a:lnTo>
                <a:lnTo>
                  <a:pt x="96459" y="546241"/>
                </a:lnTo>
                <a:lnTo>
                  <a:pt x="87986" y="548708"/>
                </a:lnTo>
                <a:lnTo>
                  <a:pt x="79360" y="550352"/>
                </a:lnTo>
                <a:lnTo>
                  <a:pt x="70632" y="551448"/>
                </a:lnTo>
                <a:lnTo>
                  <a:pt x="62829" y="552179"/>
                </a:lnTo>
                <a:lnTo>
                  <a:pt x="55643" y="552666"/>
                </a:lnTo>
                <a:lnTo>
                  <a:pt x="48869" y="552991"/>
                </a:lnTo>
                <a:lnTo>
                  <a:pt x="36048" y="553351"/>
                </a:lnTo>
                <a:lnTo>
                  <a:pt x="29852" y="553448"/>
                </a:lnTo>
                <a:lnTo>
                  <a:pt x="24729" y="552520"/>
                </a:lnTo>
                <a:lnTo>
                  <a:pt x="20321" y="550909"/>
                </a:lnTo>
                <a:lnTo>
                  <a:pt x="8529" y="5447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554"/>
          <p:cNvSpPr/>
          <p:nvPr/>
        </p:nvSpPr>
        <p:spPr>
          <a:xfrm>
            <a:off x="7831335" y="2277070"/>
            <a:ext cx="80332" cy="544712"/>
          </a:xfrm>
          <a:custGeom>
            <a:avLst/>
            <a:gdLst/>
            <a:ahLst/>
            <a:cxnLst/>
            <a:rect l="0" t="0" r="0" b="0"/>
            <a:pathLst>
              <a:path w="80332" h="544712">
                <a:moveTo>
                  <a:pt x="0" y="0"/>
                </a:moveTo>
                <a:lnTo>
                  <a:pt x="4740" y="4740"/>
                </a:lnTo>
                <a:lnTo>
                  <a:pt x="6137" y="7129"/>
                </a:lnTo>
                <a:lnTo>
                  <a:pt x="7688" y="12429"/>
                </a:lnTo>
                <a:lnTo>
                  <a:pt x="10087" y="16223"/>
                </a:lnTo>
                <a:lnTo>
                  <a:pt x="13670" y="20737"/>
                </a:lnTo>
                <a:lnTo>
                  <a:pt x="18044" y="25731"/>
                </a:lnTo>
                <a:lnTo>
                  <a:pt x="21951" y="32036"/>
                </a:lnTo>
                <a:lnTo>
                  <a:pt x="25548" y="39217"/>
                </a:lnTo>
                <a:lnTo>
                  <a:pt x="28938" y="46981"/>
                </a:lnTo>
                <a:lnTo>
                  <a:pt x="35351" y="60898"/>
                </a:lnTo>
                <a:lnTo>
                  <a:pt x="38450" y="67388"/>
                </a:lnTo>
                <a:lnTo>
                  <a:pt x="41509" y="74691"/>
                </a:lnTo>
                <a:lnTo>
                  <a:pt x="44540" y="82536"/>
                </a:lnTo>
                <a:lnTo>
                  <a:pt x="50554" y="99190"/>
                </a:lnTo>
                <a:lnTo>
                  <a:pt x="56534" y="116514"/>
                </a:lnTo>
                <a:lnTo>
                  <a:pt x="59517" y="126293"/>
                </a:lnTo>
                <a:lnTo>
                  <a:pt x="65478" y="147742"/>
                </a:lnTo>
                <a:lnTo>
                  <a:pt x="67465" y="158026"/>
                </a:lnTo>
                <a:lnTo>
                  <a:pt x="68789" y="167858"/>
                </a:lnTo>
                <a:lnTo>
                  <a:pt x="69672" y="177390"/>
                </a:lnTo>
                <a:lnTo>
                  <a:pt x="71253" y="187713"/>
                </a:lnTo>
                <a:lnTo>
                  <a:pt x="73299" y="198564"/>
                </a:lnTo>
                <a:lnTo>
                  <a:pt x="75655" y="209766"/>
                </a:lnTo>
                <a:lnTo>
                  <a:pt x="77226" y="220211"/>
                </a:lnTo>
                <a:lnTo>
                  <a:pt x="78273" y="230151"/>
                </a:lnTo>
                <a:lnTo>
                  <a:pt x="78972" y="239754"/>
                </a:lnTo>
                <a:lnTo>
                  <a:pt x="79437" y="250125"/>
                </a:lnTo>
                <a:lnTo>
                  <a:pt x="79954" y="272232"/>
                </a:lnTo>
                <a:lnTo>
                  <a:pt x="80331" y="337684"/>
                </a:lnTo>
                <a:lnTo>
                  <a:pt x="79351" y="348154"/>
                </a:lnTo>
                <a:lnTo>
                  <a:pt x="77706" y="359103"/>
                </a:lnTo>
                <a:lnTo>
                  <a:pt x="75616" y="370370"/>
                </a:lnTo>
                <a:lnTo>
                  <a:pt x="74223" y="380859"/>
                </a:lnTo>
                <a:lnTo>
                  <a:pt x="73294" y="390828"/>
                </a:lnTo>
                <a:lnTo>
                  <a:pt x="72676" y="400450"/>
                </a:lnTo>
                <a:lnTo>
                  <a:pt x="71271" y="410834"/>
                </a:lnTo>
                <a:lnTo>
                  <a:pt x="69343" y="421725"/>
                </a:lnTo>
                <a:lnTo>
                  <a:pt x="67065" y="432955"/>
                </a:lnTo>
                <a:lnTo>
                  <a:pt x="64553" y="443418"/>
                </a:lnTo>
                <a:lnTo>
                  <a:pt x="61887" y="453370"/>
                </a:lnTo>
                <a:lnTo>
                  <a:pt x="59118" y="462981"/>
                </a:lnTo>
                <a:lnTo>
                  <a:pt x="55286" y="471372"/>
                </a:lnTo>
                <a:lnTo>
                  <a:pt x="50749" y="478951"/>
                </a:lnTo>
                <a:lnTo>
                  <a:pt x="45739" y="485988"/>
                </a:lnTo>
                <a:lnTo>
                  <a:pt x="40415" y="492664"/>
                </a:lnTo>
                <a:lnTo>
                  <a:pt x="34880" y="499099"/>
                </a:lnTo>
                <a:lnTo>
                  <a:pt x="29207" y="505373"/>
                </a:lnTo>
                <a:lnTo>
                  <a:pt x="24432" y="511540"/>
                </a:lnTo>
                <a:lnTo>
                  <a:pt x="20257" y="517636"/>
                </a:lnTo>
                <a:lnTo>
                  <a:pt x="16482" y="523685"/>
                </a:lnTo>
                <a:lnTo>
                  <a:pt x="12972" y="528709"/>
                </a:lnTo>
                <a:lnTo>
                  <a:pt x="9640" y="533051"/>
                </a:lnTo>
                <a:lnTo>
                  <a:pt x="0" y="5447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555"/>
          <p:cNvSpPr/>
          <p:nvPr/>
        </p:nvSpPr>
        <p:spPr>
          <a:xfrm>
            <a:off x="7893843" y="2044898"/>
            <a:ext cx="80368" cy="178595"/>
          </a:xfrm>
          <a:custGeom>
            <a:avLst/>
            <a:gdLst/>
            <a:ahLst/>
            <a:cxnLst/>
            <a:rect l="0" t="0" r="0" b="0"/>
            <a:pathLst>
              <a:path w="80368" h="178595">
                <a:moveTo>
                  <a:pt x="0" y="0"/>
                </a:moveTo>
                <a:lnTo>
                  <a:pt x="4739" y="4740"/>
                </a:lnTo>
                <a:lnTo>
                  <a:pt x="6137" y="7129"/>
                </a:lnTo>
                <a:lnTo>
                  <a:pt x="9095" y="16223"/>
                </a:lnTo>
                <a:lnTo>
                  <a:pt x="11024" y="20737"/>
                </a:lnTo>
                <a:lnTo>
                  <a:pt x="15814" y="31045"/>
                </a:lnTo>
                <a:lnTo>
                  <a:pt x="21249" y="42240"/>
                </a:lnTo>
                <a:lnTo>
                  <a:pt x="23097" y="48004"/>
                </a:lnTo>
                <a:lnTo>
                  <a:pt x="24327" y="53831"/>
                </a:lnTo>
                <a:lnTo>
                  <a:pt x="25148" y="59700"/>
                </a:lnTo>
                <a:lnTo>
                  <a:pt x="26687" y="65597"/>
                </a:lnTo>
                <a:lnTo>
                  <a:pt x="28705" y="71512"/>
                </a:lnTo>
                <a:lnTo>
                  <a:pt x="31043" y="77440"/>
                </a:lnTo>
                <a:lnTo>
                  <a:pt x="33594" y="83377"/>
                </a:lnTo>
                <a:lnTo>
                  <a:pt x="39075" y="95265"/>
                </a:lnTo>
                <a:lnTo>
                  <a:pt x="53628" y="125018"/>
                </a:lnTo>
                <a:lnTo>
                  <a:pt x="65495" y="148828"/>
                </a:lnTo>
                <a:lnTo>
                  <a:pt x="67475" y="153789"/>
                </a:lnTo>
                <a:lnTo>
                  <a:pt x="68797" y="158089"/>
                </a:lnTo>
                <a:lnTo>
                  <a:pt x="69677" y="161947"/>
                </a:lnTo>
                <a:lnTo>
                  <a:pt x="71256" y="165512"/>
                </a:lnTo>
                <a:lnTo>
                  <a:pt x="73301" y="168880"/>
                </a:lnTo>
                <a:lnTo>
                  <a:pt x="80367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556"/>
          <p:cNvSpPr/>
          <p:nvPr/>
        </p:nvSpPr>
        <p:spPr>
          <a:xfrm>
            <a:off x="8036718" y="1982390"/>
            <a:ext cx="373117" cy="1116212"/>
          </a:xfrm>
          <a:custGeom>
            <a:avLst/>
            <a:gdLst/>
            <a:ahLst/>
            <a:cxnLst/>
            <a:rect l="0" t="0" r="0" b="0"/>
            <a:pathLst>
              <a:path w="373117" h="1116212">
                <a:moveTo>
                  <a:pt x="267891" y="0"/>
                </a:moveTo>
                <a:lnTo>
                  <a:pt x="280320" y="12429"/>
                </a:lnTo>
                <a:lnTo>
                  <a:pt x="288881" y="30472"/>
                </a:lnTo>
                <a:lnTo>
                  <a:pt x="300040" y="46285"/>
                </a:lnTo>
                <a:lnTo>
                  <a:pt x="307182" y="54669"/>
                </a:lnTo>
                <a:lnTo>
                  <a:pt x="317765" y="74568"/>
                </a:lnTo>
                <a:lnTo>
                  <a:pt x="326768" y="96642"/>
                </a:lnTo>
                <a:lnTo>
                  <a:pt x="337384" y="119681"/>
                </a:lnTo>
                <a:lnTo>
                  <a:pt x="346071" y="143150"/>
                </a:lnTo>
                <a:lnTo>
                  <a:pt x="353238" y="166810"/>
                </a:lnTo>
                <a:lnTo>
                  <a:pt x="359731" y="190554"/>
                </a:lnTo>
                <a:lnTo>
                  <a:pt x="363280" y="216983"/>
                </a:lnTo>
                <a:lnTo>
                  <a:pt x="365848" y="245265"/>
                </a:lnTo>
                <a:lnTo>
                  <a:pt x="370297" y="274371"/>
                </a:lnTo>
                <a:lnTo>
                  <a:pt x="372936" y="303844"/>
                </a:lnTo>
                <a:lnTo>
                  <a:pt x="373116" y="333479"/>
                </a:lnTo>
                <a:lnTo>
                  <a:pt x="368632" y="378054"/>
                </a:lnTo>
                <a:lnTo>
                  <a:pt x="367234" y="407803"/>
                </a:lnTo>
                <a:lnTo>
                  <a:pt x="366448" y="457182"/>
                </a:lnTo>
                <a:lnTo>
                  <a:pt x="363618" y="489273"/>
                </a:lnTo>
                <a:lnTo>
                  <a:pt x="359054" y="521064"/>
                </a:lnTo>
                <a:lnTo>
                  <a:pt x="353717" y="555037"/>
                </a:lnTo>
                <a:lnTo>
                  <a:pt x="349913" y="572431"/>
                </a:lnTo>
                <a:lnTo>
                  <a:pt x="345393" y="589980"/>
                </a:lnTo>
                <a:lnTo>
                  <a:pt x="335078" y="624362"/>
                </a:lnTo>
                <a:lnTo>
                  <a:pt x="323880" y="656179"/>
                </a:lnTo>
                <a:lnTo>
                  <a:pt x="306418" y="701982"/>
                </a:lnTo>
                <a:lnTo>
                  <a:pt x="288676" y="746973"/>
                </a:lnTo>
                <a:lnTo>
                  <a:pt x="276797" y="779465"/>
                </a:lnTo>
                <a:lnTo>
                  <a:pt x="270852" y="796464"/>
                </a:lnTo>
                <a:lnTo>
                  <a:pt x="263912" y="811765"/>
                </a:lnTo>
                <a:lnTo>
                  <a:pt x="256309" y="825934"/>
                </a:lnTo>
                <a:lnTo>
                  <a:pt x="248263" y="839349"/>
                </a:lnTo>
                <a:lnTo>
                  <a:pt x="238931" y="853254"/>
                </a:lnTo>
                <a:lnTo>
                  <a:pt x="228740" y="867485"/>
                </a:lnTo>
                <a:lnTo>
                  <a:pt x="206834" y="896525"/>
                </a:lnTo>
                <a:lnTo>
                  <a:pt x="183869" y="925969"/>
                </a:lnTo>
                <a:lnTo>
                  <a:pt x="172188" y="939773"/>
                </a:lnTo>
                <a:lnTo>
                  <a:pt x="160433" y="952945"/>
                </a:lnTo>
                <a:lnTo>
                  <a:pt x="148627" y="965695"/>
                </a:lnTo>
                <a:lnTo>
                  <a:pt x="136788" y="979156"/>
                </a:lnTo>
                <a:lnTo>
                  <a:pt x="113050" y="1007342"/>
                </a:lnTo>
                <a:lnTo>
                  <a:pt x="101163" y="1020811"/>
                </a:lnTo>
                <a:lnTo>
                  <a:pt x="77373" y="1046361"/>
                </a:lnTo>
                <a:lnTo>
                  <a:pt x="65473" y="1057738"/>
                </a:lnTo>
                <a:lnTo>
                  <a:pt x="53571" y="1068299"/>
                </a:lnTo>
                <a:lnTo>
                  <a:pt x="41667" y="1078317"/>
                </a:lnTo>
                <a:lnTo>
                  <a:pt x="31747" y="1086979"/>
                </a:lnTo>
                <a:lnTo>
                  <a:pt x="0" y="1116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557"/>
          <p:cNvSpPr/>
          <p:nvPr/>
        </p:nvSpPr>
        <p:spPr>
          <a:xfrm>
            <a:off x="4049262" y="2357437"/>
            <a:ext cx="156621" cy="955478"/>
          </a:xfrm>
          <a:custGeom>
            <a:avLst/>
            <a:gdLst/>
            <a:ahLst/>
            <a:cxnLst/>
            <a:rect l="0" t="0" r="0" b="0"/>
            <a:pathLst>
              <a:path w="156621" h="955478">
                <a:moveTo>
                  <a:pt x="156620" y="0"/>
                </a:moveTo>
                <a:lnTo>
                  <a:pt x="151880" y="4741"/>
                </a:lnTo>
                <a:lnTo>
                  <a:pt x="150483" y="7129"/>
                </a:lnTo>
                <a:lnTo>
                  <a:pt x="148932" y="12429"/>
                </a:lnTo>
                <a:lnTo>
                  <a:pt x="146534" y="15231"/>
                </a:lnTo>
                <a:lnTo>
                  <a:pt x="142951" y="18092"/>
                </a:lnTo>
                <a:lnTo>
                  <a:pt x="138577" y="20991"/>
                </a:lnTo>
                <a:lnTo>
                  <a:pt x="134670" y="23916"/>
                </a:lnTo>
                <a:lnTo>
                  <a:pt x="131073" y="26858"/>
                </a:lnTo>
                <a:lnTo>
                  <a:pt x="127682" y="29811"/>
                </a:lnTo>
                <a:lnTo>
                  <a:pt x="123437" y="34757"/>
                </a:lnTo>
                <a:lnTo>
                  <a:pt x="118623" y="41030"/>
                </a:lnTo>
                <a:lnTo>
                  <a:pt x="113430" y="48190"/>
                </a:lnTo>
                <a:lnTo>
                  <a:pt x="107983" y="54947"/>
                </a:lnTo>
                <a:lnTo>
                  <a:pt x="102367" y="61436"/>
                </a:lnTo>
                <a:lnTo>
                  <a:pt x="96639" y="67746"/>
                </a:lnTo>
                <a:lnTo>
                  <a:pt x="91829" y="74930"/>
                </a:lnTo>
                <a:lnTo>
                  <a:pt x="87629" y="82696"/>
                </a:lnTo>
                <a:lnTo>
                  <a:pt x="83837" y="90849"/>
                </a:lnTo>
                <a:lnTo>
                  <a:pt x="80316" y="99261"/>
                </a:lnTo>
                <a:lnTo>
                  <a:pt x="76978" y="107846"/>
                </a:lnTo>
                <a:lnTo>
                  <a:pt x="73760" y="116546"/>
                </a:lnTo>
                <a:lnTo>
                  <a:pt x="70622" y="126314"/>
                </a:lnTo>
                <a:lnTo>
                  <a:pt x="67538" y="136796"/>
                </a:lnTo>
                <a:lnTo>
                  <a:pt x="61466" y="159024"/>
                </a:lnTo>
                <a:lnTo>
                  <a:pt x="55459" y="182133"/>
                </a:lnTo>
                <a:lnTo>
                  <a:pt x="51476" y="194844"/>
                </a:lnTo>
                <a:lnTo>
                  <a:pt x="46837" y="208279"/>
                </a:lnTo>
                <a:lnTo>
                  <a:pt x="41759" y="222196"/>
                </a:lnTo>
                <a:lnTo>
                  <a:pt x="37382" y="236436"/>
                </a:lnTo>
                <a:lnTo>
                  <a:pt x="33472" y="250889"/>
                </a:lnTo>
                <a:lnTo>
                  <a:pt x="29873" y="265486"/>
                </a:lnTo>
                <a:lnTo>
                  <a:pt x="25874" y="294934"/>
                </a:lnTo>
                <a:lnTo>
                  <a:pt x="23105" y="324558"/>
                </a:lnTo>
                <a:lnTo>
                  <a:pt x="18566" y="354261"/>
                </a:lnTo>
                <a:lnTo>
                  <a:pt x="10433" y="403615"/>
                </a:lnTo>
                <a:lnTo>
                  <a:pt x="8561" y="420881"/>
                </a:lnTo>
                <a:lnTo>
                  <a:pt x="7312" y="438345"/>
                </a:lnTo>
                <a:lnTo>
                  <a:pt x="6480" y="455941"/>
                </a:lnTo>
                <a:lnTo>
                  <a:pt x="4933" y="472633"/>
                </a:lnTo>
                <a:lnTo>
                  <a:pt x="2910" y="488721"/>
                </a:lnTo>
                <a:lnTo>
                  <a:pt x="568" y="504408"/>
                </a:lnTo>
                <a:lnTo>
                  <a:pt x="0" y="520819"/>
                </a:lnTo>
                <a:lnTo>
                  <a:pt x="613" y="537713"/>
                </a:lnTo>
                <a:lnTo>
                  <a:pt x="2014" y="554928"/>
                </a:lnTo>
                <a:lnTo>
                  <a:pt x="2948" y="572358"/>
                </a:lnTo>
                <a:lnTo>
                  <a:pt x="3985" y="607600"/>
                </a:lnTo>
                <a:lnTo>
                  <a:pt x="5254" y="625332"/>
                </a:lnTo>
                <a:lnTo>
                  <a:pt x="7092" y="643107"/>
                </a:lnTo>
                <a:lnTo>
                  <a:pt x="11781" y="678732"/>
                </a:lnTo>
                <a:lnTo>
                  <a:pt x="17171" y="714408"/>
                </a:lnTo>
                <a:lnTo>
                  <a:pt x="20991" y="732257"/>
                </a:lnTo>
                <a:lnTo>
                  <a:pt x="25521" y="750108"/>
                </a:lnTo>
                <a:lnTo>
                  <a:pt x="30525" y="767963"/>
                </a:lnTo>
                <a:lnTo>
                  <a:pt x="35846" y="784827"/>
                </a:lnTo>
                <a:lnTo>
                  <a:pt x="41377" y="801030"/>
                </a:lnTo>
                <a:lnTo>
                  <a:pt x="47050" y="816794"/>
                </a:lnTo>
                <a:lnTo>
                  <a:pt x="53808" y="833255"/>
                </a:lnTo>
                <a:lnTo>
                  <a:pt x="61289" y="850183"/>
                </a:lnTo>
                <a:lnTo>
                  <a:pt x="76548" y="882883"/>
                </a:lnTo>
                <a:lnTo>
                  <a:pt x="111972" y="9554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558"/>
          <p:cNvSpPr/>
          <p:nvPr/>
        </p:nvSpPr>
        <p:spPr>
          <a:xfrm>
            <a:off x="8456414" y="1687710"/>
            <a:ext cx="241102" cy="330400"/>
          </a:xfrm>
          <a:custGeom>
            <a:avLst/>
            <a:gdLst/>
            <a:ahLst/>
            <a:cxnLst/>
            <a:rect l="0" t="0" r="0" b="0"/>
            <a:pathLst>
              <a:path w="241102" h="330400">
                <a:moveTo>
                  <a:pt x="0" y="0"/>
                </a:moveTo>
                <a:lnTo>
                  <a:pt x="4740" y="4741"/>
                </a:lnTo>
                <a:lnTo>
                  <a:pt x="8121" y="7130"/>
                </a:lnTo>
                <a:lnTo>
                  <a:pt x="12358" y="9714"/>
                </a:lnTo>
                <a:lnTo>
                  <a:pt x="17169" y="12429"/>
                </a:lnTo>
                <a:lnTo>
                  <a:pt x="22360" y="16224"/>
                </a:lnTo>
                <a:lnTo>
                  <a:pt x="27805" y="20738"/>
                </a:lnTo>
                <a:lnTo>
                  <a:pt x="33419" y="25732"/>
                </a:lnTo>
                <a:lnTo>
                  <a:pt x="40139" y="33030"/>
                </a:lnTo>
                <a:lnTo>
                  <a:pt x="47594" y="41864"/>
                </a:lnTo>
                <a:lnTo>
                  <a:pt x="55542" y="51722"/>
                </a:lnTo>
                <a:lnTo>
                  <a:pt x="64809" y="62263"/>
                </a:lnTo>
                <a:lnTo>
                  <a:pt x="74956" y="73259"/>
                </a:lnTo>
                <a:lnTo>
                  <a:pt x="85689" y="84558"/>
                </a:lnTo>
                <a:lnTo>
                  <a:pt x="95821" y="97052"/>
                </a:lnTo>
                <a:lnTo>
                  <a:pt x="105552" y="110342"/>
                </a:lnTo>
                <a:lnTo>
                  <a:pt x="181999" y="223952"/>
                </a:lnTo>
                <a:lnTo>
                  <a:pt x="191777" y="240582"/>
                </a:lnTo>
                <a:lnTo>
                  <a:pt x="200280" y="256631"/>
                </a:lnTo>
                <a:lnTo>
                  <a:pt x="207934" y="272290"/>
                </a:lnTo>
                <a:lnTo>
                  <a:pt x="215021" y="285707"/>
                </a:lnTo>
                <a:lnTo>
                  <a:pt x="221730" y="297627"/>
                </a:lnTo>
                <a:lnTo>
                  <a:pt x="241101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8" name="Group 67"/>
          <p:cNvGrpSpPr/>
          <p:nvPr/>
        </p:nvGrpSpPr>
        <p:grpSpPr>
          <a:xfrm>
            <a:off x="1160859" y="696515"/>
            <a:ext cx="7831337" cy="5277446"/>
            <a:chOff x="1160859" y="696515"/>
            <a:chExt cx="7831337" cy="5277446"/>
          </a:xfrm>
        </p:grpSpPr>
        <p:sp>
          <p:nvSpPr>
            <p:cNvPr id="3" name="SMARTInkAnnotation428"/>
            <p:cNvSpPr/>
            <p:nvPr/>
          </p:nvSpPr>
          <p:spPr>
            <a:xfrm>
              <a:off x="1375171" y="1518079"/>
              <a:ext cx="348259" cy="446453"/>
            </a:xfrm>
            <a:custGeom>
              <a:avLst/>
              <a:gdLst/>
              <a:ahLst/>
              <a:cxnLst/>
              <a:rect l="0" t="0" r="0" b="0"/>
              <a:pathLst>
                <a:path w="348259" h="446453">
                  <a:moveTo>
                    <a:pt x="8930" y="446452"/>
                  </a:moveTo>
                  <a:lnTo>
                    <a:pt x="8930" y="403261"/>
                  </a:lnTo>
                  <a:lnTo>
                    <a:pt x="7938" y="398806"/>
                  </a:lnTo>
                  <a:lnTo>
                    <a:pt x="2793" y="386804"/>
                  </a:lnTo>
                  <a:lnTo>
                    <a:pt x="1242" y="376616"/>
                  </a:lnTo>
                  <a:lnTo>
                    <a:pt x="552" y="365474"/>
                  </a:lnTo>
                  <a:lnTo>
                    <a:pt x="246" y="353907"/>
                  </a:lnTo>
                  <a:lnTo>
                    <a:pt x="0" y="133912"/>
                  </a:lnTo>
                  <a:lnTo>
                    <a:pt x="992" y="125975"/>
                  </a:lnTo>
                  <a:lnTo>
                    <a:pt x="2646" y="118699"/>
                  </a:lnTo>
                  <a:lnTo>
                    <a:pt x="6137" y="105323"/>
                  </a:lnTo>
                  <a:lnTo>
                    <a:pt x="7689" y="92763"/>
                  </a:lnTo>
                  <a:lnTo>
                    <a:pt x="8378" y="80567"/>
                  </a:lnTo>
                  <a:lnTo>
                    <a:pt x="8685" y="68531"/>
                  </a:lnTo>
                  <a:lnTo>
                    <a:pt x="8821" y="56568"/>
                  </a:lnTo>
                  <a:lnTo>
                    <a:pt x="9849" y="51592"/>
                  </a:lnTo>
                  <a:lnTo>
                    <a:pt x="15045" y="39848"/>
                  </a:lnTo>
                  <a:lnTo>
                    <a:pt x="17026" y="30084"/>
                  </a:lnTo>
                  <a:lnTo>
                    <a:pt x="17750" y="19637"/>
                  </a:lnTo>
                  <a:lnTo>
                    <a:pt x="18779" y="19033"/>
                  </a:lnTo>
                  <a:lnTo>
                    <a:pt x="26680" y="17841"/>
                  </a:lnTo>
                  <a:lnTo>
                    <a:pt x="31497" y="17831"/>
                  </a:lnTo>
                  <a:lnTo>
                    <a:pt x="39135" y="15183"/>
                  </a:lnTo>
                  <a:lnTo>
                    <a:pt x="43949" y="13088"/>
                  </a:lnTo>
                  <a:lnTo>
                    <a:pt x="54590" y="10759"/>
                  </a:lnTo>
                  <a:lnTo>
                    <a:pt x="60206" y="10139"/>
                  </a:lnTo>
                  <a:lnTo>
                    <a:pt x="66927" y="9725"/>
                  </a:lnTo>
                  <a:lnTo>
                    <a:pt x="82331" y="9265"/>
                  </a:lnTo>
                  <a:lnTo>
                    <a:pt x="107738" y="9006"/>
                  </a:lnTo>
                  <a:lnTo>
                    <a:pt x="116474" y="7978"/>
                  </a:lnTo>
                  <a:lnTo>
                    <a:pt x="125275" y="6300"/>
                  </a:lnTo>
                  <a:lnTo>
                    <a:pt x="134118" y="4189"/>
                  </a:lnTo>
                  <a:lnTo>
                    <a:pt x="143982" y="2782"/>
                  </a:lnTo>
                  <a:lnTo>
                    <a:pt x="154527" y="1844"/>
                  </a:lnTo>
                  <a:lnTo>
                    <a:pt x="165526" y="1218"/>
                  </a:lnTo>
                  <a:lnTo>
                    <a:pt x="185685" y="523"/>
                  </a:lnTo>
                  <a:lnTo>
                    <a:pt x="216414" y="132"/>
                  </a:lnTo>
                  <a:lnTo>
                    <a:pt x="257612" y="0"/>
                  </a:lnTo>
                  <a:lnTo>
                    <a:pt x="266992" y="981"/>
                  </a:lnTo>
                  <a:lnTo>
                    <a:pt x="276221" y="2628"/>
                  </a:lnTo>
                  <a:lnTo>
                    <a:pt x="285351" y="4717"/>
                  </a:lnTo>
                  <a:lnTo>
                    <a:pt x="293421" y="6111"/>
                  </a:lnTo>
                  <a:lnTo>
                    <a:pt x="300786" y="7039"/>
                  </a:lnTo>
                  <a:lnTo>
                    <a:pt x="307680" y="7659"/>
                  </a:lnTo>
                  <a:lnTo>
                    <a:pt x="314261" y="8072"/>
                  </a:lnTo>
                  <a:lnTo>
                    <a:pt x="326865" y="8530"/>
                  </a:lnTo>
                  <a:lnTo>
                    <a:pt x="332011" y="9645"/>
                  </a:lnTo>
                  <a:lnTo>
                    <a:pt x="336435" y="11380"/>
                  </a:lnTo>
                  <a:lnTo>
                    <a:pt x="348258" y="178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29"/>
            <p:cNvSpPr/>
            <p:nvPr/>
          </p:nvSpPr>
          <p:spPr>
            <a:xfrm>
              <a:off x="1357312" y="1768078"/>
              <a:ext cx="232173" cy="44649"/>
            </a:xfrm>
            <a:custGeom>
              <a:avLst/>
              <a:gdLst/>
              <a:ahLst/>
              <a:cxnLst/>
              <a:rect l="0" t="0" r="0" b="0"/>
              <a:pathLst>
                <a:path w="232173" h="44649">
                  <a:moveTo>
                    <a:pt x="0" y="44648"/>
                  </a:moveTo>
                  <a:lnTo>
                    <a:pt x="7688" y="44648"/>
                  </a:lnTo>
                  <a:lnTo>
                    <a:pt x="9094" y="43656"/>
                  </a:lnTo>
                  <a:lnTo>
                    <a:pt x="11024" y="42002"/>
                  </a:lnTo>
                  <a:lnTo>
                    <a:pt x="13302" y="39907"/>
                  </a:lnTo>
                  <a:lnTo>
                    <a:pt x="15813" y="38511"/>
                  </a:lnTo>
                  <a:lnTo>
                    <a:pt x="18480" y="37580"/>
                  </a:lnTo>
                  <a:lnTo>
                    <a:pt x="21250" y="36960"/>
                  </a:lnTo>
                  <a:lnTo>
                    <a:pt x="25080" y="35554"/>
                  </a:lnTo>
                  <a:lnTo>
                    <a:pt x="29619" y="33624"/>
                  </a:lnTo>
                  <a:lnTo>
                    <a:pt x="34629" y="31346"/>
                  </a:lnTo>
                  <a:lnTo>
                    <a:pt x="39953" y="29826"/>
                  </a:lnTo>
                  <a:lnTo>
                    <a:pt x="45487" y="28814"/>
                  </a:lnTo>
                  <a:lnTo>
                    <a:pt x="51160" y="28139"/>
                  </a:lnTo>
                  <a:lnTo>
                    <a:pt x="57920" y="26696"/>
                  </a:lnTo>
                  <a:lnTo>
                    <a:pt x="65402" y="24743"/>
                  </a:lnTo>
                  <a:lnTo>
                    <a:pt x="73367" y="22448"/>
                  </a:lnTo>
                  <a:lnTo>
                    <a:pt x="82646" y="20918"/>
                  </a:lnTo>
                  <a:lnTo>
                    <a:pt x="92800" y="19899"/>
                  </a:lnTo>
                  <a:lnTo>
                    <a:pt x="103539" y="19219"/>
                  </a:lnTo>
                  <a:lnTo>
                    <a:pt x="113674" y="17773"/>
                  </a:lnTo>
                  <a:lnTo>
                    <a:pt x="123408" y="15818"/>
                  </a:lnTo>
                  <a:lnTo>
                    <a:pt x="165157" y="5549"/>
                  </a:lnTo>
                  <a:lnTo>
                    <a:pt x="175589" y="3700"/>
                  </a:lnTo>
                  <a:lnTo>
                    <a:pt x="185520" y="2466"/>
                  </a:lnTo>
                  <a:lnTo>
                    <a:pt x="195118" y="1644"/>
                  </a:lnTo>
                  <a:lnTo>
                    <a:pt x="203500" y="1096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30"/>
            <p:cNvSpPr/>
            <p:nvPr/>
          </p:nvSpPr>
          <p:spPr>
            <a:xfrm>
              <a:off x="1785937" y="1419820"/>
              <a:ext cx="98228" cy="196454"/>
            </a:xfrm>
            <a:custGeom>
              <a:avLst/>
              <a:gdLst/>
              <a:ahLst/>
              <a:cxnLst/>
              <a:rect l="0" t="0" r="0" b="0"/>
              <a:pathLst>
                <a:path w="98228" h="196454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6" y="9713"/>
                  </a:lnTo>
                  <a:lnTo>
                    <a:pt x="4740" y="12429"/>
                  </a:lnTo>
                  <a:lnTo>
                    <a:pt x="7129" y="16223"/>
                  </a:lnTo>
                  <a:lnTo>
                    <a:pt x="9714" y="20737"/>
                  </a:lnTo>
                  <a:lnTo>
                    <a:pt x="12429" y="25731"/>
                  </a:lnTo>
                  <a:lnTo>
                    <a:pt x="15231" y="32037"/>
                  </a:lnTo>
                  <a:lnTo>
                    <a:pt x="18092" y="39217"/>
                  </a:lnTo>
                  <a:lnTo>
                    <a:pt x="20991" y="46981"/>
                  </a:lnTo>
                  <a:lnTo>
                    <a:pt x="24908" y="54141"/>
                  </a:lnTo>
                  <a:lnTo>
                    <a:pt x="29504" y="60898"/>
                  </a:lnTo>
                  <a:lnTo>
                    <a:pt x="34552" y="67388"/>
                  </a:lnTo>
                  <a:lnTo>
                    <a:pt x="38910" y="75683"/>
                  </a:lnTo>
                  <a:lnTo>
                    <a:pt x="42807" y="85182"/>
                  </a:lnTo>
                  <a:lnTo>
                    <a:pt x="46397" y="95483"/>
                  </a:lnTo>
                  <a:lnTo>
                    <a:pt x="51767" y="105327"/>
                  </a:lnTo>
                  <a:lnTo>
                    <a:pt x="58324" y="114867"/>
                  </a:lnTo>
                  <a:lnTo>
                    <a:pt x="65672" y="124203"/>
                  </a:lnTo>
                  <a:lnTo>
                    <a:pt x="71562" y="134395"/>
                  </a:lnTo>
                  <a:lnTo>
                    <a:pt x="76482" y="145159"/>
                  </a:lnTo>
                  <a:lnTo>
                    <a:pt x="80753" y="156304"/>
                  </a:lnTo>
                  <a:lnTo>
                    <a:pt x="84593" y="165718"/>
                  </a:lnTo>
                  <a:lnTo>
                    <a:pt x="88146" y="173979"/>
                  </a:lnTo>
                  <a:lnTo>
                    <a:pt x="98227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31"/>
            <p:cNvSpPr/>
            <p:nvPr/>
          </p:nvSpPr>
          <p:spPr>
            <a:xfrm>
              <a:off x="2413362" y="1616392"/>
              <a:ext cx="604873" cy="491015"/>
            </a:xfrm>
            <a:custGeom>
              <a:avLst/>
              <a:gdLst/>
              <a:ahLst/>
              <a:cxnLst/>
              <a:rect l="0" t="0" r="0" b="0"/>
              <a:pathLst>
                <a:path w="604873" h="491015">
                  <a:moveTo>
                    <a:pt x="426278" y="17740"/>
                  </a:moveTo>
                  <a:lnTo>
                    <a:pt x="421538" y="13000"/>
                  </a:lnTo>
                  <a:lnTo>
                    <a:pt x="419149" y="11603"/>
                  </a:lnTo>
                  <a:lnTo>
                    <a:pt x="411047" y="8646"/>
                  </a:lnTo>
                  <a:lnTo>
                    <a:pt x="405287" y="4438"/>
                  </a:lnTo>
                  <a:lnTo>
                    <a:pt x="401370" y="2919"/>
                  </a:lnTo>
                  <a:lnTo>
                    <a:pt x="386376" y="781"/>
                  </a:lnTo>
                  <a:lnTo>
                    <a:pt x="369366" y="148"/>
                  </a:lnTo>
                  <a:lnTo>
                    <a:pt x="357659" y="0"/>
                  </a:lnTo>
                  <a:lnTo>
                    <a:pt x="343195" y="2580"/>
                  </a:lnTo>
                  <a:lnTo>
                    <a:pt x="326844" y="6041"/>
                  </a:lnTo>
                  <a:lnTo>
                    <a:pt x="309656" y="7580"/>
                  </a:lnTo>
                  <a:lnTo>
                    <a:pt x="299912" y="8982"/>
                  </a:lnTo>
                  <a:lnTo>
                    <a:pt x="289449" y="10910"/>
                  </a:lnTo>
                  <a:lnTo>
                    <a:pt x="278504" y="13187"/>
                  </a:lnTo>
                  <a:lnTo>
                    <a:pt x="255759" y="18362"/>
                  </a:lnTo>
                  <a:lnTo>
                    <a:pt x="244138" y="21131"/>
                  </a:lnTo>
                  <a:lnTo>
                    <a:pt x="204080" y="29769"/>
                  </a:lnTo>
                  <a:lnTo>
                    <a:pt x="190834" y="33697"/>
                  </a:lnTo>
                  <a:lnTo>
                    <a:pt x="178034" y="38300"/>
                  </a:lnTo>
                  <a:lnTo>
                    <a:pt x="165532" y="43353"/>
                  </a:lnTo>
                  <a:lnTo>
                    <a:pt x="153229" y="47714"/>
                  </a:lnTo>
                  <a:lnTo>
                    <a:pt x="141058" y="51613"/>
                  </a:lnTo>
                  <a:lnTo>
                    <a:pt x="128975" y="55205"/>
                  </a:lnTo>
                  <a:lnTo>
                    <a:pt x="116951" y="59584"/>
                  </a:lnTo>
                  <a:lnTo>
                    <a:pt x="104967" y="64488"/>
                  </a:lnTo>
                  <a:lnTo>
                    <a:pt x="93008" y="69741"/>
                  </a:lnTo>
                  <a:lnTo>
                    <a:pt x="82059" y="75228"/>
                  </a:lnTo>
                  <a:lnTo>
                    <a:pt x="71783" y="80870"/>
                  </a:lnTo>
                  <a:lnTo>
                    <a:pt x="53420" y="91439"/>
                  </a:lnTo>
                  <a:lnTo>
                    <a:pt x="38644" y="99443"/>
                  </a:lnTo>
                  <a:lnTo>
                    <a:pt x="19170" y="109528"/>
                  </a:lnTo>
                  <a:lnTo>
                    <a:pt x="5572" y="118799"/>
                  </a:lnTo>
                  <a:lnTo>
                    <a:pt x="2932" y="121824"/>
                  </a:lnTo>
                  <a:lnTo>
                    <a:pt x="1173" y="124832"/>
                  </a:lnTo>
                  <a:lnTo>
                    <a:pt x="0" y="127830"/>
                  </a:lnTo>
                  <a:lnTo>
                    <a:pt x="210" y="130821"/>
                  </a:lnTo>
                  <a:lnTo>
                    <a:pt x="1342" y="133807"/>
                  </a:lnTo>
                  <a:lnTo>
                    <a:pt x="3089" y="136790"/>
                  </a:lnTo>
                  <a:lnTo>
                    <a:pt x="7230" y="138779"/>
                  </a:lnTo>
                  <a:lnTo>
                    <a:pt x="19769" y="140988"/>
                  </a:lnTo>
                  <a:lnTo>
                    <a:pt x="35263" y="144616"/>
                  </a:lnTo>
                  <a:lnTo>
                    <a:pt x="53064" y="148544"/>
                  </a:lnTo>
                  <a:lnTo>
                    <a:pt x="63367" y="149591"/>
                  </a:lnTo>
                  <a:lnTo>
                    <a:pt x="74205" y="150289"/>
                  </a:lnTo>
                  <a:lnTo>
                    <a:pt x="85399" y="151747"/>
                  </a:lnTo>
                  <a:lnTo>
                    <a:pt x="96830" y="153711"/>
                  </a:lnTo>
                  <a:lnTo>
                    <a:pt x="108420" y="156012"/>
                  </a:lnTo>
                  <a:lnTo>
                    <a:pt x="121107" y="157547"/>
                  </a:lnTo>
                  <a:lnTo>
                    <a:pt x="134526" y="158570"/>
                  </a:lnTo>
                  <a:lnTo>
                    <a:pt x="148433" y="159251"/>
                  </a:lnTo>
                  <a:lnTo>
                    <a:pt x="160681" y="160698"/>
                  </a:lnTo>
                  <a:lnTo>
                    <a:pt x="171823" y="162655"/>
                  </a:lnTo>
                  <a:lnTo>
                    <a:pt x="193132" y="167475"/>
                  </a:lnTo>
                  <a:lnTo>
                    <a:pt x="215832" y="172924"/>
                  </a:lnTo>
                  <a:lnTo>
                    <a:pt x="233859" y="178654"/>
                  </a:lnTo>
                  <a:lnTo>
                    <a:pt x="248485" y="185500"/>
                  </a:lnTo>
                  <a:lnTo>
                    <a:pt x="261600" y="195157"/>
                  </a:lnTo>
                  <a:lnTo>
                    <a:pt x="268752" y="203418"/>
                  </a:lnTo>
                  <a:lnTo>
                    <a:pt x="270659" y="207010"/>
                  </a:lnTo>
                  <a:lnTo>
                    <a:pt x="272778" y="216292"/>
                  </a:lnTo>
                  <a:lnTo>
                    <a:pt x="273343" y="221546"/>
                  </a:lnTo>
                  <a:lnTo>
                    <a:pt x="271326" y="232675"/>
                  </a:lnTo>
                  <a:lnTo>
                    <a:pt x="269398" y="238421"/>
                  </a:lnTo>
                  <a:lnTo>
                    <a:pt x="261965" y="250096"/>
                  </a:lnTo>
                  <a:lnTo>
                    <a:pt x="252047" y="262893"/>
                  </a:lnTo>
                  <a:lnTo>
                    <a:pt x="241025" y="278502"/>
                  </a:lnTo>
                  <a:lnTo>
                    <a:pt x="224219" y="292715"/>
                  </a:lnTo>
                  <a:lnTo>
                    <a:pt x="214182" y="299283"/>
                  </a:lnTo>
                  <a:lnTo>
                    <a:pt x="204513" y="306639"/>
                  </a:lnTo>
                  <a:lnTo>
                    <a:pt x="195091" y="314519"/>
                  </a:lnTo>
                  <a:lnTo>
                    <a:pt x="185833" y="322749"/>
                  </a:lnTo>
                  <a:lnTo>
                    <a:pt x="175692" y="331212"/>
                  </a:lnTo>
                  <a:lnTo>
                    <a:pt x="153842" y="348553"/>
                  </a:lnTo>
                  <a:lnTo>
                    <a:pt x="143450" y="356353"/>
                  </a:lnTo>
                  <a:lnTo>
                    <a:pt x="123968" y="370310"/>
                  </a:lnTo>
                  <a:lnTo>
                    <a:pt x="108033" y="383128"/>
                  </a:lnTo>
                  <a:lnTo>
                    <a:pt x="95328" y="395439"/>
                  </a:lnTo>
                  <a:lnTo>
                    <a:pt x="86374" y="407526"/>
                  </a:lnTo>
                  <a:lnTo>
                    <a:pt x="79087" y="419512"/>
                  </a:lnTo>
                  <a:lnTo>
                    <a:pt x="73533" y="430462"/>
                  </a:lnTo>
                  <a:lnTo>
                    <a:pt x="71066" y="438636"/>
                  </a:lnTo>
                  <a:lnTo>
                    <a:pt x="72392" y="442204"/>
                  </a:lnTo>
                  <a:lnTo>
                    <a:pt x="75260" y="445575"/>
                  </a:lnTo>
                  <a:lnTo>
                    <a:pt x="79157" y="448815"/>
                  </a:lnTo>
                  <a:lnTo>
                    <a:pt x="83739" y="450975"/>
                  </a:lnTo>
                  <a:lnTo>
                    <a:pt x="94122" y="453375"/>
                  </a:lnTo>
                  <a:lnTo>
                    <a:pt x="125345" y="459467"/>
                  </a:lnTo>
                  <a:lnTo>
                    <a:pt x="139336" y="461053"/>
                  </a:lnTo>
                  <a:lnTo>
                    <a:pt x="154616" y="462110"/>
                  </a:lnTo>
                  <a:lnTo>
                    <a:pt x="170756" y="462815"/>
                  </a:lnTo>
                  <a:lnTo>
                    <a:pt x="207210" y="463598"/>
                  </a:lnTo>
                  <a:lnTo>
                    <a:pt x="291945" y="464101"/>
                  </a:lnTo>
                  <a:lnTo>
                    <a:pt x="315886" y="465134"/>
                  </a:lnTo>
                  <a:lnTo>
                    <a:pt x="340778" y="466815"/>
                  </a:lnTo>
                  <a:lnTo>
                    <a:pt x="392246" y="471329"/>
                  </a:lnTo>
                  <a:lnTo>
                    <a:pt x="444887" y="476643"/>
                  </a:lnTo>
                  <a:lnTo>
                    <a:pt x="492757" y="482312"/>
                  </a:lnTo>
                  <a:lnTo>
                    <a:pt x="515246" y="485212"/>
                  </a:lnTo>
                  <a:lnTo>
                    <a:pt x="535200" y="487146"/>
                  </a:lnTo>
                  <a:lnTo>
                    <a:pt x="553463" y="488435"/>
                  </a:lnTo>
                  <a:lnTo>
                    <a:pt x="604872" y="4910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32"/>
            <p:cNvSpPr/>
            <p:nvPr/>
          </p:nvSpPr>
          <p:spPr>
            <a:xfrm>
              <a:off x="3509367" y="1634175"/>
              <a:ext cx="294680" cy="35677"/>
            </a:xfrm>
            <a:custGeom>
              <a:avLst/>
              <a:gdLst/>
              <a:ahLst/>
              <a:cxnLst/>
              <a:rect l="0" t="0" r="0" b="0"/>
              <a:pathLst>
                <a:path w="294680" h="35677">
                  <a:moveTo>
                    <a:pt x="0" y="26746"/>
                  </a:moveTo>
                  <a:lnTo>
                    <a:pt x="0" y="19058"/>
                  </a:lnTo>
                  <a:lnTo>
                    <a:pt x="992" y="17652"/>
                  </a:lnTo>
                  <a:lnTo>
                    <a:pt x="2646" y="15722"/>
                  </a:lnTo>
                  <a:lnTo>
                    <a:pt x="4740" y="13444"/>
                  </a:lnTo>
                  <a:lnTo>
                    <a:pt x="9713" y="8266"/>
                  </a:lnTo>
                  <a:lnTo>
                    <a:pt x="12428" y="5497"/>
                  </a:lnTo>
                  <a:lnTo>
                    <a:pt x="15231" y="3650"/>
                  </a:lnTo>
                  <a:lnTo>
                    <a:pt x="18091" y="2419"/>
                  </a:lnTo>
                  <a:lnTo>
                    <a:pt x="20990" y="1599"/>
                  </a:lnTo>
                  <a:lnTo>
                    <a:pt x="29504" y="687"/>
                  </a:lnTo>
                  <a:lnTo>
                    <a:pt x="34552" y="444"/>
                  </a:lnTo>
                  <a:lnTo>
                    <a:pt x="48098" y="174"/>
                  </a:lnTo>
                  <a:lnTo>
                    <a:pt x="81048" y="0"/>
                  </a:lnTo>
                  <a:lnTo>
                    <a:pt x="89750" y="978"/>
                  </a:lnTo>
                  <a:lnTo>
                    <a:pt x="98529" y="2622"/>
                  </a:lnTo>
                  <a:lnTo>
                    <a:pt x="107358" y="4711"/>
                  </a:lnTo>
                  <a:lnTo>
                    <a:pt x="116220" y="6102"/>
                  </a:lnTo>
                  <a:lnTo>
                    <a:pt x="125105" y="7031"/>
                  </a:lnTo>
                  <a:lnTo>
                    <a:pt x="134005" y="7650"/>
                  </a:lnTo>
                  <a:lnTo>
                    <a:pt x="143907" y="8062"/>
                  </a:lnTo>
                  <a:lnTo>
                    <a:pt x="165492" y="8520"/>
                  </a:lnTo>
                  <a:lnTo>
                    <a:pt x="175813" y="9635"/>
                  </a:lnTo>
                  <a:lnTo>
                    <a:pt x="185669" y="11370"/>
                  </a:lnTo>
                  <a:lnTo>
                    <a:pt x="195216" y="13519"/>
                  </a:lnTo>
                  <a:lnTo>
                    <a:pt x="204559" y="14952"/>
                  </a:lnTo>
                  <a:lnTo>
                    <a:pt x="213763" y="15906"/>
                  </a:lnTo>
                  <a:lnTo>
                    <a:pt x="222876" y="16543"/>
                  </a:lnTo>
                  <a:lnTo>
                    <a:pt x="231927" y="17960"/>
                  </a:lnTo>
                  <a:lnTo>
                    <a:pt x="240938" y="19896"/>
                  </a:lnTo>
                  <a:lnTo>
                    <a:pt x="249923" y="22180"/>
                  </a:lnTo>
                  <a:lnTo>
                    <a:pt x="257896" y="24694"/>
                  </a:lnTo>
                  <a:lnTo>
                    <a:pt x="265196" y="27363"/>
                  </a:lnTo>
                  <a:lnTo>
                    <a:pt x="272047" y="30134"/>
                  </a:lnTo>
                  <a:lnTo>
                    <a:pt x="277607" y="31981"/>
                  </a:lnTo>
                  <a:lnTo>
                    <a:pt x="282305" y="33213"/>
                  </a:lnTo>
                  <a:lnTo>
                    <a:pt x="294679" y="356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33"/>
            <p:cNvSpPr/>
            <p:nvPr/>
          </p:nvSpPr>
          <p:spPr>
            <a:xfrm>
              <a:off x="3643312" y="1678781"/>
              <a:ext cx="26790" cy="250032"/>
            </a:xfrm>
            <a:custGeom>
              <a:avLst/>
              <a:gdLst/>
              <a:ahLst/>
              <a:cxnLst/>
              <a:rect l="0" t="0" r="0" b="0"/>
              <a:pathLst>
                <a:path w="26790" h="250032">
                  <a:moveTo>
                    <a:pt x="26789" y="0"/>
                  </a:moveTo>
                  <a:lnTo>
                    <a:pt x="26789" y="13302"/>
                  </a:lnTo>
                  <a:lnTo>
                    <a:pt x="25796" y="16806"/>
                  </a:lnTo>
                  <a:lnTo>
                    <a:pt x="24143" y="21125"/>
                  </a:lnTo>
                  <a:lnTo>
                    <a:pt x="22049" y="25990"/>
                  </a:lnTo>
                  <a:lnTo>
                    <a:pt x="20652" y="31217"/>
                  </a:lnTo>
                  <a:lnTo>
                    <a:pt x="19721" y="36686"/>
                  </a:lnTo>
                  <a:lnTo>
                    <a:pt x="19101" y="42317"/>
                  </a:lnTo>
                  <a:lnTo>
                    <a:pt x="18687" y="48055"/>
                  </a:lnTo>
                  <a:lnTo>
                    <a:pt x="18411" y="53865"/>
                  </a:lnTo>
                  <a:lnTo>
                    <a:pt x="18105" y="66604"/>
                  </a:lnTo>
                  <a:lnTo>
                    <a:pt x="17869" y="126416"/>
                  </a:lnTo>
                  <a:lnTo>
                    <a:pt x="16873" y="133887"/>
                  </a:lnTo>
                  <a:lnTo>
                    <a:pt x="15218" y="140852"/>
                  </a:lnTo>
                  <a:lnTo>
                    <a:pt x="13122" y="147479"/>
                  </a:lnTo>
                  <a:lnTo>
                    <a:pt x="11724" y="154874"/>
                  </a:lnTo>
                  <a:lnTo>
                    <a:pt x="10793" y="162781"/>
                  </a:lnTo>
                  <a:lnTo>
                    <a:pt x="10172" y="171028"/>
                  </a:lnTo>
                  <a:lnTo>
                    <a:pt x="9758" y="178511"/>
                  </a:lnTo>
                  <a:lnTo>
                    <a:pt x="9298" y="192117"/>
                  </a:lnTo>
                  <a:lnTo>
                    <a:pt x="9039" y="210933"/>
                  </a:lnTo>
                  <a:lnTo>
                    <a:pt x="8010" y="217020"/>
                  </a:lnTo>
                  <a:lnTo>
                    <a:pt x="6332" y="223063"/>
                  </a:lnTo>
                  <a:lnTo>
                    <a:pt x="4221" y="229076"/>
                  </a:lnTo>
                  <a:lnTo>
                    <a:pt x="2814" y="234076"/>
                  </a:lnTo>
                  <a:lnTo>
                    <a:pt x="1876" y="238402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34"/>
            <p:cNvSpPr/>
            <p:nvPr/>
          </p:nvSpPr>
          <p:spPr>
            <a:xfrm>
              <a:off x="3723679" y="1723429"/>
              <a:ext cx="17861" cy="205384"/>
            </a:xfrm>
            <a:custGeom>
              <a:avLst/>
              <a:gdLst/>
              <a:ahLst/>
              <a:cxnLst/>
              <a:rect l="0" t="0" r="0" b="0"/>
              <a:pathLst>
                <a:path w="17861" h="205384">
                  <a:moveTo>
                    <a:pt x="0" y="0"/>
                  </a:moveTo>
                  <a:lnTo>
                    <a:pt x="0" y="20991"/>
                  </a:lnTo>
                  <a:lnTo>
                    <a:pt x="992" y="24908"/>
                  </a:lnTo>
                  <a:lnTo>
                    <a:pt x="2646" y="29504"/>
                  </a:lnTo>
                  <a:lnTo>
                    <a:pt x="4741" y="34552"/>
                  </a:lnTo>
                  <a:lnTo>
                    <a:pt x="6137" y="39902"/>
                  </a:lnTo>
                  <a:lnTo>
                    <a:pt x="7068" y="45453"/>
                  </a:lnTo>
                  <a:lnTo>
                    <a:pt x="7688" y="51138"/>
                  </a:lnTo>
                  <a:lnTo>
                    <a:pt x="8102" y="57904"/>
                  </a:lnTo>
                  <a:lnTo>
                    <a:pt x="8562" y="73360"/>
                  </a:lnTo>
                  <a:lnTo>
                    <a:pt x="8881" y="109271"/>
                  </a:lnTo>
                  <a:lnTo>
                    <a:pt x="8920" y="148033"/>
                  </a:lnTo>
                  <a:lnTo>
                    <a:pt x="9916" y="157228"/>
                  </a:lnTo>
                  <a:lnTo>
                    <a:pt x="11571" y="165342"/>
                  </a:lnTo>
                  <a:lnTo>
                    <a:pt x="13667" y="172736"/>
                  </a:lnTo>
                  <a:lnTo>
                    <a:pt x="15065" y="179650"/>
                  </a:lnTo>
                  <a:lnTo>
                    <a:pt x="15996" y="186243"/>
                  </a:lnTo>
                  <a:lnTo>
                    <a:pt x="1786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35"/>
            <p:cNvSpPr/>
            <p:nvPr/>
          </p:nvSpPr>
          <p:spPr>
            <a:xfrm>
              <a:off x="1160859" y="2330649"/>
              <a:ext cx="294681" cy="410766"/>
            </a:xfrm>
            <a:custGeom>
              <a:avLst/>
              <a:gdLst/>
              <a:ahLst/>
              <a:cxnLst/>
              <a:rect l="0" t="0" r="0" b="0"/>
              <a:pathLst>
                <a:path w="294681" h="410766">
                  <a:moveTo>
                    <a:pt x="0" y="410765"/>
                  </a:moveTo>
                  <a:lnTo>
                    <a:pt x="0" y="389774"/>
                  </a:lnTo>
                  <a:lnTo>
                    <a:pt x="992" y="386849"/>
                  </a:lnTo>
                  <a:lnTo>
                    <a:pt x="4740" y="380953"/>
                  </a:lnTo>
                  <a:lnTo>
                    <a:pt x="7067" y="372380"/>
                  </a:lnTo>
                  <a:lnTo>
                    <a:pt x="8102" y="361955"/>
                  </a:lnTo>
                  <a:lnTo>
                    <a:pt x="8562" y="350707"/>
                  </a:lnTo>
                  <a:lnTo>
                    <a:pt x="8820" y="333218"/>
                  </a:lnTo>
                  <a:lnTo>
                    <a:pt x="8929" y="204968"/>
                  </a:lnTo>
                  <a:lnTo>
                    <a:pt x="9922" y="197168"/>
                  </a:lnTo>
                  <a:lnTo>
                    <a:pt x="11575" y="189985"/>
                  </a:lnTo>
                  <a:lnTo>
                    <a:pt x="13670" y="183211"/>
                  </a:lnTo>
                  <a:lnTo>
                    <a:pt x="15066" y="175718"/>
                  </a:lnTo>
                  <a:lnTo>
                    <a:pt x="15997" y="167747"/>
                  </a:lnTo>
                  <a:lnTo>
                    <a:pt x="16618" y="159456"/>
                  </a:lnTo>
                  <a:lnTo>
                    <a:pt x="17032" y="151944"/>
                  </a:lnTo>
                  <a:lnTo>
                    <a:pt x="17491" y="138306"/>
                  </a:lnTo>
                  <a:lnTo>
                    <a:pt x="17786" y="112390"/>
                  </a:lnTo>
                  <a:lnTo>
                    <a:pt x="17827" y="96583"/>
                  </a:lnTo>
                  <a:lnTo>
                    <a:pt x="18830" y="89193"/>
                  </a:lnTo>
                  <a:lnTo>
                    <a:pt x="20491" y="82282"/>
                  </a:lnTo>
                  <a:lnTo>
                    <a:pt x="23990" y="70304"/>
                  </a:lnTo>
                  <a:lnTo>
                    <a:pt x="25545" y="61672"/>
                  </a:lnTo>
                  <a:lnTo>
                    <a:pt x="26236" y="51883"/>
                  </a:lnTo>
                  <a:lnTo>
                    <a:pt x="26625" y="37862"/>
                  </a:lnTo>
                  <a:lnTo>
                    <a:pt x="26680" y="34170"/>
                  </a:lnTo>
                  <a:lnTo>
                    <a:pt x="27708" y="30717"/>
                  </a:lnTo>
                  <a:lnTo>
                    <a:pt x="32904" y="21117"/>
                  </a:lnTo>
                  <a:lnTo>
                    <a:pt x="34468" y="15007"/>
                  </a:lnTo>
                  <a:lnTo>
                    <a:pt x="35877" y="12981"/>
                  </a:lnTo>
                  <a:lnTo>
                    <a:pt x="37809" y="11630"/>
                  </a:lnTo>
                  <a:lnTo>
                    <a:pt x="40089" y="10729"/>
                  </a:lnTo>
                  <a:lnTo>
                    <a:pt x="41608" y="9137"/>
                  </a:lnTo>
                  <a:lnTo>
                    <a:pt x="42622" y="7083"/>
                  </a:lnTo>
                  <a:lnTo>
                    <a:pt x="43297" y="4722"/>
                  </a:lnTo>
                  <a:lnTo>
                    <a:pt x="44740" y="3148"/>
                  </a:lnTo>
                  <a:lnTo>
                    <a:pt x="46694" y="2098"/>
                  </a:lnTo>
                  <a:lnTo>
                    <a:pt x="51510" y="932"/>
                  </a:lnTo>
                  <a:lnTo>
                    <a:pt x="56959" y="413"/>
                  </a:lnTo>
                  <a:lnTo>
                    <a:pt x="65333" y="183"/>
                  </a:lnTo>
                  <a:lnTo>
                    <a:pt x="152342" y="0"/>
                  </a:lnTo>
                  <a:lnTo>
                    <a:pt x="161092" y="992"/>
                  </a:lnTo>
                  <a:lnTo>
                    <a:pt x="169903" y="2645"/>
                  </a:lnTo>
                  <a:lnTo>
                    <a:pt x="178753" y="4739"/>
                  </a:lnTo>
                  <a:lnTo>
                    <a:pt x="188622" y="6136"/>
                  </a:lnTo>
                  <a:lnTo>
                    <a:pt x="199170" y="7067"/>
                  </a:lnTo>
                  <a:lnTo>
                    <a:pt x="210170" y="7687"/>
                  </a:lnTo>
                  <a:lnTo>
                    <a:pt x="220481" y="9093"/>
                  </a:lnTo>
                  <a:lnTo>
                    <a:pt x="230331" y="11022"/>
                  </a:lnTo>
                  <a:lnTo>
                    <a:pt x="239874" y="13301"/>
                  </a:lnTo>
                  <a:lnTo>
                    <a:pt x="248221" y="14820"/>
                  </a:lnTo>
                  <a:lnTo>
                    <a:pt x="255769" y="15833"/>
                  </a:lnTo>
                  <a:lnTo>
                    <a:pt x="262786" y="16508"/>
                  </a:lnTo>
                  <a:lnTo>
                    <a:pt x="269449" y="16958"/>
                  </a:lnTo>
                  <a:lnTo>
                    <a:pt x="275875" y="17258"/>
                  </a:lnTo>
                  <a:lnTo>
                    <a:pt x="294680" y="178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36"/>
            <p:cNvSpPr/>
            <p:nvPr/>
          </p:nvSpPr>
          <p:spPr>
            <a:xfrm>
              <a:off x="6045398" y="1225193"/>
              <a:ext cx="2946798" cy="141050"/>
            </a:xfrm>
            <a:custGeom>
              <a:avLst/>
              <a:gdLst/>
              <a:ahLst/>
              <a:cxnLst/>
              <a:rect l="0" t="0" r="0" b="0"/>
              <a:pathLst>
                <a:path w="2946798" h="141050">
                  <a:moveTo>
                    <a:pt x="2946797" y="87471"/>
                  </a:moveTo>
                  <a:lnTo>
                    <a:pt x="2946797" y="74168"/>
                  </a:lnTo>
                  <a:lnTo>
                    <a:pt x="2945805" y="71657"/>
                  </a:lnTo>
                  <a:lnTo>
                    <a:pt x="2944150" y="68991"/>
                  </a:lnTo>
                  <a:lnTo>
                    <a:pt x="2939108" y="62323"/>
                  </a:lnTo>
                  <a:lnTo>
                    <a:pt x="2933126" y="58765"/>
                  </a:lnTo>
                  <a:lnTo>
                    <a:pt x="2923853" y="53876"/>
                  </a:lnTo>
                  <a:lnTo>
                    <a:pt x="2913118" y="48397"/>
                  </a:lnTo>
                  <a:lnTo>
                    <a:pt x="2906485" y="45546"/>
                  </a:lnTo>
                  <a:lnTo>
                    <a:pt x="2899087" y="42654"/>
                  </a:lnTo>
                  <a:lnTo>
                    <a:pt x="2891177" y="39733"/>
                  </a:lnTo>
                  <a:lnTo>
                    <a:pt x="2865825" y="35623"/>
                  </a:lnTo>
                  <a:lnTo>
                    <a:pt x="2848302" y="32016"/>
                  </a:lnTo>
                  <a:lnTo>
                    <a:pt x="2829599" y="28097"/>
                  </a:lnTo>
                  <a:lnTo>
                    <a:pt x="2795765" y="24899"/>
                  </a:lnTo>
                  <a:lnTo>
                    <a:pt x="2768877" y="20635"/>
                  </a:lnTo>
                  <a:lnTo>
                    <a:pt x="2725849" y="17396"/>
                  </a:lnTo>
                  <a:lnTo>
                    <a:pt x="2693816" y="13993"/>
                  </a:lnTo>
                  <a:lnTo>
                    <a:pt x="2659736" y="10165"/>
                  </a:lnTo>
                  <a:lnTo>
                    <a:pt x="2571577" y="7506"/>
                  </a:lnTo>
                  <a:lnTo>
                    <a:pt x="2493149" y="6191"/>
                  </a:lnTo>
                  <a:lnTo>
                    <a:pt x="2452149" y="2398"/>
                  </a:lnTo>
                  <a:lnTo>
                    <a:pt x="2362108" y="0"/>
                  </a:lnTo>
                  <a:lnTo>
                    <a:pt x="2291573" y="4558"/>
                  </a:lnTo>
                  <a:lnTo>
                    <a:pt x="2220403" y="5357"/>
                  </a:lnTo>
                  <a:lnTo>
                    <a:pt x="2148052" y="1735"/>
                  </a:lnTo>
                  <a:lnTo>
                    <a:pt x="2022323" y="6200"/>
                  </a:lnTo>
                  <a:lnTo>
                    <a:pt x="1616630" y="7101"/>
                  </a:lnTo>
                  <a:lnTo>
                    <a:pt x="1562854" y="9748"/>
                  </a:lnTo>
                  <a:lnTo>
                    <a:pt x="1482375" y="14171"/>
                  </a:lnTo>
                  <a:lnTo>
                    <a:pt x="1401975" y="15481"/>
                  </a:lnTo>
                  <a:lnTo>
                    <a:pt x="1321598" y="18515"/>
                  </a:lnTo>
                  <a:lnTo>
                    <a:pt x="1268018" y="22097"/>
                  </a:lnTo>
                  <a:lnTo>
                    <a:pt x="1187649" y="25106"/>
                  </a:lnTo>
                  <a:lnTo>
                    <a:pt x="1134071" y="29326"/>
                  </a:lnTo>
                  <a:lnTo>
                    <a:pt x="1027905" y="33983"/>
                  </a:lnTo>
                  <a:lnTo>
                    <a:pt x="978076" y="38232"/>
                  </a:lnTo>
                  <a:lnTo>
                    <a:pt x="875274" y="42907"/>
                  </a:lnTo>
                  <a:lnTo>
                    <a:pt x="802618" y="48690"/>
                  </a:lnTo>
                  <a:lnTo>
                    <a:pt x="735670" y="51837"/>
                  </a:lnTo>
                  <a:lnTo>
                    <a:pt x="689444" y="56089"/>
                  </a:lnTo>
                  <a:lnTo>
                    <a:pt x="602220" y="60766"/>
                  </a:lnTo>
                  <a:lnTo>
                    <a:pt x="560018" y="65019"/>
                  </a:lnTo>
                  <a:lnTo>
                    <a:pt x="497211" y="72991"/>
                  </a:lnTo>
                  <a:lnTo>
                    <a:pt x="420896" y="78437"/>
                  </a:lnTo>
                  <a:lnTo>
                    <a:pt x="384510" y="82794"/>
                  </a:lnTo>
                  <a:lnTo>
                    <a:pt x="330557" y="90825"/>
                  </a:lnTo>
                  <a:lnTo>
                    <a:pt x="266121" y="96291"/>
                  </a:lnTo>
                  <a:lnTo>
                    <a:pt x="235685" y="100651"/>
                  </a:lnTo>
                  <a:lnTo>
                    <a:pt x="205621" y="105896"/>
                  </a:lnTo>
                  <a:lnTo>
                    <a:pt x="190659" y="108684"/>
                  </a:lnTo>
                  <a:lnTo>
                    <a:pt x="163450" y="114427"/>
                  </a:lnTo>
                  <a:lnTo>
                    <a:pt x="137137" y="120287"/>
                  </a:lnTo>
                  <a:lnTo>
                    <a:pt x="95424" y="129165"/>
                  </a:lnTo>
                  <a:lnTo>
                    <a:pt x="69861" y="135105"/>
                  </a:lnTo>
                  <a:lnTo>
                    <a:pt x="37898" y="139288"/>
                  </a:lnTo>
                  <a:lnTo>
                    <a:pt x="0" y="1410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37"/>
            <p:cNvSpPr/>
            <p:nvPr/>
          </p:nvSpPr>
          <p:spPr>
            <a:xfrm>
              <a:off x="1768087" y="2946796"/>
              <a:ext cx="321460" cy="446486"/>
            </a:xfrm>
            <a:custGeom>
              <a:avLst/>
              <a:gdLst/>
              <a:ahLst/>
              <a:cxnLst/>
              <a:rect l="0" t="0" r="0" b="0"/>
              <a:pathLst>
                <a:path w="321460" h="446486">
                  <a:moveTo>
                    <a:pt x="8920" y="446485"/>
                  </a:moveTo>
                  <a:lnTo>
                    <a:pt x="16609" y="438796"/>
                  </a:lnTo>
                  <a:lnTo>
                    <a:pt x="17298" y="435461"/>
                  </a:lnTo>
                  <a:lnTo>
                    <a:pt x="17741" y="429976"/>
                  </a:lnTo>
                  <a:lnTo>
                    <a:pt x="15156" y="426580"/>
                  </a:lnTo>
                  <a:lnTo>
                    <a:pt x="13077" y="424285"/>
                  </a:lnTo>
                  <a:lnTo>
                    <a:pt x="11692" y="421763"/>
                  </a:lnTo>
                  <a:lnTo>
                    <a:pt x="10152" y="416315"/>
                  </a:lnTo>
                  <a:lnTo>
                    <a:pt x="9164" y="404733"/>
                  </a:lnTo>
                  <a:lnTo>
                    <a:pt x="8992" y="394867"/>
                  </a:lnTo>
                  <a:lnTo>
                    <a:pt x="8920" y="138173"/>
                  </a:lnTo>
                  <a:lnTo>
                    <a:pt x="6275" y="125572"/>
                  </a:lnTo>
                  <a:lnTo>
                    <a:pt x="2783" y="114349"/>
                  </a:lnTo>
                  <a:lnTo>
                    <a:pt x="818" y="101460"/>
                  </a:lnTo>
                  <a:lnTo>
                    <a:pt x="358" y="91065"/>
                  </a:lnTo>
                  <a:lnTo>
                    <a:pt x="100" y="78797"/>
                  </a:lnTo>
                  <a:lnTo>
                    <a:pt x="0" y="56707"/>
                  </a:lnTo>
                  <a:lnTo>
                    <a:pt x="989" y="54672"/>
                  </a:lnTo>
                  <a:lnTo>
                    <a:pt x="8811" y="44782"/>
                  </a:lnTo>
                  <a:lnTo>
                    <a:pt x="8911" y="36972"/>
                  </a:lnTo>
                  <a:lnTo>
                    <a:pt x="9906" y="36554"/>
                  </a:lnTo>
                  <a:lnTo>
                    <a:pt x="18633" y="35884"/>
                  </a:lnTo>
                  <a:lnTo>
                    <a:pt x="27012" y="35768"/>
                  </a:lnTo>
                  <a:lnTo>
                    <a:pt x="43472" y="35729"/>
                  </a:lnTo>
                  <a:lnTo>
                    <a:pt x="48822" y="34733"/>
                  </a:lnTo>
                  <a:lnTo>
                    <a:pt x="54373" y="33078"/>
                  </a:lnTo>
                  <a:lnTo>
                    <a:pt x="60058" y="30981"/>
                  </a:lnTo>
                  <a:lnTo>
                    <a:pt x="66825" y="29584"/>
                  </a:lnTo>
                  <a:lnTo>
                    <a:pt x="74312" y="28653"/>
                  </a:lnTo>
                  <a:lnTo>
                    <a:pt x="82281" y="28032"/>
                  </a:lnTo>
                  <a:lnTo>
                    <a:pt x="89577" y="26625"/>
                  </a:lnTo>
                  <a:lnTo>
                    <a:pt x="96426" y="24695"/>
                  </a:lnTo>
                  <a:lnTo>
                    <a:pt x="102976" y="22417"/>
                  </a:lnTo>
                  <a:lnTo>
                    <a:pt x="110319" y="20898"/>
                  </a:lnTo>
                  <a:lnTo>
                    <a:pt x="118192" y="19885"/>
                  </a:lnTo>
                  <a:lnTo>
                    <a:pt x="126416" y="19210"/>
                  </a:lnTo>
                  <a:lnTo>
                    <a:pt x="135868" y="17768"/>
                  </a:lnTo>
                  <a:lnTo>
                    <a:pt x="146138" y="15814"/>
                  </a:lnTo>
                  <a:lnTo>
                    <a:pt x="156954" y="13519"/>
                  </a:lnTo>
                  <a:lnTo>
                    <a:pt x="167140" y="11989"/>
                  </a:lnTo>
                  <a:lnTo>
                    <a:pt x="176908" y="10969"/>
                  </a:lnTo>
                  <a:lnTo>
                    <a:pt x="186396" y="10290"/>
                  </a:lnTo>
                  <a:lnTo>
                    <a:pt x="195699" y="9836"/>
                  </a:lnTo>
                  <a:lnTo>
                    <a:pt x="213972" y="9333"/>
                  </a:lnTo>
                  <a:lnTo>
                    <a:pt x="224004" y="8207"/>
                  </a:lnTo>
                  <a:lnTo>
                    <a:pt x="234661" y="6463"/>
                  </a:lnTo>
                  <a:lnTo>
                    <a:pt x="245735" y="4309"/>
                  </a:lnTo>
                  <a:lnTo>
                    <a:pt x="255101" y="2873"/>
                  </a:lnTo>
                  <a:lnTo>
                    <a:pt x="263330" y="1915"/>
                  </a:lnTo>
                  <a:lnTo>
                    <a:pt x="270800" y="1277"/>
                  </a:lnTo>
                  <a:lnTo>
                    <a:pt x="277765" y="851"/>
                  </a:lnTo>
                  <a:lnTo>
                    <a:pt x="290795" y="378"/>
                  </a:lnTo>
                  <a:lnTo>
                    <a:pt x="32145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38"/>
            <p:cNvSpPr/>
            <p:nvPr/>
          </p:nvSpPr>
          <p:spPr>
            <a:xfrm>
              <a:off x="1794867" y="3205757"/>
              <a:ext cx="294680" cy="35720"/>
            </a:xfrm>
            <a:custGeom>
              <a:avLst/>
              <a:gdLst/>
              <a:ahLst/>
              <a:cxnLst/>
              <a:rect l="0" t="0" r="0" b="0"/>
              <a:pathLst>
                <a:path w="294680" h="35720">
                  <a:moveTo>
                    <a:pt x="0" y="35719"/>
                  </a:moveTo>
                  <a:lnTo>
                    <a:pt x="4740" y="35719"/>
                  </a:lnTo>
                  <a:lnTo>
                    <a:pt x="8121" y="34727"/>
                  </a:lnTo>
                  <a:lnTo>
                    <a:pt x="12359" y="33073"/>
                  </a:lnTo>
                  <a:lnTo>
                    <a:pt x="17169" y="30978"/>
                  </a:lnTo>
                  <a:lnTo>
                    <a:pt x="22360" y="29582"/>
                  </a:lnTo>
                  <a:lnTo>
                    <a:pt x="27805" y="28651"/>
                  </a:lnTo>
                  <a:lnTo>
                    <a:pt x="33419" y="28031"/>
                  </a:lnTo>
                  <a:lnTo>
                    <a:pt x="40139" y="26625"/>
                  </a:lnTo>
                  <a:lnTo>
                    <a:pt x="47595" y="24695"/>
                  </a:lnTo>
                  <a:lnTo>
                    <a:pt x="55543" y="22417"/>
                  </a:lnTo>
                  <a:lnTo>
                    <a:pt x="72310" y="17239"/>
                  </a:lnTo>
                  <a:lnTo>
                    <a:pt x="80949" y="14470"/>
                  </a:lnTo>
                  <a:lnTo>
                    <a:pt x="89685" y="12623"/>
                  </a:lnTo>
                  <a:lnTo>
                    <a:pt x="98485" y="11392"/>
                  </a:lnTo>
                  <a:lnTo>
                    <a:pt x="107328" y="10571"/>
                  </a:lnTo>
                  <a:lnTo>
                    <a:pt x="117193" y="9032"/>
                  </a:lnTo>
                  <a:lnTo>
                    <a:pt x="127738" y="7014"/>
                  </a:lnTo>
                  <a:lnTo>
                    <a:pt x="138737" y="4676"/>
                  </a:lnTo>
                  <a:lnTo>
                    <a:pt x="150038" y="3117"/>
                  </a:lnTo>
                  <a:lnTo>
                    <a:pt x="161541" y="2078"/>
                  </a:lnTo>
                  <a:lnTo>
                    <a:pt x="173178" y="1386"/>
                  </a:lnTo>
                  <a:lnTo>
                    <a:pt x="196692" y="616"/>
                  </a:lnTo>
                  <a:lnTo>
                    <a:pt x="248887" y="81"/>
                  </a:lnTo>
                  <a:lnTo>
                    <a:pt x="29467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39"/>
            <p:cNvSpPr/>
            <p:nvPr/>
          </p:nvSpPr>
          <p:spPr>
            <a:xfrm>
              <a:off x="2446734" y="3241486"/>
              <a:ext cx="258962" cy="8921"/>
            </a:xfrm>
            <a:custGeom>
              <a:avLst/>
              <a:gdLst/>
              <a:ahLst/>
              <a:cxnLst/>
              <a:rect l="0" t="0" r="0" b="0"/>
              <a:pathLst>
                <a:path w="258962" h="8921">
                  <a:moveTo>
                    <a:pt x="0" y="8920"/>
                  </a:moveTo>
                  <a:lnTo>
                    <a:pt x="24857" y="8920"/>
                  </a:lnTo>
                  <a:lnTo>
                    <a:pt x="32447" y="7927"/>
                  </a:lnTo>
                  <a:lnTo>
                    <a:pt x="41475" y="6274"/>
                  </a:lnTo>
                  <a:lnTo>
                    <a:pt x="51462" y="4179"/>
                  </a:lnTo>
                  <a:lnTo>
                    <a:pt x="62089" y="2783"/>
                  </a:lnTo>
                  <a:lnTo>
                    <a:pt x="73143" y="1852"/>
                  </a:lnTo>
                  <a:lnTo>
                    <a:pt x="84481" y="1231"/>
                  </a:lnTo>
                  <a:lnTo>
                    <a:pt x="107661" y="542"/>
                  </a:lnTo>
                  <a:lnTo>
                    <a:pt x="178638" y="38"/>
                  </a:lnTo>
                  <a:lnTo>
                    <a:pt x="221487" y="0"/>
                  </a:lnTo>
                  <a:lnTo>
                    <a:pt x="230009" y="988"/>
                  </a:lnTo>
                  <a:lnTo>
                    <a:pt x="237675" y="2640"/>
                  </a:lnTo>
                  <a:lnTo>
                    <a:pt x="258961" y="89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40"/>
            <p:cNvSpPr/>
            <p:nvPr/>
          </p:nvSpPr>
          <p:spPr>
            <a:xfrm>
              <a:off x="2527101" y="3420070"/>
              <a:ext cx="196454" cy="35720"/>
            </a:xfrm>
            <a:custGeom>
              <a:avLst/>
              <a:gdLst/>
              <a:ahLst/>
              <a:cxnLst/>
              <a:rect l="0" t="0" r="0" b="0"/>
              <a:pathLst>
                <a:path w="196454" h="35720">
                  <a:moveTo>
                    <a:pt x="0" y="35719"/>
                  </a:moveTo>
                  <a:lnTo>
                    <a:pt x="21250" y="35719"/>
                  </a:lnTo>
                  <a:lnTo>
                    <a:pt x="25081" y="34726"/>
                  </a:lnTo>
                  <a:lnTo>
                    <a:pt x="29618" y="33073"/>
                  </a:lnTo>
                  <a:lnTo>
                    <a:pt x="34628" y="30978"/>
                  </a:lnTo>
                  <a:lnTo>
                    <a:pt x="39953" y="29581"/>
                  </a:lnTo>
                  <a:lnTo>
                    <a:pt x="45487" y="28650"/>
                  </a:lnTo>
                  <a:lnTo>
                    <a:pt x="51161" y="28030"/>
                  </a:lnTo>
                  <a:lnTo>
                    <a:pt x="57920" y="26624"/>
                  </a:lnTo>
                  <a:lnTo>
                    <a:pt x="65402" y="24695"/>
                  </a:lnTo>
                  <a:lnTo>
                    <a:pt x="73367" y="22416"/>
                  </a:lnTo>
                  <a:lnTo>
                    <a:pt x="81653" y="20897"/>
                  </a:lnTo>
                  <a:lnTo>
                    <a:pt x="90154" y="19884"/>
                  </a:lnTo>
                  <a:lnTo>
                    <a:pt x="98798" y="19209"/>
                  </a:lnTo>
                  <a:lnTo>
                    <a:pt x="107538" y="17767"/>
                  </a:lnTo>
                  <a:lnTo>
                    <a:pt x="116340" y="15814"/>
                  </a:lnTo>
                  <a:lnTo>
                    <a:pt x="125185" y="13519"/>
                  </a:lnTo>
                  <a:lnTo>
                    <a:pt x="135051" y="11989"/>
                  </a:lnTo>
                  <a:lnTo>
                    <a:pt x="145596" y="10969"/>
                  </a:lnTo>
                  <a:lnTo>
                    <a:pt x="156595" y="10289"/>
                  </a:lnTo>
                  <a:lnTo>
                    <a:pt x="161944" y="8844"/>
                  </a:lnTo>
                  <a:lnTo>
                    <a:pt x="163525" y="6888"/>
                  </a:lnTo>
                  <a:lnTo>
                    <a:pt x="162595" y="4592"/>
                  </a:lnTo>
                  <a:lnTo>
                    <a:pt x="164951" y="3061"/>
                  </a:lnTo>
                  <a:lnTo>
                    <a:pt x="169499" y="2041"/>
                  </a:lnTo>
                  <a:lnTo>
                    <a:pt x="175507" y="1360"/>
                  </a:lnTo>
                  <a:lnTo>
                    <a:pt x="180504" y="907"/>
                  </a:lnTo>
                  <a:lnTo>
                    <a:pt x="184829" y="604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41"/>
            <p:cNvSpPr/>
            <p:nvPr/>
          </p:nvSpPr>
          <p:spPr>
            <a:xfrm>
              <a:off x="3089671" y="2991855"/>
              <a:ext cx="401837" cy="35310"/>
            </a:xfrm>
            <a:custGeom>
              <a:avLst/>
              <a:gdLst/>
              <a:ahLst/>
              <a:cxnLst/>
              <a:rect l="0" t="0" r="0" b="0"/>
              <a:pathLst>
                <a:path w="401837" h="35310">
                  <a:moveTo>
                    <a:pt x="0" y="35309"/>
                  </a:moveTo>
                  <a:lnTo>
                    <a:pt x="4741" y="30568"/>
                  </a:lnTo>
                  <a:lnTo>
                    <a:pt x="8122" y="29172"/>
                  </a:lnTo>
                  <a:lnTo>
                    <a:pt x="12360" y="28241"/>
                  </a:lnTo>
                  <a:lnTo>
                    <a:pt x="17170" y="27620"/>
                  </a:lnTo>
                  <a:lnTo>
                    <a:pt x="23353" y="26214"/>
                  </a:lnTo>
                  <a:lnTo>
                    <a:pt x="30451" y="24285"/>
                  </a:lnTo>
                  <a:lnTo>
                    <a:pt x="38160" y="22006"/>
                  </a:lnTo>
                  <a:lnTo>
                    <a:pt x="57309" y="16829"/>
                  </a:lnTo>
                  <a:lnTo>
                    <a:pt x="67972" y="14059"/>
                  </a:lnTo>
                  <a:lnTo>
                    <a:pt x="79049" y="12212"/>
                  </a:lnTo>
                  <a:lnTo>
                    <a:pt x="90403" y="10981"/>
                  </a:lnTo>
                  <a:lnTo>
                    <a:pt x="101940" y="10161"/>
                  </a:lnTo>
                  <a:lnTo>
                    <a:pt x="114593" y="8622"/>
                  </a:lnTo>
                  <a:lnTo>
                    <a:pt x="127989" y="6603"/>
                  </a:lnTo>
                  <a:lnTo>
                    <a:pt x="141881" y="4265"/>
                  </a:lnTo>
                  <a:lnTo>
                    <a:pt x="156103" y="2707"/>
                  </a:lnTo>
                  <a:lnTo>
                    <a:pt x="170545" y="1668"/>
                  </a:lnTo>
                  <a:lnTo>
                    <a:pt x="185134" y="975"/>
                  </a:lnTo>
                  <a:lnTo>
                    <a:pt x="217220" y="205"/>
                  </a:lnTo>
                  <a:lnTo>
                    <a:pt x="234110" y="0"/>
                  </a:lnTo>
                  <a:lnTo>
                    <a:pt x="250331" y="855"/>
                  </a:lnTo>
                  <a:lnTo>
                    <a:pt x="266107" y="2418"/>
                  </a:lnTo>
                  <a:lnTo>
                    <a:pt x="281584" y="4452"/>
                  </a:lnTo>
                  <a:lnTo>
                    <a:pt x="296863" y="5807"/>
                  </a:lnTo>
                  <a:lnTo>
                    <a:pt x="312011" y="6711"/>
                  </a:lnTo>
                  <a:lnTo>
                    <a:pt x="340085" y="7716"/>
                  </a:lnTo>
                  <a:lnTo>
                    <a:pt x="379717" y="8361"/>
                  </a:lnTo>
                  <a:lnTo>
                    <a:pt x="401836" y="85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42"/>
            <p:cNvSpPr/>
            <p:nvPr/>
          </p:nvSpPr>
          <p:spPr>
            <a:xfrm>
              <a:off x="3175945" y="2946796"/>
              <a:ext cx="29813" cy="571501"/>
            </a:xfrm>
            <a:custGeom>
              <a:avLst/>
              <a:gdLst/>
              <a:ahLst/>
              <a:cxnLst/>
              <a:rect l="0" t="0" r="0" b="0"/>
              <a:pathLst>
                <a:path w="29813" h="571501">
                  <a:moveTo>
                    <a:pt x="20883" y="0"/>
                  </a:moveTo>
                  <a:lnTo>
                    <a:pt x="20883" y="85690"/>
                  </a:lnTo>
                  <a:lnTo>
                    <a:pt x="21875" y="95822"/>
                  </a:lnTo>
                  <a:lnTo>
                    <a:pt x="23528" y="105553"/>
                  </a:lnTo>
                  <a:lnTo>
                    <a:pt x="25623" y="115017"/>
                  </a:lnTo>
                  <a:lnTo>
                    <a:pt x="27020" y="126288"/>
                  </a:lnTo>
                  <a:lnTo>
                    <a:pt x="27951" y="138762"/>
                  </a:lnTo>
                  <a:lnTo>
                    <a:pt x="28571" y="152039"/>
                  </a:lnTo>
                  <a:lnTo>
                    <a:pt x="29260" y="177375"/>
                  </a:lnTo>
                  <a:lnTo>
                    <a:pt x="29703" y="230719"/>
                  </a:lnTo>
                  <a:lnTo>
                    <a:pt x="28747" y="245094"/>
                  </a:lnTo>
                  <a:lnTo>
                    <a:pt x="27118" y="259638"/>
                  </a:lnTo>
                  <a:lnTo>
                    <a:pt x="22662" y="290020"/>
                  </a:lnTo>
                  <a:lnTo>
                    <a:pt x="17374" y="323367"/>
                  </a:lnTo>
                  <a:lnTo>
                    <a:pt x="11717" y="355385"/>
                  </a:lnTo>
                  <a:lnTo>
                    <a:pt x="8819" y="370869"/>
                  </a:lnTo>
                  <a:lnTo>
                    <a:pt x="2953" y="398657"/>
                  </a:lnTo>
                  <a:lnTo>
                    <a:pt x="0" y="411623"/>
                  </a:lnTo>
                  <a:lnTo>
                    <a:pt x="2992" y="425228"/>
                  </a:lnTo>
                  <a:lnTo>
                    <a:pt x="9948" y="439259"/>
                  </a:lnTo>
                  <a:lnTo>
                    <a:pt x="19546" y="453573"/>
                  </a:lnTo>
                  <a:lnTo>
                    <a:pt x="24953" y="466093"/>
                  </a:lnTo>
                  <a:lnTo>
                    <a:pt x="27565" y="477417"/>
                  </a:lnTo>
                  <a:lnTo>
                    <a:pt x="28314" y="487942"/>
                  </a:lnTo>
                  <a:lnTo>
                    <a:pt x="28813" y="497935"/>
                  </a:lnTo>
                  <a:lnTo>
                    <a:pt x="29368" y="516977"/>
                  </a:lnTo>
                  <a:lnTo>
                    <a:pt x="29754" y="552733"/>
                  </a:lnTo>
                  <a:lnTo>
                    <a:pt x="29812" y="571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43"/>
            <p:cNvSpPr/>
            <p:nvPr/>
          </p:nvSpPr>
          <p:spPr>
            <a:xfrm>
              <a:off x="3402210" y="3000375"/>
              <a:ext cx="23390" cy="616149"/>
            </a:xfrm>
            <a:custGeom>
              <a:avLst/>
              <a:gdLst/>
              <a:ahLst/>
              <a:cxnLst/>
              <a:rect l="0" t="0" r="0" b="0"/>
              <a:pathLst>
                <a:path w="23390" h="616149">
                  <a:moveTo>
                    <a:pt x="0" y="0"/>
                  </a:moveTo>
                  <a:lnTo>
                    <a:pt x="0" y="17169"/>
                  </a:lnTo>
                  <a:lnTo>
                    <a:pt x="993" y="22360"/>
                  </a:lnTo>
                  <a:lnTo>
                    <a:pt x="2646" y="27805"/>
                  </a:lnTo>
                  <a:lnTo>
                    <a:pt x="4741" y="33419"/>
                  </a:lnTo>
                  <a:lnTo>
                    <a:pt x="6137" y="40139"/>
                  </a:lnTo>
                  <a:lnTo>
                    <a:pt x="7069" y="47595"/>
                  </a:lnTo>
                  <a:lnTo>
                    <a:pt x="7689" y="55542"/>
                  </a:lnTo>
                  <a:lnTo>
                    <a:pt x="8379" y="72310"/>
                  </a:lnTo>
                  <a:lnTo>
                    <a:pt x="8563" y="80949"/>
                  </a:lnTo>
                  <a:lnTo>
                    <a:pt x="9677" y="90677"/>
                  </a:lnTo>
                  <a:lnTo>
                    <a:pt x="11413" y="101131"/>
                  </a:lnTo>
                  <a:lnTo>
                    <a:pt x="13562" y="112068"/>
                  </a:lnTo>
                  <a:lnTo>
                    <a:pt x="14002" y="123330"/>
                  </a:lnTo>
                  <a:lnTo>
                    <a:pt x="13304" y="134805"/>
                  </a:lnTo>
                  <a:lnTo>
                    <a:pt x="11846" y="146425"/>
                  </a:lnTo>
                  <a:lnTo>
                    <a:pt x="11866" y="159132"/>
                  </a:lnTo>
                  <a:lnTo>
                    <a:pt x="12872" y="172564"/>
                  </a:lnTo>
                  <a:lnTo>
                    <a:pt x="14534" y="186480"/>
                  </a:lnTo>
                  <a:lnTo>
                    <a:pt x="14651" y="199726"/>
                  </a:lnTo>
                  <a:lnTo>
                    <a:pt x="13736" y="212525"/>
                  </a:lnTo>
                  <a:lnTo>
                    <a:pt x="12134" y="225027"/>
                  </a:lnTo>
                  <a:lnTo>
                    <a:pt x="11066" y="238323"/>
                  </a:lnTo>
                  <a:lnTo>
                    <a:pt x="10354" y="252147"/>
                  </a:lnTo>
                  <a:lnTo>
                    <a:pt x="9563" y="280737"/>
                  </a:lnTo>
                  <a:lnTo>
                    <a:pt x="9211" y="309980"/>
                  </a:lnTo>
                  <a:lnTo>
                    <a:pt x="8126" y="323731"/>
                  </a:lnTo>
                  <a:lnTo>
                    <a:pt x="6409" y="336867"/>
                  </a:lnTo>
                  <a:lnTo>
                    <a:pt x="4273" y="349594"/>
                  </a:lnTo>
                  <a:lnTo>
                    <a:pt x="2849" y="363039"/>
                  </a:lnTo>
                  <a:lnTo>
                    <a:pt x="1899" y="376963"/>
                  </a:lnTo>
                  <a:lnTo>
                    <a:pt x="1266" y="391207"/>
                  </a:lnTo>
                  <a:lnTo>
                    <a:pt x="3821" y="404672"/>
                  </a:lnTo>
                  <a:lnTo>
                    <a:pt x="8500" y="417617"/>
                  </a:lnTo>
                  <a:lnTo>
                    <a:pt x="14597" y="430215"/>
                  </a:lnTo>
                  <a:lnTo>
                    <a:pt x="18661" y="442584"/>
                  </a:lnTo>
                  <a:lnTo>
                    <a:pt x="21371" y="454797"/>
                  </a:lnTo>
                  <a:lnTo>
                    <a:pt x="23177" y="466909"/>
                  </a:lnTo>
                  <a:lnTo>
                    <a:pt x="23389" y="478952"/>
                  </a:lnTo>
                  <a:lnTo>
                    <a:pt x="22538" y="490950"/>
                  </a:lnTo>
                  <a:lnTo>
                    <a:pt x="20979" y="502917"/>
                  </a:lnTo>
                  <a:lnTo>
                    <a:pt x="19939" y="513872"/>
                  </a:lnTo>
                  <a:lnTo>
                    <a:pt x="19246" y="524151"/>
                  </a:lnTo>
                  <a:lnTo>
                    <a:pt x="18784" y="533981"/>
                  </a:lnTo>
                  <a:lnTo>
                    <a:pt x="17484" y="543511"/>
                  </a:lnTo>
                  <a:lnTo>
                    <a:pt x="15625" y="552840"/>
                  </a:lnTo>
                  <a:lnTo>
                    <a:pt x="13393" y="562037"/>
                  </a:lnTo>
                  <a:lnTo>
                    <a:pt x="11906" y="571144"/>
                  </a:lnTo>
                  <a:lnTo>
                    <a:pt x="10914" y="580192"/>
                  </a:lnTo>
                  <a:lnTo>
                    <a:pt x="9811" y="596198"/>
                  </a:lnTo>
                  <a:lnTo>
                    <a:pt x="8930" y="6161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44"/>
            <p:cNvSpPr/>
            <p:nvPr/>
          </p:nvSpPr>
          <p:spPr>
            <a:xfrm>
              <a:off x="3827869" y="2920007"/>
              <a:ext cx="163702" cy="812603"/>
            </a:xfrm>
            <a:custGeom>
              <a:avLst/>
              <a:gdLst/>
              <a:ahLst/>
              <a:cxnLst/>
              <a:rect l="0" t="0" r="0" b="0"/>
              <a:pathLst>
                <a:path w="163702" h="812603">
                  <a:moveTo>
                    <a:pt x="163701" y="0"/>
                  </a:moveTo>
                  <a:lnTo>
                    <a:pt x="158960" y="0"/>
                  </a:lnTo>
                  <a:lnTo>
                    <a:pt x="157564" y="992"/>
                  </a:lnTo>
                  <a:lnTo>
                    <a:pt x="156633" y="2646"/>
                  </a:lnTo>
                  <a:lnTo>
                    <a:pt x="156013" y="4741"/>
                  </a:lnTo>
                  <a:lnTo>
                    <a:pt x="152677" y="9714"/>
                  </a:lnTo>
                  <a:lnTo>
                    <a:pt x="147887" y="16224"/>
                  </a:lnTo>
                  <a:lnTo>
                    <a:pt x="145221" y="20738"/>
                  </a:lnTo>
                  <a:lnTo>
                    <a:pt x="142451" y="25731"/>
                  </a:lnTo>
                  <a:lnTo>
                    <a:pt x="136728" y="36572"/>
                  </a:lnTo>
                  <a:lnTo>
                    <a:pt x="124969" y="59700"/>
                  </a:lnTo>
                  <a:lnTo>
                    <a:pt x="122005" y="66589"/>
                  </a:lnTo>
                  <a:lnTo>
                    <a:pt x="119036" y="74159"/>
                  </a:lnTo>
                  <a:lnTo>
                    <a:pt x="116065" y="82181"/>
                  </a:lnTo>
                  <a:lnTo>
                    <a:pt x="112100" y="89514"/>
                  </a:lnTo>
                  <a:lnTo>
                    <a:pt x="107472" y="96387"/>
                  </a:lnTo>
                  <a:lnTo>
                    <a:pt x="102402" y="102954"/>
                  </a:lnTo>
                  <a:lnTo>
                    <a:pt x="97038" y="110308"/>
                  </a:lnTo>
                  <a:lnTo>
                    <a:pt x="85786" y="126416"/>
                  </a:lnTo>
                  <a:lnTo>
                    <a:pt x="81000" y="135871"/>
                  </a:lnTo>
                  <a:lnTo>
                    <a:pt x="76817" y="146144"/>
                  </a:lnTo>
                  <a:lnTo>
                    <a:pt x="73036" y="156960"/>
                  </a:lnTo>
                  <a:lnTo>
                    <a:pt x="69523" y="168140"/>
                  </a:lnTo>
                  <a:lnTo>
                    <a:pt x="62974" y="191146"/>
                  </a:lnTo>
                  <a:lnTo>
                    <a:pt x="58847" y="202837"/>
                  </a:lnTo>
                  <a:lnTo>
                    <a:pt x="54110" y="214600"/>
                  </a:lnTo>
                  <a:lnTo>
                    <a:pt x="48969" y="226410"/>
                  </a:lnTo>
                  <a:lnTo>
                    <a:pt x="44549" y="238253"/>
                  </a:lnTo>
                  <a:lnTo>
                    <a:pt x="40610" y="250116"/>
                  </a:lnTo>
                  <a:lnTo>
                    <a:pt x="36991" y="261994"/>
                  </a:lnTo>
                  <a:lnTo>
                    <a:pt x="30325" y="285775"/>
                  </a:lnTo>
                  <a:lnTo>
                    <a:pt x="27159" y="297673"/>
                  </a:lnTo>
                  <a:lnTo>
                    <a:pt x="20995" y="324122"/>
                  </a:lnTo>
                  <a:lnTo>
                    <a:pt x="2981" y="410998"/>
                  </a:lnTo>
                  <a:lnTo>
                    <a:pt x="0" y="425804"/>
                  </a:lnTo>
                  <a:lnTo>
                    <a:pt x="989" y="441627"/>
                  </a:lnTo>
                  <a:lnTo>
                    <a:pt x="4624" y="458129"/>
                  </a:lnTo>
                  <a:lnTo>
                    <a:pt x="10025" y="475083"/>
                  </a:lnTo>
                  <a:lnTo>
                    <a:pt x="13625" y="491347"/>
                  </a:lnTo>
                  <a:lnTo>
                    <a:pt x="16026" y="507151"/>
                  </a:lnTo>
                  <a:lnTo>
                    <a:pt x="17626" y="522647"/>
                  </a:lnTo>
                  <a:lnTo>
                    <a:pt x="18692" y="537940"/>
                  </a:lnTo>
                  <a:lnTo>
                    <a:pt x="19403" y="553096"/>
                  </a:lnTo>
                  <a:lnTo>
                    <a:pt x="19877" y="568160"/>
                  </a:lnTo>
                  <a:lnTo>
                    <a:pt x="21185" y="582172"/>
                  </a:lnTo>
                  <a:lnTo>
                    <a:pt x="23050" y="595482"/>
                  </a:lnTo>
                  <a:lnTo>
                    <a:pt x="25285" y="608324"/>
                  </a:lnTo>
                  <a:lnTo>
                    <a:pt x="28760" y="621846"/>
                  </a:lnTo>
                  <a:lnTo>
                    <a:pt x="33060" y="635822"/>
                  </a:lnTo>
                  <a:lnTo>
                    <a:pt x="37912" y="650100"/>
                  </a:lnTo>
                  <a:lnTo>
                    <a:pt x="43131" y="663588"/>
                  </a:lnTo>
                  <a:lnTo>
                    <a:pt x="48594" y="676548"/>
                  </a:lnTo>
                  <a:lnTo>
                    <a:pt x="54221" y="689157"/>
                  </a:lnTo>
                  <a:lnTo>
                    <a:pt x="65764" y="713751"/>
                  </a:lnTo>
                  <a:lnTo>
                    <a:pt x="71620" y="725865"/>
                  </a:lnTo>
                  <a:lnTo>
                    <a:pt x="77510" y="736918"/>
                  </a:lnTo>
                  <a:lnTo>
                    <a:pt x="83420" y="747263"/>
                  </a:lnTo>
                  <a:lnTo>
                    <a:pt x="89344" y="757136"/>
                  </a:lnTo>
                  <a:lnTo>
                    <a:pt x="101218" y="776044"/>
                  </a:lnTo>
                  <a:lnTo>
                    <a:pt x="107163" y="785254"/>
                  </a:lnTo>
                  <a:lnTo>
                    <a:pt x="112118" y="792385"/>
                  </a:lnTo>
                  <a:lnTo>
                    <a:pt x="116414" y="798132"/>
                  </a:lnTo>
                  <a:lnTo>
                    <a:pt x="127982" y="8126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45"/>
            <p:cNvSpPr/>
            <p:nvPr/>
          </p:nvSpPr>
          <p:spPr>
            <a:xfrm>
              <a:off x="4241601" y="3091226"/>
              <a:ext cx="346175" cy="462656"/>
            </a:xfrm>
            <a:custGeom>
              <a:avLst/>
              <a:gdLst/>
              <a:ahLst/>
              <a:cxnLst/>
              <a:rect l="0" t="0" r="0" b="0"/>
              <a:pathLst>
                <a:path w="346175" h="462656">
                  <a:moveTo>
                    <a:pt x="0" y="159180"/>
                  </a:moveTo>
                  <a:lnTo>
                    <a:pt x="0" y="154439"/>
                  </a:lnTo>
                  <a:lnTo>
                    <a:pt x="4740" y="142010"/>
                  </a:lnTo>
                  <a:lnTo>
                    <a:pt x="9713" y="131374"/>
                  </a:lnTo>
                  <a:lnTo>
                    <a:pt x="16223" y="119041"/>
                  </a:lnTo>
                  <a:lnTo>
                    <a:pt x="20738" y="111584"/>
                  </a:lnTo>
                  <a:lnTo>
                    <a:pt x="31045" y="95362"/>
                  </a:lnTo>
                  <a:lnTo>
                    <a:pt x="42240" y="78230"/>
                  </a:lnTo>
                  <a:lnTo>
                    <a:pt x="48996" y="70487"/>
                  </a:lnTo>
                  <a:lnTo>
                    <a:pt x="56476" y="63340"/>
                  </a:lnTo>
                  <a:lnTo>
                    <a:pt x="64440" y="56592"/>
                  </a:lnTo>
                  <a:lnTo>
                    <a:pt x="72726" y="50108"/>
                  </a:lnTo>
                  <a:lnTo>
                    <a:pt x="81226" y="43801"/>
                  </a:lnTo>
                  <a:lnTo>
                    <a:pt x="89869" y="37612"/>
                  </a:lnTo>
                  <a:lnTo>
                    <a:pt x="99601" y="31502"/>
                  </a:lnTo>
                  <a:lnTo>
                    <a:pt x="110057" y="25444"/>
                  </a:lnTo>
                  <a:lnTo>
                    <a:pt x="120996" y="19421"/>
                  </a:lnTo>
                  <a:lnTo>
                    <a:pt x="132258" y="15406"/>
                  </a:lnTo>
                  <a:lnTo>
                    <a:pt x="143735" y="12729"/>
                  </a:lnTo>
                  <a:lnTo>
                    <a:pt x="155354" y="10944"/>
                  </a:lnTo>
                  <a:lnTo>
                    <a:pt x="167070" y="8762"/>
                  </a:lnTo>
                  <a:lnTo>
                    <a:pt x="190670" y="3692"/>
                  </a:lnTo>
                  <a:lnTo>
                    <a:pt x="201527" y="1943"/>
                  </a:lnTo>
                  <a:lnTo>
                    <a:pt x="211743" y="777"/>
                  </a:lnTo>
                  <a:lnTo>
                    <a:pt x="221529" y="0"/>
                  </a:lnTo>
                  <a:lnTo>
                    <a:pt x="232022" y="474"/>
                  </a:lnTo>
                  <a:lnTo>
                    <a:pt x="242986" y="1782"/>
                  </a:lnTo>
                  <a:lnTo>
                    <a:pt x="254264" y="3646"/>
                  </a:lnTo>
                  <a:lnTo>
                    <a:pt x="264759" y="5881"/>
                  </a:lnTo>
                  <a:lnTo>
                    <a:pt x="274733" y="8364"/>
                  </a:lnTo>
                  <a:lnTo>
                    <a:pt x="284359" y="11010"/>
                  </a:lnTo>
                  <a:lnTo>
                    <a:pt x="302991" y="16598"/>
                  </a:lnTo>
                  <a:lnTo>
                    <a:pt x="312127" y="19476"/>
                  </a:lnTo>
                  <a:lnTo>
                    <a:pt x="319210" y="23380"/>
                  </a:lnTo>
                  <a:lnTo>
                    <a:pt x="329725" y="33009"/>
                  </a:lnTo>
                  <a:lnTo>
                    <a:pt x="341223" y="44846"/>
                  </a:lnTo>
                  <a:lnTo>
                    <a:pt x="343568" y="50215"/>
                  </a:lnTo>
                  <a:lnTo>
                    <a:pt x="346174" y="64118"/>
                  </a:lnTo>
                  <a:lnTo>
                    <a:pt x="344686" y="77573"/>
                  </a:lnTo>
                  <a:lnTo>
                    <a:pt x="340717" y="91160"/>
                  </a:lnTo>
                  <a:lnTo>
                    <a:pt x="335646" y="107121"/>
                  </a:lnTo>
                  <a:lnTo>
                    <a:pt x="330920" y="115544"/>
                  </a:lnTo>
                  <a:lnTo>
                    <a:pt x="324793" y="124136"/>
                  </a:lnTo>
                  <a:lnTo>
                    <a:pt x="317732" y="132841"/>
                  </a:lnTo>
                  <a:lnTo>
                    <a:pt x="293573" y="164053"/>
                  </a:lnTo>
                  <a:lnTo>
                    <a:pt x="285012" y="174335"/>
                  </a:lnTo>
                  <a:lnTo>
                    <a:pt x="276328" y="184166"/>
                  </a:lnTo>
                  <a:lnTo>
                    <a:pt x="267562" y="193697"/>
                  </a:lnTo>
                  <a:lnTo>
                    <a:pt x="247240" y="214870"/>
                  </a:lnTo>
                  <a:lnTo>
                    <a:pt x="236264" y="226072"/>
                  </a:lnTo>
                  <a:lnTo>
                    <a:pt x="224978" y="236517"/>
                  </a:lnTo>
                  <a:lnTo>
                    <a:pt x="213485" y="246456"/>
                  </a:lnTo>
                  <a:lnTo>
                    <a:pt x="201855" y="256059"/>
                  </a:lnTo>
                  <a:lnTo>
                    <a:pt x="178348" y="274667"/>
                  </a:lnTo>
                  <a:lnTo>
                    <a:pt x="130920" y="310866"/>
                  </a:lnTo>
                  <a:lnTo>
                    <a:pt x="122007" y="319835"/>
                  </a:lnTo>
                  <a:lnTo>
                    <a:pt x="115072" y="328791"/>
                  </a:lnTo>
                  <a:lnTo>
                    <a:pt x="103729" y="346680"/>
                  </a:lnTo>
                  <a:lnTo>
                    <a:pt x="92074" y="364552"/>
                  </a:lnTo>
                  <a:lnTo>
                    <a:pt x="88171" y="373485"/>
                  </a:lnTo>
                  <a:lnTo>
                    <a:pt x="85570" y="382417"/>
                  </a:lnTo>
                  <a:lnTo>
                    <a:pt x="83836" y="391349"/>
                  </a:lnTo>
                  <a:lnTo>
                    <a:pt x="82680" y="399287"/>
                  </a:lnTo>
                  <a:lnTo>
                    <a:pt x="81395" y="413399"/>
                  </a:lnTo>
                  <a:lnTo>
                    <a:pt x="82044" y="418949"/>
                  </a:lnTo>
                  <a:lnTo>
                    <a:pt x="85412" y="427760"/>
                  </a:lnTo>
                  <a:lnTo>
                    <a:pt x="92862" y="437630"/>
                  </a:lnTo>
                  <a:lnTo>
                    <a:pt x="97627" y="443040"/>
                  </a:lnTo>
                  <a:lnTo>
                    <a:pt x="102788" y="446646"/>
                  </a:lnTo>
                  <a:lnTo>
                    <a:pt x="108212" y="449051"/>
                  </a:lnTo>
                  <a:lnTo>
                    <a:pt x="113813" y="450654"/>
                  </a:lnTo>
                  <a:lnTo>
                    <a:pt x="127974" y="455081"/>
                  </a:lnTo>
                  <a:lnTo>
                    <a:pt x="135918" y="457650"/>
                  </a:lnTo>
                  <a:lnTo>
                    <a:pt x="145182" y="459363"/>
                  </a:lnTo>
                  <a:lnTo>
                    <a:pt x="155327" y="460506"/>
                  </a:lnTo>
                  <a:lnTo>
                    <a:pt x="166059" y="461266"/>
                  </a:lnTo>
                  <a:lnTo>
                    <a:pt x="177183" y="461774"/>
                  </a:lnTo>
                  <a:lnTo>
                    <a:pt x="200125" y="462338"/>
                  </a:lnTo>
                  <a:lnTo>
                    <a:pt x="235355" y="462655"/>
                  </a:lnTo>
                  <a:lnTo>
                    <a:pt x="246200" y="461708"/>
                  </a:lnTo>
                  <a:lnTo>
                    <a:pt x="256407" y="460084"/>
                  </a:lnTo>
                  <a:lnTo>
                    <a:pt x="266188" y="458009"/>
                  </a:lnTo>
                  <a:lnTo>
                    <a:pt x="274693" y="456626"/>
                  </a:lnTo>
                  <a:lnTo>
                    <a:pt x="282348" y="455704"/>
                  </a:lnTo>
                  <a:lnTo>
                    <a:pt x="303609" y="453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46"/>
            <p:cNvSpPr/>
            <p:nvPr/>
          </p:nvSpPr>
          <p:spPr>
            <a:xfrm>
              <a:off x="4795242" y="3500437"/>
              <a:ext cx="98227" cy="169665"/>
            </a:xfrm>
            <a:custGeom>
              <a:avLst/>
              <a:gdLst/>
              <a:ahLst/>
              <a:cxnLst/>
              <a:rect l="0" t="0" r="0" b="0"/>
              <a:pathLst>
                <a:path w="98227" h="169665">
                  <a:moveTo>
                    <a:pt x="98226" y="0"/>
                  </a:moveTo>
                  <a:lnTo>
                    <a:pt x="93486" y="0"/>
                  </a:lnTo>
                  <a:lnTo>
                    <a:pt x="91097" y="992"/>
                  </a:lnTo>
                  <a:lnTo>
                    <a:pt x="88513" y="2646"/>
                  </a:lnTo>
                  <a:lnTo>
                    <a:pt x="85797" y="4740"/>
                  </a:lnTo>
                  <a:lnTo>
                    <a:pt x="82995" y="9113"/>
                  </a:lnTo>
                  <a:lnTo>
                    <a:pt x="80135" y="15005"/>
                  </a:lnTo>
                  <a:lnTo>
                    <a:pt x="77235" y="21910"/>
                  </a:lnTo>
                  <a:lnTo>
                    <a:pt x="73318" y="28497"/>
                  </a:lnTo>
                  <a:lnTo>
                    <a:pt x="68723" y="34873"/>
                  </a:lnTo>
                  <a:lnTo>
                    <a:pt x="63674" y="41108"/>
                  </a:lnTo>
                  <a:lnTo>
                    <a:pt x="59317" y="48241"/>
                  </a:lnTo>
                  <a:lnTo>
                    <a:pt x="55420" y="55973"/>
                  </a:lnTo>
                  <a:lnTo>
                    <a:pt x="51829" y="64105"/>
                  </a:lnTo>
                  <a:lnTo>
                    <a:pt x="47451" y="72502"/>
                  </a:lnTo>
                  <a:lnTo>
                    <a:pt x="42548" y="81076"/>
                  </a:lnTo>
                  <a:lnTo>
                    <a:pt x="37295" y="89770"/>
                  </a:lnTo>
                  <a:lnTo>
                    <a:pt x="32801" y="97550"/>
                  </a:lnTo>
                  <a:lnTo>
                    <a:pt x="25161" y="111486"/>
                  </a:lnTo>
                  <a:lnTo>
                    <a:pt x="15282" y="130487"/>
                  </a:lnTo>
                  <a:lnTo>
                    <a:pt x="6071" y="148685"/>
                  </a:lnTo>
                  <a:lnTo>
                    <a:pt x="4048" y="153694"/>
                  </a:lnTo>
                  <a:lnTo>
                    <a:pt x="2698" y="158025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47"/>
            <p:cNvSpPr/>
            <p:nvPr/>
          </p:nvSpPr>
          <p:spPr>
            <a:xfrm>
              <a:off x="5161359" y="3152179"/>
              <a:ext cx="80365" cy="437556"/>
            </a:xfrm>
            <a:custGeom>
              <a:avLst/>
              <a:gdLst/>
              <a:ahLst/>
              <a:cxnLst/>
              <a:rect l="0" t="0" r="0" b="0"/>
              <a:pathLst>
                <a:path w="80365" h="437556">
                  <a:moveTo>
                    <a:pt x="71437" y="0"/>
                  </a:moveTo>
                  <a:lnTo>
                    <a:pt x="76177" y="4741"/>
                  </a:lnTo>
                  <a:lnTo>
                    <a:pt x="77574" y="7129"/>
                  </a:lnTo>
                  <a:lnTo>
                    <a:pt x="79126" y="12429"/>
                  </a:lnTo>
                  <a:lnTo>
                    <a:pt x="79999" y="25731"/>
                  </a:lnTo>
                  <a:lnTo>
                    <a:pt x="80258" y="46981"/>
                  </a:lnTo>
                  <a:lnTo>
                    <a:pt x="80364" y="137505"/>
                  </a:lnTo>
                  <a:lnTo>
                    <a:pt x="79373" y="149217"/>
                  </a:lnTo>
                  <a:lnTo>
                    <a:pt x="77720" y="160994"/>
                  </a:lnTo>
                  <a:lnTo>
                    <a:pt x="75625" y="172814"/>
                  </a:lnTo>
                  <a:lnTo>
                    <a:pt x="74229" y="184662"/>
                  </a:lnTo>
                  <a:lnTo>
                    <a:pt x="73299" y="196530"/>
                  </a:lnTo>
                  <a:lnTo>
                    <a:pt x="72678" y="208411"/>
                  </a:lnTo>
                  <a:lnTo>
                    <a:pt x="70280" y="221292"/>
                  </a:lnTo>
                  <a:lnTo>
                    <a:pt x="66697" y="234841"/>
                  </a:lnTo>
                  <a:lnTo>
                    <a:pt x="51429" y="282750"/>
                  </a:lnTo>
                  <a:lnTo>
                    <a:pt x="47184" y="293671"/>
                  </a:lnTo>
                  <a:lnTo>
                    <a:pt x="42370" y="304921"/>
                  </a:lnTo>
                  <a:lnTo>
                    <a:pt x="37176" y="316391"/>
                  </a:lnTo>
                  <a:lnTo>
                    <a:pt x="32722" y="327013"/>
                  </a:lnTo>
                  <a:lnTo>
                    <a:pt x="28759" y="337071"/>
                  </a:lnTo>
                  <a:lnTo>
                    <a:pt x="25126" y="346753"/>
                  </a:lnTo>
                  <a:lnTo>
                    <a:pt x="22704" y="356185"/>
                  </a:lnTo>
                  <a:lnTo>
                    <a:pt x="21089" y="365448"/>
                  </a:lnTo>
                  <a:lnTo>
                    <a:pt x="20013" y="374601"/>
                  </a:lnTo>
                  <a:lnTo>
                    <a:pt x="18302" y="382687"/>
                  </a:lnTo>
                  <a:lnTo>
                    <a:pt x="16170" y="390062"/>
                  </a:lnTo>
                  <a:lnTo>
                    <a:pt x="13757" y="396964"/>
                  </a:lnTo>
                  <a:lnTo>
                    <a:pt x="12148" y="403548"/>
                  </a:lnTo>
                  <a:lnTo>
                    <a:pt x="10359" y="416157"/>
                  </a:lnTo>
                  <a:lnTo>
                    <a:pt x="8890" y="421305"/>
                  </a:lnTo>
                  <a:lnTo>
                    <a:pt x="6920" y="425730"/>
                  </a:lnTo>
                  <a:lnTo>
                    <a:pt x="0" y="4375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48"/>
            <p:cNvSpPr/>
            <p:nvPr/>
          </p:nvSpPr>
          <p:spPr>
            <a:xfrm>
              <a:off x="4982808" y="3214687"/>
              <a:ext cx="375005" cy="160576"/>
            </a:xfrm>
            <a:custGeom>
              <a:avLst/>
              <a:gdLst/>
              <a:ahLst/>
              <a:cxnLst/>
              <a:rect l="0" t="0" r="0" b="0"/>
              <a:pathLst>
                <a:path w="375005" h="160576">
                  <a:moveTo>
                    <a:pt x="26746" y="0"/>
                  </a:moveTo>
                  <a:lnTo>
                    <a:pt x="26746" y="4741"/>
                  </a:lnTo>
                  <a:lnTo>
                    <a:pt x="25754" y="7129"/>
                  </a:lnTo>
                  <a:lnTo>
                    <a:pt x="24101" y="9713"/>
                  </a:lnTo>
                  <a:lnTo>
                    <a:pt x="22006" y="12429"/>
                  </a:lnTo>
                  <a:lnTo>
                    <a:pt x="20609" y="15231"/>
                  </a:lnTo>
                  <a:lnTo>
                    <a:pt x="19678" y="18091"/>
                  </a:lnTo>
                  <a:lnTo>
                    <a:pt x="19058" y="20991"/>
                  </a:lnTo>
                  <a:lnTo>
                    <a:pt x="17652" y="24908"/>
                  </a:lnTo>
                  <a:lnTo>
                    <a:pt x="15722" y="29504"/>
                  </a:lnTo>
                  <a:lnTo>
                    <a:pt x="13444" y="34552"/>
                  </a:lnTo>
                  <a:lnTo>
                    <a:pt x="8266" y="45453"/>
                  </a:lnTo>
                  <a:lnTo>
                    <a:pt x="5497" y="51138"/>
                  </a:lnTo>
                  <a:lnTo>
                    <a:pt x="3650" y="56912"/>
                  </a:lnTo>
                  <a:lnTo>
                    <a:pt x="2419" y="62746"/>
                  </a:lnTo>
                  <a:lnTo>
                    <a:pt x="1599" y="68619"/>
                  </a:lnTo>
                  <a:lnTo>
                    <a:pt x="1052" y="74520"/>
                  </a:lnTo>
                  <a:lnTo>
                    <a:pt x="687" y="80438"/>
                  </a:lnTo>
                  <a:lnTo>
                    <a:pt x="281" y="92305"/>
                  </a:lnTo>
                  <a:lnTo>
                    <a:pt x="21" y="116092"/>
                  </a:lnTo>
                  <a:lnTo>
                    <a:pt x="0" y="122043"/>
                  </a:lnTo>
                  <a:lnTo>
                    <a:pt x="978" y="127003"/>
                  </a:lnTo>
                  <a:lnTo>
                    <a:pt x="2622" y="131301"/>
                  </a:lnTo>
                  <a:lnTo>
                    <a:pt x="4710" y="135159"/>
                  </a:lnTo>
                  <a:lnTo>
                    <a:pt x="8087" y="138723"/>
                  </a:lnTo>
                  <a:lnTo>
                    <a:pt x="12322" y="142091"/>
                  </a:lnTo>
                  <a:lnTo>
                    <a:pt x="17130" y="145329"/>
                  </a:lnTo>
                  <a:lnTo>
                    <a:pt x="22320" y="148480"/>
                  </a:lnTo>
                  <a:lnTo>
                    <a:pt x="27764" y="151573"/>
                  </a:lnTo>
                  <a:lnTo>
                    <a:pt x="33378" y="154627"/>
                  </a:lnTo>
                  <a:lnTo>
                    <a:pt x="44908" y="158019"/>
                  </a:lnTo>
                  <a:lnTo>
                    <a:pt x="50760" y="158924"/>
                  </a:lnTo>
                  <a:lnTo>
                    <a:pt x="57638" y="159527"/>
                  </a:lnTo>
                  <a:lnTo>
                    <a:pt x="65200" y="159930"/>
                  </a:lnTo>
                  <a:lnTo>
                    <a:pt x="81540" y="160377"/>
                  </a:lnTo>
                  <a:lnTo>
                    <a:pt x="98724" y="160575"/>
                  </a:lnTo>
                  <a:lnTo>
                    <a:pt x="107473" y="159636"/>
                  </a:lnTo>
                  <a:lnTo>
                    <a:pt x="116283" y="158018"/>
                  </a:lnTo>
                  <a:lnTo>
                    <a:pt x="190994" y="139740"/>
                  </a:lnTo>
                  <a:lnTo>
                    <a:pt x="203714" y="137807"/>
                  </a:lnTo>
                  <a:lnTo>
                    <a:pt x="217154" y="136521"/>
                  </a:lnTo>
                  <a:lnTo>
                    <a:pt x="231075" y="135662"/>
                  </a:lnTo>
                  <a:lnTo>
                    <a:pt x="244325" y="133105"/>
                  </a:lnTo>
                  <a:lnTo>
                    <a:pt x="257127" y="129417"/>
                  </a:lnTo>
                  <a:lnTo>
                    <a:pt x="269631" y="124973"/>
                  </a:lnTo>
                  <a:lnTo>
                    <a:pt x="281934" y="122011"/>
                  </a:lnTo>
                  <a:lnTo>
                    <a:pt x="294107" y="120036"/>
                  </a:lnTo>
                  <a:lnTo>
                    <a:pt x="306189" y="118719"/>
                  </a:lnTo>
                  <a:lnTo>
                    <a:pt x="317221" y="116849"/>
                  </a:lnTo>
                  <a:lnTo>
                    <a:pt x="327552" y="114610"/>
                  </a:lnTo>
                  <a:lnTo>
                    <a:pt x="337416" y="112126"/>
                  </a:lnTo>
                  <a:lnTo>
                    <a:pt x="345977" y="110469"/>
                  </a:lnTo>
                  <a:lnTo>
                    <a:pt x="353668" y="109365"/>
                  </a:lnTo>
                  <a:lnTo>
                    <a:pt x="375004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49"/>
            <p:cNvSpPr/>
            <p:nvPr/>
          </p:nvSpPr>
          <p:spPr>
            <a:xfrm>
              <a:off x="5536406" y="3571875"/>
              <a:ext cx="116087" cy="205383"/>
            </a:xfrm>
            <a:custGeom>
              <a:avLst/>
              <a:gdLst/>
              <a:ahLst/>
              <a:cxnLst/>
              <a:rect l="0" t="0" r="0" b="0"/>
              <a:pathLst>
                <a:path w="116087" h="205383">
                  <a:moveTo>
                    <a:pt x="116086" y="0"/>
                  </a:moveTo>
                  <a:lnTo>
                    <a:pt x="111346" y="4740"/>
                  </a:lnTo>
                  <a:lnTo>
                    <a:pt x="109948" y="7129"/>
                  </a:lnTo>
                  <a:lnTo>
                    <a:pt x="106991" y="16223"/>
                  </a:lnTo>
                  <a:lnTo>
                    <a:pt x="105061" y="20737"/>
                  </a:lnTo>
                  <a:lnTo>
                    <a:pt x="102783" y="25730"/>
                  </a:lnTo>
                  <a:lnTo>
                    <a:pt x="100272" y="32036"/>
                  </a:lnTo>
                  <a:lnTo>
                    <a:pt x="94836" y="46980"/>
                  </a:lnTo>
                  <a:lnTo>
                    <a:pt x="86197" y="72128"/>
                  </a:lnTo>
                  <a:lnTo>
                    <a:pt x="82270" y="80827"/>
                  </a:lnTo>
                  <a:lnTo>
                    <a:pt x="77666" y="89603"/>
                  </a:lnTo>
                  <a:lnTo>
                    <a:pt x="72614" y="98431"/>
                  </a:lnTo>
                  <a:lnTo>
                    <a:pt x="67261" y="106300"/>
                  </a:lnTo>
                  <a:lnTo>
                    <a:pt x="61708" y="113531"/>
                  </a:lnTo>
                  <a:lnTo>
                    <a:pt x="56021" y="120335"/>
                  </a:lnTo>
                  <a:lnTo>
                    <a:pt x="50246" y="126856"/>
                  </a:lnTo>
                  <a:lnTo>
                    <a:pt x="38537" y="139393"/>
                  </a:lnTo>
                  <a:lnTo>
                    <a:pt x="33629" y="145514"/>
                  </a:lnTo>
                  <a:lnTo>
                    <a:pt x="29364" y="151580"/>
                  </a:lnTo>
                  <a:lnTo>
                    <a:pt x="25529" y="157608"/>
                  </a:lnTo>
                  <a:lnTo>
                    <a:pt x="21980" y="163610"/>
                  </a:lnTo>
                  <a:lnTo>
                    <a:pt x="18622" y="169597"/>
                  </a:lnTo>
                  <a:lnTo>
                    <a:pt x="15391" y="175572"/>
                  </a:lnTo>
                  <a:lnTo>
                    <a:pt x="12246" y="180548"/>
                  </a:lnTo>
                  <a:lnTo>
                    <a:pt x="9155" y="184858"/>
                  </a:lnTo>
                  <a:lnTo>
                    <a:pt x="6103" y="188722"/>
                  </a:lnTo>
                  <a:lnTo>
                    <a:pt x="4069" y="192291"/>
                  </a:lnTo>
                  <a:lnTo>
                    <a:pt x="2713" y="195663"/>
                  </a:lnTo>
                  <a:lnTo>
                    <a:pt x="0" y="205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50"/>
            <p:cNvSpPr/>
            <p:nvPr/>
          </p:nvSpPr>
          <p:spPr>
            <a:xfrm>
              <a:off x="5973960" y="3170039"/>
              <a:ext cx="80369" cy="8930"/>
            </a:xfrm>
            <a:custGeom>
              <a:avLst/>
              <a:gdLst/>
              <a:ahLst/>
              <a:cxnLst/>
              <a:rect l="0" t="0" r="0" b="0"/>
              <a:pathLst>
                <a:path w="80369" h="8930">
                  <a:moveTo>
                    <a:pt x="80368" y="8929"/>
                  </a:moveTo>
                  <a:lnTo>
                    <a:pt x="72679" y="8929"/>
                  </a:lnTo>
                  <a:lnTo>
                    <a:pt x="70281" y="7937"/>
                  </a:lnTo>
                  <a:lnTo>
                    <a:pt x="66698" y="6283"/>
                  </a:lnTo>
                  <a:lnTo>
                    <a:pt x="62325" y="4188"/>
                  </a:lnTo>
                  <a:lnTo>
                    <a:pt x="58417" y="2792"/>
                  </a:lnTo>
                  <a:lnTo>
                    <a:pt x="54820" y="1861"/>
                  </a:lnTo>
                  <a:lnTo>
                    <a:pt x="51430" y="1241"/>
                  </a:lnTo>
                  <a:lnTo>
                    <a:pt x="47185" y="827"/>
                  </a:lnTo>
                  <a:lnTo>
                    <a:pt x="42371" y="551"/>
                  </a:lnTo>
                  <a:lnTo>
                    <a:pt x="31730" y="245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51"/>
            <p:cNvSpPr/>
            <p:nvPr/>
          </p:nvSpPr>
          <p:spPr>
            <a:xfrm>
              <a:off x="5822199" y="3214687"/>
              <a:ext cx="356050" cy="473274"/>
            </a:xfrm>
            <a:custGeom>
              <a:avLst/>
              <a:gdLst/>
              <a:ahLst/>
              <a:cxnLst/>
              <a:rect l="0" t="0" r="0" b="0"/>
              <a:pathLst>
                <a:path w="356050" h="473274">
                  <a:moveTo>
                    <a:pt x="53535" y="0"/>
                  </a:moveTo>
                  <a:lnTo>
                    <a:pt x="53535" y="4741"/>
                  </a:lnTo>
                  <a:lnTo>
                    <a:pt x="52543" y="6137"/>
                  </a:lnTo>
                  <a:lnTo>
                    <a:pt x="50889" y="7068"/>
                  </a:lnTo>
                  <a:lnTo>
                    <a:pt x="48795" y="7688"/>
                  </a:lnTo>
                  <a:lnTo>
                    <a:pt x="47398" y="10086"/>
                  </a:lnTo>
                  <a:lnTo>
                    <a:pt x="45847" y="18043"/>
                  </a:lnTo>
                  <a:lnTo>
                    <a:pt x="44973" y="28938"/>
                  </a:lnTo>
                  <a:lnTo>
                    <a:pt x="39974" y="43190"/>
                  </a:lnTo>
                  <a:lnTo>
                    <a:pt x="34941" y="54253"/>
                  </a:lnTo>
                  <a:lnTo>
                    <a:pt x="29396" y="64792"/>
                  </a:lnTo>
                  <a:lnTo>
                    <a:pt x="23624" y="72784"/>
                  </a:lnTo>
                  <a:lnTo>
                    <a:pt x="21688" y="77296"/>
                  </a:lnTo>
                  <a:lnTo>
                    <a:pt x="19537" y="87601"/>
                  </a:lnTo>
                  <a:lnTo>
                    <a:pt x="15934" y="98796"/>
                  </a:lnTo>
                  <a:lnTo>
                    <a:pt x="11027" y="110386"/>
                  </a:lnTo>
                  <a:lnTo>
                    <a:pt x="5539" y="122151"/>
                  </a:lnTo>
                  <a:lnTo>
                    <a:pt x="2437" y="131350"/>
                  </a:lnTo>
                  <a:lnTo>
                    <a:pt x="447" y="145339"/>
                  </a:lnTo>
                  <a:lnTo>
                    <a:pt x="53" y="157657"/>
                  </a:lnTo>
                  <a:lnTo>
                    <a:pt x="0" y="163666"/>
                  </a:lnTo>
                  <a:lnTo>
                    <a:pt x="977" y="166657"/>
                  </a:lnTo>
                  <a:lnTo>
                    <a:pt x="4710" y="172627"/>
                  </a:lnTo>
                  <a:lnTo>
                    <a:pt x="8086" y="174616"/>
                  </a:lnTo>
                  <a:lnTo>
                    <a:pt x="22320" y="178407"/>
                  </a:lnTo>
                  <a:lnTo>
                    <a:pt x="47553" y="188074"/>
                  </a:lnTo>
                  <a:lnTo>
                    <a:pt x="55500" y="190867"/>
                  </a:lnTo>
                  <a:lnTo>
                    <a:pt x="63774" y="192729"/>
                  </a:lnTo>
                  <a:lnTo>
                    <a:pt x="72267" y="193970"/>
                  </a:lnTo>
                  <a:lnTo>
                    <a:pt x="80906" y="194798"/>
                  </a:lnTo>
                  <a:lnTo>
                    <a:pt x="90635" y="196342"/>
                  </a:lnTo>
                  <a:lnTo>
                    <a:pt x="101088" y="198363"/>
                  </a:lnTo>
                  <a:lnTo>
                    <a:pt x="112026" y="200703"/>
                  </a:lnTo>
                  <a:lnTo>
                    <a:pt x="122294" y="203255"/>
                  </a:lnTo>
                  <a:lnTo>
                    <a:pt x="132117" y="205949"/>
                  </a:lnTo>
                  <a:lnTo>
                    <a:pt x="141641" y="208737"/>
                  </a:lnTo>
                  <a:lnTo>
                    <a:pt x="162808" y="214480"/>
                  </a:lnTo>
                  <a:lnTo>
                    <a:pt x="244159" y="235158"/>
                  </a:lnTo>
                  <a:lnTo>
                    <a:pt x="255031" y="239124"/>
                  </a:lnTo>
                  <a:lnTo>
                    <a:pt x="265256" y="243752"/>
                  </a:lnTo>
                  <a:lnTo>
                    <a:pt x="275049" y="248822"/>
                  </a:lnTo>
                  <a:lnTo>
                    <a:pt x="284555" y="254186"/>
                  </a:lnTo>
                  <a:lnTo>
                    <a:pt x="293869" y="259747"/>
                  </a:lnTo>
                  <a:lnTo>
                    <a:pt x="303055" y="265438"/>
                  </a:lnTo>
                  <a:lnTo>
                    <a:pt x="311162" y="271216"/>
                  </a:lnTo>
                  <a:lnTo>
                    <a:pt x="318552" y="277053"/>
                  </a:lnTo>
                  <a:lnTo>
                    <a:pt x="325463" y="282928"/>
                  </a:lnTo>
                  <a:lnTo>
                    <a:pt x="332055" y="288830"/>
                  </a:lnTo>
                  <a:lnTo>
                    <a:pt x="344669" y="300679"/>
                  </a:lnTo>
                  <a:lnTo>
                    <a:pt x="348828" y="306616"/>
                  </a:lnTo>
                  <a:lnTo>
                    <a:pt x="353448" y="318506"/>
                  </a:lnTo>
                  <a:lnTo>
                    <a:pt x="355501" y="330404"/>
                  </a:lnTo>
                  <a:lnTo>
                    <a:pt x="356049" y="336355"/>
                  </a:lnTo>
                  <a:lnTo>
                    <a:pt x="354011" y="348259"/>
                  </a:lnTo>
                  <a:lnTo>
                    <a:pt x="349799" y="360165"/>
                  </a:lnTo>
                  <a:lnTo>
                    <a:pt x="344619" y="372071"/>
                  </a:lnTo>
                  <a:lnTo>
                    <a:pt x="336364" y="383977"/>
                  </a:lnTo>
                  <a:lnTo>
                    <a:pt x="331384" y="389930"/>
                  </a:lnTo>
                  <a:lnTo>
                    <a:pt x="325088" y="395883"/>
                  </a:lnTo>
                  <a:lnTo>
                    <a:pt x="317914" y="401836"/>
                  </a:lnTo>
                  <a:lnTo>
                    <a:pt x="310155" y="407789"/>
                  </a:lnTo>
                  <a:lnTo>
                    <a:pt x="302006" y="413742"/>
                  </a:lnTo>
                  <a:lnTo>
                    <a:pt x="285012" y="425648"/>
                  </a:lnTo>
                  <a:lnTo>
                    <a:pt x="275323" y="430610"/>
                  </a:lnTo>
                  <a:lnTo>
                    <a:pt x="264894" y="434909"/>
                  </a:lnTo>
                  <a:lnTo>
                    <a:pt x="215056" y="452089"/>
                  </a:lnTo>
                  <a:lnTo>
                    <a:pt x="169724" y="467274"/>
                  </a:lnTo>
                  <a:lnTo>
                    <a:pt x="160761" y="469274"/>
                  </a:lnTo>
                  <a:lnTo>
                    <a:pt x="151807" y="470607"/>
                  </a:lnTo>
                  <a:lnTo>
                    <a:pt x="142862" y="471496"/>
                  </a:lnTo>
                  <a:lnTo>
                    <a:pt x="133922" y="472089"/>
                  </a:lnTo>
                  <a:lnTo>
                    <a:pt x="124986" y="472484"/>
                  </a:lnTo>
                  <a:lnTo>
                    <a:pt x="89254" y="4732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52"/>
            <p:cNvSpPr/>
            <p:nvPr/>
          </p:nvSpPr>
          <p:spPr>
            <a:xfrm>
              <a:off x="6295429" y="3545085"/>
              <a:ext cx="178595" cy="187525"/>
            </a:xfrm>
            <a:custGeom>
              <a:avLst/>
              <a:gdLst/>
              <a:ahLst/>
              <a:cxnLst/>
              <a:rect l="0" t="0" r="0" b="0"/>
              <a:pathLst>
                <a:path w="178595" h="187525">
                  <a:moveTo>
                    <a:pt x="178594" y="0"/>
                  </a:moveTo>
                  <a:lnTo>
                    <a:pt x="173854" y="0"/>
                  </a:lnTo>
                  <a:lnTo>
                    <a:pt x="172457" y="993"/>
                  </a:lnTo>
                  <a:lnTo>
                    <a:pt x="171526" y="2646"/>
                  </a:lnTo>
                  <a:lnTo>
                    <a:pt x="169499" y="8122"/>
                  </a:lnTo>
                  <a:lnTo>
                    <a:pt x="167569" y="12360"/>
                  </a:lnTo>
                  <a:lnTo>
                    <a:pt x="165291" y="17170"/>
                  </a:lnTo>
                  <a:lnTo>
                    <a:pt x="161788" y="22361"/>
                  </a:lnTo>
                  <a:lnTo>
                    <a:pt x="157468" y="27805"/>
                  </a:lnTo>
                  <a:lnTo>
                    <a:pt x="152604" y="33420"/>
                  </a:lnTo>
                  <a:lnTo>
                    <a:pt x="147376" y="40139"/>
                  </a:lnTo>
                  <a:lnTo>
                    <a:pt x="141907" y="47596"/>
                  </a:lnTo>
                  <a:lnTo>
                    <a:pt x="136277" y="55543"/>
                  </a:lnTo>
                  <a:lnTo>
                    <a:pt x="129547" y="62826"/>
                  </a:lnTo>
                  <a:lnTo>
                    <a:pt x="122083" y="69665"/>
                  </a:lnTo>
                  <a:lnTo>
                    <a:pt x="114131" y="76209"/>
                  </a:lnTo>
                  <a:lnTo>
                    <a:pt x="106845" y="83548"/>
                  </a:lnTo>
                  <a:lnTo>
                    <a:pt x="100003" y="91418"/>
                  </a:lnTo>
                  <a:lnTo>
                    <a:pt x="93458" y="99641"/>
                  </a:lnTo>
                  <a:lnTo>
                    <a:pt x="86117" y="107107"/>
                  </a:lnTo>
                  <a:lnTo>
                    <a:pt x="78247" y="114069"/>
                  </a:lnTo>
                  <a:lnTo>
                    <a:pt x="70025" y="120695"/>
                  </a:lnTo>
                  <a:lnTo>
                    <a:pt x="62558" y="127096"/>
                  </a:lnTo>
                  <a:lnTo>
                    <a:pt x="55596" y="133348"/>
                  </a:lnTo>
                  <a:lnTo>
                    <a:pt x="42568" y="145587"/>
                  </a:lnTo>
                  <a:lnTo>
                    <a:pt x="13160" y="174418"/>
                  </a:lnTo>
                  <a:lnTo>
                    <a:pt x="0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53"/>
            <p:cNvSpPr/>
            <p:nvPr/>
          </p:nvSpPr>
          <p:spPr>
            <a:xfrm>
              <a:off x="6590109" y="3232556"/>
              <a:ext cx="321255" cy="437546"/>
            </a:xfrm>
            <a:custGeom>
              <a:avLst/>
              <a:gdLst/>
              <a:ahLst/>
              <a:cxnLst/>
              <a:rect l="0" t="0" r="0" b="0"/>
              <a:pathLst>
                <a:path w="321255" h="437546">
                  <a:moveTo>
                    <a:pt x="0" y="8920"/>
                  </a:moveTo>
                  <a:lnTo>
                    <a:pt x="0" y="4179"/>
                  </a:lnTo>
                  <a:lnTo>
                    <a:pt x="1984" y="2783"/>
                  </a:lnTo>
                  <a:lnTo>
                    <a:pt x="9481" y="1232"/>
                  </a:lnTo>
                  <a:lnTo>
                    <a:pt x="19427" y="542"/>
                  </a:lnTo>
                  <a:lnTo>
                    <a:pt x="24857" y="358"/>
                  </a:lnTo>
                  <a:lnTo>
                    <a:pt x="46722" y="99"/>
                  </a:lnTo>
                  <a:lnTo>
                    <a:pt x="110837" y="0"/>
                  </a:lnTo>
                  <a:lnTo>
                    <a:pt x="122509" y="989"/>
                  </a:lnTo>
                  <a:lnTo>
                    <a:pt x="134259" y="2640"/>
                  </a:lnTo>
                  <a:lnTo>
                    <a:pt x="146061" y="4733"/>
                  </a:lnTo>
                  <a:lnTo>
                    <a:pt x="157897" y="6129"/>
                  </a:lnTo>
                  <a:lnTo>
                    <a:pt x="169758" y="7059"/>
                  </a:lnTo>
                  <a:lnTo>
                    <a:pt x="181633" y="7679"/>
                  </a:lnTo>
                  <a:lnTo>
                    <a:pt x="193518" y="9085"/>
                  </a:lnTo>
                  <a:lnTo>
                    <a:pt x="205411" y="11015"/>
                  </a:lnTo>
                  <a:lnTo>
                    <a:pt x="217308" y="13293"/>
                  </a:lnTo>
                  <a:lnTo>
                    <a:pt x="228216" y="16796"/>
                  </a:lnTo>
                  <a:lnTo>
                    <a:pt x="238464" y="21116"/>
                  </a:lnTo>
                  <a:lnTo>
                    <a:pt x="248273" y="25980"/>
                  </a:lnTo>
                  <a:lnTo>
                    <a:pt x="257789" y="30216"/>
                  </a:lnTo>
                  <a:lnTo>
                    <a:pt x="267109" y="34031"/>
                  </a:lnTo>
                  <a:lnTo>
                    <a:pt x="276299" y="37567"/>
                  </a:lnTo>
                  <a:lnTo>
                    <a:pt x="284410" y="41909"/>
                  </a:lnTo>
                  <a:lnTo>
                    <a:pt x="291803" y="46787"/>
                  </a:lnTo>
                  <a:lnTo>
                    <a:pt x="298715" y="52024"/>
                  </a:lnTo>
                  <a:lnTo>
                    <a:pt x="304315" y="56508"/>
                  </a:lnTo>
                  <a:lnTo>
                    <a:pt x="313183" y="64135"/>
                  </a:lnTo>
                  <a:lnTo>
                    <a:pt x="315945" y="68550"/>
                  </a:lnTo>
                  <a:lnTo>
                    <a:pt x="319015" y="78748"/>
                  </a:lnTo>
                  <a:lnTo>
                    <a:pt x="320742" y="90905"/>
                  </a:lnTo>
                  <a:lnTo>
                    <a:pt x="321145" y="100259"/>
                  </a:lnTo>
                  <a:lnTo>
                    <a:pt x="321254" y="105531"/>
                  </a:lnTo>
                  <a:lnTo>
                    <a:pt x="320333" y="112023"/>
                  </a:lnTo>
                  <a:lnTo>
                    <a:pt x="318728" y="119327"/>
                  </a:lnTo>
                  <a:lnTo>
                    <a:pt x="316664" y="127173"/>
                  </a:lnTo>
                  <a:lnTo>
                    <a:pt x="313305" y="134388"/>
                  </a:lnTo>
                  <a:lnTo>
                    <a:pt x="304281" y="147697"/>
                  </a:lnTo>
                  <a:lnTo>
                    <a:pt x="293656" y="162872"/>
                  </a:lnTo>
                  <a:lnTo>
                    <a:pt x="288044" y="171086"/>
                  </a:lnTo>
                  <a:lnTo>
                    <a:pt x="280334" y="178546"/>
                  </a:lnTo>
                  <a:lnTo>
                    <a:pt x="271225" y="185504"/>
                  </a:lnTo>
                  <a:lnTo>
                    <a:pt x="261185" y="192127"/>
                  </a:lnTo>
                  <a:lnTo>
                    <a:pt x="252506" y="199519"/>
                  </a:lnTo>
                  <a:lnTo>
                    <a:pt x="244736" y="207423"/>
                  </a:lnTo>
                  <a:lnTo>
                    <a:pt x="237571" y="215670"/>
                  </a:lnTo>
                  <a:lnTo>
                    <a:pt x="229818" y="224144"/>
                  </a:lnTo>
                  <a:lnTo>
                    <a:pt x="213267" y="241497"/>
                  </a:lnTo>
                  <a:lnTo>
                    <a:pt x="205678" y="250292"/>
                  </a:lnTo>
                  <a:lnTo>
                    <a:pt x="198634" y="259131"/>
                  </a:lnTo>
                  <a:lnTo>
                    <a:pt x="191954" y="268001"/>
                  </a:lnTo>
                  <a:lnTo>
                    <a:pt x="184523" y="276891"/>
                  </a:lnTo>
                  <a:lnTo>
                    <a:pt x="176595" y="285793"/>
                  </a:lnTo>
                  <a:lnTo>
                    <a:pt x="160838" y="302631"/>
                  </a:lnTo>
                  <a:lnTo>
                    <a:pt x="147220" y="316730"/>
                  </a:lnTo>
                  <a:lnTo>
                    <a:pt x="140811" y="324259"/>
                  </a:lnTo>
                  <a:lnTo>
                    <a:pt x="134554" y="332255"/>
                  </a:lnTo>
                  <a:lnTo>
                    <a:pt x="128397" y="340563"/>
                  </a:lnTo>
                  <a:lnTo>
                    <a:pt x="123302" y="349078"/>
                  </a:lnTo>
                  <a:lnTo>
                    <a:pt x="118912" y="357731"/>
                  </a:lnTo>
                  <a:lnTo>
                    <a:pt x="114993" y="366476"/>
                  </a:lnTo>
                  <a:lnTo>
                    <a:pt x="110396" y="374291"/>
                  </a:lnTo>
                  <a:lnTo>
                    <a:pt x="105348" y="381485"/>
                  </a:lnTo>
                  <a:lnTo>
                    <a:pt x="95438" y="393778"/>
                  </a:lnTo>
                  <a:lnTo>
                    <a:pt x="87726" y="402549"/>
                  </a:lnTo>
                  <a:lnTo>
                    <a:pt x="85273" y="407269"/>
                  </a:lnTo>
                  <a:lnTo>
                    <a:pt x="82548" y="417805"/>
                  </a:lnTo>
                  <a:lnTo>
                    <a:pt x="78691" y="426457"/>
                  </a:lnTo>
                  <a:lnTo>
                    <a:pt x="71437" y="4375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54"/>
            <p:cNvSpPr/>
            <p:nvPr/>
          </p:nvSpPr>
          <p:spPr>
            <a:xfrm>
              <a:off x="6643687" y="3437929"/>
              <a:ext cx="339329" cy="26790"/>
            </a:xfrm>
            <a:custGeom>
              <a:avLst/>
              <a:gdLst/>
              <a:ahLst/>
              <a:cxnLst/>
              <a:rect l="0" t="0" r="0" b="0"/>
              <a:pathLst>
                <a:path w="339329" h="26790">
                  <a:moveTo>
                    <a:pt x="0" y="26789"/>
                  </a:moveTo>
                  <a:lnTo>
                    <a:pt x="12429" y="26789"/>
                  </a:lnTo>
                  <a:lnTo>
                    <a:pt x="17216" y="25797"/>
                  </a:lnTo>
                  <a:lnTo>
                    <a:pt x="23383" y="24143"/>
                  </a:lnTo>
                  <a:lnTo>
                    <a:pt x="30472" y="22049"/>
                  </a:lnTo>
                  <a:lnTo>
                    <a:pt x="39166" y="20652"/>
                  </a:lnTo>
                  <a:lnTo>
                    <a:pt x="48931" y="19721"/>
                  </a:lnTo>
                  <a:lnTo>
                    <a:pt x="59410" y="19101"/>
                  </a:lnTo>
                  <a:lnTo>
                    <a:pt x="71356" y="17695"/>
                  </a:lnTo>
                  <a:lnTo>
                    <a:pt x="84282" y="15766"/>
                  </a:lnTo>
                  <a:lnTo>
                    <a:pt x="97859" y="13487"/>
                  </a:lnTo>
                  <a:lnTo>
                    <a:pt x="111873" y="11968"/>
                  </a:lnTo>
                  <a:lnTo>
                    <a:pt x="126176" y="10955"/>
                  </a:lnTo>
                  <a:lnTo>
                    <a:pt x="140671" y="10280"/>
                  </a:lnTo>
                  <a:lnTo>
                    <a:pt x="156289" y="8838"/>
                  </a:lnTo>
                  <a:lnTo>
                    <a:pt x="172653" y="6884"/>
                  </a:lnTo>
                  <a:lnTo>
                    <a:pt x="189516" y="4590"/>
                  </a:lnTo>
                  <a:lnTo>
                    <a:pt x="206711" y="3060"/>
                  </a:lnTo>
                  <a:lnTo>
                    <a:pt x="224127" y="2040"/>
                  </a:lnTo>
                  <a:lnTo>
                    <a:pt x="257370" y="907"/>
                  </a:lnTo>
                  <a:lnTo>
                    <a:pt x="308403" y="179"/>
                  </a:lnTo>
                  <a:lnTo>
                    <a:pt x="3393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55"/>
            <p:cNvSpPr/>
            <p:nvPr/>
          </p:nvSpPr>
          <p:spPr>
            <a:xfrm>
              <a:off x="7045523" y="3107531"/>
              <a:ext cx="222673" cy="589360"/>
            </a:xfrm>
            <a:custGeom>
              <a:avLst/>
              <a:gdLst/>
              <a:ahLst/>
              <a:cxnLst/>
              <a:rect l="0" t="0" r="0" b="0"/>
              <a:pathLst>
                <a:path w="222673" h="589360">
                  <a:moveTo>
                    <a:pt x="62508" y="0"/>
                  </a:moveTo>
                  <a:lnTo>
                    <a:pt x="67247" y="4740"/>
                  </a:lnTo>
                  <a:lnTo>
                    <a:pt x="70629" y="7129"/>
                  </a:lnTo>
                  <a:lnTo>
                    <a:pt x="74866" y="9713"/>
                  </a:lnTo>
                  <a:lnTo>
                    <a:pt x="79677" y="12428"/>
                  </a:lnTo>
                  <a:lnTo>
                    <a:pt x="90312" y="18091"/>
                  </a:lnTo>
                  <a:lnTo>
                    <a:pt x="95927" y="20991"/>
                  </a:lnTo>
                  <a:lnTo>
                    <a:pt x="101654" y="25900"/>
                  </a:lnTo>
                  <a:lnTo>
                    <a:pt x="107457" y="32149"/>
                  </a:lnTo>
                  <a:lnTo>
                    <a:pt x="113309" y="39292"/>
                  </a:lnTo>
                  <a:lnTo>
                    <a:pt x="120188" y="46038"/>
                  </a:lnTo>
                  <a:lnTo>
                    <a:pt x="127750" y="52520"/>
                  </a:lnTo>
                  <a:lnTo>
                    <a:pt x="135768" y="58826"/>
                  </a:lnTo>
                  <a:lnTo>
                    <a:pt x="143098" y="66006"/>
                  </a:lnTo>
                  <a:lnTo>
                    <a:pt x="149968" y="73770"/>
                  </a:lnTo>
                  <a:lnTo>
                    <a:pt x="156533" y="81922"/>
                  </a:lnTo>
                  <a:lnTo>
                    <a:pt x="162895" y="90333"/>
                  </a:lnTo>
                  <a:lnTo>
                    <a:pt x="175254" y="107617"/>
                  </a:lnTo>
                  <a:lnTo>
                    <a:pt x="181328" y="117385"/>
                  </a:lnTo>
                  <a:lnTo>
                    <a:pt x="187361" y="127866"/>
                  </a:lnTo>
                  <a:lnTo>
                    <a:pt x="193368" y="138822"/>
                  </a:lnTo>
                  <a:lnTo>
                    <a:pt x="198365" y="149103"/>
                  </a:lnTo>
                  <a:lnTo>
                    <a:pt x="202688" y="158933"/>
                  </a:lnTo>
                  <a:lnTo>
                    <a:pt x="206563" y="168463"/>
                  </a:lnTo>
                  <a:lnTo>
                    <a:pt x="210138" y="178785"/>
                  </a:lnTo>
                  <a:lnTo>
                    <a:pt x="213514" y="189635"/>
                  </a:lnTo>
                  <a:lnTo>
                    <a:pt x="216756" y="200837"/>
                  </a:lnTo>
                  <a:lnTo>
                    <a:pt x="218918" y="212274"/>
                  </a:lnTo>
                  <a:lnTo>
                    <a:pt x="220359" y="223867"/>
                  </a:lnTo>
                  <a:lnTo>
                    <a:pt x="221321" y="235565"/>
                  </a:lnTo>
                  <a:lnTo>
                    <a:pt x="221961" y="247333"/>
                  </a:lnTo>
                  <a:lnTo>
                    <a:pt x="222672" y="270990"/>
                  </a:lnTo>
                  <a:lnTo>
                    <a:pt x="219886" y="282856"/>
                  </a:lnTo>
                  <a:lnTo>
                    <a:pt x="215051" y="294734"/>
                  </a:lnTo>
                  <a:lnTo>
                    <a:pt x="184644" y="354218"/>
                  </a:lnTo>
                  <a:lnTo>
                    <a:pt x="172683" y="378027"/>
                  </a:lnTo>
                  <a:lnTo>
                    <a:pt x="165723" y="390924"/>
                  </a:lnTo>
                  <a:lnTo>
                    <a:pt x="150054" y="418483"/>
                  </a:lnTo>
                  <a:lnTo>
                    <a:pt x="141707" y="431785"/>
                  </a:lnTo>
                  <a:lnTo>
                    <a:pt x="133166" y="444623"/>
                  </a:lnTo>
                  <a:lnTo>
                    <a:pt x="124496" y="457149"/>
                  </a:lnTo>
                  <a:lnTo>
                    <a:pt x="115739" y="468477"/>
                  </a:lnTo>
                  <a:lnTo>
                    <a:pt x="106925" y="479005"/>
                  </a:lnTo>
                  <a:lnTo>
                    <a:pt x="98072" y="489001"/>
                  </a:lnTo>
                  <a:lnTo>
                    <a:pt x="77653" y="510690"/>
                  </a:lnTo>
                  <a:lnTo>
                    <a:pt x="0" y="5893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56"/>
            <p:cNvSpPr/>
            <p:nvPr/>
          </p:nvSpPr>
          <p:spPr>
            <a:xfrm>
              <a:off x="1687832" y="3857771"/>
              <a:ext cx="285629" cy="383831"/>
            </a:xfrm>
            <a:custGeom>
              <a:avLst/>
              <a:gdLst/>
              <a:ahLst/>
              <a:cxnLst/>
              <a:rect l="0" t="0" r="0" b="0"/>
              <a:pathLst>
                <a:path w="285629" h="383831">
                  <a:moveTo>
                    <a:pt x="35597" y="383830"/>
                  </a:moveTo>
                  <a:lnTo>
                    <a:pt x="35597" y="239589"/>
                  </a:lnTo>
                  <a:lnTo>
                    <a:pt x="34605" y="232107"/>
                  </a:lnTo>
                  <a:lnTo>
                    <a:pt x="32951" y="225135"/>
                  </a:lnTo>
                  <a:lnTo>
                    <a:pt x="30857" y="218502"/>
                  </a:lnTo>
                  <a:lnTo>
                    <a:pt x="29460" y="212096"/>
                  </a:lnTo>
                  <a:lnTo>
                    <a:pt x="28530" y="205841"/>
                  </a:lnTo>
                  <a:lnTo>
                    <a:pt x="27909" y="199686"/>
                  </a:lnTo>
                  <a:lnTo>
                    <a:pt x="26503" y="192606"/>
                  </a:lnTo>
                  <a:lnTo>
                    <a:pt x="24573" y="184910"/>
                  </a:lnTo>
                  <a:lnTo>
                    <a:pt x="22295" y="176803"/>
                  </a:lnTo>
                  <a:lnTo>
                    <a:pt x="19784" y="169413"/>
                  </a:lnTo>
                  <a:lnTo>
                    <a:pt x="17117" y="162503"/>
                  </a:lnTo>
                  <a:lnTo>
                    <a:pt x="14348" y="155911"/>
                  </a:lnTo>
                  <a:lnTo>
                    <a:pt x="12501" y="149533"/>
                  </a:lnTo>
                  <a:lnTo>
                    <a:pt x="11270" y="143296"/>
                  </a:lnTo>
                  <a:lnTo>
                    <a:pt x="10449" y="137154"/>
                  </a:lnTo>
                  <a:lnTo>
                    <a:pt x="8910" y="131075"/>
                  </a:lnTo>
                  <a:lnTo>
                    <a:pt x="6892" y="125037"/>
                  </a:lnTo>
                  <a:lnTo>
                    <a:pt x="4554" y="119028"/>
                  </a:lnTo>
                  <a:lnTo>
                    <a:pt x="1956" y="107060"/>
                  </a:lnTo>
                  <a:lnTo>
                    <a:pt x="802" y="96118"/>
                  </a:lnTo>
                  <a:lnTo>
                    <a:pt x="289" y="87947"/>
                  </a:lnTo>
                  <a:lnTo>
                    <a:pt x="61" y="78363"/>
                  </a:lnTo>
                  <a:lnTo>
                    <a:pt x="0" y="73030"/>
                  </a:lnTo>
                  <a:lnTo>
                    <a:pt x="952" y="68481"/>
                  </a:lnTo>
                  <a:lnTo>
                    <a:pt x="4655" y="60782"/>
                  </a:lnTo>
                  <a:lnTo>
                    <a:pt x="12254" y="54053"/>
                  </a:lnTo>
                  <a:lnTo>
                    <a:pt x="17058" y="50869"/>
                  </a:lnTo>
                  <a:lnTo>
                    <a:pt x="22246" y="46762"/>
                  </a:lnTo>
                  <a:lnTo>
                    <a:pt x="27689" y="42040"/>
                  </a:lnTo>
                  <a:lnTo>
                    <a:pt x="33301" y="36908"/>
                  </a:lnTo>
                  <a:lnTo>
                    <a:pt x="39028" y="32494"/>
                  </a:lnTo>
                  <a:lnTo>
                    <a:pt x="44829" y="28559"/>
                  </a:lnTo>
                  <a:lnTo>
                    <a:pt x="50682" y="24944"/>
                  </a:lnTo>
                  <a:lnTo>
                    <a:pt x="57560" y="22534"/>
                  </a:lnTo>
                  <a:lnTo>
                    <a:pt x="65122" y="20927"/>
                  </a:lnTo>
                  <a:lnTo>
                    <a:pt x="73139" y="19856"/>
                  </a:lnTo>
                  <a:lnTo>
                    <a:pt x="81461" y="18149"/>
                  </a:lnTo>
                  <a:lnTo>
                    <a:pt x="89986" y="16020"/>
                  </a:lnTo>
                  <a:lnTo>
                    <a:pt x="98645" y="13607"/>
                  </a:lnTo>
                  <a:lnTo>
                    <a:pt x="116204" y="8281"/>
                  </a:lnTo>
                  <a:lnTo>
                    <a:pt x="125054" y="5472"/>
                  </a:lnTo>
                  <a:lnTo>
                    <a:pt x="134923" y="3599"/>
                  </a:lnTo>
                  <a:lnTo>
                    <a:pt x="145470" y="2351"/>
                  </a:lnTo>
                  <a:lnTo>
                    <a:pt x="156471" y="1519"/>
                  </a:lnTo>
                  <a:lnTo>
                    <a:pt x="167773" y="964"/>
                  </a:lnTo>
                  <a:lnTo>
                    <a:pt x="190915" y="347"/>
                  </a:lnTo>
                  <a:lnTo>
                    <a:pt x="226256" y="0"/>
                  </a:lnTo>
                  <a:lnTo>
                    <a:pt x="236125" y="943"/>
                  </a:lnTo>
                  <a:lnTo>
                    <a:pt x="244689" y="2565"/>
                  </a:lnTo>
                  <a:lnTo>
                    <a:pt x="252382" y="4637"/>
                  </a:lnTo>
                  <a:lnTo>
                    <a:pt x="259495" y="6020"/>
                  </a:lnTo>
                  <a:lnTo>
                    <a:pt x="266222" y="6941"/>
                  </a:lnTo>
                  <a:lnTo>
                    <a:pt x="285628" y="87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457"/>
            <p:cNvSpPr/>
            <p:nvPr/>
          </p:nvSpPr>
          <p:spPr>
            <a:xfrm>
              <a:off x="1696640" y="4046501"/>
              <a:ext cx="375048" cy="25437"/>
            </a:xfrm>
            <a:custGeom>
              <a:avLst/>
              <a:gdLst/>
              <a:ahLst/>
              <a:cxnLst/>
              <a:rect l="0" t="0" r="0" b="0"/>
              <a:pathLst>
                <a:path w="375048" h="25437">
                  <a:moveTo>
                    <a:pt x="0" y="25436"/>
                  </a:moveTo>
                  <a:lnTo>
                    <a:pt x="4741" y="25436"/>
                  </a:lnTo>
                  <a:lnTo>
                    <a:pt x="8121" y="24443"/>
                  </a:lnTo>
                  <a:lnTo>
                    <a:pt x="12360" y="22790"/>
                  </a:lnTo>
                  <a:lnTo>
                    <a:pt x="17169" y="20695"/>
                  </a:lnTo>
                  <a:lnTo>
                    <a:pt x="22360" y="19299"/>
                  </a:lnTo>
                  <a:lnTo>
                    <a:pt x="27806" y="18368"/>
                  </a:lnTo>
                  <a:lnTo>
                    <a:pt x="33420" y="17748"/>
                  </a:lnTo>
                  <a:lnTo>
                    <a:pt x="41131" y="17334"/>
                  </a:lnTo>
                  <a:lnTo>
                    <a:pt x="60283" y="16874"/>
                  </a:lnTo>
                  <a:lnTo>
                    <a:pt x="71939" y="15759"/>
                  </a:lnTo>
                  <a:lnTo>
                    <a:pt x="84670" y="14024"/>
                  </a:lnTo>
                  <a:lnTo>
                    <a:pt x="98119" y="11874"/>
                  </a:lnTo>
                  <a:lnTo>
                    <a:pt x="113037" y="10442"/>
                  </a:lnTo>
                  <a:lnTo>
                    <a:pt x="128936" y="9487"/>
                  </a:lnTo>
                  <a:lnTo>
                    <a:pt x="145489" y="8850"/>
                  </a:lnTo>
                  <a:lnTo>
                    <a:pt x="163469" y="7434"/>
                  </a:lnTo>
                  <a:lnTo>
                    <a:pt x="182401" y="5497"/>
                  </a:lnTo>
                  <a:lnTo>
                    <a:pt x="201968" y="3213"/>
                  </a:lnTo>
                  <a:lnTo>
                    <a:pt x="221958" y="1691"/>
                  </a:lnTo>
                  <a:lnTo>
                    <a:pt x="242230" y="676"/>
                  </a:lnTo>
                  <a:lnTo>
                    <a:pt x="262690" y="0"/>
                  </a:lnTo>
                  <a:lnTo>
                    <a:pt x="281291" y="541"/>
                  </a:lnTo>
                  <a:lnTo>
                    <a:pt x="298652" y="1894"/>
                  </a:lnTo>
                  <a:lnTo>
                    <a:pt x="315187" y="3788"/>
                  </a:lnTo>
                  <a:lnTo>
                    <a:pt x="329187" y="5051"/>
                  </a:lnTo>
                  <a:lnTo>
                    <a:pt x="341497" y="5893"/>
                  </a:lnTo>
                  <a:lnTo>
                    <a:pt x="375047" y="75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458"/>
            <p:cNvSpPr/>
            <p:nvPr/>
          </p:nvSpPr>
          <p:spPr>
            <a:xfrm>
              <a:off x="2303859" y="3991688"/>
              <a:ext cx="223243" cy="17742"/>
            </a:xfrm>
            <a:custGeom>
              <a:avLst/>
              <a:gdLst/>
              <a:ahLst/>
              <a:cxnLst/>
              <a:rect l="0" t="0" r="0" b="0"/>
              <a:pathLst>
                <a:path w="223243" h="17742">
                  <a:moveTo>
                    <a:pt x="0" y="17741"/>
                  </a:moveTo>
                  <a:lnTo>
                    <a:pt x="4740" y="13001"/>
                  </a:lnTo>
                  <a:lnTo>
                    <a:pt x="7129" y="11604"/>
                  </a:lnTo>
                  <a:lnTo>
                    <a:pt x="9713" y="10673"/>
                  </a:lnTo>
                  <a:lnTo>
                    <a:pt x="12429" y="10053"/>
                  </a:lnTo>
                  <a:lnTo>
                    <a:pt x="16223" y="8646"/>
                  </a:lnTo>
                  <a:lnTo>
                    <a:pt x="20737" y="6717"/>
                  </a:lnTo>
                  <a:lnTo>
                    <a:pt x="25731" y="4439"/>
                  </a:lnTo>
                  <a:lnTo>
                    <a:pt x="33029" y="2920"/>
                  </a:lnTo>
                  <a:lnTo>
                    <a:pt x="41863" y="1907"/>
                  </a:lnTo>
                  <a:lnTo>
                    <a:pt x="51721" y="1232"/>
                  </a:lnTo>
                  <a:lnTo>
                    <a:pt x="61270" y="782"/>
                  </a:lnTo>
                  <a:lnTo>
                    <a:pt x="79817" y="282"/>
                  </a:lnTo>
                  <a:lnTo>
                    <a:pt x="111733" y="0"/>
                  </a:lnTo>
                  <a:lnTo>
                    <a:pt x="124098" y="953"/>
                  </a:lnTo>
                  <a:lnTo>
                    <a:pt x="137303" y="2580"/>
                  </a:lnTo>
                  <a:lnTo>
                    <a:pt x="151066" y="4657"/>
                  </a:lnTo>
                  <a:lnTo>
                    <a:pt x="163219" y="6042"/>
                  </a:lnTo>
                  <a:lnTo>
                    <a:pt x="174297" y="6965"/>
                  </a:lnTo>
                  <a:lnTo>
                    <a:pt x="184659" y="7580"/>
                  </a:lnTo>
                  <a:lnTo>
                    <a:pt x="193551" y="8983"/>
                  </a:lnTo>
                  <a:lnTo>
                    <a:pt x="201464" y="10910"/>
                  </a:lnTo>
                  <a:lnTo>
                    <a:pt x="223242" y="177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459"/>
            <p:cNvSpPr/>
            <p:nvPr/>
          </p:nvSpPr>
          <p:spPr>
            <a:xfrm>
              <a:off x="2330648" y="4205882"/>
              <a:ext cx="258962" cy="26790"/>
            </a:xfrm>
            <a:custGeom>
              <a:avLst/>
              <a:gdLst/>
              <a:ahLst/>
              <a:cxnLst/>
              <a:rect l="0" t="0" r="0" b="0"/>
              <a:pathLst>
                <a:path w="258962" h="26790">
                  <a:moveTo>
                    <a:pt x="0" y="0"/>
                  </a:moveTo>
                  <a:lnTo>
                    <a:pt x="4740" y="0"/>
                  </a:lnTo>
                  <a:lnTo>
                    <a:pt x="7129" y="993"/>
                  </a:lnTo>
                  <a:lnTo>
                    <a:pt x="9713" y="2646"/>
                  </a:lnTo>
                  <a:lnTo>
                    <a:pt x="12429" y="4741"/>
                  </a:lnTo>
                  <a:lnTo>
                    <a:pt x="16223" y="6137"/>
                  </a:lnTo>
                  <a:lnTo>
                    <a:pt x="20737" y="7068"/>
                  </a:lnTo>
                  <a:lnTo>
                    <a:pt x="25731" y="7689"/>
                  </a:lnTo>
                  <a:lnTo>
                    <a:pt x="33029" y="9094"/>
                  </a:lnTo>
                  <a:lnTo>
                    <a:pt x="51721" y="13303"/>
                  </a:lnTo>
                  <a:lnTo>
                    <a:pt x="62262" y="14822"/>
                  </a:lnTo>
                  <a:lnTo>
                    <a:pt x="73258" y="15834"/>
                  </a:lnTo>
                  <a:lnTo>
                    <a:pt x="84558" y="16509"/>
                  </a:lnTo>
                  <a:lnTo>
                    <a:pt x="110342" y="17259"/>
                  </a:lnTo>
                  <a:lnTo>
                    <a:pt x="167316" y="17741"/>
                  </a:lnTo>
                  <a:lnTo>
                    <a:pt x="180997" y="18773"/>
                  </a:lnTo>
                  <a:lnTo>
                    <a:pt x="194087" y="20453"/>
                  </a:lnTo>
                  <a:lnTo>
                    <a:pt x="206782" y="22565"/>
                  </a:lnTo>
                  <a:lnTo>
                    <a:pt x="218222" y="23973"/>
                  </a:lnTo>
                  <a:lnTo>
                    <a:pt x="228825" y="24912"/>
                  </a:lnTo>
                  <a:lnTo>
                    <a:pt x="258961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460"/>
            <p:cNvSpPr/>
            <p:nvPr/>
          </p:nvSpPr>
          <p:spPr>
            <a:xfrm>
              <a:off x="2868384" y="3911203"/>
              <a:ext cx="569546" cy="625069"/>
            </a:xfrm>
            <a:custGeom>
              <a:avLst/>
              <a:gdLst/>
              <a:ahLst/>
              <a:cxnLst/>
              <a:rect l="0" t="0" r="0" b="0"/>
              <a:pathLst>
                <a:path w="569546" h="625069">
                  <a:moveTo>
                    <a:pt x="257006" y="0"/>
                  </a:moveTo>
                  <a:lnTo>
                    <a:pt x="252266" y="0"/>
                  </a:lnTo>
                  <a:lnTo>
                    <a:pt x="250869" y="992"/>
                  </a:lnTo>
                  <a:lnTo>
                    <a:pt x="249938" y="2646"/>
                  </a:lnTo>
                  <a:lnTo>
                    <a:pt x="249318" y="4740"/>
                  </a:lnTo>
                  <a:lnTo>
                    <a:pt x="245983" y="9713"/>
                  </a:lnTo>
                  <a:lnTo>
                    <a:pt x="243704" y="12428"/>
                  </a:lnTo>
                  <a:lnTo>
                    <a:pt x="231016" y="20990"/>
                  </a:lnTo>
                  <a:lnTo>
                    <a:pt x="220319" y="24212"/>
                  </a:lnTo>
                  <a:lnTo>
                    <a:pt x="214689" y="25070"/>
                  </a:lnTo>
                  <a:lnTo>
                    <a:pt x="203141" y="31317"/>
                  </a:lnTo>
                  <a:lnTo>
                    <a:pt x="190402" y="39715"/>
                  </a:lnTo>
                  <a:lnTo>
                    <a:pt x="174819" y="46755"/>
                  </a:lnTo>
                  <a:lnTo>
                    <a:pt x="157970" y="53191"/>
                  </a:lnTo>
                  <a:lnTo>
                    <a:pt x="140560" y="60351"/>
                  </a:lnTo>
                  <a:lnTo>
                    <a:pt x="122901" y="70148"/>
                  </a:lnTo>
                  <a:lnTo>
                    <a:pt x="105131" y="78471"/>
                  </a:lnTo>
                  <a:lnTo>
                    <a:pt x="88303" y="86470"/>
                  </a:lnTo>
                  <a:lnTo>
                    <a:pt x="74209" y="96639"/>
                  </a:lnTo>
                  <a:lnTo>
                    <a:pt x="58685" y="105128"/>
                  </a:lnTo>
                  <a:lnTo>
                    <a:pt x="42855" y="113199"/>
                  </a:lnTo>
                  <a:lnTo>
                    <a:pt x="29205" y="123402"/>
                  </a:lnTo>
                  <a:lnTo>
                    <a:pt x="15105" y="135561"/>
                  </a:lnTo>
                  <a:lnTo>
                    <a:pt x="4643" y="150189"/>
                  </a:lnTo>
                  <a:lnTo>
                    <a:pt x="978" y="158693"/>
                  </a:lnTo>
                  <a:lnTo>
                    <a:pt x="0" y="162349"/>
                  </a:lnTo>
                  <a:lnTo>
                    <a:pt x="341" y="166772"/>
                  </a:lnTo>
                  <a:lnTo>
                    <a:pt x="3365" y="176978"/>
                  </a:lnTo>
                  <a:lnTo>
                    <a:pt x="6553" y="181485"/>
                  </a:lnTo>
                  <a:lnTo>
                    <a:pt x="20520" y="193561"/>
                  </a:lnTo>
                  <a:lnTo>
                    <a:pt x="38218" y="209266"/>
                  </a:lnTo>
                  <a:lnTo>
                    <a:pt x="53603" y="220668"/>
                  </a:lnTo>
                  <a:lnTo>
                    <a:pt x="62865" y="226487"/>
                  </a:lnTo>
                  <a:lnTo>
                    <a:pt x="73008" y="232351"/>
                  </a:lnTo>
                  <a:lnTo>
                    <a:pt x="94862" y="244157"/>
                  </a:lnTo>
                  <a:lnTo>
                    <a:pt x="117804" y="256019"/>
                  </a:lnTo>
                  <a:lnTo>
                    <a:pt x="129478" y="260969"/>
                  </a:lnTo>
                  <a:lnTo>
                    <a:pt x="141230" y="265260"/>
                  </a:lnTo>
                  <a:lnTo>
                    <a:pt x="153033" y="269113"/>
                  </a:lnTo>
                  <a:lnTo>
                    <a:pt x="163878" y="273667"/>
                  </a:lnTo>
                  <a:lnTo>
                    <a:pt x="174085" y="278686"/>
                  </a:lnTo>
                  <a:lnTo>
                    <a:pt x="192371" y="288563"/>
                  </a:lnTo>
                  <a:lnTo>
                    <a:pt x="207113" y="296261"/>
                  </a:lnTo>
                  <a:lnTo>
                    <a:pt x="222925" y="305634"/>
                  </a:lnTo>
                  <a:lnTo>
                    <a:pt x="237890" y="315423"/>
                  </a:lnTo>
                  <a:lnTo>
                    <a:pt x="255582" y="329792"/>
                  </a:lnTo>
                  <a:lnTo>
                    <a:pt x="268631" y="342185"/>
                  </a:lnTo>
                  <a:lnTo>
                    <a:pt x="270709" y="345201"/>
                  </a:lnTo>
                  <a:lnTo>
                    <a:pt x="273018" y="351198"/>
                  </a:lnTo>
                  <a:lnTo>
                    <a:pt x="274318" y="360153"/>
                  </a:lnTo>
                  <a:lnTo>
                    <a:pt x="273508" y="363133"/>
                  </a:lnTo>
                  <a:lnTo>
                    <a:pt x="269963" y="369090"/>
                  </a:lnTo>
                  <a:lnTo>
                    <a:pt x="253465" y="387136"/>
                  </a:lnTo>
                  <a:lnTo>
                    <a:pt x="246172" y="394641"/>
                  </a:lnTo>
                  <a:lnTo>
                    <a:pt x="234332" y="401284"/>
                  </a:lnTo>
                  <a:lnTo>
                    <a:pt x="220139" y="407543"/>
                  </a:lnTo>
                  <a:lnTo>
                    <a:pt x="207217" y="413633"/>
                  </a:lnTo>
                  <a:lnTo>
                    <a:pt x="194859" y="422292"/>
                  </a:lnTo>
                  <a:lnTo>
                    <a:pt x="182753" y="431764"/>
                  </a:lnTo>
                  <a:lnTo>
                    <a:pt x="170757" y="439280"/>
                  </a:lnTo>
                  <a:lnTo>
                    <a:pt x="158811" y="445927"/>
                  </a:lnTo>
                  <a:lnTo>
                    <a:pt x="152848" y="449090"/>
                  </a:lnTo>
                  <a:lnTo>
                    <a:pt x="143575" y="457895"/>
                  </a:lnTo>
                  <a:lnTo>
                    <a:pt x="129539" y="474976"/>
                  </a:lnTo>
                  <a:lnTo>
                    <a:pt x="127379" y="478377"/>
                  </a:lnTo>
                  <a:lnTo>
                    <a:pt x="124980" y="484802"/>
                  </a:lnTo>
                  <a:lnTo>
                    <a:pt x="123629" y="498738"/>
                  </a:lnTo>
                  <a:lnTo>
                    <a:pt x="124432" y="503148"/>
                  </a:lnTo>
                  <a:lnTo>
                    <a:pt x="127970" y="510694"/>
                  </a:lnTo>
                  <a:lnTo>
                    <a:pt x="135540" y="520521"/>
                  </a:lnTo>
                  <a:lnTo>
                    <a:pt x="146467" y="529329"/>
                  </a:lnTo>
                  <a:lnTo>
                    <a:pt x="161245" y="538866"/>
                  </a:lnTo>
                  <a:lnTo>
                    <a:pt x="177734" y="546413"/>
                  </a:lnTo>
                  <a:lnTo>
                    <a:pt x="187291" y="549814"/>
                  </a:lnTo>
                  <a:lnTo>
                    <a:pt x="197631" y="553074"/>
                  </a:lnTo>
                  <a:lnTo>
                    <a:pt x="208493" y="556239"/>
                  </a:lnTo>
                  <a:lnTo>
                    <a:pt x="220695" y="560334"/>
                  </a:lnTo>
                  <a:lnTo>
                    <a:pt x="247483" y="570175"/>
                  </a:lnTo>
                  <a:lnTo>
                    <a:pt x="260579" y="574585"/>
                  </a:lnTo>
                  <a:lnTo>
                    <a:pt x="273279" y="578517"/>
                  </a:lnTo>
                  <a:lnTo>
                    <a:pt x="297973" y="585533"/>
                  </a:lnTo>
                  <a:lnTo>
                    <a:pt x="358116" y="601154"/>
                  </a:lnTo>
                  <a:lnTo>
                    <a:pt x="393900" y="610162"/>
                  </a:lnTo>
                  <a:lnTo>
                    <a:pt x="404824" y="612157"/>
                  </a:lnTo>
                  <a:lnTo>
                    <a:pt x="415082" y="613487"/>
                  </a:lnTo>
                  <a:lnTo>
                    <a:pt x="424898" y="614374"/>
                  </a:lnTo>
                  <a:lnTo>
                    <a:pt x="434419" y="614965"/>
                  </a:lnTo>
                  <a:lnTo>
                    <a:pt x="452934" y="615623"/>
                  </a:lnTo>
                  <a:lnTo>
                    <a:pt x="468439" y="618560"/>
                  </a:lnTo>
                  <a:lnTo>
                    <a:pt x="482937" y="622181"/>
                  </a:lnTo>
                  <a:lnTo>
                    <a:pt x="499303" y="623790"/>
                  </a:lnTo>
                  <a:lnTo>
                    <a:pt x="515770" y="624696"/>
                  </a:lnTo>
                  <a:lnTo>
                    <a:pt x="531673" y="624964"/>
                  </a:lnTo>
                  <a:lnTo>
                    <a:pt x="554212" y="625068"/>
                  </a:lnTo>
                  <a:lnTo>
                    <a:pt x="556346" y="624079"/>
                  </a:lnTo>
                  <a:lnTo>
                    <a:pt x="557769" y="622427"/>
                  </a:lnTo>
                  <a:lnTo>
                    <a:pt x="558718" y="620334"/>
                  </a:lnTo>
                  <a:lnTo>
                    <a:pt x="560343" y="618939"/>
                  </a:lnTo>
                  <a:lnTo>
                    <a:pt x="562418" y="618008"/>
                  </a:lnTo>
                  <a:lnTo>
                    <a:pt x="569422" y="616180"/>
                  </a:lnTo>
                  <a:lnTo>
                    <a:pt x="569545" y="6072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461"/>
            <p:cNvSpPr/>
            <p:nvPr/>
          </p:nvSpPr>
          <p:spPr>
            <a:xfrm>
              <a:off x="3473770" y="3929062"/>
              <a:ext cx="294559" cy="732126"/>
            </a:xfrm>
            <a:custGeom>
              <a:avLst/>
              <a:gdLst/>
              <a:ahLst/>
              <a:cxnLst/>
              <a:rect l="0" t="0" r="0" b="0"/>
              <a:pathLst>
                <a:path w="294559" h="732126">
                  <a:moveTo>
                    <a:pt x="98105" y="0"/>
                  </a:moveTo>
                  <a:lnTo>
                    <a:pt x="90416" y="7688"/>
                  </a:lnTo>
                  <a:lnTo>
                    <a:pt x="89726" y="11024"/>
                  </a:lnTo>
                  <a:lnTo>
                    <a:pt x="89542" y="13302"/>
                  </a:lnTo>
                  <a:lnTo>
                    <a:pt x="84543" y="25990"/>
                  </a:lnTo>
                  <a:lnTo>
                    <a:pt x="76778" y="37576"/>
                  </a:lnTo>
                  <a:lnTo>
                    <a:pt x="68194" y="52034"/>
                  </a:lnTo>
                  <a:lnTo>
                    <a:pt x="59366" y="68885"/>
                  </a:lnTo>
                  <a:lnTo>
                    <a:pt x="56083" y="80556"/>
                  </a:lnTo>
                  <a:lnTo>
                    <a:pt x="51588" y="100928"/>
                  </a:lnTo>
                  <a:lnTo>
                    <a:pt x="43973" y="123170"/>
                  </a:lnTo>
                  <a:lnTo>
                    <a:pt x="35433" y="144974"/>
                  </a:lnTo>
                  <a:lnTo>
                    <a:pt x="23658" y="179008"/>
                  </a:lnTo>
                  <a:lnTo>
                    <a:pt x="14751" y="205505"/>
                  </a:lnTo>
                  <a:lnTo>
                    <a:pt x="11449" y="223297"/>
                  </a:lnTo>
                  <a:lnTo>
                    <a:pt x="8989" y="241126"/>
                  </a:lnTo>
                  <a:lnTo>
                    <a:pt x="4589" y="258971"/>
                  </a:lnTo>
                  <a:lnTo>
                    <a:pt x="1972" y="279471"/>
                  </a:lnTo>
                  <a:lnTo>
                    <a:pt x="809" y="300818"/>
                  </a:lnTo>
                  <a:lnTo>
                    <a:pt x="291" y="320229"/>
                  </a:lnTo>
                  <a:lnTo>
                    <a:pt x="0" y="347890"/>
                  </a:lnTo>
                  <a:lnTo>
                    <a:pt x="2578" y="368599"/>
                  </a:lnTo>
                  <a:lnTo>
                    <a:pt x="7031" y="390041"/>
                  </a:lnTo>
                  <a:lnTo>
                    <a:pt x="20872" y="441918"/>
                  </a:lnTo>
                  <a:lnTo>
                    <a:pt x="26737" y="462314"/>
                  </a:lnTo>
                  <a:lnTo>
                    <a:pt x="35617" y="490531"/>
                  </a:lnTo>
                  <a:lnTo>
                    <a:pt x="42551" y="508725"/>
                  </a:lnTo>
                  <a:lnTo>
                    <a:pt x="47179" y="517743"/>
                  </a:lnTo>
                  <a:lnTo>
                    <a:pt x="52247" y="526733"/>
                  </a:lnTo>
                  <a:lnTo>
                    <a:pt x="60525" y="544658"/>
                  </a:lnTo>
                  <a:lnTo>
                    <a:pt x="68504" y="561554"/>
                  </a:lnTo>
                  <a:lnTo>
                    <a:pt x="73410" y="568838"/>
                  </a:lnTo>
                  <a:lnTo>
                    <a:pt x="78665" y="575678"/>
                  </a:lnTo>
                  <a:lnTo>
                    <a:pt x="84153" y="582223"/>
                  </a:lnTo>
                  <a:lnTo>
                    <a:pt x="89795" y="588571"/>
                  </a:lnTo>
                  <a:lnTo>
                    <a:pt x="95542" y="594787"/>
                  </a:lnTo>
                  <a:lnTo>
                    <a:pt x="104572" y="606985"/>
                  </a:lnTo>
                  <a:lnTo>
                    <a:pt x="112885" y="619021"/>
                  </a:lnTo>
                  <a:lnTo>
                    <a:pt x="117880" y="625009"/>
                  </a:lnTo>
                  <a:lnTo>
                    <a:pt x="123194" y="630985"/>
                  </a:lnTo>
                  <a:lnTo>
                    <a:pt x="128722" y="635961"/>
                  </a:lnTo>
                  <a:lnTo>
                    <a:pt x="134391" y="640271"/>
                  </a:lnTo>
                  <a:lnTo>
                    <a:pt x="140155" y="644137"/>
                  </a:lnTo>
                  <a:lnTo>
                    <a:pt x="145982" y="648698"/>
                  </a:lnTo>
                  <a:lnTo>
                    <a:pt x="151851" y="653723"/>
                  </a:lnTo>
                  <a:lnTo>
                    <a:pt x="162671" y="663606"/>
                  </a:lnTo>
                  <a:lnTo>
                    <a:pt x="170788" y="671306"/>
                  </a:lnTo>
                  <a:lnTo>
                    <a:pt x="175334" y="674748"/>
                  </a:lnTo>
                  <a:lnTo>
                    <a:pt x="180348" y="678035"/>
                  </a:lnTo>
                  <a:lnTo>
                    <a:pt x="185676" y="681219"/>
                  </a:lnTo>
                  <a:lnTo>
                    <a:pt x="194242" y="687401"/>
                  </a:lnTo>
                  <a:lnTo>
                    <a:pt x="201355" y="693457"/>
                  </a:lnTo>
                  <a:lnTo>
                    <a:pt x="207825" y="699455"/>
                  </a:lnTo>
                  <a:lnTo>
                    <a:pt x="211931" y="701452"/>
                  </a:lnTo>
                  <a:lnTo>
                    <a:pt x="216653" y="702783"/>
                  </a:lnTo>
                  <a:lnTo>
                    <a:pt x="221785" y="703671"/>
                  </a:lnTo>
                  <a:lnTo>
                    <a:pt x="230134" y="707302"/>
                  </a:lnTo>
                  <a:lnTo>
                    <a:pt x="237151" y="711231"/>
                  </a:lnTo>
                  <a:lnTo>
                    <a:pt x="243577" y="712977"/>
                  </a:lnTo>
                  <a:lnTo>
                    <a:pt x="249741" y="716400"/>
                  </a:lnTo>
                  <a:lnTo>
                    <a:pt x="252774" y="718701"/>
                  </a:lnTo>
                  <a:lnTo>
                    <a:pt x="258789" y="721259"/>
                  </a:lnTo>
                  <a:lnTo>
                    <a:pt x="267754" y="722698"/>
                  </a:lnTo>
                  <a:lnTo>
                    <a:pt x="276175" y="723269"/>
                  </a:lnTo>
                  <a:lnTo>
                    <a:pt x="285514" y="723304"/>
                  </a:lnTo>
                  <a:lnTo>
                    <a:pt x="285627" y="732125"/>
                  </a:lnTo>
                  <a:lnTo>
                    <a:pt x="285628" y="723305"/>
                  </a:lnTo>
                  <a:lnTo>
                    <a:pt x="294558" y="7233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462"/>
            <p:cNvSpPr/>
            <p:nvPr/>
          </p:nvSpPr>
          <p:spPr>
            <a:xfrm>
              <a:off x="3906399" y="4161234"/>
              <a:ext cx="334523" cy="301800"/>
            </a:xfrm>
            <a:custGeom>
              <a:avLst/>
              <a:gdLst/>
              <a:ahLst/>
              <a:cxnLst/>
              <a:rect l="0" t="0" r="0" b="0"/>
              <a:pathLst>
                <a:path w="334523" h="301800">
                  <a:moveTo>
                    <a:pt x="40522" y="98226"/>
                  </a:moveTo>
                  <a:lnTo>
                    <a:pt x="27220" y="111529"/>
                  </a:lnTo>
                  <a:lnTo>
                    <a:pt x="22043" y="119352"/>
                  </a:lnTo>
                  <a:lnTo>
                    <a:pt x="19273" y="124216"/>
                  </a:lnTo>
                  <a:lnTo>
                    <a:pt x="13549" y="134913"/>
                  </a:lnTo>
                  <a:lnTo>
                    <a:pt x="10635" y="140543"/>
                  </a:lnTo>
                  <a:lnTo>
                    <a:pt x="7395" y="149446"/>
                  </a:lnTo>
                  <a:lnTo>
                    <a:pt x="4963" y="157701"/>
                  </a:lnTo>
                  <a:lnTo>
                    <a:pt x="2925" y="162681"/>
                  </a:lnTo>
                  <a:lnTo>
                    <a:pt x="575" y="167985"/>
                  </a:lnTo>
                  <a:lnTo>
                    <a:pt x="0" y="173506"/>
                  </a:lnTo>
                  <a:lnTo>
                    <a:pt x="609" y="179171"/>
                  </a:lnTo>
                  <a:lnTo>
                    <a:pt x="2008" y="184931"/>
                  </a:lnTo>
                  <a:lnTo>
                    <a:pt x="3932" y="191749"/>
                  </a:lnTo>
                  <a:lnTo>
                    <a:pt x="8716" y="207261"/>
                  </a:lnTo>
                  <a:lnTo>
                    <a:pt x="11381" y="214572"/>
                  </a:lnTo>
                  <a:lnTo>
                    <a:pt x="14149" y="221431"/>
                  </a:lnTo>
                  <a:lnTo>
                    <a:pt x="16987" y="227988"/>
                  </a:lnTo>
                  <a:lnTo>
                    <a:pt x="21856" y="234343"/>
                  </a:lnTo>
                  <a:lnTo>
                    <a:pt x="28078" y="240564"/>
                  </a:lnTo>
                  <a:lnTo>
                    <a:pt x="35203" y="246697"/>
                  </a:lnTo>
                  <a:lnTo>
                    <a:pt x="42929" y="252769"/>
                  </a:lnTo>
                  <a:lnTo>
                    <a:pt x="51057" y="258802"/>
                  </a:lnTo>
                  <a:lnTo>
                    <a:pt x="59451" y="264808"/>
                  </a:lnTo>
                  <a:lnTo>
                    <a:pt x="69016" y="269804"/>
                  </a:lnTo>
                  <a:lnTo>
                    <a:pt x="79362" y="274127"/>
                  </a:lnTo>
                  <a:lnTo>
                    <a:pt x="90228" y="278002"/>
                  </a:lnTo>
                  <a:lnTo>
                    <a:pt x="101441" y="281576"/>
                  </a:lnTo>
                  <a:lnTo>
                    <a:pt x="112885" y="284952"/>
                  </a:lnTo>
                  <a:lnTo>
                    <a:pt x="124482" y="288194"/>
                  </a:lnTo>
                  <a:lnTo>
                    <a:pt x="137176" y="291349"/>
                  </a:lnTo>
                  <a:lnTo>
                    <a:pt x="164508" y="297498"/>
                  </a:lnTo>
                  <a:lnTo>
                    <a:pt x="176757" y="299535"/>
                  </a:lnTo>
                  <a:lnTo>
                    <a:pt x="187901" y="300894"/>
                  </a:lnTo>
                  <a:lnTo>
                    <a:pt x="198306" y="301799"/>
                  </a:lnTo>
                  <a:lnTo>
                    <a:pt x="209211" y="301410"/>
                  </a:lnTo>
                  <a:lnTo>
                    <a:pt x="220451" y="300159"/>
                  </a:lnTo>
                  <a:lnTo>
                    <a:pt x="231912" y="298332"/>
                  </a:lnTo>
                  <a:lnTo>
                    <a:pt x="241538" y="296122"/>
                  </a:lnTo>
                  <a:lnTo>
                    <a:pt x="249938" y="293658"/>
                  </a:lnTo>
                  <a:lnTo>
                    <a:pt x="257524" y="291022"/>
                  </a:lnTo>
                  <a:lnTo>
                    <a:pt x="264565" y="287280"/>
                  </a:lnTo>
                  <a:lnTo>
                    <a:pt x="271244" y="282801"/>
                  </a:lnTo>
                  <a:lnTo>
                    <a:pt x="277680" y="277831"/>
                  </a:lnTo>
                  <a:lnTo>
                    <a:pt x="283956" y="272533"/>
                  </a:lnTo>
                  <a:lnTo>
                    <a:pt x="290124" y="267017"/>
                  </a:lnTo>
                  <a:lnTo>
                    <a:pt x="296220" y="261354"/>
                  </a:lnTo>
                  <a:lnTo>
                    <a:pt x="302269" y="254604"/>
                  </a:lnTo>
                  <a:lnTo>
                    <a:pt x="308285" y="247126"/>
                  </a:lnTo>
                  <a:lnTo>
                    <a:pt x="314281" y="239165"/>
                  </a:lnTo>
                  <a:lnTo>
                    <a:pt x="319270" y="231873"/>
                  </a:lnTo>
                  <a:lnTo>
                    <a:pt x="323589" y="225027"/>
                  </a:lnTo>
                  <a:lnTo>
                    <a:pt x="327460" y="218479"/>
                  </a:lnTo>
                  <a:lnTo>
                    <a:pt x="330041" y="211137"/>
                  </a:lnTo>
                  <a:lnTo>
                    <a:pt x="331761" y="203266"/>
                  </a:lnTo>
                  <a:lnTo>
                    <a:pt x="332908" y="195042"/>
                  </a:lnTo>
                  <a:lnTo>
                    <a:pt x="333673" y="186582"/>
                  </a:lnTo>
                  <a:lnTo>
                    <a:pt x="334182" y="177966"/>
                  </a:lnTo>
                  <a:lnTo>
                    <a:pt x="334522" y="169246"/>
                  </a:lnTo>
                  <a:lnTo>
                    <a:pt x="333757" y="160456"/>
                  </a:lnTo>
                  <a:lnTo>
                    <a:pt x="332254" y="151619"/>
                  </a:lnTo>
                  <a:lnTo>
                    <a:pt x="330260" y="142751"/>
                  </a:lnTo>
                  <a:lnTo>
                    <a:pt x="327939" y="133863"/>
                  </a:lnTo>
                  <a:lnTo>
                    <a:pt x="325399" y="124960"/>
                  </a:lnTo>
                  <a:lnTo>
                    <a:pt x="322714" y="116049"/>
                  </a:lnTo>
                  <a:lnTo>
                    <a:pt x="318939" y="107131"/>
                  </a:lnTo>
                  <a:lnTo>
                    <a:pt x="314437" y="98210"/>
                  </a:lnTo>
                  <a:lnTo>
                    <a:pt x="309453" y="89286"/>
                  </a:lnTo>
                  <a:lnTo>
                    <a:pt x="304145" y="81351"/>
                  </a:lnTo>
                  <a:lnTo>
                    <a:pt x="298623" y="74078"/>
                  </a:lnTo>
                  <a:lnTo>
                    <a:pt x="292956" y="67245"/>
                  </a:lnTo>
                  <a:lnTo>
                    <a:pt x="287194" y="60705"/>
                  </a:lnTo>
                  <a:lnTo>
                    <a:pt x="275501" y="48147"/>
                  </a:lnTo>
                  <a:lnTo>
                    <a:pt x="268612" y="43012"/>
                  </a:lnTo>
                  <a:lnTo>
                    <a:pt x="261043" y="38596"/>
                  </a:lnTo>
                  <a:lnTo>
                    <a:pt x="213527" y="15051"/>
                  </a:lnTo>
                  <a:lnTo>
                    <a:pt x="207452" y="13010"/>
                  </a:lnTo>
                  <a:lnTo>
                    <a:pt x="201418" y="11650"/>
                  </a:lnTo>
                  <a:lnTo>
                    <a:pt x="195411" y="10743"/>
                  </a:lnTo>
                  <a:lnTo>
                    <a:pt x="189422" y="9146"/>
                  </a:lnTo>
                  <a:lnTo>
                    <a:pt x="183445" y="7090"/>
                  </a:lnTo>
                  <a:lnTo>
                    <a:pt x="177476" y="4726"/>
                  </a:lnTo>
                  <a:lnTo>
                    <a:pt x="168198" y="2100"/>
                  </a:lnTo>
                  <a:lnTo>
                    <a:pt x="15660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463"/>
            <p:cNvSpPr/>
            <p:nvPr/>
          </p:nvSpPr>
          <p:spPr>
            <a:xfrm>
              <a:off x="4429125" y="4313039"/>
              <a:ext cx="142876" cy="401837"/>
            </a:xfrm>
            <a:custGeom>
              <a:avLst/>
              <a:gdLst/>
              <a:ahLst/>
              <a:cxnLst/>
              <a:rect l="0" t="0" r="0" b="0"/>
              <a:pathLst>
                <a:path w="142876" h="401837">
                  <a:moveTo>
                    <a:pt x="142875" y="0"/>
                  </a:moveTo>
                  <a:lnTo>
                    <a:pt x="142875" y="12428"/>
                  </a:lnTo>
                  <a:lnTo>
                    <a:pt x="141882" y="15231"/>
                  </a:lnTo>
                  <a:lnTo>
                    <a:pt x="138134" y="20990"/>
                  </a:lnTo>
                  <a:lnTo>
                    <a:pt x="135745" y="25900"/>
                  </a:lnTo>
                  <a:lnTo>
                    <a:pt x="133161" y="32149"/>
                  </a:lnTo>
                  <a:lnTo>
                    <a:pt x="130445" y="39292"/>
                  </a:lnTo>
                  <a:lnTo>
                    <a:pt x="128635" y="47030"/>
                  </a:lnTo>
                  <a:lnTo>
                    <a:pt x="127429" y="55166"/>
                  </a:lnTo>
                  <a:lnTo>
                    <a:pt x="126624" y="63566"/>
                  </a:lnTo>
                  <a:lnTo>
                    <a:pt x="124104" y="72143"/>
                  </a:lnTo>
                  <a:lnTo>
                    <a:pt x="120438" y="80838"/>
                  </a:lnTo>
                  <a:lnTo>
                    <a:pt x="116011" y="89610"/>
                  </a:lnTo>
                  <a:lnTo>
                    <a:pt x="112067" y="98435"/>
                  </a:lnTo>
                  <a:lnTo>
                    <a:pt x="108445" y="107295"/>
                  </a:lnTo>
                  <a:lnTo>
                    <a:pt x="105039" y="116179"/>
                  </a:lnTo>
                  <a:lnTo>
                    <a:pt x="101776" y="126069"/>
                  </a:lnTo>
                  <a:lnTo>
                    <a:pt x="98608" y="136632"/>
                  </a:lnTo>
                  <a:lnTo>
                    <a:pt x="92443" y="158952"/>
                  </a:lnTo>
                  <a:lnTo>
                    <a:pt x="86395" y="182101"/>
                  </a:lnTo>
                  <a:lnTo>
                    <a:pt x="82401" y="193830"/>
                  </a:lnTo>
                  <a:lnTo>
                    <a:pt x="77754" y="205618"/>
                  </a:lnTo>
                  <a:lnTo>
                    <a:pt x="72672" y="217446"/>
                  </a:lnTo>
                  <a:lnTo>
                    <a:pt x="68291" y="228307"/>
                  </a:lnTo>
                  <a:lnTo>
                    <a:pt x="60779" y="248313"/>
                  </a:lnTo>
                  <a:lnTo>
                    <a:pt x="56394" y="258808"/>
                  </a:lnTo>
                  <a:lnTo>
                    <a:pt x="51487" y="269772"/>
                  </a:lnTo>
                  <a:lnTo>
                    <a:pt x="46230" y="281051"/>
                  </a:lnTo>
                  <a:lnTo>
                    <a:pt x="41734" y="292539"/>
                  </a:lnTo>
                  <a:lnTo>
                    <a:pt x="37744" y="304167"/>
                  </a:lnTo>
                  <a:lnTo>
                    <a:pt x="24212" y="346604"/>
                  </a:lnTo>
                  <a:lnTo>
                    <a:pt x="15001" y="374556"/>
                  </a:lnTo>
                  <a:lnTo>
                    <a:pt x="11985" y="381665"/>
                  </a:lnTo>
                  <a:lnTo>
                    <a:pt x="8982" y="387396"/>
                  </a:lnTo>
                  <a:lnTo>
                    <a:pt x="0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464"/>
            <p:cNvSpPr/>
            <p:nvPr/>
          </p:nvSpPr>
          <p:spPr>
            <a:xfrm>
              <a:off x="4839890" y="4071937"/>
              <a:ext cx="35720" cy="410767"/>
            </a:xfrm>
            <a:custGeom>
              <a:avLst/>
              <a:gdLst/>
              <a:ahLst/>
              <a:cxnLst/>
              <a:rect l="0" t="0" r="0" b="0"/>
              <a:pathLst>
                <a:path w="35720" h="410767">
                  <a:moveTo>
                    <a:pt x="35719" y="0"/>
                  </a:moveTo>
                  <a:lnTo>
                    <a:pt x="30979" y="0"/>
                  </a:lnTo>
                  <a:lnTo>
                    <a:pt x="29582" y="992"/>
                  </a:lnTo>
                  <a:lnTo>
                    <a:pt x="28651" y="2646"/>
                  </a:lnTo>
                  <a:lnTo>
                    <a:pt x="27617" y="7129"/>
                  </a:lnTo>
                  <a:lnTo>
                    <a:pt x="27034" y="16223"/>
                  </a:lnTo>
                  <a:lnTo>
                    <a:pt x="26898" y="25731"/>
                  </a:lnTo>
                  <a:lnTo>
                    <a:pt x="25869" y="31045"/>
                  </a:lnTo>
                  <a:lnTo>
                    <a:pt x="24192" y="36571"/>
                  </a:lnTo>
                  <a:lnTo>
                    <a:pt x="22081" y="42240"/>
                  </a:lnTo>
                  <a:lnTo>
                    <a:pt x="20674" y="48996"/>
                  </a:lnTo>
                  <a:lnTo>
                    <a:pt x="19736" y="56476"/>
                  </a:lnTo>
                  <a:lnTo>
                    <a:pt x="19110" y="64440"/>
                  </a:lnTo>
                  <a:lnTo>
                    <a:pt x="17701" y="73718"/>
                  </a:lnTo>
                  <a:lnTo>
                    <a:pt x="15769" y="83872"/>
                  </a:lnTo>
                  <a:lnTo>
                    <a:pt x="13489" y="94610"/>
                  </a:lnTo>
                  <a:lnTo>
                    <a:pt x="11969" y="104745"/>
                  </a:lnTo>
                  <a:lnTo>
                    <a:pt x="10956" y="114478"/>
                  </a:lnTo>
                  <a:lnTo>
                    <a:pt x="10281" y="123944"/>
                  </a:lnTo>
                  <a:lnTo>
                    <a:pt x="8838" y="134223"/>
                  </a:lnTo>
                  <a:lnTo>
                    <a:pt x="6884" y="145044"/>
                  </a:lnTo>
                  <a:lnTo>
                    <a:pt x="4590" y="156228"/>
                  </a:lnTo>
                  <a:lnTo>
                    <a:pt x="3060" y="168644"/>
                  </a:lnTo>
                  <a:lnTo>
                    <a:pt x="2040" y="181882"/>
                  </a:lnTo>
                  <a:lnTo>
                    <a:pt x="1360" y="195669"/>
                  </a:lnTo>
                  <a:lnTo>
                    <a:pt x="604" y="221571"/>
                  </a:lnTo>
                  <a:lnTo>
                    <a:pt x="53" y="294533"/>
                  </a:lnTo>
                  <a:lnTo>
                    <a:pt x="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465"/>
            <p:cNvSpPr/>
            <p:nvPr/>
          </p:nvSpPr>
          <p:spPr>
            <a:xfrm>
              <a:off x="5036343" y="4438054"/>
              <a:ext cx="160736" cy="276822"/>
            </a:xfrm>
            <a:custGeom>
              <a:avLst/>
              <a:gdLst/>
              <a:ahLst/>
              <a:cxnLst/>
              <a:rect l="0" t="0" r="0" b="0"/>
              <a:pathLst>
                <a:path w="160736" h="276822">
                  <a:moveTo>
                    <a:pt x="160735" y="0"/>
                  </a:moveTo>
                  <a:lnTo>
                    <a:pt x="160735" y="7688"/>
                  </a:lnTo>
                  <a:lnTo>
                    <a:pt x="155995" y="13302"/>
                  </a:lnTo>
                  <a:lnTo>
                    <a:pt x="154597" y="16806"/>
                  </a:lnTo>
                  <a:lnTo>
                    <a:pt x="153666" y="21126"/>
                  </a:lnTo>
                  <a:lnTo>
                    <a:pt x="153046" y="25990"/>
                  </a:lnTo>
                  <a:lnTo>
                    <a:pt x="150648" y="31218"/>
                  </a:lnTo>
                  <a:lnTo>
                    <a:pt x="147065" y="36687"/>
                  </a:lnTo>
                  <a:lnTo>
                    <a:pt x="142692" y="42317"/>
                  </a:lnTo>
                  <a:lnTo>
                    <a:pt x="138784" y="48055"/>
                  </a:lnTo>
                  <a:lnTo>
                    <a:pt x="135187" y="53865"/>
                  </a:lnTo>
                  <a:lnTo>
                    <a:pt x="131796" y="59723"/>
                  </a:lnTo>
                  <a:lnTo>
                    <a:pt x="127552" y="65612"/>
                  </a:lnTo>
                  <a:lnTo>
                    <a:pt x="122738" y="71522"/>
                  </a:lnTo>
                  <a:lnTo>
                    <a:pt x="117544" y="77447"/>
                  </a:lnTo>
                  <a:lnTo>
                    <a:pt x="113089" y="84374"/>
                  </a:lnTo>
                  <a:lnTo>
                    <a:pt x="109127" y="91968"/>
                  </a:lnTo>
                  <a:lnTo>
                    <a:pt x="105493" y="100007"/>
                  </a:lnTo>
                  <a:lnTo>
                    <a:pt x="101087" y="108344"/>
                  </a:lnTo>
                  <a:lnTo>
                    <a:pt x="96165" y="116877"/>
                  </a:lnTo>
                  <a:lnTo>
                    <a:pt x="90899" y="125543"/>
                  </a:lnTo>
                  <a:lnTo>
                    <a:pt x="79756" y="143109"/>
                  </a:lnTo>
                  <a:lnTo>
                    <a:pt x="56434" y="178640"/>
                  </a:lnTo>
                  <a:lnTo>
                    <a:pt x="51513" y="186562"/>
                  </a:lnTo>
                  <a:lnTo>
                    <a:pt x="47241" y="193828"/>
                  </a:lnTo>
                  <a:lnTo>
                    <a:pt x="43400" y="200656"/>
                  </a:lnTo>
                  <a:lnTo>
                    <a:pt x="38856" y="208185"/>
                  </a:lnTo>
                  <a:lnTo>
                    <a:pt x="28514" y="224488"/>
                  </a:lnTo>
                  <a:lnTo>
                    <a:pt x="23970" y="232010"/>
                  </a:lnTo>
                  <a:lnTo>
                    <a:pt x="19949" y="239009"/>
                  </a:lnTo>
                  <a:lnTo>
                    <a:pt x="16276" y="245660"/>
                  </a:lnTo>
                  <a:lnTo>
                    <a:pt x="12835" y="251086"/>
                  </a:lnTo>
                  <a:lnTo>
                    <a:pt x="9549" y="255695"/>
                  </a:lnTo>
                  <a:lnTo>
                    <a:pt x="6366" y="259761"/>
                  </a:lnTo>
                  <a:lnTo>
                    <a:pt x="2830" y="266923"/>
                  </a:lnTo>
                  <a:lnTo>
                    <a:pt x="0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466"/>
            <p:cNvSpPr/>
            <p:nvPr/>
          </p:nvSpPr>
          <p:spPr>
            <a:xfrm>
              <a:off x="5366742" y="4107656"/>
              <a:ext cx="301274" cy="616149"/>
            </a:xfrm>
            <a:custGeom>
              <a:avLst/>
              <a:gdLst/>
              <a:ahLst/>
              <a:cxnLst/>
              <a:rect l="0" t="0" r="0" b="0"/>
              <a:pathLst>
                <a:path w="301274" h="616149">
                  <a:moveTo>
                    <a:pt x="0" y="0"/>
                  </a:moveTo>
                  <a:lnTo>
                    <a:pt x="38160" y="0"/>
                  </a:lnTo>
                  <a:lnTo>
                    <a:pt x="46276" y="992"/>
                  </a:lnTo>
                  <a:lnTo>
                    <a:pt x="54663" y="2645"/>
                  </a:lnTo>
                  <a:lnTo>
                    <a:pt x="63231" y="4740"/>
                  </a:lnTo>
                  <a:lnTo>
                    <a:pt x="71919" y="7129"/>
                  </a:lnTo>
                  <a:lnTo>
                    <a:pt x="89511" y="12428"/>
                  </a:lnTo>
                  <a:lnTo>
                    <a:pt x="116149" y="20990"/>
                  </a:lnTo>
                  <a:lnTo>
                    <a:pt x="126050" y="24908"/>
                  </a:lnTo>
                  <a:lnTo>
                    <a:pt x="136619" y="29503"/>
                  </a:lnTo>
                  <a:lnTo>
                    <a:pt x="147634" y="34552"/>
                  </a:lnTo>
                  <a:lnTo>
                    <a:pt x="158946" y="38909"/>
                  </a:lnTo>
                  <a:lnTo>
                    <a:pt x="170456" y="42807"/>
                  </a:lnTo>
                  <a:lnTo>
                    <a:pt x="182098" y="46397"/>
                  </a:lnTo>
                  <a:lnTo>
                    <a:pt x="192836" y="50775"/>
                  </a:lnTo>
                  <a:lnTo>
                    <a:pt x="202971" y="55678"/>
                  </a:lnTo>
                  <a:lnTo>
                    <a:pt x="212705" y="60931"/>
                  </a:lnTo>
                  <a:lnTo>
                    <a:pt x="222170" y="67410"/>
                  </a:lnTo>
                  <a:lnTo>
                    <a:pt x="231457" y="74705"/>
                  </a:lnTo>
                  <a:lnTo>
                    <a:pt x="240625" y="82545"/>
                  </a:lnTo>
                  <a:lnTo>
                    <a:pt x="248721" y="89757"/>
                  </a:lnTo>
                  <a:lnTo>
                    <a:pt x="263009" y="103061"/>
                  </a:lnTo>
                  <a:lnTo>
                    <a:pt x="269597" y="108395"/>
                  </a:lnTo>
                  <a:lnTo>
                    <a:pt x="275973" y="112943"/>
                  </a:lnTo>
                  <a:lnTo>
                    <a:pt x="282208" y="116967"/>
                  </a:lnTo>
                  <a:lnTo>
                    <a:pt x="287357" y="121634"/>
                  </a:lnTo>
                  <a:lnTo>
                    <a:pt x="295724" y="132112"/>
                  </a:lnTo>
                  <a:lnTo>
                    <a:pt x="300105" y="143383"/>
                  </a:lnTo>
                  <a:lnTo>
                    <a:pt x="301273" y="149167"/>
                  </a:lnTo>
                  <a:lnTo>
                    <a:pt x="301060" y="154015"/>
                  </a:lnTo>
                  <a:lnTo>
                    <a:pt x="299925" y="158239"/>
                  </a:lnTo>
                  <a:lnTo>
                    <a:pt x="296018" y="165578"/>
                  </a:lnTo>
                  <a:lnTo>
                    <a:pt x="290975" y="172147"/>
                  </a:lnTo>
                  <a:lnTo>
                    <a:pt x="282780" y="178375"/>
                  </a:lnTo>
                  <a:lnTo>
                    <a:pt x="277817" y="181424"/>
                  </a:lnTo>
                  <a:lnTo>
                    <a:pt x="272523" y="184449"/>
                  </a:lnTo>
                  <a:lnTo>
                    <a:pt x="261350" y="190456"/>
                  </a:lnTo>
                  <a:lnTo>
                    <a:pt x="243904" y="199416"/>
                  </a:lnTo>
                  <a:lnTo>
                    <a:pt x="237017" y="202397"/>
                  </a:lnTo>
                  <a:lnTo>
                    <a:pt x="229448" y="205376"/>
                  </a:lnTo>
                  <a:lnTo>
                    <a:pt x="221426" y="208355"/>
                  </a:lnTo>
                  <a:lnTo>
                    <a:pt x="214094" y="211333"/>
                  </a:lnTo>
                  <a:lnTo>
                    <a:pt x="207221" y="214310"/>
                  </a:lnTo>
                  <a:lnTo>
                    <a:pt x="194293" y="220265"/>
                  </a:lnTo>
                  <a:lnTo>
                    <a:pt x="163818" y="235148"/>
                  </a:lnTo>
                  <a:lnTo>
                    <a:pt x="154498" y="241101"/>
                  </a:lnTo>
                  <a:lnTo>
                    <a:pt x="150623" y="244078"/>
                  </a:lnTo>
                  <a:lnTo>
                    <a:pt x="143672" y="252677"/>
                  </a:lnTo>
                  <a:lnTo>
                    <a:pt x="140430" y="257748"/>
                  </a:lnTo>
                  <a:lnTo>
                    <a:pt x="136827" y="268674"/>
                  </a:lnTo>
                  <a:lnTo>
                    <a:pt x="135866" y="274366"/>
                  </a:lnTo>
                  <a:lnTo>
                    <a:pt x="137444" y="288628"/>
                  </a:lnTo>
                  <a:lnTo>
                    <a:pt x="141453" y="304888"/>
                  </a:lnTo>
                  <a:lnTo>
                    <a:pt x="146542" y="322037"/>
                  </a:lnTo>
                  <a:lnTo>
                    <a:pt x="154986" y="348426"/>
                  </a:lnTo>
                  <a:lnTo>
                    <a:pt x="163470" y="366192"/>
                  </a:lnTo>
                  <a:lnTo>
                    <a:pt x="172865" y="384010"/>
                  </a:lnTo>
                  <a:lnTo>
                    <a:pt x="180347" y="401850"/>
                  </a:lnTo>
                  <a:lnTo>
                    <a:pt x="189625" y="419702"/>
                  </a:lnTo>
                  <a:lnTo>
                    <a:pt x="194878" y="428629"/>
                  </a:lnTo>
                  <a:lnTo>
                    <a:pt x="203359" y="443840"/>
                  </a:lnTo>
                  <a:lnTo>
                    <a:pt x="207010" y="450675"/>
                  </a:lnTo>
                  <a:lnTo>
                    <a:pt x="211067" y="466206"/>
                  </a:lnTo>
                  <a:lnTo>
                    <a:pt x="212870" y="482038"/>
                  </a:lnTo>
                  <a:lnTo>
                    <a:pt x="213671" y="495690"/>
                  </a:lnTo>
                  <a:lnTo>
                    <a:pt x="211382" y="508371"/>
                  </a:lnTo>
                  <a:lnTo>
                    <a:pt x="209382" y="514532"/>
                  </a:lnTo>
                  <a:lnTo>
                    <a:pt x="201868" y="526667"/>
                  </a:lnTo>
                  <a:lnTo>
                    <a:pt x="197086" y="532681"/>
                  </a:lnTo>
                  <a:lnTo>
                    <a:pt x="191914" y="537684"/>
                  </a:lnTo>
                  <a:lnTo>
                    <a:pt x="186482" y="542010"/>
                  </a:lnTo>
                  <a:lnTo>
                    <a:pt x="180876" y="545887"/>
                  </a:lnTo>
                  <a:lnTo>
                    <a:pt x="175154" y="550456"/>
                  </a:lnTo>
                  <a:lnTo>
                    <a:pt x="169355" y="555486"/>
                  </a:lnTo>
                  <a:lnTo>
                    <a:pt x="163505" y="560824"/>
                  </a:lnTo>
                  <a:lnTo>
                    <a:pt x="157620" y="565375"/>
                  </a:lnTo>
                  <a:lnTo>
                    <a:pt x="151713" y="569401"/>
                  </a:lnTo>
                  <a:lnTo>
                    <a:pt x="145790" y="573077"/>
                  </a:lnTo>
                  <a:lnTo>
                    <a:pt x="138866" y="576520"/>
                  </a:lnTo>
                  <a:lnTo>
                    <a:pt x="131272" y="579807"/>
                  </a:lnTo>
                  <a:lnTo>
                    <a:pt x="123234" y="582991"/>
                  </a:lnTo>
                  <a:lnTo>
                    <a:pt x="106364" y="589175"/>
                  </a:lnTo>
                  <a:lnTo>
                    <a:pt x="97698" y="592213"/>
                  </a:lnTo>
                  <a:lnTo>
                    <a:pt x="89937" y="595230"/>
                  </a:lnTo>
                  <a:lnTo>
                    <a:pt x="82778" y="598234"/>
                  </a:lnTo>
                  <a:lnTo>
                    <a:pt x="76021" y="601229"/>
                  </a:lnTo>
                  <a:lnTo>
                    <a:pt x="68540" y="603225"/>
                  </a:lnTo>
                  <a:lnTo>
                    <a:pt x="60576" y="604556"/>
                  </a:lnTo>
                  <a:lnTo>
                    <a:pt x="52290" y="605444"/>
                  </a:lnTo>
                  <a:lnTo>
                    <a:pt x="45774" y="607028"/>
                  </a:lnTo>
                  <a:lnTo>
                    <a:pt x="40438" y="609075"/>
                  </a:lnTo>
                  <a:lnTo>
                    <a:pt x="31863" y="613005"/>
                  </a:lnTo>
                  <a:lnTo>
                    <a:pt x="28186" y="614053"/>
                  </a:lnTo>
                  <a:lnTo>
                    <a:pt x="17859" y="6161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67"/>
            <p:cNvSpPr/>
            <p:nvPr/>
          </p:nvSpPr>
          <p:spPr>
            <a:xfrm>
              <a:off x="5777507" y="4563070"/>
              <a:ext cx="214314" cy="303610"/>
            </a:xfrm>
            <a:custGeom>
              <a:avLst/>
              <a:gdLst/>
              <a:ahLst/>
              <a:cxnLst/>
              <a:rect l="0" t="0" r="0" b="0"/>
              <a:pathLst>
                <a:path w="214314" h="303610">
                  <a:moveTo>
                    <a:pt x="214313" y="0"/>
                  </a:moveTo>
                  <a:lnTo>
                    <a:pt x="214313" y="4740"/>
                  </a:lnTo>
                  <a:lnTo>
                    <a:pt x="213321" y="7129"/>
                  </a:lnTo>
                  <a:lnTo>
                    <a:pt x="207184" y="16223"/>
                  </a:lnTo>
                  <a:lnTo>
                    <a:pt x="204599" y="20738"/>
                  </a:lnTo>
                  <a:lnTo>
                    <a:pt x="201884" y="25731"/>
                  </a:lnTo>
                  <a:lnTo>
                    <a:pt x="200074" y="31044"/>
                  </a:lnTo>
                  <a:lnTo>
                    <a:pt x="198867" y="36571"/>
                  </a:lnTo>
                  <a:lnTo>
                    <a:pt x="198063" y="42240"/>
                  </a:lnTo>
                  <a:lnTo>
                    <a:pt x="195542" y="48004"/>
                  </a:lnTo>
                  <a:lnTo>
                    <a:pt x="191877" y="53830"/>
                  </a:lnTo>
                  <a:lnTo>
                    <a:pt x="187449" y="59699"/>
                  </a:lnTo>
                  <a:lnTo>
                    <a:pt x="183505" y="65596"/>
                  </a:lnTo>
                  <a:lnTo>
                    <a:pt x="179884" y="71512"/>
                  </a:lnTo>
                  <a:lnTo>
                    <a:pt x="176478" y="77440"/>
                  </a:lnTo>
                  <a:lnTo>
                    <a:pt x="172222" y="83377"/>
                  </a:lnTo>
                  <a:lnTo>
                    <a:pt x="167401" y="89319"/>
                  </a:lnTo>
                  <a:lnTo>
                    <a:pt x="162202" y="95265"/>
                  </a:lnTo>
                  <a:lnTo>
                    <a:pt x="156752" y="102205"/>
                  </a:lnTo>
                  <a:lnTo>
                    <a:pt x="151134" y="109809"/>
                  </a:lnTo>
                  <a:lnTo>
                    <a:pt x="145404" y="117854"/>
                  </a:lnTo>
                  <a:lnTo>
                    <a:pt x="139601" y="125202"/>
                  </a:lnTo>
                  <a:lnTo>
                    <a:pt x="133747" y="132086"/>
                  </a:lnTo>
                  <a:lnTo>
                    <a:pt x="127860" y="138658"/>
                  </a:lnTo>
                  <a:lnTo>
                    <a:pt x="121951" y="146016"/>
                  </a:lnTo>
                  <a:lnTo>
                    <a:pt x="116027" y="153899"/>
                  </a:lnTo>
                  <a:lnTo>
                    <a:pt x="104154" y="170595"/>
                  </a:lnTo>
                  <a:lnTo>
                    <a:pt x="92262" y="187937"/>
                  </a:lnTo>
                  <a:lnTo>
                    <a:pt x="85321" y="196729"/>
                  </a:lnTo>
                  <a:lnTo>
                    <a:pt x="77716" y="205567"/>
                  </a:lnTo>
                  <a:lnTo>
                    <a:pt x="62322" y="222332"/>
                  </a:lnTo>
                  <a:lnTo>
                    <a:pt x="48866" y="236397"/>
                  </a:lnTo>
                  <a:lnTo>
                    <a:pt x="42499" y="243918"/>
                  </a:lnTo>
                  <a:lnTo>
                    <a:pt x="36271" y="251908"/>
                  </a:lnTo>
                  <a:lnTo>
                    <a:pt x="30134" y="260213"/>
                  </a:lnTo>
                  <a:lnTo>
                    <a:pt x="25050" y="267733"/>
                  </a:lnTo>
                  <a:lnTo>
                    <a:pt x="20669" y="274730"/>
                  </a:lnTo>
                  <a:lnTo>
                    <a:pt x="16756" y="281380"/>
                  </a:lnTo>
                  <a:lnTo>
                    <a:pt x="13155" y="286806"/>
                  </a:lnTo>
                  <a:lnTo>
                    <a:pt x="9762" y="291415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68"/>
            <p:cNvSpPr/>
            <p:nvPr/>
          </p:nvSpPr>
          <p:spPr>
            <a:xfrm>
              <a:off x="6197748" y="4286250"/>
              <a:ext cx="240396" cy="499870"/>
            </a:xfrm>
            <a:custGeom>
              <a:avLst/>
              <a:gdLst/>
              <a:ahLst/>
              <a:cxnLst/>
              <a:rect l="0" t="0" r="0" b="0"/>
              <a:pathLst>
                <a:path w="240396" h="499870">
                  <a:moveTo>
                    <a:pt x="178048" y="0"/>
                  </a:moveTo>
                  <a:lnTo>
                    <a:pt x="178048" y="20117"/>
                  </a:lnTo>
                  <a:lnTo>
                    <a:pt x="175402" y="29115"/>
                  </a:lnTo>
                  <a:lnTo>
                    <a:pt x="170919" y="40721"/>
                  </a:lnTo>
                  <a:lnTo>
                    <a:pt x="165619" y="55801"/>
                  </a:lnTo>
                  <a:lnTo>
                    <a:pt x="161824" y="62997"/>
                  </a:lnTo>
                  <a:lnTo>
                    <a:pt x="157310" y="69779"/>
                  </a:lnTo>
                  <a:lnTo>
                    <a:pt x="152317" y="76285"/>
                  </a:lnTo>
                  <a:lnTo>
                    <a:pt x="147003" y="83599"/>
                  </a:lnTo>
                  <a:lnTo>
                    <a:pt x="135807" y="99662"/>
                  </a:lnTo>
                  <a:lnTo>
                    <a:pt x="100608" y="151930"/>
                  </a:lnTo>
                  <a:lnTo>
                    <a:pt x="94672" y="161810"/>
                  </a:lnTo>
                  <a:lnTo>
                    <a:pt x="88729" y="172366"/>
                  </a:lnTo>
                  <a:lnTo>
                    <a:pt x="76835" y="194677"/>
                  </a:lnTo>
                  <a:lnTo>
                    <a:pt x="64934" y="217822"/>
                  </a:lnTo>
                  <a:lnTo>
                    <a:pt x="57991" y="228558"/>
                  </a:lnTo>
                  <a:lnTo>
                    <a:pt x="50385" y="238692"/>
                  </a:lnTo>
                  <a:lnTo>
                    <a:pt x="42337" y="248425"/>
                  </a:lnTo>
                  <a:lnTo>
                    <a:pt x="35981" y="258882"/>
                  </a:lnTo>
                  <a:lnTo>
                    <a:pt x="30750" y="269822"/>
                  </a:lnTo>
                  <a:lnTo>
                    <a:pt x="26272" y="281084"/>
                  </a:lnTo>
                  <a:lnTo>
                    <a:pt x="22294" y="292561"/>
                  </a:lnTo>
                  <a:lnTo>
                    <a:pt x="18649" y="304182"/>
                  </a:lnTo>
                  <a:lnTo>
                    <a:pt x="11953" y="327676"/>
                  </a:lnTo>
                  <a:lnTo>
                    <a:pt x="5671" y="351347"/>
                  </a:lnTo>
                  <a:lnTo>
                    <a:pt x="3599" y="362223"/>
                  </a:lnTo>
                  <a:lnTo>
                    <a:pt x="2217" y="372450"/>
                  </a:lnTo>
                  <a:lnTo>
                    <a:pt x="1296" y="382246"/>
                  </a:lnTo>
                  <a:lnTo>
                    <a:pt x="682" y="390760"/>
                  </a:lnTo>
                  <a:lnTo>
                    <a:pt x="0" y="405512"/>
                  </a:lnTo>
                  <a:lnTo>
                    <a:pt x="810" y="413216"/>
                  </a:lnTo>
                  <a:lnTo>
                    <a:pt x="2343" y="421329"/>
                  </a:lnTo>
                  <a:lnTo>
                    <a:pt x="4357" y="429714"/>
                  </a:lnTo>
                  <a:lnTo>
                    <a:pt x="7683" y="437288"/>
                  </a:lnTo>
                  <a:lnTo>
                    <a:pt x="11886" y="444322"/>
                  </a:lnTo>
                  <a:lnTo>
                    <a:pt x="16672" y="450996"/>
                  </a:lnTo>
                  <a:lnTo>
                    <a:pt x="21846" y="456437"/>
                  </a:lnTo>
                  <a:lnTo>
                    <a:pt x="27281" y="461057"/>
                  </a:lnTo>
                  <a:lnTo>
                    <a:pt x="32888" y="465129"/>
                  </a:lnTo>
                  <a:lnTo>
                    <a:pt x="38611" y="469828"/>
                  </a:lnTo>
                  <a:lnTo>
                    <a:pt x="44410" y="474945"/>
                  </a:lnTo>
                  <a:lnTo>
                    <a:pt x="50261" y="480341"/>
                  </a:lnTo>
                  <a:lnTo>
                    <a:pt x="57138" y="484930"/>
                  </a:lnTo>
                  <a:lnTo>
                    <a:pt x="64699" y="488981"/>
                  </a:lnTo>
                  <a:lnTo>
                    <a:pt x="72717" y="492675"/>
                  </a:lnTo>
                  <a:lnTo>
                    <a:pt x="81038" y="495137"/>
                  </a:lnTo>
                  <a:lnTo>
                    <a:pt x="89562" y="496779"/>
                  </a:lnTo>
                  <a:lnTo>
                    <a:pt x="98221" y="497873"/>
                  </a:lnTo>
                  <a:lnTo>
                    <a:pt x="106971" y="498603"/>
                  </a:lnTo>
                  <a:lnTo>
                    <a:pt x="115780" y="499089"/>
                  </a:lnTo>
                  <a:lnTo>
                    <a:pt x="133507" y="499630"/>
                  </a:lnTo>
                  <a:lnTo>
                    <a:pt x="151307" y="499869"/>
                  </a:lnTo>
                  <a:lnTo>
                    <a:pt x="160220" y="497950"/>
                  </a:lnTo>
                  <a:lnTo>
                    <a:pt x="169140" y="494685"/>
                  </a:lnTo>
                  <a:lnTo>
                    <a:pt x="193268" y="483255"/>
                  </a:lnTo>
                  <a:lnTo>
                    <a:pt x="200101" y="479928"/>
                  </a:lnTo>
                  <a:lnTo>
                    <a:pt x="205648" y="475725"/>
                  </a:lnTo>
                  <a:lnTo>
                    <a:pt x="210338" y="470939"/>
                  </a:lnTo>
                  <a:lnTo>
                    <a:pt x="214458" y="465764"/>
                  </a:lnTo>
                  <a:lnTo>
                    <a:pt x="221680" y="454723"/>
                  </a:lnTo>
                  <a:lnTo>
                    <a:pt x="228197" y="443200"/>
                  </a:lnTo>
                  <a:lnTo>
                    <a:pt x="234402" y="431464"/>
                  </a:lnTo>
                  <a:lnTo>
                    <a:pt x="237820" y="419634"/>
                  </a:lnTo>
                  <a:lnTo>
                    <a:pt x="239340" y="407761"/>
                  </a:lnTo>
                  <a:lnTo>
                    <a:pt x="240016" y="395870"/>
                  </a:lnTo>
                  <a:lnTo>
                    <a:pt x="240315" y="383971"/>
                  </a:lnTo>
                  <a:lnTo>
                    <a:pt x="240395" y="378019"/>
                  </a:lnTo>
                  <a:lnTo>
                    <a:pt x="237838" y="366115"/>
                  </a:lnTo>
                  <a:lnTo>
                    <a:pt x="235767" y="360163"/>
                  </a:lnTo>
                  <a:lnTo>
                    <a:pt x="232403" y="355202"/>
                  </a:lnTo>
                  <a:lnTo>
                    <a:pt x="228174" y="350902"/>
                  </a:lnTo>
                  <a:lnTo>
                    <a:pt x="223372" y="347044"/>
                  </a:lnTo>
                  <a:lnTo>
                    <a:pt x="219178" y="342488"/>
                  </a:lnTo>
                  <a:lnTo>
                    <a:pt x="211872" y="332133"/>
                  </a:lnTo>
                  <a:lnTo>
                    <a:pt x="207543" y="328578"/>
                  </a:lnTo>
                  <a:lnTo>
                    <a:pt x="202672" y="326208"/>
                  </a:lnTo>
                  <a:lnTo>
                    <a:pt x="190976" y="322583"/>
                  </a:lnTo>
                  <a:lnTo>
                    <a:pt x="150610" y="309317"/>
                  </a:lnTo>
                  <a:lnTo>
                    <a:pt x="142889" y="306422"/>
                  </a:lnTo>
                  <a:lnTo>
                    <a:pt x="135756" y="303500"/>
                  </a:lnTo>
                  <a:lnTo>
                    <a:pt x="129018" y="300559"/>
                  </a:lnTo>
                  <a:lnTo>
                    <a:pt x="121549" y="298599"/>
                  </a:lnTo>
                  <a:lnTo>
                    <a:pt x="113593" y="297293"/>
                  </a:lnTo>
                  <a:lnTo>
                    <a:pt x="105312" y="296421"/>
                  </a:lnTo>
                  <a:lnTo>
                    <a:pt x="97807" y="295840"/>
                  </a:lnTo>
                  <a:lnTo>
                    <a:pt x="90820" y="295454"/>
                  </a:lnTo>
                  <a:lnTo>
                    <a:pt x="84177" y="295196"/>
                  </a:lnTo>
                  <a:lnTo>
                    <a:pt x="60607" y="294832"/>
                  </a:lnTo>
                  <a:lnTo>
                    <a:pt x="54113" y="293789"/>
                  </a:lnTo>
                  <a:lnTo>
                    <a:pt x="48792" y="292101"/>
                  </a:lnTo>
                  <a:lnTo>
                    <a:pt x="44252" y="289984"/>
                  </a:lnTo>
                  <a:lnTo>
                    <a:pt x="40234" y="288573"/>
                  </a:lnTo>
                  <a:lnTo>
                    <a:pt x="36562" y="287631"/>
                  </a:lnTo>
                  <a:lnTo>
                    <a:pt x="26244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69"/>
            <p:cNvSpPr/>
            <p:nvPr/>
          </p:nvSpPr>
          <p:spPr>
            <a:xfrm>
              <a:off x="6527601" y="4161234"/>
              <a:ext cx="329722" cy="866181"/>
            </a:xfrm>
            <a:custGeom>
              <a:avLst/>
              <a:gdLst/>
              <a:ahLst/>
              <a:cxnLst/>
              <a:rect l="0" t="0" r="0" b="0"/>
              <a:pathLst>
                <a:path w="329722" h="866181">
                  <a:moveTo>
                    <a:pt x="151805" y="0"/>
                  </a:moveTo>
                  <a:lnTo>
                    <a:pt x="160918" y="8121"/>
                  </a:lnTo>
                  <a:lnTo>
                    <a:pt x="166810" y="12359"/>
                  </a:lnTo>
                  <a:lnTo>
                    <a:pt x="173714" y="17169"/>
                  </a:lnTo>
                  <a:lnTo>
                    <a:pt x="180301" y="23352"/>
                  </a:lnTo>
                  <a:lnTo>
                    <a:pt x="186678" y="30451"/>
                  </a:lnTo>
                  <a:lnTo>
                    <a:pt x="192913" y="38160"/>
                  </a:lnTo>
                  <a:lnTo>
                    <a:pt x="200046" y="46276"/>
                  </a:lnTo>
                  <a:lnTo>
                    <a:pt x="207778" y="54663"/>
                  </a:lnTo>
                  <a:lnTo>
                    <a:pt x="215910" y="63231"/>
                  </a:lnTo>
                  <a:lnTo>
                    <a:pt x="223315" y="72912"/>
                  </a:lnTo>
                  <a:lnTo>
                    <a:pt x="230236" y="83334"/>
                  </a:lnTo>
                  <a:lnTo>
                    <a:pt x="236834" y="94251"/>
                  </a:lnTo>
                  <a:lnTo>
                    <a:pt x="243218" y="105498"/>
                  </a:lnTo>
                  <a:lnTo>
                    <a:pt x="255602" y="128578"/>
                  </a:lnTo>
                  <a:lnTo>
                    <a:pt x="273731" y="163884"/>
                  </a:lnTo>
                  <a:lnTo>
                    <a:pt x="279722" y="176725"/>
                  </a:lnTo>
                  <a:lnTo>
                    <a:pt x="291669" y="204222"/>
                  </a:lnTo>
                  <a:lnTo>
                    <a:pt x="297634" y="219491"/>
                  </a:lnTo>
                  <a:lnTo>
                    <a:pt x="309552" y="252333"/>
                  </a:lnTo>
                  <a:lnTo>
                    <a:pt x="314517" y="268433"/>
                  </a:lnTo>
                  <a:lnTo>
                    <a:pt x="318819" y="284127"/>
                  </a:lnTo>
                  <a:lnTo>
                    <a:pt x="322678" y="299551"/>
                  </a:lnTo>
                  <a:lnTo>
                    <a:pt x="325252" y="315786"/>
                  </a:lnTo>
                  <a:lnTo>
                    <a:pt x="326968" y="332563"/>
                  </a:lnTo>
                  <a:lnTo>
                    <a:pt x="328111" y="349701"/>
                  </a:lnTo>
                  <a:lnTo>
                    <a:pt x="328874" y="367079"/>
                  </a:lnTo>
                  <a:lnTo>
                    <a:pt x="329721" y="402263"/>
                  </a:lnTo>
                  <a:lnTo>
                    <a:pt x="328955" y="419980"/>
                  </a:lnTo>
                  <a:lnTo>
                    <a:pt x="327451" y="437744"/>
                  </a:lnTo>
                  <a:lnTo>
                    <a:pt x="325458" y="455540"/>
                  </a:lnTo>
                  <a:lnTo>
                    <a:pt x="322143" y="472365"/>
                  </a:lnTo>
                  <a:lnTo>
                    <a:pt x="317949" y="488543"/>
                  </a:lnTo>
                  <a:lnTo>
                    <a:pt x="313170" y="504289"/>
                  </a:lnTo>
                  <a:lnTo>
                    <a:pt x="307006" y="519747"/>
                  </a:lnTo>
                  <a:lnTo>
                    <a:pt x="299921" y="535014"/>
                  </a:lnTo>
                  <a:lnTo>
                    <a:pt x="267161" y="599901"/>
                  </a:lnTo>
                  <a:lnTo>
                    <a:pt x="257483" y="615238"/>
                  </a:lnTo>
                  <a:lnTo>
                    <a:pt x="247062" y="629432"/>
                  </a:lnTo>
                  <a:lnTo>
                    <a:pt x="236145" y="642864"/>
                  </a:lnTo>
                  <a:lnTo>
                    <a:pt x="223907" y="656779"/>
                  </a:lnTo>
                  <a:lnTo>
                    <a:pt x="210787" y="671016"/>
                  </a:lnTo>
                  <a:lnTo>
                    <a:pt x="197079" y="685470"/>
                  </a:lnTo>
                  <a:lnTo>
                    <a:pt x="182980" y="701057"/>
                  </a:lnTo>
                  <a:lnTo>
                    <a:pt x="154085" y="734253"/>
                  </a:lnTo>
                  <a:lnTo>
                    <a:pt x="138441" y="750447"/>
                  </a:lnTo>
                  <a:lnTo>
                    <a:pt x="122060" y="766205"/>
                  </a:lnTo>
                  <a:lnTo>
                    <a:pt x="105186" y="781670"/>
                  </a:lnTo>
                  <a:lnTo>
                    <a:pt x="88975" y="795949"/>
                  </a:lnTo>
                  <a:lnTo>
                    <a:pt x="57735" y="822398"/>
                  </a:lnTo>
                  <a:lnTo>
                    <a:pt x="44443" y="833023"/>
                  </a:lnTo>
                  <a:lnTo>
                    <a:pt x="32605" y="842091"/>
                  </a:lnTo>
                  <a:lnTo>
                    <a:pt x="0" y="8661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70"/>
            <p:cNvSpPr/>
            <p:nvPr/>
          </p:nvSpPr>
          <p:spPr>
            <a:xfrm>
              <a:off x="1705570" y="4938130"/>
              <a:ext cx="428626" cy="517910"/>
            </a:xfrm>
            <a:custGeom>
              <a:avLst/>
              <a:gdLst/>
              <a:ahLst/>
              <a:cxnLst/>
              <a:rect l="0" t="0" r="0" b="0"/>
              <a:pathLst>
                <a:path w="428626" h="517910">
                  <a:moveTo>
                    <a:pt x="0" y="517909"/>
                  </a:moveTo>
                  <a:lnTo>
                    <a:pt x="0" y="513169"/>
                  </a:lnTo>
                  <a:lnTo>
                    <a:pt x="992" y="511771"/>
                  </a:lnTo>
                  <a:lnTo>
                    <a:pt x="2646" y="510840"/>
                  </a:lnTo>
                  <a:lnTo>
                    <a:pt x="4740" y="510220"/>
                  </a:lnTo>
                  <a:lnTo>
                    <a:pt x="6137" y="508814"/>
                  </a:lnTo>
                  <a:lnTo>
                    <a:pt x="7067" y="506884"/>
                  </a:lnTo>
                  <a:lnTo>
                    <a:pt x="7688" y="504606"/>
                  </a:lnTo>
                  <a:lnTo>
                    <a:pt x="11024" y="499428"/>
                  </a:lnTo>
                  <a:lnTo>
                    <a:pt x="13302" y="496659"/>
                  </a:lnTo>
                  <a:lnTo>
                    <a:pt x="14821" y="492828"/>
                  </a:lnTo>
                  <a:lnTo>
                    <a:pt x="17951" y="477955"/>
                  </a:lnTo>
                  <a:lnTo>
                    <a:pt x="22200" y="466748"/>
                  </a:lnTo>
                  <a:lnTo>
                    <a:pt x="24749" y="455152"/>
                  </a:lnTo>
                  <a:lnTo>
                    <a:pt x="25882" y="443384"/>
                  </a:lnTo>
                  <a:lnTo>
                    <a:pt x="26386" y="431539"/>
                  </a:lnTo>
                  <a:lnTo>
                    <a:pt x="26669" y="408974"/>
                  </a:lnTo>
                  <a:lnTo>
                    <a:pt x="27701" y="400637"/>
                  </a:lnTo>
                  <a:lnTo>
                    <a:pt x="29382" y="392103"/>
                  </a:lnTo>
                  <a:lnTo>
                    <a:pt x="31494" y="383436"/>
                  </a:lnTo>
                  <a:lnTo>
                    <a:pt x="32902" y="374682"/>
                  </a:lnTo>
                  <a:lnTo>
                    <a:pt x="33841" y="365870"/>
                  </a:lnTo>
                  <a:lnTo>
                    <a:pt x="34467" y="357018"/>
                  </a:lnTo>
                  <a:lnTo>
                    <a:pt x="34884" y="348140"/>
                  </a:lnTo>
                  <a:lnTo>
                    <a:pt x="35348" y="330339"/>
                  </a:lnTo>
                  <a:lnTo>
                    <a:pt x="35718" y="179930"/>
                  </a:lnTo>
                  <a:lnTo>
                    <a:pt x="34726" y="170550"/>
                  </a:lnTo>
                  <a:lnTo>
                    <a:pt x="33072" y="161321"/>
                  </a:lnTo>
                  <a:lnTo>
                    <a:pt x="30978" y="152191"/>
                  </a:lnTo>
                  <a:lnTo>
                    <a:pt x="28651" y="136755"/>
                  </a:lnTo>
                  <a:lnTo>
                    <a:pt x="26624" y="122289"/>
                  </a:lnTo>
                  <a:lnTo>
                    <a:pt x="24695" y="114263"/>
                  </a:lnTo>
                  <a:lnTo>
                    <a:pt x="20897" y="98401"/>
                  </a:lnTo>
                  <a:lnTo>
                    <a:pt x="19209" y="84737"/>
                  </a:lnTo>
                  <a:lnTo>
                    <a:pt x="18459" y="72049"/>
                  </a:lnTo>
                  <a:lnTo>
                    <a:pt x="18259" y="65888"/>
                  </a:lnTo>
                  <a:lnTo>
                    <a:pt x="20683" y="53750"/>
                  </a:lnTo>
                  <a:lnTo>
                    <a:pt x="24980" y="38406"/>
                  </a:lnTo>
                  <a:lnTo>
                    <a:pt x="25583" y="34529"/>
                  </a:lnTo>
                  <a:lnTo>
                    <a:pt x="28899" y="27576"/>
                  </a:lnTo>
                  <a:lnTo>
                    <a:pt x="41949" y="11998"/>
                  </a:lnTo>
                  <a:lnTo>
                    <a:pt x="47748" y="5987"/>
                  </a:lnTo>
                  <a:lnTo>
                    <a:pt x="50684" y="3986"/>
                  </a:lnTo>
                  <a:lnTo>
                    <a:pt x="56591" y="1764"/>
                  </a:lnTo>
                  <a:lnTo>
                    <a:pt x="65495" y="513"/>
                  </a:lnTo>
                  <a:lnTo>
                    <a:pt x="74088" y="220"/>
                  </a:lnTo>
                  <a:lnTo>
                    <a:pt x="109673" y="17"/>
                  </a:lnTo>
                  <a:lnTo>
                    <a:pt x="130434" y="0"/>
                  </a:lnTo>
                  <a:lnTo>
                    <a:pt x="142518" y="988"/>
                  </a:lnTo>
                  <a:lnTo>
                    <a:pt x="155535" y="2638"/>
                  </a:lnTo>
                  <a:lnTo>
                    <a:pt x="216813" y="12417"/>
                  </a:lnTo>
                  <a:lnTo>
                    <a:pt x="232847" y="14226"/>
                  </a:lnTo>
                  <a:lnTo>
                    <a:pt x="248497" y="15433"/>
                  </a:lnTo>
                  <a:lnTo>
                    <a:pt x="263891" y="16237"/>
                  </a:lnTo>
                  <a:lnTo>
                    <a:pt x="279115" y="17765"/>
                  </a:lnTo>
                  <a:lnTo>
                    <a:pt x="294225" y="19777"/>
                  </a:lnTo>
                  <a:lnTo>
                    <a:pt x="309259" y="22109"/>
                  </a:lnTo>
                  <a:lnTo>
                    <a:pt x="339193" y="27348"/>
                  </a:lnTo>
                  <a:lnTo>
                    <a:pt x="354121" y="30134"/>
                  </a:lnTo>
                  <a:lnTo>
                    <a:pt x="367049" y="31991"/>
                  </a:lnTo>
                  <a:lnTo>
                    <a:pt x="378645" y="33229"/>
                  </a:lnTo>
                  <a:lnTo>
                    <a:pt x="389352" y="34054"/>
                  </a:lnTo>
                  <a:lnTo>
                    <a:pt x="398474" y="35597"/>
                  </a:lnTo>
                  <a:lnTo>
                    <a:pt x="406540" y="37617"/>
                  </a:lnTo>
                  <a:lnTo>
                    <a:pt x="428625" y="446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71"/>
            <p:cNvSpPr/>
            <p:nvPr/>
          </p:nvSpPr>
          <p:spPr>
            <a:xfrm>
              <a:off x="1696640" y="5143500"/>
              <a:ext cx="321470" cy="35719"/>
            </a:xfrm>
            <a:custGeom>
              <a:avLst/>
              <a:gdLst/>
              <a:ahLst/>
              <a:cxnLst/>
              <a:rect l="0" t="0" r="0" b="0"/>
              <a:pathLst>
                <a:path w="321470" h="35719">
                  <a:moveTo>
                    <a:pt x="0" y="0"/>
                  </a:moveTo>
                  <a:lnTo>
                    <a:pt x="24858" y="0"/>
                  </a:lnTo>
                  <a:lnTo>
                    <a:pt x="30462" y="991"/>
                  </a:lnTo>
                  <a:lnTo>
                    <a:pt x="36184" y="2645"/>
                  </a:lnTo>
                  <a:lnTo>
                    <a:pt x="41982" y="4740"/>
                  </a:lnTo>
                  <a:lnTo>
                    <a:pt x="49816" y="6136"/>
                  </a:lnTo>
                  <a:lnTo>
                    <a:pt x="59008" y="7067"/>
                  </a:lnTo>
                  <a:lnTo>
                    <a:pt x="69104" y="7688"/>
                  </a:lnTo>
                  <a:lnTo>
                    <a:pt x="79804" y="9094"/>
                  </a:lnTo>
                  <a:lnTo>
                    <a:pt x="90906" y="11024"/>
                  </a:lnTo>
                  <a:lnTo>
                    <a:pt x="141980" y="21249"/>
                  </a:lnTo>
                  <a:lnTo>
                    <a:pt x="156169" y="23095"/>
                  </a:lnTo>
                  <a:lnTo>
                    <a:pt x="170589" y="24326"/>
                  </a:lnTo>
                  <a:lnTo>
                    <a:pt x="185164" y="25147"/>
                  </a:lnTo>
                  <a:lnTo>
                    <a:pt x="217232" y="26059"/>
                  </a:lnTo>
                  <a:lnTo>
                    <a:pt x="234119" y="26302"/>
                  </a:lnTo>
                  <a:lnTo>
                    <a:pt x="249345" y="27456"/>
                  </a:lnTo>
                  <a:lnTo>
                    <a:pt x="263464" y="29218"/>
                  </a:lnTo>
                  <a:lnTo>
                    <a:pt x="276846" y="31385"/>
                  </a:lnTo>
                  <a:lnTo>
                    <a:pt x="287752" y="32829"/>
                  </a:lnTo>
                  <a:lnTo>
                    <a:pt x="297006" y="33793"/>
                  </a:lnTo>
                  <a:lnTo>
                    <a:pt x="321469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72"/>
            <p:cNvSpPr/>
            <p:nvPr/>
          </p:nvSpPr>
          <p:spPr>
            <a:xfrm>
              <a:off x="2286000" y="4759523"/>
              <a:ext cx="151805" cy="455415"/>
            </a:xfrm>
            <a:custGeom>
              <a:avLst/>
              <a:gdLst/>
              <a:ahLst/>
              <a:cxnLst/>
              <a:rect l="0" t="0" r="0" b="0"/>
              <a:pathLst>
                <a:path w="151805" h="455415">
                  <a:moveTo>
                    <a:pt x="0" y="0"/>
                  </a:moveTo>
                  <a:lnTo>
                    <a:pt x="0" y="9481"/>
                  </a:lnTo>
                  <a:lnTo>
                    <a:pt x="2645" y="19427"/>
                  </a:lnTo>
                  <a:lnTo>
                    <a:pt x="4740" y="24857"/>
                  </a:lnTo>
                  <a:lnTo>
                    <a:pt x="8121" y="32447"/>
                  </a:lnTo>
                  <a:lnTo>
                    <a:pt x="17169" y="51462"/>
                  </a:lnTo>
                  <a:lnTo>
                    <a:pt x="22360" y="63081"/>
                  </a:lnTo>
                  <a:lnTo>
                    <a:pt x="33419" y="89221"/>
                  </a:lnTo>
                  <a:lnTo>
                    <a:pt x="39146" y="104129"/>
                  </a:lnTo>
                  <a:lnTo>
                    <a:pt x="50802" y="136569"/>
                  </a:lnTo>
                  <a:lnTo>
                    <a:pt x="68520" y="188300"/>
                  </a:lnTo>
                  <a:lnTo>
                    <a:pt x="80393" y="226234"/>
                  </a:lnTo>
                  <a:lnTo>
                    <a:pt x="86337" y="246073"/>
                  </a:lnTo>
                  <a:lnTo>
                    <a:pt x="93277" y="267236"/>
                  </a:lnTo>
                  <a:lnTo>
                    <a:pt x="116273" y="333952"/>
                  </a:lnTo>
                  <a:lnTo>
                    <a:pt x="129729" y="376957"/>
                  </a:lnTo>
                  <a:lnTo>
                    <a:pt x="139678" y="411284"/>
                  </a:lnTo>
                  <a:lnTo>
                    <a:pt x="151804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73"/>
            <p:cNvSpPr/>
            <p:nvPr/>
          </p:nvSpPr>
          <p:spPr>
            <a:xfrm>
              <a:off x="2669976" y="5322202"/>
              <a:ext cx="258962" cy="44541"/>
            </a:xfrm>
            <a:custGeom>
              <a:avLst/>
              <a:gdLst/>
              <a:ahLst/>
              <a:cxnLst/>
              <a:rect l="0" t="0" r="0" b="0"/>
              <a:pathLst>
                <a:path w="258962" h="44541">
                  <a:moveTo>
                    <a:pt x="0" y="8821"/>
                  </a:moveTo>
                  <a:lnTo>
                    <a:pt x="12429" y="8821"/>
                  </a:lnTo>
                  <a:lnTo>
                    <a:pt x="16223" y="7829"/>
                  </a:lnTo>
                  <a:lnTo>
                    <a:pt x="20737" y="6175"/>
                  </a:lnTo>
                  <a:lnTo>
                    <a:pt x="25731" y="4081"/>
                  </a:lnTo>
                  <a:lnTo>
                    <a:pt x="30053" y="2684"/>
                  </a:lnTo>
                  <a:lnTo>
                    <a:pt x="33926" y="1753"/>
                  </a:lnTo>
                  <a:lnTo>
                    <a:pt x="41867" y="719"/>
                  </a:lnTo>
                  <a:lnTo>
                    <a:pt x="46763" y="443"/>
                  </a:lnTo>
                  <a:lnTo>
                    <a:pt x="57495" y="136"/>
                  </a:lnTo>
                  <a:lnTo>
                    <a:pt x="68879" y="0"/>
                  </a:lnTo>
                  <a:lnTo>
                    <a:pt x="75685" y="956"/>
                  </a:lnTo>
                  <a:lnTo>
                    <a:pt x="83199" y="2585"/>
                  </a:lnTo>
                  <a:lnTo>
                    <a:pt x="91185" y="4664"/>
                  </a:lnTo>
                  <a:lnTo>
                    <a:pt x="98493" y="6049"/>
                  </a:lnTo>
                  <a:lnTo>
                    <a:pt x="105350" y="6973"/>
                  </a:lnTo>
                  <a:lnTo>
                    <a:pt x="111905" y="7589"/>
                  </a:lnTo>
                  <a:lnTo>
                    <a:pt x="119252" y="8992"/>
                  </a:lnTo>
                  <a:lnTo>
                    <a:pt x="127126" y="10919"/>
                  </a:lnTo>
                  <a:lnTo>
                    <a:pt x="135352" y="13197"/>
                  </a:lnTo>
                  <a:lnTo>
                    <a:pt x="152430" y="18372"/>
                  </a:lnTo>
                  <a:lnTo>
                    <a:pt x="187647" y="29780"/>
                  </a:lnTo>
                  <a:lnTo>
                    <a:pt x="196536" y="31723"/>
                  </a:lnTo>
                  <a:lnTo>
                    <a:pt x="205438" y="33019"/>
                  </a:lnTo>
                  <a:lnTo>
                    <a:pt x="214349" y="33882"/>
                  </a:lnTo>
                  <a:lnTo>
                    <a:pt x="222274" y="35450"/>
                  </a:lnTo>
                  <a:lnTo>
                    <a:pt x="229542" y="37487"/>
                  </a:lnTo>
                  <a:lnTo>
                    <a:pt x="236372" y="39838"/>
                  </a:lnTo>
                  <a:lnTo>
                    <a:pt x="241917" y="41405"/>
                  </a:lnTo>
                  <a:lnTo>
                    <a:pt x="246607" y="42450"/>
                  </a:lnTo>
                  <a:lnTo>
                    <a:pt x="258961" y="445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74"/>
            <p:cNvSpPr/>
            <p:nvPr/>
          </p:nvSpPr>
          <p:spPr>
            <a:xfrm>
              <a:off x="2643187" y="5464968"/>
              <a:ext cx="250032" cy="8931"/>
            </a:xfrm>
            <a:custGeom>
              <a:avLst/>
              <a:gdLst/>
              <a:ahLst/>
              <a:cxnLst/>
              <a:rect l="0" t="0" r="0" b="0"/>
              <a:pathLst>
                <a:path w="250032" h="8931">
                  <a:moveTo>
                    <a:pt x="0" y="8930"/>
                  </a:moveTo>
                  <a:lnTo>
                    <a:pt x="12429" y="8930"/>
                  </a:lnTo>
                  <a:lnTo>
                    <a:pt x="16223" y="7938"/>
                  </a:lnTo>
                  <a:lnTo>
                    <a:pt x="20737" y="6284"/>
                  </a:lnTo>
                  <a:lnTo>
                    <a:pt x="25731" y="4190"/>
                  </a:lnTo>
                  <a:lnTo>
                    <a:pt x="31045" y="2793"/>
                  </a:lnTo>
                  <a:lnTo>
                    <a:pt x="36571" y="1862"/>
                  </a:lnTo>
                  <a:lnTo>
                    <a:pt x="42240" y="1241"/>
                  </a:lnTo>
                  <a:lnTo>
                    <a:pt x="48004" y="828"/>
                  </a:lnTo>
                  <a:lnTo>
                    <a:pt x="53830" y="552"/>
                  </a:lnTo>
                  <a:lnTo>
                    <a:pt x="66589" y="245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75"/>
            <p:cNvSpPr/>
            <p:nvPr/>
          </p:nvSpPr>
          <p:spPr>
            <a:xfrm>
              <a:off x="3224272" y="5143500"/>
              <a:ext cx="419041" cy="544711"/>
            </a:xfrm>
            <a:custGeom>
              <a:avLst/>
              <a:gdLst/>
              <a:ahLst/>
              <a:cxnLst/>
              <a:rect l="0" t="0" r="0" b="0"/>
              <a:pathLst>
                <a:path w="419041" h="544711">
                  <a:moveTo>
                    <a:pt x="285095" y="0"/>
                  </a:moveTo>
                  <a:lnTo>
                    <a:pt x="272666" y="0"/>
                  </a:lnTo>
                  <a:lnTo>
                    <a:pt x="269863" y="991"/>
                  </a:lnTo>
                  <a:lnTo>
                    <a:pt x="264104" y="4740"/>
                  </a:lnTo>
                  <a:lnTo>
                    <a:pt x="255591" y="7067"/>
                  </a:lnTo>
                  <a:lnTo>
                    <a:pt x="245193" y="8102"/>
                  </a:lnTo>
                  <a:lnTo>
                    <a:pt x="233957" y="8561"/>
                  </a:lnTo>
                  <a:lnTo>
                    <a:pt x="211734" y="8820"/>
                  </a:lnTo>
                  <a:lnTo>
                    <a:pt x="204438" y="9849"/>
                  </a:lnTo>
                  <a:lnTo>
                    <a:pt x="197589" y="11526"/>
                  </a:lnTo>
                  <a:lnTo>
                    <a:pt x="191039" y="13637"/>
                  </a:lnTo>
                  <a:lnTo>
                    <a:pt x="183695" y="15044"/>
                  </a:lnTo>
                  <a:lnTo>
                    <a:pt x="175823" y="15982"/>
                  </a:lnTo>
                  <a:lnTo>
                    <a:pt x="167599" y="16608"/>
                  </a:lnTo>
                  <a:lnTo>
                    <a:pt x="159139" y="18017"/>
                  </a:lnTo>
                  <a:lnTo>
                    <a:pt x="150523" y="19949"/>
                  </a:lnTo>
                  <a:lnTo>
                    <a:pt x="141802" y="22229"/>
                  </a:lnTo>
                  <a:lnTo>
                    <a:pt x="134004" y="23749"/>
                  </a:lnTo>
                  <a:lnTo>
                    <a:pt x="126821" y="24762"/>
                  </a:lnTo>
                  <a:lnTo>
                    <a:pt x="120047" y="25437"/>
                  </a:lnTo>
                  <a:lnTo>
                    <a:pt x="112556" y="26880"/>
                  </a:lnTo>
                  <a:lnTo>
                    <a:pt x="104584" y="28834"/>
                  </a:lnTo>
                  <a:lnTo>
                    <a:pt x="96293" y="31129"/>
                  </a:lnTo>
                  <a:lnTo>
                    <a:pt x="88782" y="33651"/>
                  </a:lnTo>
                  <a:lnTo>
                    <a:pt x="81790" y="36324"/>
                  </a:lnTo>
                  <a:lnTo>
                    <a:pt x="75144" y="39099"/>
                  </a:lnTo>
                  <a:lnTo>
                    <a:pt x="67737" y="41941"/>
                  </a:lnTo>
                  <a:lnTo>
                    <a:pt x="51569" y="47744"/>
                  </a:lnTo>
                  <a:lnTo>
                    <a:pt x="39753" y="53631"/>
                  </a:lnTo>
                  <a:lnTo>
                    <a:pt x="30203" y="59554"/>
                  </a:lnTo>
                  <a:lnTo>
                    <a:pt x="19343" y="65494"/>
                  </a:lnTo>
                  <a:lnTo>
                    <a:pt x="6813" y="74416"/>
                  </a:lnTo>
                  <a:lnTo>
                    <a:pt x="4324" y="77392"/>
                  </a:lnTo>
                  <a:lnTo>
                    <a:pt x="2664" y="80368"/>
                  </a:lnTo>
                  <a:lnTo>
                    <a:pt x="1558" y="83344"/>
                  </a:lnTo>
                  <a:lnTo>
                    <a:pt x="0" y="97013"/>
                  </a:lnTo>
                  <a:lnTo>
                    <a:pt x="774" y="101386"/>
                  </a:lnTo>
                  <a:lnTo>
                    <a:pt x="9145" y="118180"/>
                  </a:lnTo>
                  <a:lnTo>
                    <a:pt x="15607" y="128922"/>
                  </a:lnTo>
                  <a:lnTo>
                    <a:pt x="25093" y="140312"/>
                  </a:lnTo>
                  <a:lnTo>
                    <a:pt x="35924" y="151988"/>
                  </a:lnTo>
                  <a:lnTo>
                    <a:pt x="55824" y="172364"/>
                  </a:lnTo>
                  <a:lnTo>
                    <a:pt x="89215" y="205916"/>
                  </a:lnTo>
                  <a:lnTo>
                    <a:pt x="97953" y="213675"/>
                  </a:lnTo>
                  <a:lnTo>
                    <a:pt x="106756" y="220833"/>
                  </a:lnTo>
                  <a:lnTo>
                    <a:pt x="115600" y="227589"/>
                  </a:lnTo>
                  <a:lnTo>
                    <a:pt x="123481" y="234077"/>
                  </a:lnTo>
                  <a:lnTo>
                    <a:pt x="130720" y="240388"/>
                  </a:lnTo>
                  <a:lnTo>
                    <a:pt x="137529" y="246578"/>
                  </a:lnTo>
                  <a:lnTo>
                    <a:pt x="145046" y="252690"/>
                  </a:lnTo>
                  <a:lnTo>
                    <a:pt x="153034" y="258749"/>
                  </a:lnTo>
                  <a:lnTo>
                    <a:pt x="161335" y="264772"/>
                  </a:lnTo>
                  <a:lnTo>
                    <a:pt x="168854" y="270773"/>
                  </a:lnTo>
                  <a:lnTo>
                    <a:pt x="175851" y="276757"/>
                  </a:lnTo>
                  <a:lnTo>
                    <a:pt x="187925" y="287706"/>
                  </a:lnTo>
                  <a:lnTo>
                    <a:pt x="200300" y="298456"/>
                  </a:lnTo>
                  <a:lnTo>
                    <a:pt x="213370" y="305237"/>
                  </a:lnTo>
                  <a:lnTo>
                    <a:pt x="216443" y="307670"/>
                  </a:lnTo>
                  <a:lnTo>
                    <a:pt x="218491" y="310285"/>
                  </a:lnTo>
                  <a:lnTo>
                    <a:pt x="219856" y="313021"/>
                  </a:lnTo>
                  <a:lnTo>
                    <a:pt x="222048" y="319800"/>
                  </a:lnTo>
                  <a:lnTo>
                    <a:pt x="221235" y="321348"/>
                  </a:lnTo>
                  <a:lnTo>
                    <a:pt x="210111" y="333751"/>
                  </a:lnTo>
                  <a:lnTo>
                    <a:pt x="207324" y="335609"/>
                  </a:lnTo>
                  <a:lnTo>
                    <a:pt x="193077" y="341239"/>
                  </a:lnTo>
                  <a:lnTo>
                    <a:pt x="188031" y="343578"/>
                  </a:lnTo>
                  <a:lnTo>
                    <a:pt x="177133" y="346178"/>
                  </a:lnTo>
                  <a:lnTo>
                    <a:pt x="164681" y="347333"/>
                  </a:lnTo>
                  <a:lnTo>
                    <a:pt x="157194" y="347641"/>
                  </a:lnTo>
                  <a:lnTo>
                    <a:pt x="149226" y="347846"/>
                  </a:lnTo>
                  <a:lnTo>
                    <a:pt x="141929" y="348975"/>
                  </a:lnTo>
                  <a:lnTo>
                    <a:pt x="135081" y="350720"/>
                  </a:lnTo>
                  <a:lnTo>
                    <a:pt x="105091" y="360650"/>
                  </a:lnTo>
                  <a:lnTo>
                    <a:pt x="97623" y="363464"/>
                  </a:lnTo>
                  <a:lnTo>
                    <a:pt x="90661" y="366332"/>
                  </a:lnTo>
                  <a:lnTo>
                    <a:pt x="77633" y="371173"/>
                  </a:lnTo>
                  <a:lnTo>
                    <a:pt x="65228" y="373325"/>
                  </a:lnTo>
                  <a:lnTo>
                    <a:pt x="55746" y="376927"/>
                  </a:lnTo>
                  <a:lnTo>
                    <a:pt x="44830" y="384533"/>
                  </a:lnTo>
                  <a:lnTo>
                    <a:pt x="32252" y="395992"/>
                  </a:lnTo>
                  <a:lnTo>
                    <a:pt x="18982" y="409011"/>
                  </a:lnTo>
                  <a:lnTo>
                    <a:pt x="18389" y="410588"/>
                  </a:lnTo>
                  <a:lnTo>
                    <a:pt x="17731" y="414985"/>
                  </a:lnTo>
                  <a:lnTo>
                    <a:pt x="18548" y="417547"/>
                  </a:lnTo>
                  <a:lnTo>
                    <a:pt x="22100" y="423040"/>
                  </a:lnTo>
                  <a:lnTo>
                    <a:pt x="24437" y="424901"/>
                  </a:lnTo>
                  <a:lnTo>
                    <a:pt x="26987" y="426142"/>
                  </a:lnTo>
                  <a:lnTo>
                    <a:pt x="37962" y="430534"/>
                  </a:lnTo>
                  <a:lnTo>
                    <a:pt x="48258" y="435426"/>
                  </a:lnTo>
                  <a:lnTo>
                    <a:pt x="59449" y="440908"/>
                  </a:lnTo>
                  <a:lnTo>
                    <a:pt x="66203" y="443759"/>
                  </a:lnTo>
                  <a:lnTo>
                    <a:pt x="73682" y="446652"/>
                  </a:lnTo>
                  <a:lnTo>
                    <a:pt x="81645" y="449572"/>
                  </a:lnTo>
                  <a:lnTo>
                    <a:pt x="89931" y="453504"/>
                  </a:lnTo>
                  <a:lnTo>
                    <a:pt x="98431" y="458109"/>
                  </a:lnTo>
                  <a:lnTo>
                    <a:pt x="107074" y="463163"/>
                  </a:lnTo>
                  <a:lnTo>
                    <a:pt x="115813" y="467526"/>
                  </a:lnTo>
                  <a:lnTo>
                    <a:pt x="124615" y="471426"/>
                  </a:lnTo>
                  <a:lnTo>
                    <a:pt x="133460" y="475018"/>
                  </a:lnTo>
                  <a:lnTo>
                    <a:pt x="142333" y="478405"/>
                  </a:lnTo>
                  <a:lnTo>
                    <a:pt x="160129" y="484814"/>
                  </a:lnTo>
                  <a:lnTo>
                    <a:pt x="186883" y="494000"/>
                  </a:lnTo>
                  <a:lnTo>
                    <a:pt x="196800" y="497013"/>
                  </a:lnTo>
                  <a:lnTo>
                    <a:pt x="228726" y="505994"/>
                  </a:lnTo>
                  <a:lnTo>
                    <a:pt x="248136" y="511959"/>
                  </a:lnTo>
                  <a:lnTo>
                    <a:pt x="302845" y="529827"/>
                  </a:lnTo>
                  <a:lnTo>
                    <a:pt x="310819" y="531811"/>
                  </a:lnTo>
                  <a:lnTo>
                    <a:pt x="318119" y="533135"/>
                  </a:lnTo>
                  <a:lnTo>
                    <a:pt x="324971" y="534016"/>
                  </a:lnTo>
                  <a:lnTo>
                    <a:pt x="332515" y="535597"/>
                  </a:lnTo>
                  <a:lnTo>
                    <a:pt x="340520" y="537643"/>
                  </a:lnTo>
                  <a:lnTo>
                    <a:pt x="348834" y="539999"/>
                  </a:lnTo>
                  <a:lnTo>
                    <a:pt x="356361" y="541569"/>
                  </a:lnTo>
                  <a:lnTo>
                    <a:pt x="363364" y="542616"/>
                  </a:lnTo>
                  <a:lnTo>
                    <a:pt x="376435" y="543779"/>
                  </a:lnTo>
                  <a:lnTo>
                    <a:pt x="388860" y="544297"/>
                  </a:lnTo>
                  <a:lnTo>
                    <a:pt x="402270" y="544588"/>
                  </a:lnTo>
                  <a:lnTo>
                    <a:pt x="419040" y="5447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76"/>
            <p:cNvSpPr/>
            <p:nvPr/>
          </p:nvSpPr>
          <p:spPr>
            <a:xfrm>
              <a:off x="3680437" y="5045273"/>
              <a:ext cx="221837" cy="723306"/>
            </a:xfrm>
            <a:custGeom>
              <a:avLst/>
              <a:gdLst/>
              <a:ahLst/>
              <a:cxnLst/>
              <a:rect l="0" t="0" r="0" b="0"/>
              <a:pathLst>
                <a:path w="221837" h="723306">
                  <a:moveTo>
                    <a:pt x="221836" y="0"/>
                  </a:moveTo>
                  <a:lnTo>
                    <a:pt x="221836" y="4740"/>
                  </a:lnTo>
                  <a:lnTo>
                    <a:pt x="220843" y="7129"/>
                  </a:lnTo>
                  <a:lnTo>
                    <a:pt x="214707" y="15231"/>
                  </a:lnTo>
                  <a:lnTo>
                    <a:pt x="209407" y="20991"/>
                  </a:lnTo>
                  <a:lnTo>
                    <a:pt x="207597" y="23916"/>
                  </a:lnTo>
                  <a:lnTo>
                    <a:pt x="204057" y="32773"/>
                  </a:lnTo>
                  <a:lnTo>
                    <a:pt x="199713" y="38709"/>
                  </a:lnTo>
                  <a:lnTo>
                    <a:pt x="196173" y="42673"/>
                  </a:lnTo>
                  <a:lnTo>
                    <a:pt x="186949" y="52370"/>
                  </a:lnTo>
                  <a:lnTo>
                    <a:pt x="182703" y="57733"/>
                  </a:lnTo>
                  <a:lnTo>
                    <a:pt x="178880" y="63294"/>
                  </a:lnTo>
                  <a:lnTo>
                    <a:pt x="171987" y="74763"/>
                  </a:lnTo>
                  <a:lnTo>
                    <a:pt x="165616" y="86476"/>
                  </a:lnTo>
                  <a:lnTo>
                    <a:pt x="161535" y="93369"/>
                  </a:lnTo>
                  <a:lnTo>
                    <a:pt x="151710" y="108966"/>
                  </a:lnTo>
                  <a:lnTo>
                    <a:pt x="147304" y="116300"/>
                  </a:lnTo>
                  <a:lnTo>
                    <a:pt x="143375" y="123174"/>
                  </a:lnTo>
                  <a:lnTo>
                    <a:pt x="139763" y="129741"/>
                  </a:lnTo>
                  <a:lnTo>
                    <a:pt x="135371" y="137095"/>
                  </a:lnTo>
                  <a:lnTo>
                    <a:pt x="125199" y="153205"/>
                  </a:lnTo>
                  <a:lnTo>
                    <a:pt x="108315" y="179008"/>
                  </a:lnTo>
                  <a:lnTo>
                    <a:pt x="103492" y="186808"/>
                  </a:lnTo>
                  <a:lnTo>
                    <a:pt x="99283" y="193992"/>
                  </a:lnTo>
                  <a:lnTo>
                    <a:pt x="95486" y="200765"/>
                  </a:lnTo>
                  <a:lnTo>
                    <a:pt x="85974" y="218875"/>
                  </a:lnTo>
                  <a:lnTo>
                    <a:pt x="80660" y="229260"/>
                  </a:lnTo>
                  <a:lnTo>
                    <a:pt x="75133" y="239161"/>
                  </a:lnTo>
                  <a:lnTo>
                    <a:pt x="69463" y="248737"/>
                  </a:lnTo>
                  <a:lnTo>
                    <a:pt x="63699" y="258098"/>
                  </a:lnTo>
                  <a:lnTo>
                    <a:pt x="58865" y="267315"/>
                  </a:lnTo>
                  <a:lnTo>
                    <a:pt x="54650" y="276437"/>
                  </a:lnTo>
                  <a:lnTo>
                    <a:pt x="50847" y="285494"/>
                  </a:lnTo>
                  <a:lnTo>
                    <a:pt x="46327" y="295501"/>
                  </a:lnTo>
                  <a:lnTo>
                    <a:pt x="36015" y="317204"/>
                  </a:lnTo>
                  <a:lnTo>
                    <a:pt x="31478" y="327555"/>
                  </a:lnTo>
                  <a:lnTo>
                    <a:pt x="27462" y="337432"/>
                  </a:lnTo>
                  <a:lnTo>
                    <a:pt x="23792" y="346994"/>
                  </a:lnTo>
                  <a:lnTo>
                    <a:pt x="17069" y="368201"/>
                  </a:lnTo>
                  <a:lnTo>
                    <a:pt x="13887" y="379413"/>
                  </a:lnTo>
                  <a:lnTo>
                    <a:pt x="11766" y="390856"/>
                  </a:lnTo>
                  <a:lnTo>
                    <a:pt x="10352" y="402453"/>
                  </a:lnTo>
                  <a:lnTo>
                    <a:pt x="9409" y="414154"/>
                  </a:lnTo>
                  <a:lnTo>
                    <a:pt x="7788" y="425923"/>
                  </a:lnTo>
                  <a:lnTo>
                    <a:pt x="5715" y="437738"/>
                  </a:lnTo>
                  <a:lnTo>
                    <a:pt x="3342" y="449583"/>
                  </a:lnTo>
                  <a:lnTo>
                    <a:pt x="1759" y="461448"/>
                  </a:lnTo>
                  <a:lnTo>
                    <a:pt x="704" y="473328"/>
                  </a:lnTo>
                  <a:lnTo>
                    <a:pt x="0" y="485216"/>
                  </a:lnTo>
                  <a:lnTo>
                    <a:pt x="524" y="498102"/>
                  </a:lnTo>
                  <a:lnTo>
                    <a:pt x="1865" y="511654"/>
                  </a:lnTo>
                  <a:lnTo>
                    <a:pt x="3751" y="525650"/>
                  </a:lnTo>
                  <a:lnTo>
                    <a:pt x="6000" y="538949"/>
                  </a:lnTo>
                  <a:lnTo>
                    <a:pt x="8492" y="551783"/>
                  </a:lnTo>
                  <a:lnTo>
                    <a:pt x="19621" y="605639"/>
                  </a:lnTo>
                  <a:lnTo>
                    <a:pt x="23526" y="620056"/>
                  </a:lnTo>
                  <a:lnTo>
                    <a:pt x="28114" y="634629"/>
                  </a:lnTo>
                  <a:lnTo>
                    <a:pt x="44994" y="684180"/>
                  </a:lnTo>
                  <a:lnTo>
                    <a:pt x="51628" y="701286"/>
                  </a:lnTo>
                  <a:lnTo>
                    <a:pt x="61102" y="7233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77"/>
            <p:cNvSpPr/>
            <p:nvPr/>
          </p:nvSpPr>
          <p:spPr>
            <a:xfrm>
              <a:off x="4152304" y="5189435"/>
              <a:ext cx="267892" cy="409480"/>
            </a:xfrm>
            <a:custGeom>
              <a:avLst/>
              <a:gdLst/>
              <a:ahLst/>
              <a:cxnLst/>
              <a:rect l="0" t="0" r="0" b="0"/>
              <a:pathLst>
                <a:path w="267892" h="409480">
                  <a:moveTo>
                    <a:pt x="0" y="70150"/>
                  </a:moveTo>
                  <a:lnTo>
                    <a:pt x="0" y="62462"/>
                  </a:lnTo>
                  <a:lnTo>
                    <a:pt x="7129" y="54337"/>
                  </a:lnTo>
                  <a:lnTo>
                    <a:pt x="12429" y="48901"/>
                  </a:lnTo>
                  <a:lnTo>
                    <a:pt x="14239" y="46062"/>
                  </a:lnTo>
                  <a:lnTo>
                    <a:pt x="17779" y="37326"/>
                  </a:lnTo>
                  <a:lnTo>
                    <a:pt x="22123" y="31419"/>
                  </a:lnTo>
                  <a:lnTo>
                    <a:pt x="30007" y="25486"/>
                  </a:lnTo>
                  <a:lnTo>
                    <a:pt x="34888" y="22515"/>
                  </a:lnTo>
                  <a:lnTo>
                    <a:pt x="42956" y="16568"/>
                  </a:lnTo>
                  <a:lnTo>
                    <a:pt x="46497" y="13593"/>
                  </a:lnTo>
                  <a:lnTo>
                    <a:pt x="50842" y="11609"/>
                  </a:lnTo>
                  <a:lnTo>
                    <a:pt x="55722" y="10287"/>
                  </a:lnTo>
                  <a:lnTo>
                    <a:pt x="60961" y="9405"/>
                  </a:lnTo>
                  <a:lnTo>
                    <a:pt x="65445" y="8818"/>
                  </a:lnTo>
                  <a:lnTo>
                    <a:pt x="73074" y="8165"/>
                  </a:lnTo>
                  <a:lnTo>
                    <a:pt x="77489" y="6998"/>
                  </a:lnTo>
                  <a:lnTo>
                    <a:pt x="82418" y="5230"/>
                  </a:lnTo>
                  <a:lnTo>
                    <a:pt x="87687" y="3057"/>
                  </a:lnTo>
                  <a:lnTo>
                    <a:pt x="92193" y="1610"/>
                  </a:lnTo>
                  <a:lnTo>
                    <a:pt x="99845" y="0"/>
                  </a:lnTo>
                  <a:lnTo>
                    <a:pt x="104266" y="564"/>
                  </a:lnTo>
                  <a:lnTo>
                    <a:pt x="109198" y="1931"/>
                  </a:lnTo>
                  <a:lnTo>
                    <a:pt x="114471" y="3835"/>
                  </a:lnTo>
                  <a:lnTo>
                    <a:pt x="119970" y="5104"/>
                  </a:lnTo>
                  <a:lnTo>
                    <a:pt x="125621" y="5950"/>
                  </a:lnTo>
                  <a:lnTo>
                    <a:pt x="131372" y="6514"/>
                  </a:lnTo>
                  <a:lnTo>
                    <a:pt x="137191" y="7883"/>
                  </a:lnTo>
                  <a:lnTo>
                    <a:pt x="143054" y="9787"/>
                  </a:lnTo>
                  <a:lnTo>
                    <a:pt x="148948" y="12049"/>
                  </a:lnTo>
                  <a:lnTo>
                    <a:pt x="154861" y="14549"/>
                  </a:lnTo>
                  <a:lnTo>
                    <a:pt x="160788" y="17207"/>
                  </a:lnTo>
                  <a:lnTo>
                    <a:pt x="172664" y="22808"/>
                  </a:lnTo>
                  <a:lnTo>
                    <a:pt x="202410" y="37445"/>
                  </a:lnTo>
                  <a:lnTo>
                    <a:pt x="207370" y="40410"/>
                  </a:lnTo>
                  <a:lnTo>
                    <a:pt x="215527" y="46349"/>
                  </a:lnTo>
                  <a:lnTo>
                    <a:pt x="220082" y="49322"/>
                  </a:lnTo>
                  <a:lnTo>
                    <a:pt x="225105" y="52296"/>
                  </a:lnTo>
                  <a:lnTo>
                    <a:pt x="230437" y="55271"/>
                  </a:lnTo>
                  <a:lnTo>
                    <a:pt x="234984" y="58247"/>
                  </a:lnTo>
                  <a:lnTo>
                    <a:pt x="242682" y="64198"/>
                  </a:lnTo>
                  <a:lnTo>
                    <a:pt x="245132" y="68166"/>
                  </a:lnTo>
                  <a:lnTo>
                    <a:pt x="247854" y="77867"/>
                  </a:lnTo>
                  <a:lnTo>
                    <a:pt x="251710" y="86148"/>
                  </a:lnTo>
                  <a:lnTo>
                    <a:pt x="254127" y="89745"/>
                  </a:lnTo>
                  <a:lnTo>
                    <a:pt x="256812" y="99034"/>
                  </a:lnTo>
                  <a:lnTo>
                    <a:pt x="257529" y="104289"/>
                  </a:lnTo>
                  <a:lnTo>
                    <a:pt x="255679" y="115420"/>
                  </a:lnTo>
                  <a:lnTo>
                    <a:pt x="252541" y="126981"/>
                  </a:lnTo>
                  <a:lnTo>
                    <a:pt x="251147" y="138734"/>
                  </a:lnTo>
                  <a:lnTo>
                    <a:pt x="247881" y="150572"/>
                  </a:lnTo>
                  <a:lnTo>
                    <a:pt x="243123" y="161456"/>
                  </a:lnTo>
                  <a:lnTo>
                    <a:pt x="234866" y="174154"/>
                  </a:lnTo>
                  <a:lnTo>
                    <a:pt x="229070" y="184504"/>
                  </a:lnTo>
                  <a:lnTo>
                    <a:pt x="225143" y="190043"/>
                  </a:lnTo>
                  <a:lnTo>
                    <a:pt x="220540" y="195720"/>
                  </a:lnTo>
                  <a:lnTo>
                    <a:pt x="215488" y="201488"/>
                  </a:lnTo>
                  <a:lnTo>
                    <a:pt x="210135" y="207318"/>
                  </a:lnTo>
                  <a:lnTo>
                    <a:pt x="198896" y="219087"/>
                  </a:lnTo>
                  <a:lnTo>
                    <a:pt x="194113" y="225005"/>
                  </a:lnTo>
                  <a:lnTo>
                    <a:pt x="186153" y="236870"/>
                  </a:lnTo>
                  <a:lnTo>
                    <a:pt x="179307" y="248759"/>
                  </a:lnTo>
                  <a:lnTo>
                    <a:pt x="172958" y="260657"/>
                  </a:lnTo>
                  <a:lnTo>
                    <a:pt x="166828" y="272559"/>
                  </a:lnTo>
                  <a:lnTo>
                    <a:pt x="160797" y="281819"/>
                  </a:lnTo>
                  <a:lnTo>
                    <a:pt x="154809" y="289241"/>
                  </a:lnTo>
                  <a:lnTo>
                    <a:pt x="148840" y="295847"/>
                  </a:lnTo>
                  <a:lnTo>
                    <a:pt x="146852" y="299990"/>
                  </a:lnTo>
                  <a:lnTo>
                    <a:pt x="144643" y="309885"/>
                  </a:lnTo>
                  <a:lnTo>
                    <a:pt x="143399" y="321871"/>
                  </a:lnTo>
                  <a:lnTo>
                    <a:pt x="143030" y="331706"/>
                  </a:lnTo>
                  <a:lnTo>
                    <a:pt x="143971" y="334810"/>
                  </a:lnTo>
                  <a:lnTo>
                    <a:pt x="147662" y="340904"/>
                  </a:lnTo>
                  <a:lnTo>
                    <a:pt x="155317" y="349914"/>
                  </a:lnTo>
                  <a:lnTo>
                    <a:pt x="160100" y="352902"/>
                  </a:lnTo>
                  <a:lnTo>
                    <a:pt x="166264" y="355885"/>
                  </a:lnTo>
                  <a:lnTo>
                    <a:pt x="173351" y="358867"/>
                  </a:lnTo>
                  <a:lnTo>
                    <a:pt x="180059" y="362839"/>
                  </a:lnTo>
                  <a:lnTo>
                    <a:pt x="186516" y="367471"/>
                  </a:lnTo>
                  <a:lnTo>
                    <a:pt x="192805" y="372544"/>
                  </a:lnTo>
                  <a:lnTo>
                    <a:pt x="199974" y="376918"/>
                  </a:lnTo>
                  <a:lnTo>
                    <a:pt x="207730" y="380826"/>
                  </a:lnTo>
                  <a:lnTo>
                    <a:pt x="215877" y="384424"/>
                  </a:lnTo>
                  <a:lnTo>
                    <a:pt x="224285" y="387814"/>
                  </a:lnTo>
                  <a:lnTo>
                    <a:pt x="241565" y="394228"/>
                  </a:lnTo>
                  <a:lnTo>
                    <a:pt x="248356" y="397327"/>
                  </a:lnTo>
                  <a:lnTo>
                    <a:pt x="253875" y="400385"/>
                  </a:lnTo>
                  <a:lnTo>
                    <a:pt x="267891" y="4094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78"/>
            <p:cNvSpPr/>
            <p:nvPr/>
          </p:nvSpPr>
          <p:spPr>
            <a:xfrm>
              <a:off x="4616648" y="5509617"/>
              <a:ext cx="151806" cy="214313"/>
            </a:xfrm>
            <a:custGeom>
              <a:avLst/>
              <a:gdLst/>
              <a:ahLst/>
              <a:cxnLst/>
              <a:rect l="0" t="0" r="0" b="0"/>
              <a:pathLst>
                <a:path w="151806" h="214313">
                  <a:moveTo>
                    <a:pt x="151805" y="0"/>
                  </a:moveTo>
                  <a:lnTo>
                    <a:pt x="147065" y="0"/>
                  </a:lnTo>
                  <a:lnTo>
                    <a:pt x="145667" y="991"/>
                  </a:lnTo>
                  <a:lnTo>
                    <a:pt x="144736" y="2645"/>
                  </a:lnTo>
                  <a:lnTo>
                    <a:pt x="142710" y="8121"/>
                  </a:lnTo>
                  <a:lnTo>
                    <a:pt x="140780" y="12359"/>
                  </a:lnTo>
                  <a:lnTo>
                    <a:pt x="138502" y="17169"/>
                  </a:lnTo>
                  <a:lnTo>
                    <a:pt x="135991" y="21368"/>
                  </a:lnTo>
                  <a:lnTo>
                    <a:pt x="133324" y="25159"/>
                  </a:lnTo>
                  <a:lnTo>
                    <a:pt x="130555" y="28679"/>
                  </a:lnTo>
                  <a:lnTo>
                    <a:pt x="126724" y="33009"/>
                  </a:lnTo>
                  <a:lnTo>
                    <a:pt x="117176" y="43114"/>
                  </a:lnTo>
                  <a:lnTo>
                    <a:pt x="112844" y="48585"/>
                  </a:lnTo>
                  <a:lnTo>
                    <a:pt x="108963" y="54219"/>
                  </a:lnTo>
                  <a:lnTo>
                    <a:pt x="105385" y="59958"/>
                  </a:lnTo>
                  <a:lnTo>
                    <a:pt x="101014" y="65769"/>
                  </a:lnTo>
                  <a:lnTo>
                    <a:pt x="96116" y="71627"/>
                  </a:lnTo>
                  <a:lnTo>
                    <a:pt x="90866" y="77517"/>
                  </a:lnTo>
                  <a:lnTo>
                    <a:pt x="86374" y="84420"/>
                  </a:lnTo>
                  <a:lnTo>
                    <a:pt x="82388" y="91998"/>
                  </a:lnTo>
                  <a:lnTo>
                    <a:pt x="78737" y="100027"/>
                  </a:lnTo>
                  <a:lnTo>
                    <a:pt x="74320" y="107365"/>
                  </a:lnTo>
                  <a:lnTo>
                    <a:pt x="69390" y="114240"/>
                  </a:lnTo>
                  <a:lnTo>
                    <a:pt x="64120" y="120808"/>
                  </a:lnTo>
                  <a:lnTo>
                    <a:pt x="58622" y="128164"/>
                  </a:lnTo>
                  <a:lnTo>
                    <a:pt x="47220" y="144274"/>
                  </a:lnTo>
                  <a:lnTo>
                    <a:pt x="41402" y="151745"/>
                  </a:lnTo>
                  <a:lnTo>
                    <a:pt x="35539" y="158711"/>
                  </a:lnTo>
                  <a:lnTo>
                    <a:pt x="29645" y="165338"/>
                  </a:lnTo>
                  <a:lnTo>
                    <a:pt x="24725" y="171741"/>
                  </a:lnTo>
                  <a:lnTo>
                    <a:pt x="20451" y="177994"/>
                  </a:lnTo>
                  <a:lnTo>
                    <a:pt x="16611" y="184147"/>
                  </a:lnTo>
                  <a:lnTo>
                    <a:pt x="14051" y="189241"/>
                  </a:lnTo>
                  <a:lnTo>
                    <a:pt x="12344" y="193630"/>
                  </a:lnTo>
                  <a:lnTo>
                    <a:pt x="11205" y="197547"/>
                  </a:lnTo>
                  <a:lnTo>
                    <a:pt x="9455" y="201151"/>
                  </a:lnTo>
                  <a:lnTo>
                    <a:pt x="7295" y="204546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479"/>
            <p:cNvSpPr/>
            <p:nvPr/>
          </p:nvSpPr>
          <p:spPr>
            <a:xfrm>
              <a:off x="4938117" y="5206007"/>
              <a:ext cx="151805" cy="383978"/>
            </a:xfrm>
            <a:custGeom>
              <a:avLst/>
              <a:gdLst/>
              <a:ahLst/>
              <a:cxnLst/>
              <a:rect l="0" t="0" r="0" b="0"/>
              <a:pathLst>
                <a:path w="151805" h="383978">
                  <a:moveTo>
                    <a:pt x="151804" y="0"/>
                  </a:moveTo>
                  <a:lnTo>
                    <a:pt x="151804" y="4740"/>
                  </a:lnTo>
                  <a:lnTo>
                    <a:pt x="150812" y="7129"/>
                  </a:lnTo>
                  <a:lnTo>
                    <a:pt x="147064" y="12429"/>
                  </a:lnTo>
                  <a:lnTo>
                    <a:pt x="145667" y="16223"/>
                  </a:lnTo>
                  <a:lnTo>
                    <a:pt x="144116" y="25731"/>
                  </a:lnTo>
                  <a:lnTo>
                    <a:pt x="143702" y="32037"/>
                  </a:lnTo>
                  <a:lnTo>
                    <a:pt x="143426" y="39218"/>
                  </a:lnTo>
                  <a:lnTo>
                    <a:pt x="143242" y="46981"/>
                  </a:lnTo>
                  <a:lnTo>
                    <a:pt x="142128" y="54142"/>
                  </a:lnTo>
                  <a:lnTo>
                    <a:pt x="140392" y="60899"/>
                  </a:lnTo>
                  <a:lnTo>
                    <a:pt x="130478" y="90743"/>
                  </a:lnTo>
                  <a:lnTo>
                    <a:pt x="128657" y="99191"/>
                  </a:lnTo>
                  <a:lnTo>
                    <a:pt x="127443" y="107800"/>
                  </a:lnTo>
                  <a:lnTo>
                    <a:pt x="126634" y="116515"/>
                  </a:lnTo>
                  <a:lnTo>
                    <a:pt x="124110" y="125301"/>
                  </a:lnTo>
                  <a:lnTo>
                    <a:pt x="120443" y="134136"/>
                  </a:lnTo>
                  <a:lnTo>
                    <a:pt x="116014" y="143002"/>
                  </a:lnTo>
                  <a:lnTo>
                    <a:pt x="112069" y="151889"/>
                  </a:lnTo>
                  <a:lnTo>
                    <a:pt x="108447" y="160791"/>
                  </a:lnTo>
                  <a:lnTo>
                    <a:pt x="105040" y="169702"/>
                  </a:lnTo>
                  <a:lnTo>
                    <a:pt x="100785" y="179611"/>
                  </a:lnTo>
                  <a:lnTo>
                    <a:pt x="90764" y="201205"/>
                  </a:lnTo>
                  <a:lnTo>
                    <a:pt x="85314" y="211527"/>
                  </a:lnTo>
                  <a:lnTo>
                    <a:pt x="79696" y="221385"/>
                  </a:lnTo>
                  <a:lnTo>
                    <a:pt x="73967" y="230935"/>
                  </a:lnTo>
                  <a:lnTo>
                    <a:pt x="69154" y="240276"/>
                  </a:lnTo>
                  <a:lnTo>
                    <a:pt x="64955" y="249481"/>
                  </a:lnTo>
                  <a:lnTo>
                    <a:pt x="61163" y="258594"/>
                  </a:lnTo>
                  <a:lnTo>
                    <a:pt x="56649" y="267646"/>
                  </a:lnTo>
                  <a:lnTo>
                    <a:pt x="51657" y="276657"/>
                  </a:lnTo>
                  <a:lnTo>
                    <a:pt x="46344" y="285641"/>
                  </a:lnTo>
                  <a:lnTo>
                    <a:pt x="41810" y="294608"/>
                  </a:lnTo>
                  <a:lnTo>
                    <a:pt x="37795" y="303561"/>
                  </a:lnTo>
                  <a:lnTo>
                    <a:pt x="34126" y="312507"/>
                  </a:lnTo>
                  <a:lnTo>
                    <a:pt x="29696" y="321447"/>
                  </a:lnTo>
                  <a:lnTo>
                    <a:pt x="24758" y="330384"/>
                  </a:lnTo>
                  <a:lnTo>
                    <a:pt x="19482" y="339319"/>
                  </a:lnTo>
                  <a:lnTo>
                    <a:pt x="15964" y="347259"/>
                  </a:lnTo>
                  <a:lnTo>
                    <a:pt x="13619" y="354538"/>
                  </a:lnTo>
                  <a:lnTo>
                    <a:pt x="12056" y="361374"/>
                  </a:lnTo>
                  <a:lnTo>
                    <a:pt x="7673" y="371616"/>
                  </a:lnTo>
                  <a:lnTo>
                    <a:pt x="0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480"/>
            <p:cNvSpPr/>
            <p:nvPr/>
          </p:nvSpPr>
          <p:spPr>
            <a:xfrm>
              <a:off x="4848864" y="5206007"/>
              <a:ext cx="357144" cy="196409"/>
            </a:xfrm>
            <a:custGeom>
              <a:avLst/>
              <a:gdLst/>
              <a:ahLst/>
              <a:cxnLst/>
              <a:rect l="0" t="0" r="0" b="0"/>
              <a:pathLst>
                <a:path w="357144" h="196409">
                  <a:moveTo>
                    <a:pt x="44604" y="0"/>
                  </a:moveTo>
                  <a:lnTo>
                    <a:pt x="44604" y="12429"/>
                  </a:lnTo>
                  <a:lnTo>
                    <a:pt x="43612" y="15232"/>
                  </a:lnTo>
                  <a:lnTo>
                    <a:pt x="39864" y="20991"/>
                  </a:lnTo>
                  <a:lnTo>
                    <a:pt x="37536" y="26858"/>
                  </a:lnTo>
                  <a:lnTo>
                    <a:pt x="36916" y="29812"/>
                  </a:lnTo>
                  <a:lnTo>
                    <a:pt x="33580" y="35739"/>
                  </a:lnTo>
                  <a:lnTo>
                    <a:pt x="31302" y="38709"/>
                  </a:lnTo>
                  <a:lnTo>
                    <a:pt x="29783" y="42673"/>
                  </a:lnTo>
                  <a:lnTo>
                    <a:pt x="28770" y="47301"/>
                  </a:lnTo>
                  <a:lnTo>
                    <a:pt x="28095" y="52370"/>
                  </a:lnTo>
                  <a:lnTo>
                    <a:pt x="26653" y="57734"/>
                  </a:lnTo>
                  <a:lnTo>
                    <a:pt x="24699" y="63294"/>
                  </a:lnTo>
                  <a:lnTo>
                    <a:pt x="22404" y="68985"/>
                  </a:lnTo>
                  <a:lnTo>
                    <a:pt x="19883" y="74764"/>
                  </a:lnTo>
                  <a:lnTo>
                    <a:pt x="14434" y="86476"/>
                  </a:lnTo>
                  <a:lnTo>
                    <a:pt x="11593" y="91385"/>
                  </a:lnTo>
                  <a:lnTo>
                    <a:pt x="8706" y="95650"/>
                  </a:lnTo>
                  <a:lnTo>
                    <a:pt x="5789" y="99485"/>
                  </a:lnTo>
                  <a:lnTo>
                    <a:pt x="3845" y="104027"/>
                  </a:lnTo>
                  <a:lnTo>
                    <a:pt x="2548" y="109038"/>
                  </a:lnTo>
                  <a:lnTo>
                    <a:pt x="1684" y="114365"/>
                  </a:lnTo>
                  <a:lnTo>
                    <a:pt x="1108" y="119899"/>
                  </a:lnTo>
                  <a:lnTo>
                    <a:pt x="724" y="125574"/>
                  </a:lnTo>
                  <a:lnTo>
                    <a:pt x="297" y="136178"/>
                  </a:lnTo>
                  <a:lnTo>
                    <a:pt x="57" y="147726"/>
                  </a:lnTo>
                  <a:lnTo>
                    <a:pt x="0" y="154291"/>
                  </a:lnTo>
                  <a:lnTo>
                    <a:pt x="977" y="157431"/>
                  </a:lnTo>
                  <a:lnTo>
                    <a:pt x="4709" y="163566"/>
                  </a:lnTo>
                  <a:lnTo>
                    <a:pt x="9676" y="169600"/>
                  </a:lnTo>
                  <a:lnTo>
                    <a:pt x="15190" y="175589"/>
                  </a:lnTo>
                  <a:lnTo>
                    <a:pt x="20948" y="181558"/>
                  </a:lnTo>
                  <a:lnTo>
                    <a:pt x="29459" y="187518"/>
                  </a:lnTo>
                  <a:lnTo>
                    <a:pt x="34508" y="190496"/>
                  </a:lnTo>
                  <a:lnTo>
                    <a:pt x="45409" y="193806"/>
                  </a:lnTo>
                  <a:lnTo>
                    <a:pt x="51093" y="194688"/>
                  </a:lnTo>
                  <a:lnTo>
                    <a:pt x="57860" y="195277"/>
                  </a:lnTo>
                  <a:lnTo>
                    <a:pt x="65348" y="195669"/>
                  </a:lnTo>
                  <a:lnTo>
                    <a:pt x="81605" y="196105"/>
                  </a:lnTo>
                  <a:lnTo>
                    <a:pt x="125140" y="196408"/>
                  </a:lnTo>
                  <a:lnTo>
                    <a:pt x="134014" y="195431"/>
                  </a:lnTo>
                  <a:lnTo>
                    <a:pt x="142906" y="193787"/>
                  </a:lnTo>
                  <a:lnTo>
                    <a:pt x="151811" y="191700"/>
                  </a:lnTo>
                  <a:lnTo>
                    <a:pt x="160724" y="190308"/>
                  </a:lnTo>
                  <a:lnTo>
                    <a:pt x="169642" y="189380"/>
                  </a:lnTo>
                  <a:lnTo>
                    <a:pt x="178564" y="188761"/>
                  </a:lnTo>
                  <a:lnTo>
                    <a:pt x="187489" y="187357"/>
                  </a:lnTo>
                  <a:lnTo>
                    <a:pt x="196416" y="185428"/>
                  </a:lnTo>
                  <a:lnTo>
                    <a:pt x="205343" y="183150"/>
                  </a:lnTo>
                  <a:lnTo>
                    <a:pt x="213279" y="181631"/>
                  </a:lnTo>
                  <a:lnTo>
                    <a:pt x="220554" y="180619"/>
                  </a:lnTo>
                  <a:lnTo>
                    <a:pt x="227389" y="179944"/>
                  </a:lnTo>
                  <a:lnTo>
                    <a:pt x="234921" y="178502"/>
                  </a:lnTo>
                  <a:lnTo>
                    <a:pt x="242920" y="176548"/>
                  </a:lnTo>
                  <a:lnTo>
                    <a:pt x="251229" y="174253"/>
                  </a:lnTo>
                  <a:lnTo>
                    <a:pt x="268398" y="169058"/>
                  </a:lnTo>
                  <a:lnTo>
                    <a:pt x="277144" y="166284"/>
                  </a:lnTo>
                  <a:lnTo>
                    <a:pt x="284959" y="163442"/>
                  </a:lnTo>
                  <a:lnTo>
                    <a:pt x="292153" y="160555"/>
                  </a:lnTo>
                  <a:lnTo>
                    <a:pt x="298934" y="157638"/>
                  </a:lnTo>
                  <a:lnTo>
                    <a:pt x="305439" y="155694"/>
                  </a:lnTo>
                  <a:lnTo>
                    <a:pt x="311760" y="154397"/>
                  </a:lnTo>
                  <a:lnTo>
                    <a:pt x="317957" y="153533"/>
                  </a:lnTo>
                  <a:lnTo>
                    <a:pt x="324074" y="151965"/>
                  </a:lnTo>
                  <a:lnTo>
                    <a:pt x="330136" y="149927"/>
                  </a:lnTo>
                  <a:lnTo>
                    <a:pt x="341171" y="146010"/>
                  </a:lnTo>
                  <a:lnTo>
                    <a:pt x="345503" y="144965"/>
                  </a:lnTo>
                  <a:lnTo>
                    <a:pt x="357143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481"/>
            <p:cNvSpPr/>
            <p:nvPr/>
          </p:nvSpPr>
          <p:spPr>
            <a:xfrm>
              <a:off x="5313164" y="5527476"/>
              <a:ext cx="151805" cy="232173"/>
            </a:xfrm>
            <a:custGeom>
              <a:avLst/>
              <a:gdLst/>
              <a:ahLst/>
              <a:cxnLst/>
              <a:rect l="0" t="0" r="0" b="0"/>
              <a:pathLst>
                <a:path w="151805" h="232173">
                  <a:moveTo>
                    <a:pt x="151804" y="0"/>
                  </a:moveTo>
                  <a:lnTo>
                    <a:pt x="151804" y="4740"/>
                  </a:lnTo>
                  <a:lnTo>
                    <a:pt x="150812" y="7129"/>
                  </a:lnTo>
                  <a:lnTo>
                    <a:pt x="147064" y="12429"/>
                  </a:lnTo>
                  <a:lnTo>
                    <a:pt x="145667" y="15231"/>
                  </a:lnTo>
                  <a:lnTo>
                    <a:pt x="144116" y="20991"/>
                  </a:lnTo>
                  <a:lnTo>
                    <a:pt x="142710" y="25900"/>
                  </a:lnTo>
                  <a:lnTo>
                    <a:pt x="138502" y="39292"/>
                  </a:lnTo>
                  <a:lnTo>
                    <a:pt x="134998" y="46039"/>
                  </a:lnTo>
                  <a:lnTo>
                    <a:pt x="130678" y="52521"/>
                  </a:lnTo>
                  <a:lnTo>
                    <a:pt x="125814" y="58826"/>
                  </a:lnTo>
                  <a:lnTo>
                    <a:pt x="121579" y="65014"/>
                  </a:lnTo>
                  <a:lnTo>
                    <a:pt x="117764" y="71124"/>
                  </a:lnTo>
                  <a:lnTo>
                    <a:pt x="114227" y="77181"/>
                  </a:lnTo>
                  <a:lnTo>
                    <a:pt x="109886" y="83205"/>
                  </a:lnTo>
                  <a:lnTo>
                    <a:pt x="105007" y="89204"/>
                  </a:lnTo>
                  <a:lnTo>
                    <a:pt x="99770" y="95188"/>
                  </a:lnTo>
                  <a:lnTo>
                    <a:pt x="94295" y="101162"/>
                  </a:lnTo>
                  <a:lnTo>
                    <a:pt x="82919" y="113091"/>
                  </a:lnTo>
                  <a:lnTo>
                    <a:pt x="77107" y="120042"/>
                  </a:lnTo>
                  <a:lnTo>
                    <a:pt x="71248" y="127653"/>
                  </a:lnTo>
                  <a:lnTo>
                    <a:pt x="65358" y="135703"/>
                  </a:lnTo>
                  <a:lnTo>
                    <a:pt x="60439" y="143055"/>
                  </a:lnTo>
                  <a:lnTo>
                    <a:pt x="56168" y="149941"/>
                  </a:lnTo>
                  <a:lnTo>
                    <a:pt x="52328" y="156515"/>
                  </a:lnTo>
                  <a:lnTo>
                    <a:pt x="42770" y="171757"/>
                  </a:lnTo>
                  <a:lnTo>
                    <a:pt x="37443" y="179989"/>
                  </a:lnTo>
                  <a:lnTo>
                    <a:pt x="32899" y="187461"/>
                  </a:lnTo>
                  <a:lnTo>
                    <a:pt x="28878" y="194428"/>
                  </a:lnTo>
                  <a:lnTo>
                    <a:pt x="25205" y="201056"/>
                  </a:lnTo>
                  <a:lnTo>
                    <a:pt x="21764" y="206467"/>
                  </a:lnTo>
                  <a:lnTo>
                    <a:pt x="18478" y="211066"/>
                  </a:lnTo>
                  <a:lnTo>
                    <a:pt x="15295" y="215125"/>
                  </a:lnTo>
                  <a:lnTo>
                    <a:pt x="12181" y="218823"/>
                  </a:lnTo>
                  <a:lnTo>
                    <a:pt x="9113" y="222281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482"/>
            <p:cNvSpPr/>
            <p:nvPr/>
          </p:nvSpPr>
          <p:spPr>
            <a:xfrm>
              <a:off x="5625703" y="5304234"/>
              <a:ext cx="223243" cy="44649"/>
            </a:xfrm>
            <a:custGeom>
              <a:avLst/>
              <a:gdLst/>
              <a:ahLst/>
              <a:cxnLst/>
              <a:rect l="0" t="0" r="0" b="0"/>
              <a:pathLst>
                <a:path w="223243" h="44649">
                  <a:moveTo>
                    <a:pt x="223242" y="0"/>
                  </a:moveTo>
                  <a:lnTo>
                    <a:pt x="218502" y="0"/>
                  </a:lnTo>
                  <a:lnTo>
                    <a:pt x="216113" y="992"/>
                  </a:lnTo>
                  <a:lnTo>
                    <a:pt x="213528" y="2645"/>
                  </a:lnTo>
                  <a:lnTo>
                    <a:pt x="210813" y="4740"/>
                  </a:lnTo>
                  <a:lnTo>
                    <a:pt x="207018" y="6137"/>
                  </a:lnTo>
                  <a:lnTo>
                    <a:pt x="202504" y="7068"/>
                  </a:lnTo>
                  <a:lnTo>
                    <a:pt x="197510" y="7689"/>
                  </a:lnTo>
                  <a:lnTo>
                    <a:pt x="193189" y="8102"/>
                  </a:lnTo>
                  <a:lnTo>
                    <a:pt x="189316" y="8378"/>
                  </a:lnTo>
                  <a:lnTo>
                    <a:pt x="185742" y="8562"/>
                  </a:lnTo>
                  <a:lnTo>
                    <a:pt x="176478" y="8766"/>
                  </a:lnTo>
                  <a:lnTo>
                    <a:pt x="129109" y="8920"/>
                  </a:lnTo>
                  <a:lnTo>
                    <a:pt x="122784" y="9916"/>
                  </a:lnTo>
                  <a:lnTo>
                    <a:pt x="116582" y="11571"/>
                  </a:lnTo>
                  <a:lnTo>
                    <a:pt x="110463" y="13667"/>
                  </a:lnTo>
                  <a:lnTo>
                    <a:pt x="103408" y="15064"/>
                  </a:lnTo>
                  <a:lnTo>
                    <a:pt x="95727" y="15996"/>
                  </a:lnTo>
                  <a:lnTo>
                    <a:pt x="87630" y="16617"/>
                  </a:lnTo>
                  <a:lnTo>
                    <a:pt x="80248" y="18023"/>
                  </a:lnTo>
                  <a:lnTo>
                    <a:pt x="73342" y="19953"/>
                  </a:lnTo>
                  <a:lnTo>
                    <a:pt x="66754" y="22232"/>
                  </a:lnTo>
                  <a:lnTo>
                    <a:pt x="60377" y="23751"/>
                  </a:lnTo>
                  <a:lnTo>
                    <a:pt x="54142" y="24763"/>
                  </a:lnTo>
                  <a:lnTo>
                    <a:pt x="48001" y="25438"/>
                  </a:lnTo>
                  <a:lnTo>
                    <a:pt x="41922" y="26881"/>
                  </a:lnTo>
                  <a:lnTo>
                    <a:pt x="35886" y="28835"/>
                  </a:lnTo>
                  <a:lnTo>
                    <a:pt x="29877" y="31129"/>
                  </a:lnTo>
                  <a:lnTo>
                    <a:pt x="24878" y="32659"/>
                  </a:lnTo>
                  <a:lnTo>
                    <a:pt x="20555" y="33679"/>
                  </a:lnTo>
                  <a:lnTo>
                    <a:pt x="16679" y="34359"/>
                  </a:lnTo>
                  <a:lnTo>
                    <a:pt x="13103" y="35804"/>
                  </a:lnTo>
                  <a:lnTo>
                    <a:pt x="9728" y="37760"/>
                  </a:lnTo>
                  <a:lnTo>
                    <a:pt x="0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483"/>
            <p:cNvSpPr/>
            <p:nvPr/>
          </p:nvSpPr>
          <p:spPr>
            <a:xfrm>
              <a:off x="5528760" y="5339953"/>
              <a:ext cx="355259" cy="553641"/>
            </a:xfrm>
            <a:custGeom>
              <a:avLst/>
              <a:gdLst/>
              <a:ahLst/>
              <a:cxnLst/>
              <a:rect l="0" t="0" r="0" b="0"/>
              <a:pathLst>
                <a:path w="355259" h="553641">
                  <a:moveTo>
                    <a:pt x="52294" y="0"/>
                  </a:moveTo>
                  <a:lnTo>
                    <a:pt x="44606" y="7688"/>
                  </a:lnTo>
                  <a:lnTo>
                    <a:pt x="43916" y="11024"/>
                  </a:lnTo>
                  <a:lnTo>
                    <a:pt x="43732" y="13302"/>
                  </a:lnTo>
                  <a:lnTo>
                    <a:pt x="42618" y="14821"/>
                  </a:lnTo>
                  <a:lnTo>
                    <a:pt x="40882" y="15834"/>
                  </a:lnTo>
                  <a:lnTo>
                    <a:pt x="38733" y="16509"/>
                  </a:lnTo>
                  <a:lnTo>
                    <a:pt x="36308" y="18943"/>
                  </a:lnTo>
                  <a:lnTo>
                    <a:pt x="30968" y="26939"/>
                  </a:lnTo>
                  <a:lnTo>
                    <a:pt x="27933" y="34463"/>
                  </a:lnTo>
                  <a:lnTo>
                    <a:pt x="27124" y="37858"/>
                  </a:lnTo>
                  <a:lnTo>
                    <a:pt x="23579" y="44276"/>
                  </a:lnTo>
                  <a:lnTo>
                    <a:pt x="13219" y="56481"/>
                  </a:lnTo>
                  <a:lnTo>
                    <a:pt x="11360" y="59482"/>
                  </a:lnTo>
                  <a:lnTo>
                    <a:pt x="9297" y="65462"/>
                  </a:lnTo>
                  <a:lnTo>
                    <a:pt x="8135" y="79148"/>
                  </a:lnTo>
                  <a:lnTo>
                    <a:pt x="6980" y="83522"/>
                  </a:lnTo>
                  <a:lnTo>
                    <a:pt x="642" y="97674"/>
                  </a:lnTo>
                  <a:lnTo>
                    <a:pt x="0" y="100835"/>
                  </a:lnTo>
                  <a:lnTo>
                    <a:pt x="564" y="103934"/>
                  </a:lnTo>
                  <a:lnTo>
                    <a:pt x="5953" y="116037"/>
                  </a:lnTo>
                  <a:lnTo>
                    <a:pt x="6517" y="119030"/>
                  </a:lnTo>
                  <a:lnTo>
                    <a:pt x="9790" y="125001"/>
                  </a:lnTo>
                  <a:lnTo>
                    <a:pt x="19975" y="136918"/>
                  </a:lnTo>
                  <a:lnTo>
                    <a:pt x="22811" y="138904"/>
                  </a:lnTo>
                  <a:lnTo>
                    <a:pt x="42189" y="147092"/>
                  </a:lnTo>
                  <a:lnTo>
                    <a:pt x="70391" y="160898"/>
                  </a:lnTo>
                  <a:lnTo>
                    <a:pt x="94013" y="172673"/>
                  </a:lnTo>
                  <a:lnTo>
                    <a:pt x="99950" y="174646"/>
                  </a:lnTo>
                  <a:lnTo>
                    <a:pt x="105893" y="175962"/>
                  </a:lnTo>
                  <a:lnTo>
                    <a:pt x="111839" y="176838"/>
                  </a:lnTo>
                  <a:lnTo>
                    <a:pt x="117788" y="178416"/>
                  </a:lnTo>
                  <a:lnTo>
                    <a:pt x="123738" y="180460"/>
                  </a:lnTo>
                  <a:lnTo>
                    <a:pt x="129689" y="182814"/>
                  </a:lnTo>
                  <a:lnTo>
                    <a:pt x="135640" y="184384"/>
                  </a:lnTo>
                  <a:lnTo>
                    <a:pt x="141593" y="185430"/>
                  </a:lnTo>
                  <a:lnTo>
                    <a:pt x="147545" y="186128"/>
                  </a:lnTo>
                  <a:lnTo>
                    <a:pt x="154490" y="187585"/>
                  </a:lnTo>
                  <a:lnTo>
                    <a:pt x="162097" y="189548"/>
                  </a:lnTo>
                  <a:lnTo>
                    <a:pt x="170144" y="191850"/>
                  </a:lnTo>
                  <a:lnTo>
                    <a:pt x="177494" y="194376"/>
                  </a:lnTo>
                  <a:lnTo>
                    <a:pt x="184378" y="197053"/>
                  </a:lnTo>
                  <a:lnTo>
                    <a:pt x="190951" y="199830"/>
                  </a:lnTo>
                  <a:lnTo>
                    <a:pt x="203547" y="205560"/>
                  </a:lnTo>
                  <a:lnTo>
                    <a:pt x="209684" y="208478"/>
                  </a:lnTo>
                  <a:lnTo>
                    <a:pt x="216752" y="211415"/>
                  </a:lnTo>
                  <a:lnTo>
                    <a:pt x="224441" y="214365"/>
                  </a:lnTo>
                  <a:lnTo>
                    <a:pt x="232542" y="217324"/>
                  </a:lnTo>
                  <a:lnTo>
                    <a:pt x="239929" y="221281"/>
                  </a:lnTo>
                  <a:lnTo>
                    <a:pt x="246837" y="225904"/>
                  </a:lnTo>
                  <a:lnTo>
                    <a:pt x="253427" y="230969"/>
                  </a:lnTo>
                  <a:lnTo>
                    <a:pt x="259805" y="236331"/>
                  </a:lnTo>
                  <a:lnTo>
                    <a:pt x="266041" y="241890"/>
                  </a:lnTo>
                  <a:lnTo>
                    <a:pt x="278262" y="253357"/>
                  </a:lnTo>
                  <a:lnTo>
                    <a:pt x="290308" y="265069"/>
                  </a:lnTo>
                  <a:lnTo>
                    <a:pt x="296298" y="271962"/>
                  </a:lnTo>
                  <a:lnTo>
                    <a:pt x="302275" y="279535"/>
                  </a:lnTo>
                  <a:lnTo>
                    <a:pt x="313217" y="294894"/>
                  </a:lnTo>
                  <a:lnTo>
                    <a:pt x="330972" y="323568"/>
                  </a:lnTo>
                  <a:lnTo>
                    <a:pt x="340854" y="339269"/>
                  </a:lnTo>
                  <a:lnTo>
                    <a:pt x="348553" y="352861"/>
                  </a:lnTo>
                  <a:lnTo>
                    <a:pt x="352637" y="368163"/>
                  </a:lnTo>
                  <a:lnTo>
                    <a:pt x="354451" y="383893"/>
                  </a:lnTo>
                  <a:lnTo>
                    <a:pt x="355258" y="397499"/>
                  </a:lnTo>
                  <a:lnTo>
                    <a:pt x="352972" y="412807"/>
                  </a:lnTo>
                  <a:lnTo>
                    <a:pt x="349639" y="428539"/>
                  </a:lnTo>
                  <a:lnTo>
                    <a:pt x="348158" y="442147"/>
                  </a:lnTo>
                  <a:lnTo>
                    <a:pt x="344855" y="454809"/>
                  </a:lnTo>
                  <a:lnTo>
                    <a:pt x="340079" y="467051"/>
                  </a:lnTo>
                  <a:lnTo>
                    <a:pt x="334649" y="479106"/>
                  </a:lnTo>
                  <a:lnTo>
                    <a:pt x="326283" y="491079"/>
                  </a:lnTo>
                  <a:lnTo>
                    <a:pt x="315950" y="502022"/>
                  </a:lnTo>
                  <a:lnTo>
                    <a:pt x="310416" y="506330"/>
                  </a:lnTo>
                  <a:lnTo>
                    <a:pt x="304743" y="510194"/>
                  </a:lnTo>
                  <a:lnTo>
                    <a:pt x="298976" y="513762"/>
                  </a:lnTo>
                  <a:lnTo>
                    <a:pt x="293147" y="517133"/>
                  </a:lnTo>
                  <a:lnTo>
                    <a:pt x="281379" y="523524"/>
                  </a:lnTo>
                  <a:lnTo>
                    <a:pt x="257655" y="535711"/>
                  </a:lnTo>
                  <a:lnTo>
                    <a:pt x="251710" y="538711"/>
                  </a:lnTo>
                  <a:lnTo>
                    <a:pt x="245761" y="540711"/>
                  </a:lnTo>
                  <a:lnTo>
                    <a:pt x="239811" y="542044"/>
                  </a:lnTo>
                  <a:lnTo>
                    <a:pt x="233861" y="542932"/>
                  </a:lnTo>
                  <a:lnTo>
                    <a:pt x="227909" y="544518"/>
                  </a:lnTo>
                  <a:lnTo>
                    <a:pt x="221956" y="546566"/>
                  </a:lnTo>
                  <a:lnTo>
                    <a:pt x="216004" y="548925"/>
                  </a:lnTo>
                  <a:lnTo>
                    <a:pt x="210051" y="550497"/>
                  </a:lnTo>
                  <a:lnTo>
                    <a:pt x="204098" y="551545"/>
                  </a:lnTo>
                  <a:lnTo>
                    <a:pt x="198146" y="552243"/>
                  </a:lnTo>
                  <a:lnTo>
                    <a:pt x="192192" y="552709"/>
                  </a:lnTo>
                  <a:lnTo>
                    <a:pt x="186240" y="553019"/>
                  </a:lnTo>
                  <a:lnTo>
                    <a:pt x="171025" y="553456"/>
                  </a:lnTo>
                  <a:lnTo>
                    <a:pt x="150521" y="5536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484"/>
            <p:cNvSpPr/>
            <p:nvPr/>
          </p:nvSpPr>
          <p:spPr>
            <a:xfrm>
              <a:off x="6036468" y="5715000"/>
              <a:ext cx="142876" cy="169665"/>
            </a:xfrm>
            <a:custGeom>
              <a:avLst/>
              <a:gdLst/>
              <a:ahLst/>
              <a:cxnLst/>
              <a:rect l="0" t="0" r="0" b="0"/>
              <a:pathLst>
                <a:path w="142876" h="169665">
                  <a:moveTo>
                    <a:pt x="142875" y="0"/>
                  </a:moveTo>
                  <a:lnTo>
                    <a:pt x="142875" y="7688"/>
                  </a:lnTo>
                  <a:lnTo>
                    <a:pt x="140229" y="11024"/>
                  </a:lnTo>
                  <a:lnTo>
                    <a:pt x="138136" y="13302"/>
                  </a:lnTo>
                  <a:lnTo>
                    <a:pt x="136738" y="15813"/>
                  </a:lnTo>
                  <a:lnTo>
                    <a:pt x="135807" y="18479"/>
                  </a:lnTo>
                  <a:lnTo>
                    <a:pt x="135187" y="21249"/>
                  </a:lnTo>
                  <a:lnTo>
                    <a:pt x="133780" y="24088"/>
                  </a:lnTo>
                  <a:lnTo>
                    <a:pt x="131851" y="26973"/>
                  </a:lnTo>
                  <a:lnTo>
                    <a:pt x="129573" y="29888"/>
                  </a:lnTo>
                  <a:lnTo>
                    <a:pt x="128054" y="33816"/>
                  </a:lnTo>
                  <a:lnTo>
                    <a:pt x="127041" y="38418"/>
                  </a:lnTo>
                  <a:lnTo>
                    <a:pt x="126365" y="43472"/>
                  </a:lnTo>
                  <a:lnTo>
                    <a:pt x="123931" y="47832"/>
                  </a:lnTo>
                  <a:lnTo>
                    <a:pt x="120324" y="51732"/>
                  </a:lnTo>
                  <a:lnTo>
                    <a:pt x="115935" y="55324"/>
                  </a:lnTo>
                  <a:lnTo>
                    <a:pt x="112016" y="58710"/>
                  </a:lnTo>
                  <a:lnTo>
                    <a:pt x="108412" y="61960"/>
                  </a:lnTo>
                  <a:lnTo>
                    <a:pt x="105017" y="65119"/>
                  </a:lnTo>
                  <a:lnTo>
                    <a:pt x="100769" y="68217"/>
                  </a:lnTo>
                  <a:lnTo>
                    <a:pt x="95953" y="71275"/>
                  </a:lnTo>
                  <a:lnTo>
                    <a:pt x="90758" y="74305"/>
                  </a:lnTo>
                  <a:lnTo>
                    <a:pt x="86302" y="78310"/>
                  </a:lnTo>
                  <a:lnTo>
                    <a:pt x="82340" y="82964"/>
                  </a:lnTo>
                  <a:lnTo>
                    <a:pt x="78706" y="88051"/>
                  </a:lnTo>
                  <a:lnTo>
                    <a:pt x="74298" y="92435"/>
                  </a:lnTo>
                  <a:lnTo>
                    <a:pt x="69376" y="96349"/>
                  </a:lnTo>
                  <a:lnTo>
                    <a:pt x="64110" y="99952"/>
                  </a:lnTo>
                  <a:lnTo>
                    <a:pt x="59607" y="104337"/>
                  </a:lnTo>
                  <a:lnTo>
                    <a:pt x="55614" y="109246"/>
                  </a:lnTo>
                  <a:lnTo>
                    <a:pt x="51958" y="114502"/>
                  </a:lnTo>
                  <a:lnTo>
                    <a:pt x="47538" y="118998"/>
                  </a:lnTo>
                  <a:lnTo>
                    <a:pt x="42605" y="122989"/>
                  </a:lnTo>
                  <a:lnTo>
                    <a:pt x="37333" y="126641"/>
                  </a:lnTo>
                  <a:lnTo>
                    <a:pt x="32826" y="130068"/>
                  </a:lnTo>
                  <a:lnTo>
                    <a:pt x="28829" y="133345"/>
                  </a:lnTo>
                  <a:lnTo>
                    <a:pt x="25173" y="136521"/>
                  </a:lnTo>
                  <a:lnTo>
                    <a:pt x="21743" y="139631"/>
                  </a:lnTo>
                  <a:lnTo>
                    <a:pt x="15286" y="145732"/>
                  </a:lnTo>
                  <a:lnTo>
                    <a:pt x="6072" y="154745"/>
                  </a:lnTo>
                  <a:lnTo>
                    <a:pt x="4049" y="157734"/>
                  </a:lnTo>
                  <a:lnTo>
                    <a:pt x="2699" y="160718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485"/>
            <p:cNvSpPr/>
            <p:nvPr/>
          </p:nvSpPr>
          <p:spPr>
            <a:xfrm>
              <a:off x="6340078" y="5456039"/>
              <a:ext cx="330342" cy="410766"/>
            </a:xfrm>
            <a:custGeom>
              <a:avLst/>
              <a:gdLst/>
              <a:ahLst/>
              <a:cxnLst/>
              <a:rect l="0" t="0" r="0" b="0"/>
              <a:pathLst>
                <a:path w="330342" h="410766">
                  <a:moveTo>
                    <a:pt x="0" y="0"/>
                  </a:moveTo>
                  <a:lnTo>
                    <a:pt x="264791" y="0"/>
                  </a:lnTo>
                  <a:lnTo>
                    <a:pt x="270785" y="991"/>
                  </a:lnTo>
                  <a:lnTo>
                    <a:pt x="276766" y="2645"/>
                  </a:lnTo>
                  <a:lnTo>
                    <a:pt x="282737" y="4740"/>
                  </a:lnTo>
                  <a:lnTo>
                    <a:pt x="292017" y="7067"/>
                  </a:lnTo>
                  <a:lnTo>
                    <a:pt x="300441" y="8102"/>
                  </a:lnTo>
                  <a:lnTo>
                    <a:pt x="305465" y="8377"/>
                  </a:lnTo>
                  <a:lnTo>
                    <a:pt x="310800" y="8561"/>
                  </a:lnTo>
                  <a:lnTo>
                    <a:pt x="315349" y="9676"/>
                  </a:lnTo>
                  <a:lnTo>
                    <a:pt x="323048" y="13561"/>
                  </a:lnTo>
                  <a:lnTo>
                    <a:pt x="325498" y="15985"/>
                  </a:lnTo>
                  <a:lnTo>
                    <a:pt x="327132" y="18594"/>
                  </a:lnTo>
                  <a:lnTo>
                    <a:pt x="328946" y="24139"/>
                  </a:lnTo>
                  <a:lnTo>
                    <a:pt x="330111" y="35783"/>
                  </a:lnTo>
                  <a:lnTo>
                    <a:pt x="330313" y="47313"/>
                  </a:lnTo>
                  <a:lnTo>
                    <a:pt x="330341" y="52378"/>
                  </a:lnTo>
                  <a:lnTo>
                    <a:pt x="327728" y="63297"/>
                  </a:lnTo>
                  <a:lnTo>
                    <a:pt x="323257" y="74764"/>
                  </a:lnTo>
                  <a:lnTo>
                    <a:pt x="317964" y="86476"/>
                  </a:lnTo>
                  <a:lnTo>
                    <a:pt x="309406" y="104225"/>
                  </a:lnTo>
                  <a:lnTo>
                    <a:pt x="305490" y="111155"/>
                  </a:lnTo>
                  <a:lnTo>
                    <a:pt x="300894" y="118752"/>
                  </a:lnTo>
                  <a:lnTo>
                    <a:pt x="295845" y="126793"/>
                  </a:lnTo>
                  <a:lnTo>
                    <a:pt x="290496" y="134137"/>
                  </a:lnTo>
                  <a:lnTo>
                    <a:pt x="284945" y="141019"/>
                  </a:lnTo>
                  <a:lnTo>
                    <a:pt x="279260" y="147590"/>
                  </a:lnTo>
                  <a:lnTo>
                    <a:pt x="273485" y="154948"/>
                  </a:lnTo>
                  <a:lnTo>
                    <a:pt x="267652" y="162829"/>
                  </a:lnTo>
                  <a:lnTo>
                    <a:pt x="261778" y="171061"/>
                  </a:lnTo>
                  <a:lnTo>
                    <a:pt x="255878" y="178533"/>
                  </a:lnTo>
                  <a:lnTo>
                    <a:pt x="249960" y="185498"/>
                  </a:lnTo>
                  <a:lnTo>
                    <a:pt x="244030" y="192126"/>
                  </a:lnTo>
                  <a:lnTo>
                    <a:pt x="229504" y="207428"/>
                  </a:lnTo>
                  <a:lnTo>
                    <a:pt x="195926" y="241505"/>
                  </a:lnTo>
                  <a:lnTo>
                    <a:pt x="188164" y="250300"/>
                  </a:lnTo>
                  <a:lnTo>
                    <a:pt x="181005" y="259140"/>
                  </a:lnTo>
                  <a:lnTo>
                    <a:pt x="174248" y="268010"/>
                  </a:lnTo>
                  <a:lnTo>
                    <a:pt x="161448" y="285803"/>
                  </a:lnTo>
                  <a:lnTo>
                    <a:pt x="155257" y="294715"/>
                  </a:lnTo>
                  <a:lnTo>
                    <a:pt x="148153" y="303632"/>
                  </a:lnTo>
                  <a:lnTo>
                    <a:pt x="140441" y="312554"/>
                  </a:lnTo>
                  <a:lnTo>
                    <a:pt x="132322" y="321479"/>
                  </a:lnTo>
                  <a:lnTo>
                    <a:pt x="124925" y="330405"/>
                  </a:lnTo>
                  <a:lnTo>
                    <a:pt x="118010" y="339333"/>
                  </a:lnTo>
                  <a:lnTo>
                    <a:pt x="111416" y="348260"/>
                  </a:lnTo>
                  <a:lnTo>
                    <a:pt x="105034" y="356197"/>
                  </a:lnTo>
                  <a:lnTo>
                    <a:pt x="98796" y="363472"/>
                  </a:lnTo>
                  <a:lnTo>
                    <a:pt x="92653" y="370307"/>
                  </a:lnTo>
                  <a:lnTo>
                    <a:pt x="80536" y="383193"/>
                  </a:lnTo>
                  <a:lnTo>
                    <a:pt x="53578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486"/>
            <p:cNvSpPr/>
            <p:nvPr/>
          </p:nvSpPr>
          <p:spPr>
            <a:xfrm>
              <a:off x="6322218" y="5643562"/>
              <a:ext cx="339329" cy="98228"/>
            </a:xfrm>
            <a:custGeom>
              <a:avLst/>
              <a:gdLst/>
              <a:ahLst/>
              <a:cxnLst/>
              <a:rect l="0" t="0" r="0" b="0"/>
              <a:pathLst>
                <a:path w="339329" h="98228">
                  <a:moveTo>
                    <a:pt x="0" y="0"/>
                  </a:moveTo>
                  <a:lnTo>
                    <a:pt x="50802" y="0"/>
                  </a:lnTo>
                  <a:lnTo>
                    <a:pt x="56688" y="992"/>
                  </a:lnTo>
                  <a:lnTo>
                    <a:pt x="62598" y="2646"/>
                  </a:lnTo>
                  <a:lnTo>
                    <a:pt x="83039" y="9713"/>
                  </a:lnTo>
                  <a:lnTo>
                    <a:pt x="91079" y="12429"/>
                  </a:lnTo>
                  <a:lnTo>
                    <a:pt x="98422" y="15231"/>
                  </a:lnTo>
                  <a:lnTo>
                    <a:pt x="105302" y="18092"/>
                  </a:lnTo>
                  <a:lnTo>
                    <a:pt x="111873" y="20991"/>
                  </a:lnTo>
                  <a:lnTo>
                    <a:pt x="119231" y="23916"/>
                  </a:lnTo>
                  <a:lnTo>
                    <a:pt x="135343" y="29811"/>
                  </a:lnTo>
                  <a:lnTo>
                    <a:pt x="144799" y="32773"/>
                  </a:lnTo>
                  <a:lnTo>
                    <a:pt x="176077" y="41681"/>
                  </a:lnTo>
                  <a:lnTo>
                    <a:pt x="204637" y="50604"/>
                  </a:lnTo>
                  <a:lnTo>
                    <a:pt x="222911" y="56556"/>
                  </a:lnTo>
                  <a:lnTo>
                    <a:pt x="232943" y="60524"/>
                  </a:lnTo>
                  <a:lnTo>
                    <a:pt x="243600" y="65155"/>
                  </a:lnTo>
                  <a:lnTo>
                    <a:pt x="254673" y="70225"/>
                  </a:lnTo>
                  <a:lnTo>
                    <a:pt x="265033" y="74598"/>
                  </a:lnTo>
                  <a:lnTo>
                    <a:pt x="274915" y="78505"/>
                  </a:lnTo>
                  <a:lnTo>
                    <a:pt x="284480" y="82102"/>
                  </a:lnTo>
                  <a:lnTo>
                    <a:pt x="292841" y="85492"/>
                  </a:lnTo>
                  <a:lnTo>
                    <a:pt x="300399" y="88745"/>
                  </a:lnTo>
                  <a:lnTo>
                    <a:pt x="307423" y="91905"/>
                  </a:lnTo>
                  <a:lnTo>
                    <a:pt x="314088" y="94012"/>
                  </a:lnTo>
                  <a:lnTo>
                    <a:pt x="320518" y="95417"/>
                  </a:lnTo>
                  <a:lnTo>
                    <a:pt x="339328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487"/>
            <p:cNvSpPr/>
            <p:nvPr/>
          </p:nvSpPr>
          <p:spPr>
            <a:xfrm>
              <a:off x="6759773" y="5348882"/>
              <a:ext cx="169629" cy="625079"/>
            </a:xfrm>
            <a:custGeom>
              <a:avLst/>
              <a:gdLst/>
              <a:ahLst/>
              <a:cxnLst/>
              <a:rect l="0" t="0" r="0" b="0"/>
              <a:pathLst>
                <a:path w="169629" h="625079">
                  <a:moveTo>
                    <a:pt x="151805" y="0"/>
                  </a:moveTo>
                  <a:lnTo>
                    <a:pt x="151805" y="13303"/>
                  </a:lnTo>
                  <a:lnTo>
                    <a:pt x="156544" y="25990"/>
                  </a:lnTo>
                  <a:lnTo>
                    <a:pt x="158872" y="36687"/>
                  </a:lnTo>
                  <a:lnTo>
                    <a:pt x="160899" y="48056"/>
                  </a:lnTo>
                  <a:lnTo>
                    <a:pt x="165107" y="59723"/>
                  </a:lnTo>
                  <a:lnTo>
                    <a:pt x="167639" y="74169"/>
                  </a:lnTo>
                  <a:lnTo>
                    <a:pt x="168764" y="91503"/>
                  </a:lnTo>
                  <a:lnTo>
                    <a:pt x="169264" y="112436"/>
                  </a:lnTo>
                  <a:lnTo>
                    <a:pt x="169628" y="186513"/>
                  </a:lnTo>
                  <a:lnTo>
                    <a:pt x="168648" y="200741"/>
                  </a:lnTo>
                  <a:lnTo>
                    <a:pt x="167002" y="215187"/>
                  </a:lnTo>
                  <a:lnTo>
                    <a:pt x="164913" y="229778"/>
                  </a:lnTo>
                  <a:lnTo>
                    <a:pt x="159945" y="259221"/>
                  </a:lnTo>
                  <a:lnTo>
                    <a:pt x="139852" y="370844"/>
                  </a:lnTo>
                  <a:lnTo>
                    <a:pt x="135899" y="386136"/>
                  </a:lnTo>
                  <a:lnTo>
                    <a:pt x="131279" y="401291"/>
                  </a:lnTo>
                  <a:lnTo>
                    <a:pt x="126215" y="416356"/>
                  </a:lnTo>
                  <a:lnTo>
                    <a:pt x="119862" y="431360"/>
                  </a:lnTo>
                  <a:lnTo>
                    <a:pt x="112650" y="446323"/>
                  </a:lnTo>
                  <a:lnTo>
                    <a:pt x="104866" y="461259"/>
                  </a:lnTo>
                  <a:lnTo>
                    <a:pt x="97692" y="476179"/>
                  </a:lnTo>
                  <a:lnTo>
                    <a:pt x="90925" y="491085"/>
                  </a:lnTo>
                  <a:lnTo>
                    <a:pt x="84428" y="505984"/>
                  </a:lnTo>
                  <a:lnTo>
                    <a:pt x="77122" y="520877"/>
                  </a:lnTo>
                  <a:lnTo>
                    <a:pt x="69273" y="535767"/>
                  </a:lnTo>
                  <a:lnTo>
                    <a:pt x="61065" y="550655"/>
                  </a:lnTo>
                  <a:lnTo>
                    <a:pt x="52616" y="563557"/>
                  </a:lnTo>
                  <a:lnTo>
                    <a:pt x="44007" y="575135"/>
                  </a:lnTo>
                  <a:lnTo>
                    <a:pt x="35292" y="585829"/>
                  </a:lnTo>
                  <a:lnTo>
                    <a:pt x="27497" y="594943"/>
                  </a:lnTo>
                  <a:lnTo>
                    <a:pt x="20315" y="603004"/>
                  </a:lnTo>
                  <a:lnTo>
                    <a:pt x="0" y="6250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488"/>
            <p:cNvSpPr/>
            <p:nvPr/>
          </p:nvSpPr>
          <p:spPr>
            <a:xfrm>
              <a:off x="6179343" y="1678781"/>
              <a:ext cx="321470" cy="401837"/>
            </a:xfrm>
            <a:custGeom>
              <a:avLst/>
              <a:gdLst/>
              <a:ahLst/>
              <a:cxnLst/>
              <a:rect l="0" t="0" r="0" b="0"/>
              <a:pathLst>
                <a:path w="321470" h="401837">
                  <a:moveTo>
                    <a:pt x="0" y="401836"/>
                  </a:moveTo>
                  <a:lnTo>
                    <a:pt x="0" y="284448"/>
                  </a:lnTo>
                  <a:lnTo>
                    <a:pt x="992" y="276944"/>
                  </a:lnTo>
                  <a:lnTo>
                    <a:pt x="2646" y="269958"/>
                  </a:lnTo>
                  <a:lnTo>
                    <a:pt x="4740" y="263315"/>
                  </a:lnTo>
                  <a:lnTo>
                    <a:pt x="6137" y="255911"/>
                  </a:lnTo>
                  <a:lnTo>
                    <a:pt x="7068" y="247998"/>
                  </a:lnTo>
                  <a:lnTo>
                    <a:pt x="7689" y="239746"/>
                  </a:lnTo>
                  <a:lnTo>
                    <a:pt x="9095" y="231268"/>
                  </a:lnTo>
                  <a:lnTo>
                    <a:pt x="11024" y="222639"/>
                  </a:lnTo>
                  <a:lnTo>
                    <a:pt x="13303" y="213911"/>
                  </a:lnTo>
                  <a:lnTo>
                    <a:pt x="14821" y="206107"/>
                  </a:lnTo>
                  <a:lnTo>
                    <a:pt x="15834" y="198920"/>
                  </a:lnTo>
                  <a:lnTo>
                    <a:pt x="16509" y="192145"/>
                  </a:lnTo>
                  <a:lnTo>
                    <a:pt x="17951" y="184651"/>
                  </a:lnTo>
                  <a:lnTo>
                    <a:pt x="19906" y="176679"/>
                  </a:lnTo>
                  <a:lnTo>
                    <a:pt x="22200" y="168387"/>
                  </a:lnTo>
                  <a:lnTo>
                    <a:pt x="24722" y="160875"/>
                  </a:lnTo>
                  <a:lnTo>
                    <a:pt x="27395" y="153883"/>
                  </a:lnTo>
                  <a:lnTo>
                    <a:pt x="30170" y="147237"/>
                  </a:lnTo>
                  <a:lnTo>
                    <a:pt x="32019" y="140822"/>
                  </a:lnTo>
                  <a:lnTo>
                    <a:pt x="34074" y="128402"/>
                  </a:lnTo>
                  <a:lnTo>
                    <a:pt x="37634" y="116268"/>
                  </a:lnTo>
                  <a:lnTo>
                    <a:pt x="41531" y="104261"/>
                  </a:lnTo>
                  <a:lnTo>
                    <a:pt x="43264" y="92309"/>
                  </a:lnTo>
                  <a:lnTo>
                    <a:pt x="44033" y="83029"/>
                  </a:lnTo>
                  <a:lnTo>
                    <a:pt x="44238" y="79165"/>
                  </a:lnTo>
                  <a:lnTo>
                    <a:pt x="45366" y="75597"/>
                  </a:lnTo>
                  <a:lnTo>
                    <a:pt x="50704" y="65835"/>
                  </a:lnTo>
                  <a:lnTo>
                    <a:pt x="53719" y="56658"/>
                  </a:lnTo>
                  <a:lnTo>
                    <a:pt x="61154" y="46426"/>
                  </a:lnTo>
                  <a:lnTo>
                    <a:pt x="67198" y="42792"/>
                  </a:lnTo>
                  <a:lnTo>
                    <a:pt x="75506" y="37870"/>
                  </a:lnTo>
                  <a:lnTo>
                    <a:pt x="82507" y="32375"/>
                  </a:lnTo>
                  <a:lnTo>
                    <a:pt x="87746" y="29521"/>
                  </a:lnTo>
                  <a:lnTo>
                    <a:pt x="94217" y="26626"/>
                  </a:lnTo>
                  <a:lnTo>
                    <a:pt x="101506" y="23704"/>
                  </a:lnTo>
                  <a:lnTo>
                    <a:pt x="117544" y="17811"/>
                  </a:lnTo>
                  <a:lnTo>
                    <a:pt x="125988" y="14850"/>
                  </a:lnTo>
                  <a:lnTo>
                    <a:pt x="134593" y="12876"/>
                  </a:lnTo>
                  <a:lnTo>
                    <a:pt x="143307" y="11561"/>
                  </a:lnTo>
                  <a:lnTo>
                    <a:pt x="152093" y="10684"/>
                  </a:lnTo>
                  <a:lnTo>
                    <a:pt x="161919" y="9107"/>
                  </a:lnTo>
                  <a:lnTo>
                    <a:pt x="172439" y="7063"/>
                  </a:lnTo>
                  <a:lnTo>
                    <a:pt x="183420" y="4709"/>
                  </a:lnTo>
                  <a:lnTo>
                    <a:pt x="194710" y="3139"/>
                  </a:lnTo>
                  <a:lnTo>
                    <a:pt x="206205" y="2093"/>
                  </a:lnTo>
                  <a:lnTo>
                    <a:pt x="217837" y="1395"/>
                  </a:lnTo>
                  <a:lnTo>
                    <a:pt x="241345" y="620"/>
                  </a:lnTo>
                  <a:lnTo>
                    <a:pt x="300202" y="54"/>
                  </a:lnTo>
                  <a:lnTo>
                    <a:pt x="32146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489"/>
            <p:cNvSpPr/>
            <p:nvPr/>
          </p:nvSpPr>
          <p:spPr>
            <a:xfrm>
              <a:off x="6197203" y="1884164"/>
              <a:ext cx="187524" cy="53579"/>
            </a:xfrm>
            <a:custGeom>
              <a:avLst/>
              <a:gdLst/>
              <a:ahLst/>
              <a:cxnLst/>
              <a:rect l="0" t="0" r="0" b="0"/>
              <a:pathLst>
                <a:path w="187524" h="53579">
                  <a:moveTo>
                    <a:pt x="0" y="53578"/>
                  </a:moveTo>
                  <a:lnTo>
                    <a:pt x="4739" y="48837"/>
                  </a:lnTo>
                  <a:lnTo>
                    <a:pt x="8121" y="47441"/>
                  </a:lnTo>
                  <a:lnTo>
                    <a:pt x="12358" y="46510"/>
                  </a:lnTo>
                  <a:lnTo>
                    <a:pt x="17169" y="45889"/>
                  </a:lnTo>
                  <a:lnTo>
                    <a:pt x="22360" y="44483"/>
                  </a:lnTo>
                  <a:lnTo>
                    <a:pt x="27804" y="42554"/>
                  </a:lnTo>
                  <a:lnTo>
                    <a:pt x="33419" y="40275"/>
                  </a:lnTo>
                  <a:lnTo>
                    <a:pt x="40138" y="37764"/>
                  </a:lnTo>
                  <a:lnTo>
                    <a:pt x="55543" y="32328"/>
                  </a:lnTo>
                  <a:lnTo>
                    <a:pt x="64809" y="29489"/>
                  </a:lnTo>
                  <a:lnTo>
                    <a:pt x="85689" y="23689"/>
                  </a:lnTo>
                  <a:lnTo>
                    <a:pt x="119757" y="14846"/>
                  </a:lnTo>
                  <a:lnTo>
                    <a:pt x="130439" y="12874"/>
                  </a:lnTo>
                  <a:lnTo>
                    <a:pt x="140537" y="11559"/>
                  </a:lnTo>
                  <a:lnTo>
                    <a:pt x="150246" y="10682"/>
                  </a:lnTo>
                  <a:lnTo>
                    <a:pt x="158703" y="9106"/>
                  </a:lnTo>
                  <a:lnTo>
                    <a:pt x="166325" y="7063"/>
                  </a:lnTo>
                  <a:lnTo>
                    <a:pt x="18752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490"/>
            <p:cNvSpPr/>
            <p:nvPr/>
          </p:nvSpPr>
          <p:spPr>
            <a:xfrm>
              <a:off x="6500812" y="1526976"/>
              <a:ext cx="80368" cy="160735"/>
            </a:xfrm>
            <a:custGeom>
              <a:avLst/>
              <a:gdLst/>
              <a:ahLst/>
              <a:cxnLst/>
              <a:rect l="0" t="0" r="0" b="0"/>
              <a:pathLst>
                <a:path w="80368" h="160735">
                  <a:moveTo>
                    <a:pt x="0" y="0"/>
                  </a:moveTo>
                  <a:lnTo>
                    <a:pt x="0" y="4741"/>
                  </a:lnTo>
                  <a:lnTo>
                    <a:pt x="992" y="7129"/>
                  </a:lnTo>
                  <a:lnTo>
                    <a:pt x="2646" y="9714"/>
                  </a:lnTo>
                  <a:lnTo>
                    <a:pt x="4739" y="12429"/>
                  </a:lnTo>
                  <a:lnTo>
                    <a:pt x="7128" y="15231"/>
                  </a:lnTo>
                  <a:lnTo>
                    <a:pt x="9713" y="18092"/>
                  </a:lnTo>
                  <a:lnTo>
                    <a:pt x="12429" y="20991"/>
                  </a:lnTo>
                  <a:lnTo>
                    <a:pt x="15231" y="25900"/>
                  </a:lnTo>
                  <a:lnTo>
                    <a:pt x="18092" y="32149"/>
                  </a:lnTo>
                  <a:lnTo>
                    <a:pt x="20990" y="39293"/>
                  </a:lnTo>
                  <a:lnTo>
                    <a:pt x="24908" y="47031"/>
                  </a:lnTo>
                  <a:lnTo>
                    <a:pt x="29504" y="55166"/>
                  </a:lnTo>
                  <a:lnTo>
                    <a:pt x="34551" y="63567"/>
                  </a:lnTo>
                  <a:lnTo>
                    <a:pt x="38909" y="73136"/>
                  </a:lnTo>
                  <a:lnTo>
                    <a:pt x="42807" y="83484"/>
                  </a:lnTo>
                  <a:lnTo>
                    <a:pt x="46397" y="94351"/>
                  </a:lnTo>
                  <a:lnTo>
                    <a:pt x="50774" y="103580"/>
                  </a:lnTo>
                  <a:lnTo>
                    <a:pt x="55678" y="111717"/>
                  </a:lnTo>
                  <a:lnTo>
                    <a:pt x="60931" y="119127"/>
                  </a:lnTo>
                  <a:lnTo>
                    <a:pt x="65425" y="127043"/>
                  </a:lnTo>
                  <a:lnTo>
                    <a:pt x="69414" y="135297"/>
                  </a:lnTo>
                  <a:lnTo>
                    <a:pt x="80367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491"/>
            <p:cNvSpPr/>
            <p:nvPr/>
          </p:nvSpPr>
          <p:spPr>
            <a:xfrm>
              <a:off x="3205757" y="5831198"/>
              <a:ext cx="526839" cy="80256"/>
            </a:xfrm>
            <a:custGeom>
              <a:avLst/>
              <a:gdLst/>
              <a:ahLst/>
              <a:cxnLst/>
              <a:rect l="0" t="0" r="0" b="0"/>
              <a:pathLst>
                <a:path w="526839" h="80256">
                  <a:moveTo>
                    <a:pt x="491133" y="80255"/>
                  </a:moveTo>
                  <a:lnTo>
                    <a:pt x="498821" y="72566"/>
                  </a:lnTo>
                  <a:lnTo>
                    <a:pt x="502156" y="71876"/>
                  </a:lnTo>
                  <a:lnTo>
                    <a:pt x="512383" y="71434"/>
                  </a:lnTo>
                  <a:lnTo>
                    <a:pt x="515221" y="72390"/>
                  </a:lnTo>
                  <a:lnTo>
                    <a:pt x="518106" y="74019"/>
                  </a:lnTo>
                  <a:lnTo>
                    <a:pt x="526340" y="79889"/>
                  </a:lnTo>
                  <a:lnTo>
                    <a:pt x="526624" y="77447"/>
                  </a:lnTo>
                  <a:lnTo>
                    <a:pt x="526838" y="71683"/>
                  </a:lnTo>
                  <a:lnTo>
                    <a:pt x="525851" y="70572"/>
                  </a:lnTo>
                  <a:lnTo>
                    <a:pt x="522107" y="66690"/>
                  </a:lnTo>
                  <a:lnTo>
                    <a:pt x="518728" y="65259"/>
                  </a:lnTo>
                  <a:lnTo>
                    <a:pt x="509681" y="63668"/>
                  </a:lnTo>
                  <a:lnTo>
                    <a:pt x="504491" y="62251"/>
                  </a:lnTo>
                  <a:lnTo>
                    <a:pt x="499046" y="60315"/>
                  </a:lnTo>
                  <a:lnTo>
                    <a:pt x="493432" y="58032"/>
                  </a:lnTo>
                  <a:lnTo>
                    <a:pt x="487705" y="55517"/>
                  </a:lnTo>
                  <a:lnTo>
                    <a:pt x="476049" y="50078"/>
                  </a:lnTo>
                  <a:lnTo>
                    <a:pt x="469171" y="48231"/>
                  </a:lnTo>
                  <a:lnTo>
                    <a:pt x="453591" y="46178"/>
                  </a:lnTo>
                  <a:lnTo>
                    <a:pt x="445268" y="44638"/>
                  </a:lnTo>
                  <a:lnTo>
                    <a:pt x="436745" y="42620"/>
                  </a:lnTo>
                  <a:lnTo>
                    <a:pt x="428085" y="40282"/>
                  </a:lnTo>
                  <a:lnTo>
                    <a:pt x="419335" y="38723"/>
                  </a:lnTo>
                  <a:lnTo>
                    <a:pt x="410526" y="37684"/>
                  </a:lnTo>
                  <a:lnTo>
                    <a:pt x="401676" y="36992"/>
                  </a:lnTo>
                  <a:lnTo>
                    <a:pt x="392800" y="35538"/>
                  </a:lnTo>
                  <a:lnTo>
                    <a:pt x="383906" y="33576"/>
                  </a:lnTo>
                  <a:lnTo>
                    <a:pt x="375000" y="31276"/>
                  </a:lnTo>
                  <a:lnTo>
                    <a:pt x="365094" y="29743"/>
                  </a:lnTo>
                  <a:lnTo>
                    <a:pt x="354521" y="28721"/>
                  </a:lnTo>
                  <a:lnTo>
                    <a:pt x="343504" y="28040"/>
                  </a:lnTo>
                  <a:lnTo>
                    <a:pt x="333182" y="26593"/>
                  </a:lnTo>
                  <a:lnTo>
                    <a:pt x="323324" y="24636"/>
                  </a:lnTo>
                  <a:lnTo>
                    <a:pt x="281376" y="14367"/>
                  </a:lnTo>
                  <a:lnTo>
                    <a:pt x="269935" y="12517"/>
                  </a:lnTo>
                  <a:lnTo>
                    <a:pt x="258340" y="11284"/>
                  </a:lnTo>
                  <a:lnTo>
                    <a:pt x="246641" y="10461"/>
                  </a:lnTo>
                  <a:lnTo>
                    <a:pt x="235865" y="9914"/>
                  </a:lnTo>
                  <a:lnTo>
                    <a:pt x="215954" y="9304"/>
                  </a:lnTo>
                  <a:lnTo>
                    <a:pt x="206477" y="8150"/>
                  </a:lnTo>
                  <a:lnTo>
                    <a:pt x="197183" y="6388"/>
                  </a:lnTo>
                  <a:lnTo>
                    <a:pt x="188010" y="4221"/>
                  </a:lnTo>
                  <a:lnTo>
                    <a:pt x="177926" y="2776"/>
                  </a:lnTo>
                  <a:lnTo>
                    <a:pt x="167234" y="1814"/>
                  </a:lnTo>
                  <a:lnTo>
                    <a:pt x="156138" y="1171"/>
                  </a:lnTo>
                  <a:lnTo>
                    <a:pt x="135871" y="458"/>
                  </a:lnTo>
                  <a:lnTo>
                    <a:pt x="98607" y="0"/>
                  </a:lnTo>
                  <a:lnTo>
                    <a:pt x="89551" y="954"/>
                  </a:lnTo>
                  <a:lnTo>
                    <a:pt x="80536" y="2583"/>
                  </a:lnTo>
                  <a:lnTo>
                    <a:pt x="71551" y="4661"/>
                  </a:lnTo>
                  <a:lnTo>
                    <a:pt x="56274" y="6971"/>
                  </a:lnTo>
                  <a:lnTo>
                    <a:pt x="42870" y="7996"/>
                  </a:lnTo>
                  <a:lnTo>
                    <a:pt x="30298" y="8452"/>
                  </a:lnTo>
                  <a:lnTo>
                    <a:pt x="0" y="88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492"/>
            <p:cNvSpPr/>
            <p:nvPr/>
          </p:nvSpPr>
          <p:spPr>
            <a:xfrm>
              <a:off x="6250781" y="696515"/>
              <a:ext cx="1866305" cy="107157"/>
            </a:xfrm>
            <a:custGeom>
              <a:avLst/>
              <a:gdLst/>
              <a:ahLst/>
              <a:cxnLst/>
              <a:rect l="0" t="0" r="0" b="0"/>
              <a:pathLst>
                <a:path w="1866305" h="107157">
                  <a:moveTo>
                    <a:pt x="0" y="107156"/>
                  </a:moveTo>
                  <a:lnTo>
                    <a:pt x="7688" y="107156"/>
                  </a:lnTo>
                  <a:lnTo>
                    <a:pt x="11024" y="104511"/>
                  </a:lnTo>
                  <a:lnTo>
                    <a:pt x="16508" y="99468"/>
                  </a:lnTo>
                  <a:lnTo>
                    <a:pt x="22200" y="93854"/>
                  </a:lnTo>
                  <a:lnTo>
                    <a:pt x="24721" y="92335"/>
                  </a:lnTo>
                  <a:lnTo>
                    <a:pt x="30170" y="90647"/>
                  </a:lnTo>
                  <a:lnTo>
                    <a:pt x="51618" y="88384"/>
                  </a:lnTo>
                  <a:lnTo>
                    <a:pt x="56240" y="86704"/>
                  </a:lnTo>
                  <a:lnTo>
                    <a:pt x="61305" y="84592"/>
                  </a:lnTo>
                  <a:lnTo>
                    <a:pt x="73176" y="81619"/>
                  </a:lnTo>
                  <a:lnTo>
                    <a:pt x="87067" y="79622"/>
                  </a:lnTo>
                  <a:lnTo>
                    <a:pt x="91779" y="77886"/>
                  </a:lnTo>
                  <a:lnTo>
                    <a:pt x="96905" y="75737"/>
                  </a:lnTo>
                  <a:lnTo>
                    <a:pt x="113252" y="71295"/>
                  </a:lnTo>
                  <a:lnTo>
                    <a:pt x="118166" y="69358"/>
                  </a:lnTo>
                  <a:lnTo>
                    <a:pt x="123426" y="67075"/>
                  </a:lnTo>
                  <a:lnTo>
                    <a:pt x="134561" y="64538"/>
                  </a:lnTo>
                  <a:lnTo>
                    <a:pt x="146125" y="62418"/>
                  </a:lnTo>
                  <a:lnTo>
                    <a:pt x="151987" y="60463"/>
                  </a:lnTo>
                  <a:lnTo>
                    <a:pt x="157879" y="58168"/>
                  </a:lnTo>
                  <a:lnTo>
                    <a:pt x="170913" y="54938"/>
                  </a:lnTo>
                  <a:lnTo>
                    <a:pt x="191334" y="52855"/>
                  </a:lnTo>
                  <a:lnTo>
                    <a:pt x="197008" y="51111"/>
                  </a:lnTo>
                  <a:lnTo>
                    <a:pt x="202776" y="48957"/>
                  </a:lnTo>
                  <a:lnTo>
                    <a:pt x="226292" y="44507"/>
                  </a:lnTo>
                  <a:lnTo>
                    <a:pt x="232220" y="42570"/>
                  </a:lnTo>
                  <a:lnTo>
                    <a:pt x="238158" y="40286"/>
                  </a:lnTo>
                  <a:lnTo>
                    <a:pt x="261944" y="35629"/>
                  </a:lnTo>
                  <a:lnTo>
                    <a:pt x="267894" y="33674"/>
                  </a:lnTo>
                  <a:lnTo>
                    <a:pt x="273846" y="31379"/>
                  </a:lnTo>
                  <a:lnTo>
                    <a:pt x="291704" y="28149"/>
                  </a:lnTo>
                  <a:lnTo>
                    <a:pt x="350021" y="26824"/>
                  </a:lnTo>
                  <a:lnTo>
                    <a:pt x="364255" y="24159"/>
                  </a:lnTo>
                  <a:lnTo>
                    <a:pt x="370828" y="22059"/>
                  </a:lnTo>
                  <a:lnTo>
                    <a:pt x="389561" y="19104"/>
                  </a:lnTo>
                  <a:lnTo>
                    <a:pt x="443498" y="17892"/>
                  </a:lnTo>
                  <a:lnTo>
                    <a:pt x="568146" y="17860"/>
                  </a:lnTo>
                  <a:lnTo>
                    <a:pt x="582908" y="20505"/>
                  </a:lnTo>
                  <a:lnTo>
                    <a:pt x="591011" y="22600"/>
                  </a:lnTo>
                  <a:lnTo>
                    <a:pt x="611897" y="25548"/>
                  </a:lnTo>
                  <a:lnTo>
                    <a:pt x="663862" y="26716"/>
                  </a:lnTo>
                  <a:lnTo>
                    <a:pt x="1376413" y="26789"/>
                  </a:lnTo>
                  <a:lnTo>
                    <a:pt x="1393583" y="24143"/>
                  </a:lnTo>
                  <a:lnTo>
                    <a:pt x="1402329" y="22049"/>
                  </a:lnTo>
                  <a:lnTo>
                    <a:pt x="1424118" y="19101"/>
                  </a:lnTo>
                  <a:lnTo>
                    <a:pt x="1481587" y="17932"/>
                  </a:lnTo>
                  <a:lnTo>
                    <a:pt x="1503055" y="16889"/>
                  </a:lnTo>
                  <a:lnTo>
                    <a:pt x="1511028" y="15228"/>
                  </a:lnTo>
                  <a:lnTo>
                    <a:pt x="1519321" y="13129"/>
                  </a:lnTo>
                  <a:lnTo>
                    <a:pt x="1540472" y="10174"/>
                  </a:lnTo>
                  <a:lnTo>
                    <a:pt x="1597689" y="8010"/>
                  </a:lnTo>
                  <a:lnTo>
                    <a:pt x="1604876" y="6332"/>
                  </a:lnTo>
                  <a:lnTo>
                    <a:pt x="1611651" y="4222"/>
                  </a:lnTo>
                  <a:lnTo>
                    <a:pt x="1635409" y="1251"/>
                  </a:lnTo>
                  <a:lnTo>
                    <a:pt x="1687621" y="73"/>
                  </a:lnTo>
                  <a:lnTo>
                    <a:pt x="1844076" y="0"/>
                  </a:lnTo>
                  <a:lnTo>
                    <a:pt x="1849500" y="992"/>
                  </a:lnTo>
                  <a:lnTo>
                    <a:pt x="1854110" y="2646"/>
                  </a:lnTo>
                  <a:lnTo>
                    <a:pt x="1866304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15"/>
          <p:cNvGrpSpPr/>
          <p:nvPr/>
        </p:nvGrpSpPr>
        <p:grpSpPr>
          <a:xfrm>
            <a:off x="1946671" y="1482338"/>
            <a:ext cx="5607845" cy="616139"/>
            <a:chOff x="1946671" y="1482338"/>
            <a:chExt cx="5607845" cy="616139"/>
          </a:xfrm>
        </p:grpSpPr>
        <p:sp>
          <p:nvSpPr>
            <p:cNvPr id="3" name="SMARTInkAnnotation415"/>
            <p:cNvSpPr/>
            <p:nvPr/>
          </p:nvSpPr>
          <p:spPr>
            <a:xfrm>
              <a:off x="1946671" y="1482338"/>
              <a:ext cx="410767" cy="44639"/>
            </a:xfrm>
            <a:custGeom>
              <a:avLst/>
              <a:gdLst/>
              <a:ahLst/>
              <a:cxnLst/>
              <a:rect l="0" t="0" r="0" b="0"/>
              <a:pathLst>
                <a:path w="410767" h="44639">
                  <a:moveTo>
                    <a:pt x="0" y="44638"/>
                  </a:moveTo>
                  <a:lnTo>
                    <a:pt x="12429" y="32209"/>
                  </a:lnTo>
                  <a:lnTo>
                    <a:pt x="16224" y="29407"/>
                  </a:lnTo>
                  <a:lnTo>
                    <a:pt x="20738" y="26546"/>
                  </a:lnTo>
                  <a:lnTo>
                    <a:pt x="25732" y="23647"/>
                  </a:lnTo>
                  <a:lnTo>
                    <a:pt x="36572" y="17780"/>
                  </a:lnTo>
                  <a:lnTo>
                    <a:pt x="42241" y="14827"/>
                  </a:lnTo>
                  <a:lnTo>
                    <a:pt x="48996" y="12858"/>
                  </a:lnTo>
                  <a:lnTo>
                    <a:pt x="56477" y="11545"/>
                  </a:lnTo>
                  <a:lnTo>
                    <a:pt x="64441" y="10670"/>
                  </a:lnTo>
                  <a:lnTo>
                    <a:pt x="72726" y="10086"/>
                  </a:lnTo>
                  <a:lnTo>
                    <a:pt x="81226" y="9697"/>
                  </a:lnTo>
                  <a:lnTo>
                    <a:pt x="89870" y="9438"/>
                  </a:lnTo>
                  <a:lnTo>
                    <a:pt x="99601" y="8273"/>
                  </a:lnTo>
                  <a:lnTo>
                    <a:pt x="110057" y="6504"/>
                  </a:lnTo>
                  <a:lnTo>
                    <a:pt x="120996" y="4332"/>
                  </a:lnTo>
                  <a:lnTo>
                    <a:pt x="132258" y="2885"/>
                  </a:lnTo>
                  <a:lnTo>
                    <a:pt x="143735" y="1920"/>
                  </a:lnTo>
                  <a:lnTo>
                    <a:pt x="155354" y="1276"/>
                  </a:lnTo>
                  <a:lnTo>
                    <a:pt x="178849" y="561"/>
                  </a:lnTo>
                  <a:lnTo>
                    <a:pt x="239151" y="65"/>
                  </a:lnTo>
                  <a:lnTo>
                    <a:pt x="300609" y="0"/>
                  </a:lnTo>
                  <a:lnTo>
                    <a:pt x="311531" y="988"/>
                  </a:lnTo>
                  <a:lnTo>
                    <a:pt x="322781" y="2640"/>
                  </a:lnTo>
                  <a:lnTo>
                    <a:pt x="334250" y="4733"/>
                  </a:lnTo>
                  <a:lnTo>
                    <a:pt x="344872" y="6128"/>
                  </a:lnTo>
                  <a:lnTo>
                    <a:pt x="354930" y="7059"/>
                  </a:lnTo>
                  <a:lnTo>
                    <a:pt x="364613" y="7679"/>
                  </a:lnTo>
                  <a:lnTo>
                    <a:pt x="380662" y="8368"/>
                  </a:lnTo>
                  <a:lnTo>
                    <a:pt x="410766" y="89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16"/>
            <p:cNvSpPr/>
            <p:nvPr/>
          </p:nvSpPr>
          <p:spPr>
            <a:xfrm>
              <a:off x="2160984" y="1526976"/>
              <a:ext cx="419696" cy="26790"/>
            </a:xfrm>
            <a:custGeom>
              <a:avLst/>
              <a:gdLst/>
              <a:ahLst/>
              <a:cxnLst/>
              <a:rect l="0" t="0" r="0" b="0"/>
              <a:pathLst>
                <a:path w="419696" h="26790">
                  <a:moveTo>
                    <a:pt x="0" y="26789"/>
                  </a:moveTo>
                  <a:lnTo>
                    <a:pt x="0" y="22049"/>
                  </a:lnTo>
                  <a:lnTo>
                    <a:pt x="992" y="20652"/>
                  </a:lnTo>
                  <a:lnTo>
                    <a:pt x="2646" y="19721"/>
                  </a:lnTo>
                  <a:lnTo>
                    <a:pt x="4740" y="19101"/>
                  </a:lnTo>
                  <a:lnTo>
                    <a:pt x="6137" y="17695"/>
                  </a:lnTo>
                  <a:lnTo>
                    <a:pt x="7068" y="15765"/>
                  </a:lnTo>
                  <a:lnTo>
                    <a:pt x="7688" y="13487"/>
                  </a:lnTo>
                  <a:lnTo>
                    <a:pt x="9094" y="11968"/>
                  </a:lnTo>
                  <a:lnTo>
                    <a:pt x="11024" y="10955"/>
                  </a:lnTo>
                  <a:lnTo>
                    <a:pt x="13302" y="10280"/>
                  </a:lnTo>
                  <a:lnTo>
                    <a:pt x="16806" y="8838"/>
                  </a:lnTo>
                  <a:lnTo>
                    <a:pt x="21126" y="6884"/>
                  </a:lnTo>
                  <a:lnTo>
                    <a:pt x="25990" y="4589"/>
                  </a:lnTo>
                  <a:lnTo>
                    <a:pt x="30225" y="3059"/>
                  </a:lnTo>
                  <a:lnTo>
                    <a:pt x="34041" y="2040"/>
                  </a:lnTo>
                  <a:lnTo>
                    <a:pt x="37577" y="1360"/>
                  </a:lnTo>
                  <a:lnTo>
                    <a:pt x="46797" y="604"/>
                  </a:lnTo>
                  <a:lnTo>
                    <a:pt x="58502" y="269"/>
                  </a:lnTo>
                  <a:lnTo>
                    <a:pt x="388652" y="0"/>
                  </a:lnTo>
                  <a:lnTo>
                    <a:pt x="394039" y="992"/>
                  </a:lnTo>
                  <a:lnTo>
                    <a:pt x="398622" y="2646"/>
                  </a:lnTo>
                  <a:lnTo>
                    <a:pt x="402670" y="4741"/>
                  </a:lnTo>
                  <a:lnTo>
                    <a:pt x="406361" y="6137"/>
                  </a:lnTo>
                  <a:lnTo>
                    <a:pt x="409813" y="7068"/>
                  </a:lnTo>
                  <a:lnTo>
                    <a:pt x="419695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17"/>
            <p:cNvSpPr/>
            <p:nvPr/>
          </p:nvSpPr>
          <p:spPr>
            <a:xfrm>
              <a:off x="2625328" y="1678781"/>
              <a:ext cx="178594" cy="8930"/>
            </a:xfrm>
            <a:custGeom>
              <a:avLst/>
              <a:gdLst/>
              <a:ahLst/>
              <a:cxnLst/>
              <a:rect l="0" t="0" r="0" b="0"/>
              <a:pathLst>
                <a:path w="178594" h="8930">
                  <a:moveTo>
                    <a:pt x="0" y="8929"/>
                  </a:moveTo>
                  <a:lnTo>
                    <a:pt x="4740" y="8929"/>
                  </a:lnTo>
                  <a:lnTo>
                    <a:pt x="8121" y="7937"/>
                  </a:lnTo>
                  <a:lnTo>
                    <a:pt x="12359" y="6283"/>
                  </a:lnTo>
                  <a:lnTo>
                    <a:pt x="17169" y="4189"/>
                  </a:lnTo>
                  <a:lnTo>
                    <a:pt x="22360" y="2793"/>
                  </a:lnTo>
                  <a:lnTo>
                    <a:pt x="27805" y="1862"/>
                  </a:lnTo>
                  <a:lnTo>
                    <a:pt x="33419" y="1241"/>
                  </a:lnTo>
                  <a:lnTo>
                    <a:pt x="40139" y="827"/>
                  </a:lnTo>
                  <a:lnTo>
                    <a:pt x="55542" y="368"/>
                  </a:lnTo>
                  <a:lnTo>
                    <a:pt x="17859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18"/>
            <p:cNvSpPr/>
            <p:nvPr/>
          </p:nvSpPr>
          <p:spPr>
            <a:xfrm>
              <a:off x="2616398" y="1777007"/>
              <a:ext cx="205384" cy="8931"/>
            </a:xfrm>
            <a:custGeom>
              <a:avLst/>
              <a:gdLst/>
              <a:ahLst/>
              <a:cxnLst/>
              <a:rect l="0" t="0" r="0" b="0"/>
              <a:pathLst>
                <a:path w="205384" h="8931">
                  <a:moveTo>
                    <a:pt x="0" y="8930"/>
                  </a:moveTo>
                  <a:lnTo>
                    <a:pt x="93378" y="8930"/>
                  </a:lnTo>
                  <a:lnTo>
                    <a:pt x="104916" y="7938"/>
                  </a:lnTo>
                  <a:lnTo>
                    <a:pt x="116577" y="6284"/>
                  </a:lnTo>
                  <a:lnTo>
                    <a:pt x="128319" y="4189"/>
                  </a:lnTo>
                  <a:lnTo>
                    <a:pt x="140117" y="2793"/>
                  </a:lnTo>
                  <a:lnTo>
                    <a:pt x="151950" y="1862"/>
                  </a:lnTo>
                  <a:lnTo>
                    <a:pt x="173697" y="828"/>
                  </a:lnTo>
                  <a:lnTo>
                    <a:pt x="205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19"/>
            <p:cNvSpPr/>
            <p:nvPr/>
          </p:nvSpPr>
          <p:spPr>
            <a:xfrm>
              <a:off x="3045023" y="1794867"/>
              <a:ext cx="187524" cy="1"/>
            </a:xfrm>
            <a:custGeom>
              <a:avLst/>
              <a:gdLst/>
              <a:ahLst/>
              <a:cxnLst/>
              <a:rect l="0" t="0" r="0" b="0"/>
              <a:pathLst>
                <a:path w="187524" h="1">
                  <a:moveTo>
                    <a:pt x="0" y="0"/>
                  </a:moveTo>
                  <a:lnTo>
                    <a:pt x="18752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20"/>
            <p:cNvSpPr/>
            <p:nvPr/>
          </p:nvSpPr>
          <p:spPr>
            <a:xfrm>
              <a:off x="3500437" y="1803796"/>
              <a:ext cx="151806" cy="8931"/>
            </a:xfrm>
            <a:custGeom>
              <a:avLst/>
              <a:gdLst/>
              <a:ahLst/>
              <a:cxnLst/>
              <a:rect l="0" t="0" r="0" b="0"/>
              <a:pathLst>
                <a:path w="151806" h="8931">
                  <a:moveTo>
                    <a:pt x="0" y="0"/>
                  </a:moveTo>
                  <a:lnTo>
                    <a:pt x="129233" y="0"/>
                  </a:lnTo>
                  <a:lnTo>
                    <a:pt x="134773" y="992"/>
                  </a:lnTo>
                  <a:lnTo>
                    <a:pt x="139458" y="2646"/>
                  </a:lnTo>
                  <a:lnTo>
                    <a:pt x="151805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21"/>
            <p:cNvSpPr/>
            <p:nvPr/>
          </p:nvSpPr>
          <p:spPr>
            <a:xfrm>
              <a:off x="3920132" y="1812726"/>
              <a:ext cx="142876" cy="17860"/>
            </a:xfrm>
            <a:custGeom>
              <a:avLst/>
              <a:gdLst/>
              <a:ahLst/>
              <a:cxnLst/>
              <a:rect l="0" t="0" r="0" b="0"/>
              <a:pathLst>
                <a:path w="142876" h="17860">
                  <a:moveTo>
                    <a:pt x="0" y="0"/>
                  </a:moveTo>
                  <a:lnTo>
                    <a:pt x="17169" y="0"/>
                  </a:lnTo>
                  <a:lnTo>
                    <a:pt x="23353" y="992"/>
                  </a:lnTo>
                  <a:lnTo>
                    <a:pt x="30451" y="2646"/>
                  </a:lnTo>
                  <a:lnTo>
                    <a:pt x="38160" y="4740"/>
                  </a:lnTo>
                  <a:lnTo>
                    <a:pt x="48261" y="6137"/>
                  </a:lnTo>
                  <a:lnTo>
                    <a:pt x="59955" y="7068"/>
                  </a:lnTo>
                  <a:lnTo>
                    <a:pt x="72712" y="7688"/>
                  </a:lnTo>
                  <a:lnTo>
                    <a:pt x="84194" y="9094"/>
                  </a:lnTo>
                  <a:lnTo>
                    <a:pt x="94825" y="11024"/>
                  </a:lnTo>
                  <a:lnTo>
                    <a:pt x="104888" y="13302"/>
                  </a:lnTo>
                  <a:lnTo>
                    <a:pt x="113582" y="14821"/>
                  </a:lnTo>
                  <a:lnTo>
                    <a:pt x="121362" y="15834"/>
                  </a:lnTo>
                  <a:lnTo>
                    <a:pt x="142875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22"/>
            <p:cNvSpPr/>
            <p:nvPr/>
          </p:nvSpPr>
          <p:spPr>
            <a:xfrm>
              <a:off x="2160984" y="1500187"/>
              <a:ext cx="26236" cy="398371"/>
            </a:xfrm>
            <a:custGeom>
              <a:avLst/>
              <a:gdLst/>
              <a:ahLst/>
              <a:cxnLst/>
              <a:rect l="0" t="0" r="0" b="0"/>
              <a:pathLst>
                <a:path w="26236" h="398371">
                  <a:moveTo>
                    <a:pt x="0" y="0"/>
                  </a:moveTo>
                  <a:lnTo>
                    <a:pt x="0" y="28938"/>
                  </a:lnTo>
                  <a:lnTo>
                    <a:pt x="992" y="33182"/>
                  </a:lnTo>
                  <a:lnTo>
                    <a:pt x="2646" y="37997"/>
                  </a:lnTo>
                  <a:lnTo>
                    <a:pt x="4740" y="43191"/>
                  </a:lnTo>
                  <a:lnTo>
                    <a:pt x="6137" y="48637"/>
                  </a:lnTo>
                  <a:lnTo>
                    <a:pt x="7068" y="54253"/>
                  </a:lnTo>
                  <a:lnTo>
                    <a:pt x="7688" y="59981"/>
                  </a:lnTo>
                  <a:lnTo>
                    <a:pt x="9094" y="65784"/>
                  </a:lnTo>
                  <a:lnTo>
                    <a:pt x="11024" y="71637"/>
                  </a:lnTo>
                  <a:lnTo>
                    <a:pt x="13302" y="77524"/>
                  </a:lnTo>
                  <a:lnTo>
                    <a:pt x="14821" y="84425"/>
                  </a:lnTo>
                  <a:lnTo>
                    <a:pt x="15834" y="92002"/>
                  </a:lnTo>
                  <a:lnTo>
                    <a:pt x="16509" y="100030"/>
                  </a:lnTo>
                  <a:lnTo>
                    <a:pt x="16959" y="108359"/>
                  </a:lnTo>
                  <a:lnTo>
                    <a:pt x="17459" y="125550"/>
                  </a:lnTo>
                  <a:lnTo>
                    <a:pt x="17836" y="187555"/>
                  </a:lnTo>
                  <a:lnTo>
                    <a:pt x="17859" y="362608"/>
                  </a:lnTo>
                  <a:lnTo>
                    <a:pt x="18851" y="368739"/>
                  </a:lnTo>
                  <a:lnTo>
                    <a:pt x="20505" y="374810"/>
                  </a:lnTo>
                  <a:lnTo>
                    <a:pt x="22600" y="380842"/>
                  </a:lnTo>
                  <a:lnTo>
                    <a:pt x="23996" y="385856"/>
                  </a:lnTo>
                  <a:lnTo>
                    <a:pt x="24927" y="390190"/>
                  </a:lnTo>
                  <a:lnTo>
                    <a:pt x="26235" y="3983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23"/>
            <p:cNvSpPr/>
            <p:nvPr/>
          </p:nvSpPr>
          <p:spPr>
            <a:xfrm>
              <a:off x="2419945" y="1518046"/>
              <a:ext cx="17860" cy="383978"/>
            </a:xfrm>
            <a:custGeom>
              <a:avLst/>
              <a:gdLst/>
              <a:ahLst/>
              <a:cxnLst/>
              <a:rect l="0" t="0" r="0" b="0"/>
              <a:pathLst>
                <a:path w="17860" h="383978">
                  <a:moveTo>
                    <a:pt x="17859" y="0"/>
                  </a:moveTo>
                  <a:lnTo>
                    <a:pt x="17859" y="42241"/>
                  </a:lnTo>
                  <a:lnTo>
                    <a:pt x="16867" y="48004"/>
                  </a:lnTo>
                  <a:lnTo>
                    <a:pt x="15213" y="53831"/>
                  </a:lnTo>
                  <a:lnTo>
                    <a:pt x="13119" y="59700"/>
                  </a:lnTo>
                  <a:lnTo>
                    <a:pt x="11722" y="65597"/>
                  </a:lnTo>
                  <a:lnTo>
                    <a:pt x="10791" y="71513"/>
                  </a:lnTo>
                  <a:lnTo>
                    <a:pt x="10171" y="77441"/>
                  </a:lnTo>
                  <a:lnTo>
                    <a:pt x="9757" y="84370"/>
                  </a:lnTo>
                  <a:lnTo>
                    <a:pt x="9297" y="100006"/>
                  </a:lnTo>
                  <a:lnTo>
                    <a:pt x="8182" y="107350"/>
                  </a:lnTo>
                  <a:lnTo>
                    <a:pt x="6447" y="114231"/>
                  </a:lnTo>
                  <a:lnTo>
                    <a:pt x="4298" y="120802"/>
                  </a:lnTo>
                  <a:lnTo>
                    <a:pt x="2865" y="128160"/>
                  </a:lnTo>
                  <a:lnTo>
                    <a:pt x="1910" y="136042"/>
                  </a:lnTo>
                  <a:lnTo>
                    <a:pt x="1273" y="144273"/>
                  </a:lnTo>
                  <a:lnTo>
                    <a:pt x="849" y="152737"/>
                  </a:lnTo>
                  <a:lnTo>
                    <a:pt x="377" y="170079"/>
                  </a:lnTo>
                  <a:lnTo>
                    <a:pt x="33" y="215591"/>
                  </a:lnTo>
                  <a:lnTo>
                    <a:pt x="0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24"/>
            <p:cNvSpPr/>
            <p:nvPr/>
          </p:nvSpPr>
          <p:spPr>
            <a:xfrm>
              <a:off x="5565650" y="1553775"/>
              <a:ext cx="506538" cy="544702"/>
            </a:xfrm>
            <a:custGeom>
              <a:avLst/>
              <a:gdLst/>
              <a:ahLst/>
              <a:cxnLst/>
              <a:rect l="0" t="0" r="0" b="0"/>
              <a:pathLst>
                <a:path w="506538" h="544702">
                  <a:moveTo>
                    <a:pt x="327943" y="8920"/>
                  </a:moveTo>
                  <a:lnTo>
                    <a:pt x="323204" y="4179"/>
                  </a:lnTo>
                  <a:lnTo>
                    <a:pt x="320815" y="2783"/>
                  </a:lnTo>
                  <a:lnTo>
                    <a:pt x="315514" y="1231"/>
                  </a:lnTo>
                  <a:lnTo>
                    <a:pt x="302043" y="235"/>
                  </a:lnTo>
                  <a:lnTo>
                    <a:pt x="238332" y="0"/>
                  </a:lnTo>
                  <a:lnTo>
                    <a:pt x="228515" y="989"/>
                  </a:lnTo>
                  <a:lnTo>
                    <a:pt x="218002" y="2640"/>
                  </a:lnTo>
                  <a:lnTo>
                    <a:pt x="207024" y="4734"/>
                  </a:lnTo>
                  <a:lnTo>
                    <a:pt x="184243" y="9705"/>
                  </a:lnTo>
                  <a:lnTo>
                    <a:pt x="137280" y="20981"/>
                  </a:lnTo>
                  <a:lnTo>
                    <a:pt x="125428" y="24898"/>
                  </a:lnTo>
                  <a:lnTo>
                    <a:pt x="113558" y="29494"/>
                  </a:lnTo>
                  <a:lnTo>
                    <a:pt x="101676" y="34542"/>
                  </a:lnTo>
                  <a:lnTo>
                    <a:pt x="90778" y="38900"/>
                  </a:lnTo>
                  <a:lnTo>
                    <a:pt x="70732" y="46387"/>
                  </a:lnTo>
                  <a:lnTo>
                    <a:pt x="61219" y="50765"/>
                  </a:lnTo>
                  <a:lnTo>
                    <a:pt x="51901" y="55668"/>
                  </a:lnTo>
                  <a:lnTo>
                    <a:pt x="34601" y="65416"/>
                  </a:lnTo>
                  <a:lnTo>
                    <a:pt x="20298" y="73055"/>
                  </a:lnTo>
                  <a:lnTo>
                    <a:pt x="9972" y="82404"/>
                  </a:lnTo>
                  <a:lnTo>
                    <a:pt x="3068" y="92181"/>
                  </a:lnTo>
                  <a:lnTo>
                    <a:pt x="0" y="99834"/>
                  </a:lnTo>
                  <a:lnTo>
                    <a:pt x="1166" y="104256"/>
                  </a:lnTo>
                  <a:lnTo>
                    <a:pt x="7753" y="114460"/>
                  </a:lnTo>
                  <a:lnTo>
                    <a:pt x="17295" y="122965"/>
                  </a:lnTo>
                  <a:lnTo>
                    <a:pt x="28151" y="131044"/>
                  </a:lnTo>
                  <a:lnTo>
                    <a:pt x="39590" y="141249"/>
                  </a:lnTo>
                  <a:lnTo>
                    <a:pt x="47403" y="145757"/>
                  </a:lnTo>
                  <a:lnTo>
                    <a:pt x="56580" y="149754"/>
                  </a:lnTo>
                  <a:lnTo>
                    <a:pt x="66667" y="153411"/>
                  </a:lnTo>
                  <a:lnTo>
                    <a:pt x="77361" y="157833"/>
                  </a:lnTo>
                  <a:lnTo>
                    <a:pt x="88459" y="162766"/>
                  </a:lnTo>
                  <a:lnTo>
                    <a:pt x="99825" y="168038"/>
                  </a:lnTo>
                  <a:lnTo>
                    <a:pt x="110381" y="172546"/>
                  </a:lnTo>
                  <a:lnTo>
                    <a:pt x="120394" y="176543"/>
                  </a:lnTo>
                  <a:lnTo>
                    <a:pt x="130046" y="180200"/>
                  </a:lnTo>
                  <a:lnTo>
                    <a:pt x="140449" y="184622"/>
                  </a:lnTo>
                  <a:lnTo>
                    <a:pt x="162591" y="194827"/>
                  </a:lnTo>
                  <a:lnTo>
                    <a:pt x="187889" y="206989"/>
                  </a:lnTo>
                  <a:lnTo>
                    <a:pt x="195879" y="211411"/>
                  </a:lnTo>
                  <a:lnTo>
                    <a:pt x="204181" y="216344"/>
                  </a:lnTo>
                  <a:lnTo>
                    <a:pt x="219360" y="226124"/>
                  </a:lnTo>
                  <a:lnTo>
                    <a:pt x="229413" y="233778"/>
                  </a:lnTo>
                  <a:lnTo>
                    <a:pt x="237188" y="243133"/>
                  </a:lnTo>
                  <a:lnTo>
                    <a:pt x="240651" y="248406"/>
                  </a:lnTo>
                  <a:lnTo>
                    <a:pt x="244498" y="259556"/>
                  </a:lnTo>
                  <a:lnTo>
                    <a:pt x="245524" y="265307"/>
                  </a:lnTo>
                  <a:lnTo>
                    <a:pt x="245216" y="271126"/>
                  </a:lnTo>
                  <a:lnTo>
                    <a:pt x="242228" y="282883"/>
                  </a:lnTo>
                  <a:lnTo>
                    <a:pt x="237592" y="294723"/>
                  </a:lnTo>
                  <a:lnTo>
                    <a:pt x="231232" y="306600"/>
                  </a:lnTo>
                  <a:lnTo>
                    <a:pt x="221792" y="318493"/>
                  </a:lnTo>
                  <a:lnTo>
                    <a:pt x="210981" y="330393"/>
                  </a:lnTo>
                  <a:lnTo>
                    <a:pt x="198570" y="343289"/>
                  </a:lnTo>
                  <a:lnTo>
                    <a:pt x="143749" y="398482"/>
                  </a:lnTo>
                  <a:lnTo>
                    <a:pt x="131647" y="413238"/>
                  </a:lnTo>
                  <a:lnTo>
                    <a:pt x="119654" y="428726"/>
                  </a:lnTo>
                  <a:lnTo>
                    <a:pt x="107708" y="442224"/>
                  </a:lnTo>
                  <a:lnTo>
                    <a:pt x="98431" y="454838"/>
                  </a:lnTo>
                  <a:lnTo>
                    <a:pt x="87630" y="470450"/>
                  </a:lnTo>
                  <a:lnTo>
                    <a:pt x="84391" y="474364"/>
                  </a:lnTo>
                  <a:lnTo>
                    <a:pt x="83223" y="478958"/>
                  </a:lnTo>
                  <a:lnTo>
                    <a:pt x="83438" y="484005"/>
                  </a:lnTo>
                  <a:lnTo>
                    <a:pt x="85833" y="500590"/>
                  </a:lnTo>
                  <a:lnTo>
                    <a:pt x="86169" y="506364"/>
                  </a:lnTo>
                  <a:lnTo>
                    <a:pt x="88378" y="511205"/>
                  </a:lnTo>
                  <a:lnTo>
                    <a:pt x="91834" y="515425"/>
                  </a:lnTo>
                  <a:lnTo>
                    <a:pt x="100967" y="522760"/>
                  </a:lnTo>
                  <a:lnTo>
                    <a:pt x="111640" y="529327"/>
                  </a:lnTo>
                  <a:lnTo>
                    <a:pt x="119249" y="531475"/>
                  </a:lnTo>
                  <a:lnTo>
                    <a:pt x="128291" y="532907"/>
                  </a:lnTo>
                  <a:lnTo>
                    <a:pt x="138287" y="533862"/>
                  </a:lnTo>
                  <a:lnTo>
                    <a:pt x="148919" y="535491"/>
                  </a:lnTo>
                  <a:lnTo>
                    <a:pt x="159978" y="537569"/>
                  </a:lnTo>
                  <a:lnTo>
                    <a:pt x="171317" y="539946"/>
                  </a:lnTo>
                  <a:lnTo>
                    <a:pt x="183838" y="541531"/>
                  </a:lnTo>
                  <a:lnTo>
                    <a:pt x="197147" y="542588"/>
                  </a:lnTo>
                  <a:lnTo>
                    <a:pt x="210980" y="543292"/>
                  </a:lnTo>
                  <a:lnTo>
                    <a:pt x="239579" y="544075"/>
                  </a:lnTo>
                  <a:lnTo>
                    <a:pt x="425292" y="544694"/>
                  </a:lnTo>
                  <a:lnTo>
                    <a:pt x="506537" y="5447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25"/>
            <p:cNvSpPr/>
            <p:nvPr/>
          </p:nvSpPr>
          <p:spPr>
            <a:xfrm>
              <a:off x="6152554" y="1893093"/>
              <a:ext cx="285751" cy="35720"/>
            </a:xfrm>
            <a:custGeom>
              <a:avLst/>
              <a:gdLst/>
              <a:ahLst/>
              <a:cxnLst/>
              <a:rect l="0" t="0" r="0" b="0"/>
              <a:pathLst>
                <a:path w="285751" h="35720">
                  <a:moveTo>
                    <a:pt x="0" y="35719"/>
                  </a:moveTo>
                  <a:lnTo>
                    <a:pt x="4740" y="35719"/>
                  </a:lnTo>
                  <a:lnTo>
                    <a:pt x="8121" y="34727"/>
                  </a:lnTo>
                  <a:lnTo>
                    <a:pt x="12359" y="33073"/>
                  </a:lnTo>
                  <a:lnTo>
                    <a:pt x="17169" y="30978"/>
                  </a:lnTo>
                  <a:lnTo>
                    <a:pt x="22360" y="29582"/>
                  </a:lnTo>
                  <a:lnTo>
                    <a:pt x="27805" y="28651"/>
                  </a:lnTo>
                  <a:lnTo>
                    <a:pt x="33419" y="28031"/>
                  </a:lnTo>
                  <a:lnTo>
                    <a:pt x="39147" y="26625"/>
                  </a:lnTo>
                  <a:lnTo>
                    <a:pt x="44949" y="24695"/>
                  </a:lnTo>
                  <a:lnTo>
                    <a:pt x="50802" y="22417"/>
                  </a:lnTo>
                  <a:lnTo>
                    <a:pt x="57680" y="20897"/>
                  </a:lnTo>
                  <a:lnTo>
                    <a:pt x="65243" y="19885"/>
                  </a:lnTo>
                  <a:lnTo>
                    <a:pt x="73261" y="19210"/>
                  </a:lnTo>
                  <a:lnTo>
                    <a:pt x="80591" y="18760"/>
                  </a:lnTo>
                  <a:lnTo>
                    <a:pt x="94027" y="18260"/>
                  </a:lnTo>
                  <a:lnTo>
                    <a:pt x="102372" y="17134"/>
                  </a:lnTo>
                  <a:lnTo>
                    <a:pt x="111905" y="15392"/>
                  </a:lnTo>
                  <a:lnTo>
                    <a:pt x="122228" y="13238"/>
                  </a:lnTo>
                  <a:lnTo>
                    <a:pt x="132087" y="11802"/>
                  </a:lnTo>
                  <a:lnTo>
                    <a:pt x="141635" y="10845"/>
                  </a:lnTo>
                  <a:lnTo>
                    <a:pt x="150979" y="10206"/>
                  </a:lnTo>
                  <a:lnTo>
                    <a:pt x="161176" y="9781"/>
                  </a:lnTo>
                  <a:lnTo>
                    <a:pt x="183089" y="9308"/>
                  </a:lnTo>
                  <a:lnTo>
                    <a:pt x="194489" y="8190"/>
                  </a:lnTo>
                  <a:lnTo>
                    <a:pt x="206058" y="6452"/>
                  </a:lnTo>
                  <a:lnTo>
                    <a:pt x="217739" y="4302"/>
                  </a:lnTo>
                  <a:lnTo>
                    <a:pt x="228504" y="2868"/>
                  </a:lnTo>
                  <a:lnTo>
                    <a:pt x="238655" y="1912"/>
                  </a:lnTo>
                  <a:lnTo>
                    <a:pt x="248401" y="1275"/>
                  </a:lnTo>
                  <a:lnTo>
                    <a:pt x="264520" y="566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26"/>
            <p:cNvSpPr/>
            <p:nvPr/>
          </p:nvSpPr>
          <p:spPr>
            <a:xfrm>
              <a:off x="6786562" y="1884164"/>
              <a:ext cx="196454" cy="26790"/>
            </a:xfrm>
            <a:custGeom>
              <a:avLst/>
              <a:gdLst/>
              <a:ahLst/>
              <a:cxnLst/>
              <a:rect l="0" t="0" r="0" b="0"/>
              <a:pathLst>
                <a:path w="196454" h="26790">
                  <a:moveTo>
                    <a:pt x="0" y="26789"/>
                  </a:moveTo>
                  <a:lnTo>
                    <a:pt x="0" y="22048"/>
                  </a:lnTo>
                  <a:lnTo>
                    <a:pt x="1984" y="20652"/>
                  </a:lnTo>
                  <a:lnTo>
                    <a:pt x="5292" y="19721"/>
                  </a:lnTo>
                  <a:lnTo>
                    <a:pt x="9481" y="19100"/>
                  </a:lnTo>
                  <a:lnTo>
                    <a:pt x="14259" y="18686"/>
                  </a:lnTo>
                  <a:lnTo>
                    <a:pt x="19427" y="18411"/>
                  </a:lnTo>
                  <a:lnTo>
                    <a:pt x="24857" y="18227"/>
                  </a:lnTo>
                  <a:lnTo>
                    <a:pt x="32447" y="17112"/>
                  </a:lnTo>
                  <a:lnTo>
                    <a:pt x="41475" y="15376"/>
                  </a:lnTo>
                  <a:lnTo>
                    <a:pt x="51462" y="13227"/>
                  </a:lnTo>
                  <a:lnTo>
                    <a:pt x="62089" y="11795"/>
                  </a:lnTo>
                  <a:lnTo>
                    <a:pt x="73143" y="10839"/>
                  </a:lnTo>
                  <a:lnTo>
                    <a:pt x="84480" y="10203"/>
                  </a:lnTo>
                  <a:lnTo>
                    <a:pt x="110307" y="9495"/>
                  </a:lnTo>
                  <a:lnTo>
                    <a:pt x="124140" y="9307"/>
                  </a:lnTo>
                  <a:lnTo>
                    <a:pt x="136338" y="8188"/>
                  </a:lnTo>
                  <a:lnTo>
                    <a:pt x="147446" y="6451"/>
                  </a:lnTo>
                  <a:lnTo>
                    <a:pt x="157828" y="4300"/>
                  </a:lnTo>
                  <a:lnTo>
                    <a:pt x="166735" y="2867"/>
                  </a:lnTo>
                  <a:lnTo>
                    <a:pt x="174657" y="1911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27"/>
            <p:cNvSpPr/>
            <p:nvPr/>
          </p:nvSpPr>
          <p:spPr>
            <a:xfrm>
              <a:off x="7438429" y="1875234"/>
              <a:ext cx="116087" cy="8931"/>
            </a:xfrm>
            <a:custGeom>
              <a:avLst/>
              <a:gdLst/>
              <a:ahLst/>
              <a:cxnLst/>
              <a:rect l="0" t="0" r="0" b="0"/>
              <a:pathLst>
                <a:path w="116087" h="8931">
                  <a:moveTo>
                    <a:pt x="0" y="0"/>
                  </a:moveTo>
                  <a:lnTo>
                    <a:pt x="42901" y="0"/>
                  </a:lnTo>
                  <a:lnTo>
                    <a:pt x="53405" y="992"/>
                  </a:lnTo>
                  <a:lnTo>
                    <a:pt x="64377" y="2646"/>
                  </a:lnTo>
                  <a:lnTo>
                    <a:pt x="75661" y="4740"/>
                  </a:lnTo>
                  <a:lnTo>
                    <a:pt x="85167" y="6137"/>
                  </a:lnTo>
                  <a:lnTo>
                    <a:pt x="93488" y="7067"/>
                  </a:lnTo>
                  <a:lnTo>
                    <a:pt x="116086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5344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4" name="Group 53"/>
          <p:cNvGrpSpPr/>
          <p:nvPr/>
        </p:nvGrpSpPr>
        <p:grpSpPr>
          <a:xfrm>
            <a:off x="1005784" y="1384101"/>
            <a:ext cx="5154291" cy="4214814"/>
            <a:chOff x="1005784" y="1384101"/>
            <a:chExt cx="5154291" cy="4214814"/>
          </a:xfrm>
        </p:grpSpPr>
        <p:sp>
          <p:nvSpPr>
            <p:cNvPr id="3" name="SMARTInkAnnotation364"/>
            <p:cNvSpPr/>
            <p:nvPr/>
          </p:nvSpPr>
          <p:spPr>
            <a:xfrm>
              <a:off x="1005784" y="1384101"/>
              <a:ext cx="304272" cy="491134"/>
            </a:xfrm>
            <a:custGeom>
              <a:avLst/>
              <a:gdLst/>
              <a:ahLst/>
              <a:cxnLst/>
              <a:rect l="0" t="0" r="0" b="0"/>
              <a:pathLst>
                <a:path w="304272" h="491134">
                  <a:moveTo>
                    <a:pt x="244372" y="0"/>
                  </a:moveTo>
                  <a:lnTo>
                    <a:pt x="231943" y="12429"/>
                  </a:lnTo>
                  <a:lnTo>
                    <a:pt x="223634" y="18092"/>
                  </a:lnTo>
                  <a:lnTo>
                    <a:pt x="218641" y="20991"/>
                  </a:lnTo>
                  <a:lnTo>
                    <a:pt x="205154" y="29504"/>
                  </a:lnTo>
                  <a:lnTo>
                    <a:pt x="172243" y="51138"/>
                  </a:lnTo>
                  <a:lnTo>
                    <a:pt x="152122" y="65392"/>
                  </a:lnTo>
                  <a:lnTo>
                    <a:pt x="130942" y="80657"/>
                  </a:lnTo>
                  <a:lnTo>
                    <a:pt x="111607" y="94056"/>
                  </a:lnTo>
                  <a:lnTo>
                    <a:pt x="102284" y="101399"/>
                  </a:lnTo>
                  <a:lnTo>
                    <a:pt x="93092" y="109271"/>
                  </a:lnTo>
                  <a:lnTo>
                    <a:pt x="83987" y="117496"/>
                  </a:lnTo>
                  <a:lnTo>
                    <a:pt x="65934" y="134572"/>
                  </a:lnTo>
                  <a:lnTo>
                    <a:pt x="56952" y="143293"/>
                  </a:lnTo>
                  <a:lnTo>
                    <a:pt x="47988" y="151091"/>
                  </a:lnTo>
                  <a:lnTo>
                    <a:pt x="39035" y="158274"/>
                  </a:lnTo>
                  <a:lnTo>
                    <a:pt x="30090" y="165047"/>
                  </a:lnTo>
                  <a:lnTo>
                    <a:pt x="23134" y="171547"/>
                  </a:lnTo>
                  <a:lnTo>
                    <a:pt x="17505" y="177865"/>
                  </a:lnTo>
                  <a:lnTo>
                    <a:pt x="8605" y="190176"/>
                  </a:lnTo>
                  <a:lnTo>
                    <a:pt x="1342" y="202262"/>
                  </a:lnTo>
                  <a:lnTo>
                    <a:pt x="0" y="208263"/>
                  </a:lnTo>
                  <a:lnTo>
                    <a:pt x="98" y="214249"/>
                  </a:lnTo>
                  <a:lnTo>
                    <a:pt x="1155" y="220223"/>
                  </a:lnTo>
                  <a:lnTo>
                    <a:pt x="3845" y="225198"/>
                  </a:lnTo>
                  <a:lnTo>
                    <a:pt x="12125" y="233372"/>
                  </a:lnTo>
                  <a:lnTo>
                    <a:pt x="18103" y="236941"/>
                  </a:lnTo>
                  <a:lnTo>
                    <a:pt x="25065" y="240312"/>
                  </a:lnTo>
                  <a:lnTo>
                    <a:pt x="32683" y="243552"/>
                  </a:lnTo>
                  <a:lnTo>
                    <a:pt x="41730" y="245711"/>
                  </a:lnTo>
                  <a:lnTo>
                    <a:pt x="51730" y="247151"/>
                  </a:lnTo>
                  <a:lnTo>
                    <a:pt x="62366" y="248111"/>
                  </a:lnTo>
                  <a:lnTo>
                    <a:pt x="73425" y="249744"/>
                  </a:lnTo>
                  <a:lnTo>
                    <a:pt x="84767" y="251824"/>
                  </a:lnTo>
                  <a:lnTo>
                    <a:pt x="179476" y="270972"/>
                  </a:lnTo>
                  <a:lnTo>
                    <a:pt x="193170" y="272921"/>
                  </a:lnTo>
                  <a:lnTo>
                    <a:pt x="206269" y="274221"/>
                  </a:lnTo>
                  <a:lnTo>
                    <a:pt x="218970" y="275088"/>
                  </a:lnTo>
                  <a:lnTo>
                    <a:pt x="231406" y="277650"/>
                  </a:lnTo>
                  <a:lnTo>
                    <a:pt x="243665" y="281342"/>
                  </a:lnTo>
                  <a:lnTo>
                    <a:pt x="255807" y="285788"/>
                  </a:lnTo>
                  <a:lnTo>
                    <a:pt x="265886" y="289744"/>
                  </a:lnTo>
                  <a:lnTo>
                    <a:pt x="274590" y="293374"/>
                  </a:lnTo>
                  <a:lnTo>
                    <a:pt x="282376" y="296785"/>
                  </a:lnTo>
                  <a:lnTo>
                    <a:pt x="288560" y="300052"/>
                  </a:lnTo>
                  <a:lnTo>
                    <a:pt x="293674" y="303222"/>
                  </a:lnTo>
                  <a:lnTo>
                    <a:pt x="298076" y="306328"/>
                  </a:lnTo>
                  <a:lnTo>
                    <a:pt x="301010" y="310383"/>
                  </a:lnTo>
                  <a:lnTo>
                    <a:pt x="304271" y="320180"/>
                  </a:lnTo>
                  <a:lnTo>
                    <a:pt x="304148" y="325571"/>
                  </a:lnTo>
                  <a:lnTo>
                    <a:pt x="301366" y="336852"/>
                  </a:lnTo>
                  <a:lnTo>
                    <a:pt x="296822" y="348480"/>
                  </a:lnTo>
                  <a:lnTo>
                    <a:pt x="290503" y="360263"/>
                  </a:lnTo>
                  <a:lnTo>
                    <a:pt x="281080" y="372114"/>
                  </a:lnTo>
                  <a:lnTo>
                    <a:pt x="274797" y="378053"/>
                  </a:lnTo>
                  <a:lnTo>
                    <a:pt x="267632" y="383996"/>
                  </a:lnTo>
                  <a:lnTo>
                    <a:pt x="259879" y="389943"/>
                  </a:lnTo>
                  <a:lnTo>
                    <a:pt x="251733" y="395892"/>
                  </a:lnTo>
                  <a:lnTo>
                    <a:pt x="234745" y="407793"/>
                  </a:lnTo>
                  <a:lnTo>
                    <a:pt x="155057" y="461367"/>
                  </a:lnTo>
                  <a:lnTo>
                    <a:pt x="147125" y="466328"/>
                  </a:lnTo>
                  <a:lnTo>
                    <a:pt x="139853" y="470628"/>
                  </a:lnTo>
                  <a:lnTo>
                    <a:pt x="133021" y="474486"/>
                  </a:lnTo>
                  <a:lnTo>
                    <a:pt x="120138" y="481419"/>
                  </a:lnTo>
                  <a:lnTo>
                    <a:pt x="113924" y="484657"/>
                  </a:lnTo>
                  <a:lnTo>
                    <a:pt x="108790" y="486816"/>
                  </a:lnTo>
                  <a:lnTo>
                    <a:pt x="100438" y="489214"/>
                  </a:lnTo>
                  <a:lnTo>
                    <a:pt x="93420" y="490280"/>
                  </a:lnTo>
                  <a:lnTo>
                    <a:pt x="83638" y="4911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65"/>
            <p:cNvSpPr/>
            <p:nvPr/>
          </p:nvSpPr>
          <p:spPr>
            <a:xfrm>
              <a:off x="1456097" y="1562695"/>
              <a:ext cx="293539" cy="195917"/>
            </a:xfrm>
            <a:custGeom>
              <a:avLst/>
              <a:gdLst/>
              <a:ahLst/>
              <a:cxnLst/>
              <a:rect l="0" t="0" r="0" b="0"/>
              <a:pathLst>
                <a:path w="293539" h="195917">
                  <a:moveTo>
                    <a:pt x="133387" y="0"/>
                  </a:moveTo>
                  <a:lnTo>
                    <a:pt x="128646" y="4740"/>
                  </a:lnTo>
                  <a:lnTo>
                    <a:pt x="126258" y="6137"/>
                  </a:lnTo>
                  <a:lnTo>
                    <a:pt x="117163" y="9094"/>
                  </a:lnTo>
                  <a:lnTo>
                    <a:pt x="112649" y="11024"/>
                  </a:lnTo>
                  <a:lnTo>
                    <a:pt x="107656" y="13302"/>
                  </a:lnTo>
                  <a:lnTo>
                    <a:pt x="102342" y="16805"/>
                  </a:lnTo>
                  <a:lnTo>
                    <a:pt x="96815" y="21126"/>
                  </a:lnTo>
                  <a:lnTo>
                    <a:pt x="91147" y="25990"/>
                  </a:lnTo>
                  <a:lnTo>
                    <a:pt x="85383" y="31217"/>
                  </a:lnTo>
                  <a:lnTo>
                    <a:pt x="73687" y="42317"/>
                  </a:lnTo>
                  <a:lnTo>
                    <a:pt x="55946" y="59722"/>
                  </a:lnTo>
                  <a:lnTo>
                    <a:pt x="51002" y="65612"/>
                  </a:lnTo>
                  <a:lnTo>
                    <a:pt x="46713" y="71522"/>
                  </a:lnTo>
                  <a:lnTo>
                    <a:pt x="27962" y="100007"/>
                  </a:lnTo>
                  <a:lnTo>
                    <a:pt x="23416" y="107351"/>
                  </a:lnTo>
                  <a:lnTo>
                    <a:pt x="19393" y="114231"/>
                  </a:lnTo>
                  <a:lnTo>
                    <a:pt x="15719" y="120802"/>
                  </a:lnTo>
                  <a:lnTo>
                    <a:pt x="8991" y="133395"/>
                  </a:lnTo>
                  <a:lnTo>
                    <a:pt x="5808" y="139532"/>
                  </a:lnTo>
                  <a:lnTo>
                    <a:pt x="3686" y="145607"/>
                  </a:lnTo>
                  <a:lnTo>
                    <a:pt x="2271" y="151642"/>
                  </a:lnTo>
                  <a:lnTo>
                    <a:pt x="1328" y="157649"/>
                  </a:lnTo>
                  <a:lnTo>
                    <a:pt x="699" y="162646"/>
                  </a:lnTo>
                  <a:lnTo>
                    <a:pt x="280" y="166970"/>
                  </a:lnTo>
                  <a:lnTo>
                    <a:pt x="0" y="170844"/>
                  </a:lnTo>
                  <a:lnTo>
                    <a:pt x="806" y="174420"/>
                  </a:lnTo>
                  <a:lnTo>
                    <a:pt x="2336" y="177795"/>
                  </a:lnTo>
                  <a:lnTo>
                    <a:pt x="4348" y="181038"/>
                  </a:lnTo>
                  <a:lnTo>
                    <a:pt x="7673" y="184192"/>
                  </a:lnTo>
                  <a:lnTo>
                    <a:pt x="11875" y="187287"/>
                  </a:lnTo>
                  <a:lnTo>
                    <a:pt x="16660" y="190342"/>
                  </a:lnTo>
                  <a:lnTo>
                    <a:pt x="21835" y="192379"/>
                  </a:lnTo>
                  <a:lnTo>
                    <a:pt x="27269" y="193737"/>
                  </a:lnTo>
                  <a:lnTo>
                    <a:pt x="32876" y="194642"/>
                  </a:lnTo>
                  <a:lnTo>
                    <a:pt x="39590" y="195246"/>
                  </a:lnTo>
                  <a:lnTo>
                    <a:pt x="47044" y="195648"/>
                  </a:lnTo>
                  <a:lnTo>
                    <a:pt x="54989" y="195916"/>
                  </a:lnTo>
                  <a:lnTo>
                    <a:pt x="64254" y="195103"/>
                  </a:lnTo>
                  <a:lnTo>
                    <a:pt x="74400" y="193568"/>
                  </a:lnTo>
                  <a:lnTo>
                    <a:pt x="85133" y="191553"/>
                  </a:lnTo>
                  <a:lnTo>
                    <a:pt x="95264" y="189218"/>
                  </a:lnTo>
                  <a:lnTo>
                    <a:pt x="104995" y="186668"/>
                  </a:lnTo>
                  <a:lnTo>
                    <a:pt x="114459" y="183977"/>
                  </a:lnTo>
                  <a:lnTo>
                    <a:pt x="124737" y="180198"/>
                  </a:lnTo>
                  <a:lnTo>
                    <a:pt x="135558" y="175694"/>
                  </a:lnTo>
                  <a:lnTo>
                    <a:pt x="146740" y="170708"/>
                  </a:lnTo>
                  <a:lnTo>
                    <a:pt x="158164" y="166391"/>
                  </a:lnTo>
                  <a:lnTo>
                    <a:pt x="169749" y="162521"/>
                  </a:lnTo>
                  <a:lnTo>
                    <a:pt x="181441" y="158949"/>
                  </a:lnTo>
                  <a:lnTo>
                    <a:pt x="192212" y="154583"/>
                  </a:lnTo>
                  <a:lnTo>
                    <a:pt x="202369" y="149688"/>
                  </a:lnTo>
                  <a:lnTo>
                    <a:pt x="212117" y="144440"/>
                  </a:lnTo>
                  <a:lnTo>
                    <a:pt x="221593" y="138957"/>
                  </a:lnTo>
                  <a:lnTo>
                    <a:pt x="240058" y="127574"/>
                  </a:lnTo>
                  <a:lnTo>
                    <a:pt x="248157" y="121760"/>
                  </a:lnTo>
                  <a:lnTo>
                    <a:pt x="255541" y="115900"/>
                  </a:lnTo>
                  <a:lnTo>
                    <a:pt x="262448" y="110009"/>
                  </a:lnTo>
                  <a:lnTo>
                    <a:pt x="268045" y="104097"/>
                  </a:lnTo>
                  <a:lnTo>
                    <a:pt x="272768" y="98171"/>
                  </a:lnTo>
                  <a:lnTo>
                    <a:pt x="276909" y="92236"/>
                  </a:lnTo>
                  <a:lnTo>
                    <a:pt x="280662" y="86296"/>
                  </a:lnTo>
                  <a:lnTo>
                    <a:pt x="284156" y="80351"/>
                  </a:lnTo>
                  <a:lnTo>
                    <a:pt x="287478" y="74403"/>
                  </a:lnTo>
                  <a:lnTo>
                    <a:pt x="289692" y="68453"/>
                  </a:lnTo>
                  <a:lnTo>
                    <a:pt x="291169" y="62503"/>
                  </a:lnTo>
                  <a:lnTo>
                    <a:pt x="292153" y="56551"/>
                  </a:lnTo>
                  <a:lnTo>
                    <a:pt x="292809" y="51591"/>
                  </a:lnTo>
                  <a:lnTo>
                    <a:pt x="293246" y="47292"/>
                  </a:lnTo>
                  <a:lnTo>
                    <a:pt x="293538" y="43435"/>
                  </a:lnTo>
                  <a:lnTo>
                    <a:pt x="292740" y="39870"/>
                  </a:lnTo>
                  <a:lnTo>
                    <a:pt x="291216" y="36502"/>
                  </a:lnTo>
                  <a:lnTo>
                    <a:pt x="289208" y="33264"/>
                  </a:lnTo>
                  <a:lnTo>
                    <a:pt x="285885" y="30114"/>
                  </a:lnTo>
                  <a:lnTo>
                    <a:pt x="281685" y="27021"/>
                  </a:lnTo>
                  <a:lnTo>
                    <a:pt x="276901" y="23967"/>
                  </a:lnTo>
                  <a:lnTo>
                    <a:pt x="271727" y="21931"/>
                  </a:lnTo>
                  <a:lnTo>
                    <a:pt x="266293" y="20574"/>
                  </a:lnTo>
                  <a:lnTo>
                    <a:pt x="260686" y="19669"/>
                  </a:lnTo>
                  <a:lnTo>
                    <a:pt x="253972" y="19066"/>
                  </a:lnTo>
                  <a:lnTo>
                    <a:pt x="246519" y="18663"/>
                  </a:lnTo>
                  <a:lnTo>
                    <a:pt x="230301" y="18217"/>
                  </a:lnTo>
                  <a:lnTo>
                    <a:pt x="160125" y="17873"/>
                  </a:lnTo>
                  <a:lnTo>
                    <a:pt x="152204" y="18861"/>
                  </a:lnTo>
                  <a:lnTo>
                    <a:pt x="144940" y="20511"/>
                  </a:lnTo>
                  <a:lnTo>
                    <a:pt x="138112" y="22604"/>
                  </a:lnTo>
                  <a:lnTo>
                    <a:pt x="131576" y="24991"/>
                  </a:lnTo>
                  <a:lnTo>
                    <a:pt x="125234" y="27575"/>
                  </a:lnTo>
                  <a:lnTo>
                    <a:pt x="119022" y="30289"/>
                  </a:lnTo>
                  <a:lnTo>
                    <a:pt x="113889" y="32099"/>
                  </a:lnTo>
                  <a:lnTo>
                    <a:pt x="109474" y="33306"/>
                  </a:lnTo>
                  <a:lnTo>
                    <a:pt x="97668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66"/>
            <p:cNvSpPr/>
            <p:nvPr/>
          </p:nvSpPr>
          <p:spPr>
            <a:xfrm>
              <a:off x="1919897" y="1384234"/>
              <a:ext cx="293078" cy="383845"/>
            </a:xfrm>
            <a:custGeom>
              <a:avLst/>
              <a:gdLst/>
              <a:ahLst/>
              <a:cxnLst/>
              <a:rect l="0" t="0" r="0" b="0"/>
              <a:pathLst>
                <a:path w="293078" h="383845">
                  <a:moveTo>
                    <a:pt x="8915" y="383844"/>
                  </a:moveTo>
                  <a:lnTo>
                    <a:pt x="8915" y="365801"/>
                  </a:lnTo>
                  <a:lnTo>
                    <a:pt x="9907" y="361893"/>
                  </a:lnTo>
                  <a:lnTo>
                    <a:pt x="15052" y="350661"/>
                  </a:lnTo>
                  <a:lnTo>
                    <a:pt x="16603" y="340653"/>
                  </a:lnTo>
                  <a:lnTo>
                    <a:pt x="17293" y="329591"/>
                  </a:lnTo>
                  <a:lnTo>
                    <a:pt x="17599" y="317067"/>
                  </a:lnTo>
                  <a:lnTo>
                    <a:pt x="17844" y="196306"/>
                  </a:lnTo>
                  <a:lnTo>
                    <a:pt x="18836" y="187381"/>
                  </a:lnTo>
                  <a:lnTo>
                    <a:pt x="20490" y="178454"/>
                  </a:lnTo>
                  <a:lnTo>
                    <a:pt x="22585" y="169527"/>
                  </a:lnTo>
                  <a:lnTo>
                    <a:pt x="23982" y="160598"/>
                  </a:lnTo>
                  <a:lnTo>
                    <a:pt x="24912" y="151670"/>
                  </a:lnTo>
                  <a:lnTo>
                    <a:pt x="25533" y="142741"/>
                  </a:lnTo>
                  <a:lnTo>
                    <a:pt x="25947" y="133812"/>
                  </a:lnTo>
                  <a:lnTo>
                    <a:pt x="26407" y="115953"/>
                  </a:lnTo>
                  <a:lnTo>
                    <a:pt x="27521" y="107023"/>
                  </a:lnTo>
                  <a:lnTo>
                    <a:pt x="29257" y="98094"/>
                  </a:lnTo>
                  <a:lnTo>
                    <a:pt x="31406" y="89164"/>
                  </a:lnTo>
                  <a:lnTo>
                    <a:pt x="32839" y="81226"/>
                  </a:lnTo>
                  <a:lnTo>
                    <a:pt x="33794" y="73950"/>
                  </a:lnTo>
                  <a:lnTo>
                    <a:pt x="34430" y="67115"/>
                  </a:lnTo>
                  <a:lnTo>
                    <a:pt x="35847" y="60574"/>
                  </a:lnTo>
                  <a:lnTo>
                    <a:pt x="37784" y="54229"/>
                  </a:lnTo>
                  <a:lnTo>
                    <a:pt x="41589" y="42880"/>
                  </a:lnTo>
                  <a:lnTo>
                    <a:pt x="43281" y="34528"/>
                  </a:lnTo>
                  <a:lnTo>
                    <a:pt x="44032" y="24863"/>
                  </a:lnTo>
                  <a:lnTo>
                    <a:pt x="44233" y="19508"/>
                  </a:lnTo>
                  <a:lnTo>
                    <a:pt x="45359" y="15937"/>
                  </a:lnTo>
                  <a:lnTo>
                    <a:pt x="47101" y="13557"/>
                  </a:lnTo>
                  <a:lnTo>
                    <a:pt x="49255" y="11970"/>
                  </a:lnTo>
                  <a:lnTo>
                    <a:pt x="49699" y="9920"/>
                  </a:lnTo>
                  <a:lnTo>
                    <a:pt x="49003" y="7561"/>
                  </a:lnTo>
                  <a:lnTo>
                    <a:pt x="47546" y="4996"/>
                  </a:lnTo>
                  <a:lnTo>
                    <a:pt x="47568" y="3287"/>
                  </a:lnTo>
                  <a:lnTo>
                    <a:pt x="48574" y="2147"/>
                  </a:lnTo>
                  <a:lnTo>
                    <a:pt x="53271" y="0"/>
                  </a:lnTo>
                  <a:lnTo>
                    <a:pt x="53477" y="4647"/>
                  </a:lnTo>
                  <a:lnTo>
                    <a:pt x="54498" y="7022"/>
                  </a:lnTo>
                  <a:lnTo>
                    <a:pt x="58278" y="12308"/>
                  </a:lnTo>
                  <a:lnTo>
                    <a:pt x="65912" y="17964"/>
                  </a:lnTo>
                  <a:lnTo>
                    <a:pt x="74927" y="23785"/>
                  </a:lnTo>
                  <a:lnTo>
                    <a:pt x="82240" y="29680"/>
                  </a:lnTo>
                  <a:lnTo>
                    <a:pt x="87564" y="32641"/>
                  </a:lnTo>
                  <a:lnTo>
                    <a:pt x="94090" y="35607"/>
                  </a:lnTo>
                  <a:lnTo>
                    <a:pt x="101417" y="38576"/>
                  </a:lnTo>
                  <a:lnTo>
                    <a:pt x="108286" y="42540"/>
                  </a:lnTo>
                  <a:lnTo>
                    <a:pt x="114850" y="47167"/>
                  </a:lnTo>
                  <a:lnTo>
                    <a:pt x="121210" y="52237"/>
                  </a:lnTo>
                  <a:lnTo>
                    <a:pt x="128427" y="56608"/>
                  </a:lnTo>
                  <a:lnTo>
                    <a:pt x="136215" y="60515"/>
                  </a:lnTo>
                  <a:lnTo>
                    <a:pt x="144383" y="64111"/>
                  </a:lnTo>
                  <a:lnTo>
                    <a:pt x="153797" y="67501"/>
                  </a:lnTo>
                  <a:lnTo>
                    <a:pt x="164042" y="70753"/>
                  </a:lnTo>
                  <a:lnTo>
                    <a:pt x="174841" y="73914"/>
                  </a:lnTo>
                  <a:lnTo>
                    <a:pt x="185016" y="78005"/>
                  </a:lnTo>
                  <a:lnTo>
                    <a:pt x="194777" y="82717"/>
                  </a:lnTo>
                  <a:lnTo>
                    <a:pt x="220089" y="96183"/>
                  </a:lnTo>
                  <a:lnTo>
                    <a:pt x="227088" y="99797"/>
                  </a:lnTo>
                  <a:lnTo>
                    <a:pt x="234731" y="103198"/>
                  </a:lnTo>
                  <a:lnTo>
                    <a:pt x="242803" y="106457"/>
                  </a:lnTo>
                  <a:lnTo>
                    <a:pt x="251160" y="109622"/>
                  </a:lnTo>
                  <a:lnTo>
                    <a:pt x="258716" y="112725"/>
                  </a:lnTo>
                  <a:lnTo>
                    <a:pt x="265738" y="115785"/>
                  </a:lnTo>
                  <a:lnTo>
                    <a:pt x="272404" y="118818"/>
                  </a:lnTo>
                  <a:lnTo>
                    <a:pt x="276848" y="122824"/>
                  </a:lnTo>
                  <a:lnTo>
                    <a:pt x="279810" y="127479"/>
                  </a:lnTo>
                  <a:lnTo>
                    <a:pt x="281785" y="132567"/>
                  </a:lnTo>
                  <a:lnTo>
                    <a:pt x="284094" y="135958"/>
                  </a:lnTo>
                  <a:lnTo>
                    <a:pt x="286625" y="138220"/>
                  </a:lnTo>
                  <a:lnTo>
                    <a:pt x="289305" y="139727"/>
                  </a:lnTo>
                  <a:lnTo>
                    <a:pt x="291092" y="142716"/>
                  </a:lnTo>
                  <a:lnTo>
                    <a:pt x="293077" y="151330"/>
                  </a:lnTo>
                  <a:lnTo>
                    <a:pt x="292614" y="155412"/>
                  </a:lnTo>
                  <a:lnTo>
                    <a:pt x="291313" y="159126"/>
                  </a:lnTo>
                  <a:lnTo>
                    <a:pt x="287222" y="165899"/>
                  </a:lnTo>
                  <a:lnTo>
                    <a:pt x="282096" y="172216"/>
                  </a:lnTo>
                  <a:lnTo>
                    <a:pt x="273865" y="178331"/>
                  </a:lnTo>
                  <a:lnTo>
                    <a:pt x="268892" y="181351"/>
                  </a:lnTo>
                  <a:lnTo>
                    <a:pt x="263592" y="184356"/>
                  </a:lnTo>
                  <a:lnTo>
                    <a:pt x="252412" y="190341"/>
                  </a:lnTo>
                  <a:lnTo>
                    <a:pt x="246653" y="192334"/>
                  </a:lnTo>
                  <a:lnTo>
                    <a:pt x="240829" y="193663"/>
                  </a:lnTo>
                  <a:lnTo>
                    <a:pt x="234962" y="194549"/>
                  </a:lnTo>
                  <a:lnTo>
                    <a:pt x="228074" y="196131"/>
                  </a:lnTo>
                  <a:lnTo>
                    <a:pt x="220505" y="198179"/>
                  </a:lnTo>
                  <a:lnTo>
                    <a:pt x="212483" y="200536"/>
                  </a:lnTo>
                  <a:lnTo>
                    <a:pt x="204158" y="202107"/>
                  </a:lnTo>
                  <a:lnTo>
                    <a:pt x="195632" y="203155"/>
                  </a:lnTo>
                  <a:lnTo>
                    <a:pt x="186971" y="203853"/>
                  </a:lnTo>
                  <a:lnTo>
                    <a:pt x="178221" y="205311"/>
                  </a:lnTo>
                  <a:lnTo>
                    <a:pt x="169410" y="207275"/>
                  </a:lnTo>
                  <a:lnTo>
                    <a:pt x="160560" y="209576"/>
                  </a:lnTo>
                  <a:lnTo>
                    <a:pt x="151684" y="211111"/>
                  </a:lnTo>
                  <a:lnTo>
                    <a:pt x="142789" y="212134"/>
                  </a:lnTo>
                  <a:lnTo>
                    <a:pt x="133883" y="212816"/>
                  </a:lnTo>
                  <a:lnTo>
                    <a:pt x="124969" y="214262"/>
                  </a:lnTo>
                  <a:lnTo>
                    <a:pt x="116050" y="216219"/>
                  </a:lnTo>
                  <a:lnTo>
                    <a:pt x="107128" y="218516"/>
                  </a:lnTo>
                  <a:lnTo>
                    <a:pt x="98203" y="220047"/>
                  </a:lnTo>
                  <a:lnTo>
                    <a:pt x="89276" y="221068"/>
                  </a:lnTo>
                  <a:lnTo>
                    <a:pt x="80348" y="221748"/>
                  </a:lnTo>
                  <a:lnTo>
                    <a:pt x="71420" y="222202"/>
                  </a:lnTo>
                  <a:lnTo>
                    <a:pt x="53562" y="222706"/>
                  </a:lnTo>
                  <a:lnTo>
                    <a:pt x="13416" y="223086"/>
                  </a:lnTo>
                  <a:lnTo>
                    <a:pt x="0" y="223109"/>
                  </a:lnTo>
                  <a:lnTo>
                    <a:pt x="8915" y="2231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67"/>
            <p:cNvSpPr/>
            <p:nvPr/>
          </p:nvSpPr>
          <p:spPr>
            <a:xfrm>
              <a:off x="1205510" y="2080631"/>
              <a:ext cx="213851" cy="339315"/>
            </a:xfrm>
            <a:custGeom>
              <a:avLst/>
              <a:gdLst/>
              <a:ahLst/>
              <a:cxnLst/>
              <a:rect l="0" t="0" r="0" b="0"/>
              <a:pathLst>
                <a:path w="213851" h="339315">
                  <a:moveTo>
                    <a:pt x="44646" y="339314"/>
                  </a:moveTo>
                  <a:lnTo>
                    <a:pt x="44646" y="334573"/>
                  </a:lnTo>
                  <a:lnTo>
                    <a:pt x="43653" y="332185"/>
                  </a:lnTo>
                  <a:lnTo>
                    <a:pt x="37517" y="323090"/>
                  </a:lnTo>
                  <a:lnTo>
                    <a:pt x="32217" y="313583"/>
                  </a:lnTo>
                  <a:lnTo>
                    <a:pt x="30407" y="308269"/>
                  </a:lnTo>
                  <a:lnTo>
                    <a:pt x="29200" y="302742"/>
                  </a:lnTo>
                  <a:lnTo>
                    <a:pt x="28395" y="297073"/>
                  </a:lnTo>
                  <a:lnTo>
                    <a:pt x="26867" y="291310"/>
                  </a:lnTo>
                  <a:lnTo>
                    <a:pt x="24855" y="285483"/>
                  </a:lnTo>
                  <a:lnTo>
                    <a:pt x="22523" y="279614"/>
                  </a:lnTo>
                  <a:lnTo>
                    <a:pt x="20967" y="273717"/>
                  </a:lnTo>
                  <a:lnTo>
                    <a:pt x="19930" y="267801"/>
                  </a:lnTo>
                  <a:lnTo>
                    <a:pt x="19239" y="261873"/>
                  </a:lnTo>
                  <a:lnTo>
                    <a:pt x="18778" y="254945"/>
                  </a:lnTo>
                  <a:lnTo>
                    <a:pt x="18471" y="247349"/>
                  </a:lnTo>
                  <a:lnTo>
                    <a:pt x="18039" y="225083"/>
                  </a:lnTo>
                  <a:lnTo>
                    <a:pt x="17978" y="218511"/>
                  </a:lnTo>
                  <a:lnTo>
                    <a:pt x="16945" y="211154"/>
                  </a:lnTo>
                  <a:lnTo>
                    <a:pt x="15265" y="203272"/>
                  </a:lnTo>
                  <a:lnTo>
                    <a:pt x="13152" y="195041"/>
                  </a:lnTo>
                  <a:lnTo>
                    <a:pt x="11744" y="186577"/>
                  </a:lnTo>
                  <a:lnTo>
                    <a:pt x="10805" y="177958"/>
                  </a:lnTo>
                  <a:lnTo>
                    <a:pt x="10179" y="169236"/>
                  </a:lnTo>
                  <a:lnTo>
                    <a:pt x="9761" y="161436"/>
                  </a:lnTo>
                  <a:lnTo>
                    <a:pt x="9298" y="147478"/>
                  </a:lnTo>
                  <a:lnTo>
                    <a:pt x="8182" y="139986"/>
                  </a:lnTo>
                  <a:lnTo>
                    <a:pt x="6446" y="132015"/>
                  </a:lnTo>
                  <a:lnTo>
                    <a:pt x="4296" y="123724"/>
                  </a:lnTo>
                  <a:lnTo>
                    <a:pt x="2863" y="116212"/>
                  </a:lnTo>
                  <a:lnTo>
                    <a:pt x="1908" y="109220"/>
                  </a:lnTo>
                  <a:lnTo>
                    <a:pt x="1271" y="102574"/>
                  </a:lnTo>
                  <a:lnTo>
                    <a:pt x="846" y="95167"/>
                  </a:lnTo>
                  <a:lnTo>
                    <a:pt x="375" y="78999"/>
                  </a:lnTo>
                  <a:lnTo>
                    <a:pt x="30" y="39084"/>
                  </a:lnTo>
                  <a:lnTo>
                    <a:pt x="0" y="15427"/>
                  </a:lnTo>
                  <a:lnTo>
                    <a:pt x="991" y="12264"/>
                  </a:lnTo>
                  <a:lnTo>
                    <a:pt x="7066" y="2705"/>
                  </a:lnTo>
                  <a:lnTo>
                    <a:pt x="7686" y="1798"/>
                  </a:lnTo>
                  <a:lnTo>
                    <a:pt x="9092" y="1194"/>
                  </a:lnTo>
                  <a:lnTo>
                    <a:pt x="14819" y="344"/>
                  </a:lnTo>
                  <a:lnTo>
                    <a:pt x="19902" y="56"/>
                  </a:lnTo>
                  <a:lnTo>
                    <a:pt x="34907" y="0"/>
                  </a:lnTo>
                  <a:lnTo>
                    <a:pt x="40138" y="987"/>
                  </a:lnTo>
                  <a:lnTo>
                    <a:pt x="45609" y="2637"/>
                  </a:lnTo>
                  <a:lnTo>
                    <a:pt x="51241" y="4730"/>
                  </a:lnTo>
                  <a:lnTo>
                    <a:pt x="73389" y="12416"/>
                  </a:lnTo>
                  <a:lnTo>
                    <a:pt x="80675" y="15218"/>
                  </a:lnTo>
                  <a:lnTo>
                    <a:pt x="87517" y="18078"/>
                  </a:lnTo>
                  <a:lnTo>
                    <a:pt x="94062" y="20977"/>
                  </a:lnTo>
                  <a:lnTo>
                    <a:pt x="101403" y="23901"/>
                  </a:lnTo>
                  <a:lnTo>
                    <a:pt x="117496" y="29797"/>
                  </a:lnTo>
                  <a:lnTo>
                    <a:pt x="124963" y="33751"/>
                  </a:lnTo>
                  <a:lnTo>
                    <a:pt x="131925" y="38371"/>
                  </a:lnTo>
                  <a:lnTo>
                    <a:pt x="138550" y="43435"/>
                  </a:lnTo>
                  <a:lnTo>
                    <a:pt x="144952" y="47803"/>
                  </a:lnTo>
                  <a:lnTo>
                    <a:pt x="151204" y="51708"/>
                  </a:lnTo>
                  <a:lnTo>
                    <a:pt x="157356" y="55303"/>
                  </a:lnTo>
                  <a:lnTo>
                    <a:pt x="163442" y="59684"/>
                  </a:lnTo>
                  <a:lnTo>
                    <a:pt x="169484" y="64589"/>
                  </a:lnTo>
                  <a:lnTo>
                    <a:pt x="175496" y="69844"/>
                  </a:lnTo>
                  <a:lnTo>
                    <a:pt x="181489" y="74339"/>
                  </a:lnTo>
                  <a:lnTo>
                    <a:pt x="187468" y="78328"/>
                  </a:lnTo>
                  <a:lnTo>
                    <a:pt x="193439" y="81979"/>
                  </a:lnTo>
                  <a:lnTo>
                    <a:pt x="197419" y="86398"/>
                  </a:lnTo>
                  <a:lnTo>
                    <a:pt x="200073" y="91328"/>
                  </a:lnTo>
                  <a:lnTo>
                    <a:pt x="201842" y="96600"/>
                  </a:lnTo>
                  <a:lnTo>
                    <a:pt x="204013" y="102098"/>
                  </a:lnTo>
                  <a:lnTo>
                    <a:pt x="206453" y="107748"/>
                  </a:lnTo>
                  <a:lnTo>
                    <a:pt x="209072" y="113499"/>
                  </a:lnTo>
                  <a:lnTo>
                    <a:pt x="210818" y="119318"/>
                  </a:lnTo>
                  <a:lnTo>
                    <a:pt x="211982" y="125181"/>
                  </a:lnTo>
                  <a:lnTo>
                    <a:pt x="212758" y="131074"/>
                  </a:lnTo>
                  <a:lnTo>
                    <a:pt x="213620" y="140268"/>
                  </a:lnTo>
                  <a:lnTo>
                    <a:pt x="213850" y="144109"/>
                  </a:lnTo>
                  <a:lnTo>
                    <a:pt x="211459" y="153668"/>
                  </a:lnTo>
                  <a:lnTo>
                    <a:pt x="207090" y="163539"/>
                  </a:lnTo>
                  <a:lnTo>
                    <a:pt x="201840" y="171233"/>
                  </a:lnTo>
                  <a:lnTo>
                    <a:pt x="198059" y="175666"/>
                  </a:lnTo>
                  <a:lnTo>
                    <a:pt x="193554" y="180606"/>
                  </a:lnTo>
                  <a:lnTo>
                    <a:pt x="188567" y="185884"/>
                  </a:lnTo>
                  <a:lnTo>
                    <a:pt x="183257" y="190394"/>
                  </a:lnTo>
                  <a:lnTo>
                    <a:pt x="177733" y="194393"/>
                  </a:lnTo>
                  <a:lnTo>
                    <a:pt x="172066" y="198052"/>
                  </a:lnTo>
                  <a:lnTo>
                    <a:pt x="165311" y="201483"/>
                  </a:lnTo>
                  <a:lnTo>
                    <a:pt x="157831" y="204762"/>
                  </a:lnTo>
                  <a:lnTo>
                    <a:pt x="149868" y="207941"/>
                  </a:lnTo>
                  <a:lnTo>
                    <a:pt x="133083" y="214118"/>
                  </a:lnTo>
                  <a:lnTo>
                    <a:pt x="98054" y="226169"/>
                  </a:lnTo>
                  <a:lnTo>
                    <a:pt x="90173" y="229157"/>
                  </a:lnTo>
                  <a:lnTo>
                    <a:pt x="82935" y="232142"/>
                  </a:lnTo>
                  <a:lnTo>
                    <a:pt x="76125" y="235123"/>
                  </a:lnTo>
                  <a:lnTo>
                    <a:pt x="63267" y="241083"/>
                  </a:lnTo>
                  <a:lnTo>
                    <a:pt x="57060" y="244061"/>
                  </a:lnTo>
                  <a:lnTo>
                    <a:pt x="50937" y="246046"/>
                  </a:lnTo>
                  <a:lnTo>
                    <a:pt x="44871" y="247370"/>
                  </a:lnTo>
                  <a:lnTo>
                    <a:pt x="38843" y="248252"/>
                  </a:lnTo>
                  <a:lnTo>
                    <a:pt x="33832" y="249832"/>
                  </a:lnTo>
                  <a:lnTo>
                    <a:pt x="29499" y="251878"/>
                  </a:lnTo>
                  <a:lnTo>
                    <a:pt x="17856" y="2589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68"/>
            <p:cNvSpPr/>
            <p:nvPr/>
          </p:nvSpPr>
          <p:spPr>
            <a:xfrm>
              <a:off x="1518247" y="2205632"/>
              <a:ext cx="292511" cy="141447"/>
            </a:xfrm>
            <a:custGeom>
              <a:avLst/>
              <a:gdLst/>
              <a:ahLst/>
              <a:cxnLst/>
              <a:rect l="0" t="0" r="0" b="0"/>
              <a:pathLst>
                <a:path w="292511" h="141447">
                  <a:moveTo>
                    <a:pt x="106956" y="26789"/>
                  </a:moveTo>
                  <a:lnTo>
                    <a:pt x="102215" y="26789"/>
                  </a:lnTo>
                  <a:lnTo>
                    <a:pt x="99826" y="27782"/>
                  </a:lnTo>
                  <a:lnTo>
                    <a:pt x="94527" y="31530"/>
                  </a:lnTo>
                  <a:lnTo>
                    <a:pt x="91724" y="33918"/>
                  </a:lnTo>
                  <a:lnTo>
                    <a:pt x="88864" y="36503"/>
                  </a:lnTo>
                  <a:lnTo>
                    <a:pt x="85965" y="39218"/>
                  </a:lnTo>
                  <a:lnTo>
                    <a:pt x="72404" y="52521"/>
                  </a:lnTo>
                  <a:lnTo>
                    <a:pt x="67054" y="56842"/>
                  </a:lnTo>
                  <a:lnTo>
                    <a:pt x="61503" y="60715"/>
                  </a:lnTo>
                  <a:lnTo>
                    <a:pt x="55818" y="64289"/>
                  </a:lnTo>
                  <a:lnTo>
                    <a:pt x="50043" y="68657"/>
                  </a:lnTo>
                  <a:lnTo>
                    <a:pt x="44209" y="73552"/>
                  </a:lnTo>
                  <a:lnTo>
                    <a:pt x="38336" y="78801"/>
                  </a:lnTo>
                  <a:lnTo>
                    <a:pt x="32435" y="83292"/>
                  </a:lnTo>
                  <a:lnTo>
                    <a:pt x="26518" y="87278"/>
                  </a:lnTo>
                  <a:lnTo>
                    <a:pt x="20588" y="90928"/>
                  </a:lnTo>
                  <a:lnTo>
                    <a:pt x="15643" y="94353"/>
                  </a:lnTo>
                  <a:lnTo>
                    <a:pt x="11354" y="97628"/>
                  </a:lnTo>
                  <a:lnTo>
                    <a:pt x="7502" y="100804"/>
                  </a:lnTo>
                  <a:lnTo>
                    <a:pt x="4935" y="104906"/>
                  </a:lnTo>
                  <a:lnTo>
                    <a:pt x="3223" y="109625"/>
                  </a:lnTo>
                  <a:lnTo>
                    <a:pt x="2082" y="114755"/>
                  </a:lnTo>
                  <a:lnTo>
                    <a:pt x="1321" y="119168"/>
                  </a:lnTo>
                  <a:lnTo>
                    <a:pt x="813" y="123101"/>
                  </a:lnTo>
                  <a:lnTo>
                    <a:pt x="0" y="131804"/>
                  </a:lnTo>
                  <a:lnTo>
                    <a:pt x="1917" y="133510"/>
                  </a:lnTo>
                  <a:lnTo>
                    <a:pt x="5180" y="135640"/>
                  </a:lnTo>
                  <a:lnTo>
                    <a:pt x="9340" y="138051"/>
                  </a:lnTo>
                  <a:lnTo>
                    <a:pt x="14097" y="139659"/>
                  </a:lnTo>
                  <a:lnTo>
                    <a:pt x="19253" y="140731"/>
                  </a:lnTo>
                  <a:lnTo>
                    <a:pt x="24675" y="141446"/>
                  </a:lnTo>
                  <a:lnTo>
                    <a:pt x="31265" y="140930"/>
                  </a:lnTo>
                  <a:lnTo>
                    <a:pt x="38636" y="139594"/>
                  </a:lnTo>
                  <a:lnTo>
                    <a:pt x="181432" y="104163"/>
                  </a:lnTo>
                  <a:lnTo>
                    <a:pt x="192325" y="101192"/>
                  </a:lnTo>
                  <a:lnTo>
                    <a:pt x="212366" y="95245"/>
                  </a:lnTo>
                  <a:lnTo>
                    <a:pt x="221878" y="91278"/>
                  </a:lnTo>
                  <a:lnTo>
                    <a:pt x="231196" y="86649"/>
                  </a:lnTo>
                  <a:lnTo>
                    <a:pt x="248494" y="77206"/>
                  </a:lnTo>
                  <a:lnTo>
                    <a:pt x="262796" y="69702"/>
                  </a:lnTo>
                  <a:lnTo>
                    <a:pt x="268396" y="65320"/>
                  </a:lnTo>
                  <a:lnTo>
                    <a:pt x="273122" y="60414"/>
                  </a:lnTo>
                  <a:lnTo>
                    <a:pt x="277264" y="55159"/>
                  </a:lnTo>
                  <a:lnTo>
                    <a:pt x="281018" y="50663"/>
                  </a:lnTo>
                  <a:lnTo>
                    <a:pt x="284513" y="46674"/>
                  </a:lnTo>
                  <a:lnTo>
                    <a:pt x="287835" y="43022"/>
                  </a:lnTo>
                  <a:lnTo>
                    <a:pt x="290050" y="39596"/>
                  </a:lnTo>
                  <a:lnTo>
                    <a:pt x="291526" y="36319"/>
                  </a:lnTo>
                  <a:lnTo>
                    <a:pt x="292510" y="33142"/>
                  </a:lnTo>
                  <a:lnTo>
                    <a:pt x="292175" y="30032"/>
                  </a:lnTo>
                  <a:lnTo>
                    <a:pt x="290958" y="26967"/>
                  </a:lnTo>
                  <a:lnTo>
                    <a:pt x="289156" y="23931"/>
                  </a:lnTo>
                  <a:lnTo>
                    <a:pt x="286961" y="21907"/>
                  </a:lnTo>
                  <a:lnTo>
                    <a:pt x="284506" y="20558"/>
                  </a:lnTo>
                  <a:lnTo>
                    <a:pt x="278141" y="18067"/>
                  </a:lnTo>
                  <a:lnTo>
                    <a:pt x="268697" y="13652"/>
                  </a:lnTo>
                  <a:lnTo>
                    <a:pt x="262408" y="11086"/>
                  </a:lnTo>
                  <a:lnTo>
                    <a:pt x="255239" y="8383"/>
                  </a:lnTo>
                  <a:lnTo>
                    <a:pt x="247483" y="5589"/>
                  </a:lnTo>
                  <a:lnTo>
                    <a:pt x="239336" y="3726"/>
                  </a:lnTo>
                  <a:lnTo>
                    <a:pt x="230928" y="2484"/>
                  </a:lnTo>
                  <a:lnTo>
                    <a:pt x="222346" y="1656"/>
                  </a:lnTo>
                  <a:lnTo>
                    <a:pt x="213648" y="1104"/>
                  </a:lnTo>
                  <a:lnTo>
                    <a:pt x="196046" y="491"/>
                  </a:lnTo>
                  <a:lnTo>
                    <a:pt x="160493" y="97"/>
                  </a:lnTo>
                  <a:lnTo>
                    <a:pt x="9802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69"/>
            <p:cNvSpPr/>
            <p:nvPr/>
          </p:nvSpPr>
          <p:spPr>
            <a:xfrm>
              <a:off x="1948599" y="2134195"/>
              <a:ext cx="237088" cy="339329"/>
            </a:xfrm>
            <a:custGeom>
              <a:avLst/>
              <a:gdLst/>
              <a:ahLst/>
              <a:cxnLst/>
              <a:rect l="0" t="0" r="0" b="0"/>
              <a:pathLst>
                <a:path w="237088" h="339329">
                  <a:moveTo>
                    <a:pt x="140947" y="0"/>
                  </a:moveTo>
                  <a:lnTo>
                    <a:pt x="136207" y="0"/>
                  </a:lnTo>
                  <a:lnTo>
                    <a:pt x="134810" y="992"/>
                  </a:lnTo>
                  <a:lnTo>
                    <a:pt x="133879" y="2646"/>
                  </a:lnTo>
                  <a:lnTo>
                    <a:pt x="133259" y="4740"/>
                  </a:lnTo>
                  <a:lnTo>
                    <a:pt x="131853" y="6137"/>
                  </a:lnTo>
                  <a:lnTo>
                    <a:pt x="129923" y="7068"/>
                  </a:lnTo>
                  <a:lnTo>
                    <a:pt x="127645" y="7688"/>
                  </a:lnTo>
                  <a:lnTo>
                    <a:pt x="122467" y="11024"/>
                  </a:lnTo>
                  <a:lnTo>
                    <a:pt x="115867" y="16806"/>
                  </a:lnTo>
                  <a:lnTo>
                    <a:pt x="106318" y="25990"/>
                  </a:lnTo>
                  <a:lnTo>
                    <a:pt x="100994" y="30225"/>
                  </a:lnTo>
                  <a:lnTo>
                    <a:pt x="95460" y="34041"/>
                  </a:lnTo>
                  <a:lnTo>
                    <a:pt x="89787" y="37577"/>
                  </a:lnTo>
                  <a:lnTo>
                    <a:pt x="83028" y="40926"/>
                  </a:lnTo>
                  <a:lnTo>
                    <a:pt x="75545" y="44151"/>
                  </a:lnTo>
                  <a:lnTo>
                    <a:pt x="67580" y="47293"/>
                  </a:lnTo>
                  <a:lnTo>
                    <a:pt x="60286" y="51372"/>
                  </a:lnTo>
                  <a:lnTo>
                    <a:pt x="53439" y="56076"/>
                  </a:lnTo>
                  <a:lnTo>
                    <a:pt x="46889" y="61197"/>
                  </a:lnTo>
                  <a:lnTo>
                    <a:pt x="40539" y="65603"/>
                  </a:lnTo>
                  <a:lnTo>
                    <a:pt x="34321" y="69532"/>
                  </a:lnTo>
                  <a:lnTo>
                    <a:pt x="28191" y="73143"/>
                  </a:lnTo>
                  <a:lnTo>
                    <a:pt x="23113" y="76544"/>
                  </a:lnTo>
                  <a:lnTo>
                    <a:pt x="18734" y="79802"/>
                  </a:lnTo>
                  <a:lnTo>
                    <a:pt x="14823" y="82967"/>
                  </a:lnTo>
                  <a:lnTo>
                    <a:pt x="7832" y="91775"/>
                  </a:lnTo>
                  <a:lnTo>
                    <a:pt x="2410" y="101312"/>
                  </a:lnTo>
                  <a:lnTo>
                    <a:pt x="0" y="108858"/>
                  </a:lnTo>
                  <a:lnTo>
                    <a:pt x="1342" y="112260"/>
                  </a:lnTo>
                  <a:lnTo>
                    <a:pt x="4221" y="115519"/>
                  </a:lnTo>
                  <a:lnTo>
                    <a:pt x="8124" y="118685"/>
                  </a:lnTo>
                  <a:lnTo>
                    <a:pt x="12711" y="121787"/>
                  </a:lnTo>
                  <a:lnTo>
                    <a:pt x="17753" y="124848"/>
                  </a:lnTo>
                  <a:lnTo>
                    <a:pt x="23099" y="127880"/>
                  </a:lnTo>
                  <a:lnTo>
                    <a:pt x="29640" y="130894"/>
                  </a:lnTo>
                  <a:lnTo>
                    <a:pt x="36977" y="133895"/>
                  </a:lnTo>
                  <a:lnTo>
                    <a:pt x="44844" y="136888"/>
                  </a:lnTo>
                  <a:lnTo>
                    <a:pt x="54058" y="138884"/>
                  </a:lnTo>
                  <a:lnTo>
                    <a:pt x="64170" y="140215"/>
                  </a:lnTo>
                  <a:lnTo>
                    <a:pt x="74880" y="141101"/>
                  </a:lnTo>
                  <a:lnTo>
                    <a:pt x="85988" y="142685"/>
                  </a:lnTo>
                  <a:lnTo>
                    <a:pt x="97362" y="144732"/>
                  </a:lnTo>
                  <a:lnTo>
                    <a:pt x="108914" y="147089"/>
                  </a:lnTo>
                  <a:lnTo>
                    <a:pt x="132333" y="152355"/>
                  </a:lnTo>
                  <a:lnTo>
                    <a:pt x="144134" y="155148"/>
                  </a:lnTo>
                  <a:lnTo>
                    <a:pt x="154978" y="157010"/>
                  </a:lnTo>
                  <a:lnTo>
                    <a:pt x="165184" y="158252"/>
                  </a:lnTo>
                  <a:lnTo>
                    <a:pt x="174964" y="159079"/>
                  </a:lnTo>
                  <a:lnTo>
                    <a:pt x="184461" y="160623"/>
                  </a:lnTo>
                  <a:lnTo>
                    <a:pt x="193769" y="162644"/>
                  </a:lnTo>
                  <a:lnTo>
                    <a:pt x="202951" y="164984"/>
                  </a:lnTo>
                  <a:lnTo>
                    <a:pt x="210064" y="167536"/>
                  </a:lnTo>
                  <a:lnTo>
                    <a:pt x="215799" y="170230"/>
                  </a:lnTo>
                  <a:lnTo>
                    <a:pt x="220614" y="173018"/>
                  </a:lnTo>
                  <a:lnTo>
                    <a:pt x="224816" y="175869"/>
                  </a:lnTo>
                  <a:lnTo>
                    <a:pt x="232131" y="181682"/>
                  </a:lnTo>
                  <a:lnTo>
                    <a:pt x="234479" y="184621"/>
                  </a:lnTo>
                  <a:lnTo>
                    <a:pt x="236044" y="187573"/>
                  </a:lnTo>
                  <a:lnTo>
                    <a:pt x="237087" y="190533"/>
                  </a:lnTo>
                  <a:lnTo>
                    <a:pt x="236790" y="194490"/>
                  </a:lnTo>
                  <a:lnTo>
                    <a:pt x="233815" y="204180"/>
                  </a:lnTo>
                  <a:lnTo>
                    <a:pt x="230640" y="208549"/>
                  </a:lnTo>
                  <a:lnTo>
                    <a:pt x="226540" y="212455"/>
                  </a:lnTo>
                  <a:lnTo>
                    <a:pt x="221821" y="216051"/>
                  </a:lnTo>
                  <a:lnTo>
                    <a:pt x="216691" y="220432"/>
                  </a:lnTo>
                  <a:lnTo>
                    <a:pt x="211287" y="225338"/>
                  </a:lnTo>
                  <a:lnTo>
                    <a:pt x="205700" y="230592"/>
                  </a:lnTo>
                  <a:lnTo>
                    <a:pt x="198006" y="236079"/>
                  </a:lnTo>
                  <a:lnTo>
                    <a:pt x="188908" y="241722"/>
                  </a:lnTo>
                  <a:lnTo>
                    <a:pt x="178874" y="247468"/>
                  </a:lnTo>
                  <a:lnTo>
                    <a:pt x="168216" y="254276"/>
                  </a:lnTo>
                  <a:lnTo>
                    <a:pt x="157142" y="261791"/>
                  </a:lnTo>
                  <a:lnTo>
                    <a:pt x="145790" y="269777"/>
                  </a:lnTo>
                  <a:lnTo>
                    <a:pt x="134254" y="277086"/>
                  </a:lnTo>
                  <a:lnTo>
                    <a:pt x="122595" y="283943"/>
                  </a:lnTo>
                  <a:lnTo>
                    <a:pt x="110853" y="290498"/>
                  </a:lnTo>
                  <a:lnTo>
                    <a:pt x="100048" y="296853"/>
                  </a:lnTo>
                  <a:lnTo>
                    <a:pt x="80106" y="309205"/>
                  </a:lnTo>
                  <a:lnTo>
                    <a:pt x="33791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70"/>
            <p:cNvSpPr/>
            <p:nvPr/>
          </p:nvSpPr>
          <p:spPr>
            <a:xfrm>
              <a:off x="1107281" y="2973645"/>
              <a:ext cx="517923" cy="544652"/>
            </a:xfrm>
            <a:custGeom>
              <a:avLst/>
              <a:gdLst/>
              <a:ahLst/>
              <a:cxnLst/>
              <a:rect l="0" t="0" r="0" b="0"/>
              <a:pathLst>
                <a:path w="517923" h="544652">
                  <a:moveTo>
                    <a:pt x="0" y="535722"/>
                  </a:moveTo>
                  <a:lnTo>
                    <a:pt x="4740" y="530981"/>
                  </a:lnTo>
                  <a:lnTo>
                    <a:pt x="6137" y="528592"/>
                  </a:lnTo>
                  <a:lnTo>
                    <a:pt x="9094" y="520490"/>
                  </a:lnTo>
                  <a:lnTo>
                    <a:pt x="18480" y="506218"/>
                  </a:lnTo>
                  <a:lnTo>
                    <a:pt x="26973" y="492915"/>
                  </a:lnTo>
                  <a:lnTo>
                    <a:pt x="38419" y="477397"/>
                  </a:lnTo>
                  <a:lnTo>
                    <a:pt x="43472" y="470049"/>
                  </a:lnTo>
                  <a:lnTo>
                    <a:pt x="45848" y="463167"/>
                  </a:lnTo>
                  <a:lnTo>
                    <a:pt x="46440" y="456594"/>
                  </a:lnTo>
                  <a:lnTo>
                    <a:pt x="45843" y="450227"/>
                  </a:lnTo>
                  <a:lnTo>
                    <a:pt x="47429" y="443007"/>
                  </a:lnTo>
                  <a:lnTo>
                    <a:pt x="54483" y="427046"/>
                  </a:lnTo>
                  <a:lnTo>
                    <a:pt x="64870" y="406066"/>
                  </a:lnTo>
                  <a:lnTo>
                    <a:pt x="71164" y="390784"/>
                  </a:lnTo>
                  <a:lnTo>
                    <a:pt x="78261" y="374071"/>
                  </a:lnTo>
                  <a:lnTo>
                    <a:pt x="82932" y="365446"/>
                  </a:lnTo>
                  <a:lnTo>
                    <a:pt x="88030" y="356720"/>
                  </a:lnTo>
                  <a:lnTo>
                    <a:pt x="92421" y="346934"/>
                  </a:lnTo>
                  <a:lnTo>
                    <a:pt x="96341" y="336442"/>
                  </a:lnTo>
                  <a:lnTo>
                    <a:pt x="99946" y="325478"/>
                  </a:lnTo>
                  <a:lnTo>
                    <a:pt x="104333" y="315192"/>
                  </a:lnTo>
                  <a:lnTo>
                    <a:pt x="109243" y="305358"/>
                  </a:lnTo>
                  <a:lnTo>
                    <a:pt x="114501" y="295826"/>
                  </a:lnTo>
                  <a:lnTo>
                    <a:pt x="118998" y="285502"/>
                  </a:lnTo>
                  <a:lnTo>
                    <a:pt x="122988" y="274651"/>
                  </a:lnTo>
                  <a:lnTo>
                    <a:pt x="126640" y="263448"/>
                  </a:lnTo>
                  <a:lnTo>
                    <a:pt x="131060" y="253003"/>
                  </a:lnTo>
                  <a:lnTo>
                    <a:pt x="135990" y="243063"/>
                  </a:lnTo>
                  <a:lnTo>
                    <a:pt x="141261" y="233459"/>
                  </a:lnTo>
                  <a:lnTo>
                    <a:pt x="145768" y="224081"/>
                  </a:lnTo>
                  <a:lnTo>
                    <a:pt x="149765" y="214852"/>
                  </a:lnTo>
                  <a:lnTo>
                    <a:pt x="153421" y="205722"/>
                  </a:lnTo>
                  <a:lnTo>
                    <a:pt x="156851" y="195667"/>
                  </a:lnTo>
                  <a:lnTo>
                    <a:pt x="160130" y="184995"/>
                  </a:lnTo>
                  <a:lnTo>
                    <a:pt x="166419" y="163547"/>
                  </a:lnTo>
                  <a:lnTo>
                    <a:pt x="172521" y="144091"/>
                  </a:lnTo>
                  <a:lnTo>
                    <a:pt x="178540" y="128169"/>
                  </a:lnTo>
                  <a:lnTo>
                    <a:pt x="184523" y="113486"/>
                  </a:lnTo>
                  <a:lnTo>
                    <a:pt x="190489" y="97038"/>
                  </a:lnTo>
                  <a:lnTo>
                    <a:pt x="196448" y="82452"/>
                  </a:lnTo>
                  <a:lnTo>
                    <a:pt x="202404" y="69354"/>
                  </a:lnTo>
                  <a:lnTo>
                    <a:pt x="214312" y="44777"/>
                  </a:lnTo>
                  <a:lnTo>
                    <a:pt x="226219" y="20813"/>
                  </a:lnTo>
                  <a:lnTo>
                    <a:pt x="235148" y="7668"/>
                  </a:lnTo>
                  <a:lnTo>
                    <a:pt x="238125" y="5092"/>
                  </a:lnTo>
                  <a:lnTo>
                    <a:pt x="241101" y="3375"/>
                  </a:lnTo>
                  <a:lnTo>
                    <a:pt x="249508" y="141"/>
                  </a:lnTo>
                  <a:lnTo>
                    <a:pt x="254617" y="0"/>
                  </a:lnTo>
                  <a:lnTo>
                    <a:pt x="256064" y="972"/>
                  </a:lnTo>
                  <a:lnTo>
                    <a:pt x="257030" y="2613"/>
                  </a:lnTo>
                  <a:lnTo>
                    <a:pt x="263320" y="17115"/>
                  </a:lnTo>
                  <a:lnTo>
                    <a:pt x="279918" y="50743"/>
                  </a:lnTo>
                  <a:lnTo>
                    <a:pt x="285804" y="65183"/>
                  </a:lnTo>
                  <a:lnTo>
                    <a:pt x="291727" y="81523"/>
                  </a:lnTo>
                  <a:lnTo>
                    <a:pt x="297667" y="98707"/>
                  </a:lnTo>
                  <a:lnTo>
                    <a:pt x="301632" y="108449"/>
                  </a:lnTo>
                  <a:lnTo>
                    <a:pt x="306259" y="118912"/>
                  </a:lnTo>
                  <a:lnTo>
                    <a:pt x="311329" y="129857"/>
                  </a:lnTo>
                  <a:lnTo>
                    <a:pt x="315701" y="140129"/>
                  </a:lnTo>
                  <a:lnTo>
                    <a:pt x="319608" y="149954"/>
                  </a:lnTo>
                  <a:lnTo>
                    <a:pt x="323205" y="159481"/>
                  </a:lnTo>
                  <a:lnTo>
                    <a:pt x="327587" y="169801"/>
                  </a:lnTo>
                  <a:lnTo>
                    <a:pt x="337748" y="191850"/>
                  </a:lnTo>
                  <a:lnTo>
                    <a:pt x="342243" y="203287"/>
                  </a:lnTo>
                  <a:lnTo>
                    <a:pt x="346232" y="214880"/>
                  </a:lnTo>
                  <a:lnTo>
                    <a:pt x="349884" y="226577"/>
                  </a:lnTo>
                  <a:lnTo>
                    <a:pt x="356587" y="250158"/>
                  </a:lnTo>
                  <a:lnTo>
                    <a:pt x="359764" y="262002"/>
                  </a:lnTo>
                  <a:lnTo>
                    <a:pt x="363866" y="273867"/>
                  </a:lnTo>
                  <a:lnTo>
                    <a:pt x="368585" y="285745"/>
                  </a:lnTo>
                  <a:lnTo>
                    <a:pt x="373715" y="297633"/>
                  </a:lnTo>
                  <a:lnTo>
                    <a:pt x="378128" y="309527"/>
                  </a:lnTo>
                  <a:lnTo>
                    <a:pt x="382062" y="321425"/>
                  </a:lnTo>
                  <a:lnTo>
                    <a:pt x="385676" y="333326"/>
                  </a:lnTo>
                  <a:lnTo>
                    <a:pt x="390071" y="344236"/>
                  </a:lnTo>
                  <a:lnTo>
                    <a:pt x="394984" y="354487"/>
                  </a:lnTo>
                  <a:lnTo>
                    <a:pt x="400245" y="364297"/>
                  </a:lnTo>
                  <a:lnTo>
                    <a:pt x="404744" y="373813"/>
                  </a:lnTo>
                  <a:lnTo>
                    <a:pt x="408735" y="383134"/>
                  </a:lnTo>
                  <a:lnTo>
                    <a:pt x="412389" y="392325"/>
                  </a:lnTo>
                  <a:lnTo>
                    <a:pt x="416809" y="402421"/>
                  </a:lnTo>
                  <a:lnTo>
                    <a:pt x="427011" y="424222"/>
                  </a:lnTo>
                  <a:lnTo>
                    <a:pt x="435486" y="433607"/>
                  </a:lnTo>
                  <a:lnTo>
                    <a:pt x="446098" y="441848"/>
                  </a:lnTo>
                  <a:lnTo>
                    <a:pt x="458133" y="449327"/>
                  </a:lnTo>
                  <a:lnTo>
                    <a:pt x="474151" y="465574"/>
                  </a:lnTo>
                  <a:lnTo>
                    <a:pt x="484577" y="481725"/>
                  </a:lnTo>
                  <a:lnTo>
                    <a:pt x="492519" y="495517"/>
                  </a:lnTo>
                  <a:lnTo>
                    <a:pt x="499355" y="508262"/>
                  </a:lnTo>
                  <a:lnTo>
                    <a:pt x="508782" y="523947"/>
                  </a:lnTo>
                  <a:lnTo>
                    <a:pt x="511829" y="527872"/>
                  </a:lnTo>
                  <a:lnTo>
                    <a:pt x="515214" y="534879"/>
                  </a:lnTo>
                  <a:lnTo>
                    <a:pt x="517922" y="5446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71"/>
            <p:cNvSpPr/>
            <p:nvPr/>
          </p:nvSpPr>
          <p:spPr>
            <a:xfrm>
              <a:off x="1214437" y="3250406"/>
              <a:ext cx="267892" cy="8930"/>
            </a:xfrm>
            <a:custGeom>
              <a:avLst/>
              <a:gdLst/>
              <a:ahLst/>
              <a:cxnLst/>
              <a:rect l="0" t="0" r="0" b="0"/>
              <a:pathLst>
                <a:path w="267892" h="8930">
                  <a:moveTo>
                    <a:pt x="0" y="8929"/>
                  </a:moveTo>
                  <a:lnTo>
                    <a:pt x="7688" y="1241"/>
                  </a:lnTo>
                  <a:lnTo>
                    <a:pt x="9094" y="827"/>
                  </a:lnTo>
                  <a:lnTo>
                    <a:pt x="11024" y="551"/>
                  </a:lnTo>
                  <a:lnTo>
                    <a:pt x="13302" y="367"/>
                  </a:lnTo>
                  <a:lnTo>
                    <a:pt x="21126" y="163"/>
                  </a:lnTo>
                  <a:lnTo>
                    <a:pt x="160095" y="0"/>
                  </a:lnTo>
                  <a:lnTo>
                    <a:pt x="173207" y="992"/>
                  </a:lnTo>
                  <a:lnTo>
                    <a:pt x="185916" y="2645"/>
                  </a:lnTo>
                  <a:lnTo>
                    <a:pt x="198358" y="4740"/>
                  </a:lnTo>
                  <a:lnTo>
                    <a:pt x="209629" y="6137"/>
                  </a:lnTo>
                  <a:lnTo>
                    <a:pt x="220120" y="7068"/>
                  </a:lnTo>
                  <a:lnTo>
                    <a:pt x="230091" y="7688"/>
                  </a:lnTo>
                  <a:lnTo>
                    <a:pt x="246460" y="8378"/>
                  </a:lnTo>
                  <a:lnTo>
                    <a:pt x="267891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72"/>
            <p:cNvSpPr/>
            <p:nvPr/>
          </p:nvSpPr>
          <p:spPr>
            <a:xfrm>
              <a:off x="1723429" y="3045023"/>
              <a:ext cx="368559" cy="471719"/>
            </a:xfrm>
            <a:custGeom>
              <a:avLst/>
              <a:gdLst/>
              <a:ahLst/>
              <a:cxnLst/>
              <a:rect l="0" t="0" r="0" b="0"/>
              <a:pathLst>
                <a:path w="368559" h="471719">
                  <a:moveTo>
                    <a:pt x="98227" y="0"/>
                  </a:moveTo>
                  <a:lnTo>
                    <a:pt x="98227" y="34552"/>
                  </a:lnTo>
                  <a:lnTo>
                    <a:pt x="95581" y="45453"/>
                  </a:lnTo>
                  <a:lnTo>
                    <a:pt x="93486" y="51138"/>
                  </a:lnTo>
                  <a:lnTo>
                    <a:pt x="91159" y="65392"/>
                  </a:lnTo>
                  <a:lnTo>
                    <a:pt x="90538" y="73360"/>
                  </a:lnTo>
                  <a:lnTo>
                    <a:pt x="90125" y="81649"/>
                  </a:lnTo>
                  <a:lnTo>
                    <a:pt x="89665" y="98796"/>
                  </a:lnTo>
                  <a:lnTo>
                    <a:pt x="88550" y="108528"/>
                  </a:lnTo>
                  <a:lnTo>
                    <a:pt x="86814" y="118985"/>
                  </a:lnTo>
                  <a:lnTo>
                    <a:pt x="84666" y="129925"/>
                  </a:lnTo>
                  <a:lnTo>
                    <a:pt x="83233" y="141187"/>
                  </a:lnTo>
                  <a:lnTo>
                    <a:pt x="82278" y="152663"/>
                  </a:lnTo>
                  <a:lnTo>
                    <a:pt x="81641" y="164284"/>
                  </a:lnTo>
                  <a:lnTo>
                    <a:pt x="80224" y="175999"/>
                  </a:lnTo>
                  <a:lnTo>
                    <a:pt x="78287" y="187778"/>
                  </a:lnTo>
                  <a:lnTo>
                    <a:pt x="76004" y="199599"/>
                  </a:lnTo>
                  <a:lnTo>
                    <a:pt x="74482" y="211449"/>
                  </a:lnTo>
                  <a:lnTo>
                    <a:pt x="73467" y="223317"/>
                  </a:lnTo>
                  <a:lnTo>
                    <a:pt x="72791" y="235199"/>
                  </a:lnTo>
                  <a:lnTo>
                    <a:pt x="71347" y="247088"/>
                  </a:lnTo>
                  <a:lnTo>
                    <a:pt x="69393" y="258983"/>
                  </a:lnTo>
                  <a:lnTo>
                    <a:pt x="67098" y="270882"/>
                  </a:lnTo>
                  <a:lnTo>
                    <a:pt x="65568" y="282783"/>
                  </a:lnTo>
                  <a:lnTo>
                    <a:pt x="64548" y="294686"/>
                  </a:lnTo>
                  <a:lnTo>
                    <a:pt x="63868" y="306591"/>
                  </a:lnTo>
                  <a:lnTo>
                    <a:pt x="64407" y="317503"/>
                  </a:lnTo>
                  <a:lnTo>
                    <a:pt x="65758" y="327754"/>
                  </a:lnTo>
                  <a:lnTo>
                    <a:pt x="67651" y="337565"/>
                  </a:lnTo>
                  <a:lnTo>
                    <a:pt x="72882" y="347083"/>
                  </a:lnTo>
                  <a:lnTo>
                    <a:pt x="80338" y="356404"/>
                  </a:lnTo>
                  <a:lnTo>
                    <a:pt x="89277" y="365595"/>
                  </a:lnTo>
                  <a:lnTo>
                    <a:pt x="96229" y="374699"/>
                  </a:lnTo>
                  <a:lnTo>
                    <a:pt x="101856" y="383744"/>
                  </a:lnTo>
                  <a:lnTo>
                    <a:pt x="106599" y="392752"/>
                  </a:lnTo>
                  <a:lnTo>
                    <a:pt x="111746" y="400741"/>
                  </a:lnTo>
                  <a:lnTo>
                    <a:pt x="122756" y="414909"/>
                  </a:lnTo>
                  <a:lnTo>
                    <a:pt x="134264" y="427821"/>
                  </a:lnTo>
                  <a:lnTo>
                    <a:pt x="140111" y="434042"/>
                  </a:lnTo>
                  <a:lnTo>
                    <a:pt x="146986" y="440174"/>
                  </a:lnTo>
                  <a:lnTo>
                    <a:pt x="154545" y="446246"/>
                  </a:lnTo>
                  <a:lnTo>
                    <a:pt x="162561" y="452279"/>
                  </a:lnTo>
                  <a:lnTo>
                    <a:pt x="169890" y="456300"/>
                  </a:lnTo>
                  <a:lnTo>
                    <a:pt x="176760" y="458982"/>
                  </a:lnTo>
                  <a:lnTo>
                    <a:pt x="183324" y="460769"/>
                  </a:lnTo>
                  <a:lnTo>
                    <a:pt x="198556" y="465401"/>
                  </a:lnTo>
                  <a:lnTo>
                    <a:pt x="206785" y="468025"/>
                  </a:lnTo>
                  <a:lnTo>
                    <a:pt x="215247" y="469774"/>
                  </a:lnTo>
                  <a:lnTo>
                    <a:pt x="223865" y="470941"/>
                  </a:lnTo>
                  <a:lnTo>
                    <a:pt x="232587" y="471718"/>
                  </a:lnTo>
                  <a:lnTo>
                    <a:pt x="241379" y="471245"/>
                  </a:lnTo>
                  <a:lnTo>
                    <a:pt x="250216" y="469936"/>
                  </a:lnTo>
                  <a:lnTo>
                    <a:pt x="259084" y="468073"/>
                  </a:lnTo>
                  <a:lnTo>
                    <a:pt x="267973" y="465837"/>
                  </a:lnTo>
                  <a:lnTo>
                    <a:pt x="276875" y="463355"/>
                  </a:lnTo>
                  <a:lnTo>
                    <a:pt x="285787" y="460708"/>
                  </a:lnTo>
                  <a:lnTo>
                    <a:pt x="293712" y="457951"/>
                  </a:lnTo>
                  <a:lnTo>
                    <a:pt x="300980" y="455121"/>
                  </a:lnTo>
                  <a:lnTo>
                    <a:pt x="307810" y="452242"/>
                  </a:lnTo>
                  <a:lnTo>
                    <a:pt x="314347" y="449331"/>
                  </a:lnTo>
                  <a:lnTo>
                    <a:pt x="326903" y="443450"/>
                  </a:lnTo>
                  <a:lnTo>
                    <a:pt x="333029" y="439500"/>
                  </a:lnTo>
                  <a:lnTo>
                    <a:pt x="339098" y="434883"/>
                  </a:lnTo>
                  <a:lnTo>
                    <a:pt x="350140" y="424461"/>
                  </a:lnTo>
                  <a:lnTo>
                    <a:pt x="358355" y="413214"/>
                  </a:lnTo>
                  <a:lnTo>
                    <a:pt x="365313" y="401601"/>
                  </a:lnTo>
                  <a:lnTo>
                    <a:pt x="368558" y="395727"/>
                  </a:lnTo>
                  <a:lnTo>
                    <a:pt x="365760" y="389825"/>
                  </a:lnTo>
                  <a:lnTo>
                    <a:pt x="358934" y="383907"/>
                  </a:lnTo>
                  <a:lnTo>
                    <a:pt x="349422" y="377977"/>
                  </a:lnTo>
                  <a:lnTo>
                    <a:pt x="343081" y="372039"/>
                  </a:lnTo>
                  <a:lnTo>
                    <a:pt x="338854" y="366096"/>
                  </a:lnTo>
                  <a:lnTo>
                    <a:pt x="330258" y="348252"/>
                  </a:lnTo>
                  <a:lnTo>
                    <a:pt x="323391" y="336349"/>
                  </a:lnTo>
                  <a:lnTo>
                    <a:pt x="308368" y="317499"/>
                  </a:lnTo>
                  <a:lnTo>
                    <a:pt x="302813" y="309893"/>
                  </a:lnTo>
                  <a:lnTo>
                    <a:pt x="291349" y="295488"/>
                  </a:lnTo>
                  <a:lnTo>
                    <a:pt x="285514" y="290257"/>
                  </a:lnTo>
                  <a:lnTo>
                    <a:pt x="279640" y="285778"/>
                  </a:lnTo>
                  <a:lnTo>
                    <a:pt x="272747" y="280808"/>
                  </a:lnTo>
                  <a:lnTo>
                    <a:pt x="248825" y="264332"/>
                  </a:lnTo>
                  <a:lnTo>
                    <a:pt x="231636" y="252749"/>
                  </a:lnTo>
                  <a:lnTo>
                    <a:pt x="222885" y="247874"/>
                  </a:lnTo>
                  <a:lnTo>
                    <a:pt x="214074" y="243632"/>
                  </a:lnTo>
                  <a:lnTo>
                    <a:pt x="205224" y="239812"/>
                  </a:lnTo>
                  <a:lnTo>
                    <a:pt x="196347" y="236273"/>
                  </a:lnTo>
                  <a:lnTo>
                    <a:pt x="178547" y="229695"/>
                  </a:lnTo>
                  <a:lnTo>
                    <a:pt x="169633" y="227544"/>
                  </a:lnTo>
                  <a:lnTo>
                    <a:pt x="160714" y="226110"/>
                  </a:lnTo>
                  <a:lnTo>
                    <a:pt x="151791" y="225154"/>
                  </a:lnTo>
                  <a:lnTo>
                    <a:pt x="143858" y="223525"/>
                  </a:lnTo>
                  <a:lnTo>
                    <a:pt x="136585" y="221446"/>
                  </a:lnTo>
                  <a:lnTo>
                    <a:pt x="129752" y="219068"/>
                  </a:lnTo>
                  <a:lnTo>
                    <a:pt x="123212" y="217483"/>
                  </a:lnTo>
                  <a:lnTo>
                    <a:pt x="116868" y="216426"/>
                  </a:lnTo>
                  <a:lnTo>
                    <a:pt x="105520" y="215252"/>
                  </a:lnTo>
                  <a:lnTo>
                    <a:pt x="97169" y="214730"/>
                  </a:lnTo>
                  <a:lnTo>
                    <a:pt x="86889" y="214436"/>
                  </a:lnTo>
                  <a:lnTo>
                    <a:pt x="80940" y="214323"/>
                  </a:lnTo>
                  <a:lnTo>
                    <a:pt x="85277" y="209575"/>
                  </a:lnTo>
                  <a:lnTo>
                    <a:pt x="87610" y="208178"/>
                  </a:lnTo>
                  <a:lnTo>
                    <a:pt x="95632" y="205219"/>
                  </a:lnTo>
                  <a:lnTo>
                    <a:pt x="101373" y="201010"/>
                  </a:lnTo>
                  <a:lnTo>
                    <a:pt x="112524" y="198479"/>
                  </a:lnTo>
                  <a:lnTo>
                    <a:pt x="119664" y="197803"/>
                  </a:lnTo>
                  <a:lnTo>
                    <a:pt x="127401" y="196361"/>
                  </a:lnTo>
                  <a:lnTo>
                    <a:pt x="135536" y="194407"/>
                  </a:lnTo>
                  <a:lnTo>
                    <a:pt x="143935" y="192113"/>
                  </a:lnTo>
                  <a:lnTo>
                    <a:pt x="152512" y="190583"/>
                  </a:lnTo>
                  <a:lnTo>
                    <a:pt x="161206" y="189563"/>
                  </a:lnTo>
                  <a:lnTo>
                    <a:pt x="169978" y="188883"/>
                  </a:lnTo>
                  <a:lnTo>
                    <a:pt x="178803" y="187438"/>
                  </a:lnTo>
                  <a:lnTo>
                    <a:pt x="187663" y="185482"/>
                  </a:lnTo>
                  <a:lnTo>
                    <a:pt x="228010" y="175214"/>
                  </a:lnTo>
                  <a:lnTo>
                    <a:pt x="238328" y="172372"/>
                  </a:lnTo>
                  <a:lnTo>
                    <a:pt x="257728" y="166568"/>
                  </a:lnTo>
                  <a:lnTo>
                    <a:pt x="267069" y="162639"/>
                  </a:lnTo>
                  <a:lnTo>
                    <a:pt x="276272" y="158035"/>
                  </a:lnTo>
                  <a:lnTo>
                    <a:pt x="293444" y="148621"/>
                  </a:lnTo>
                  <a:lnTo>
                    <a:pt x="307691" y="141129"/>
                  </a:lnTo>
                  <a:lnTo>
                    <a:pt x="317991" y="134492"/>
                  </a:lnTo>
                  <a:lnTo>
                    <a:pt x="322127" y="131333"/>
                  </a:lnTo>
                  <a:lnTo>
                    <a:pt x="329368" y="122531"/>
                  </a:lnTo>
                  <a:lnTo>
                    <a:pt x="339023" y="109066"/>
                  </a:lnTo>
                  <a:lnTo>
                    <a:pt x="342101" y="105453"/>
                  </a:lnTo>
                  <a:lnTo>
                    <a:pt x="345522" y="98792"/>
                  </a:lnTo>
                  <a:lnTo>
                    <a:pt x="346434" y="95627"/>
                  </a:lnTo>
                  <a:lnTo>
                    <a:pt x="346050" y="91533"/>
                  </a:lnTo>
                  <a:lnTo>
                    <a:pt x="342977" y="81691"/>
                  </a:lnTo>
                  <a:lnTo>
                    <a:pt x="338304" y="73349"/>
                  </a:lnTo>
                  <a:lnTo>
                    <a:pt x="327220" y="59909"/>
                  </a:lnTo>
                  <a:lnTo>
                    <a:pt x="318733" y="51100"/>
                  </a:lnTo>
                  <a:lnTo>
                    <a:pt x="313692" y="45973"/>
                  </a:lnTo>
                  <a:lnTo>
                    <a:pt x="307355" y="41563"/>
                  </a:lnTo>
                  <a:lnTo>
                    <a:pt x="300153" y="37630"/>
                  </a:lnTo>
                  <a:lnTo>
                    <a:pt x="292376" y="34017"/>
                  </a:lnTo>
                  <a:lnTo>
                    <a:pt x="284214" y="31607"/>
                  </a:lnTo>
                  <a:lnTo>
                    <a:pt x="275796" y="30001"/>
                  </a:lnTo>
                  <a:lnTo>
                    <a:pt x="267208" y="28931"/>
                  </a:lnTo>
                  <a:lnTo>
                    <a:pt x="257514" y="27224"/>
                  </a:lnTo>
                  <a:lnTo>
                    <a:pt x="247082" y="25095"/>
                  </a:lnTo>
                  <a:lnTo>
                    <a:pt x="236159" y="22683"/>
                  </a:lnTo>
                  <a:lnTo>
                    <a:pt x="224908" y="21075"/>
                  </a:lnTo>
                  <a:lnTo>
                    <a:pt x="213439" y="20003"/>
                  </a:lnTo>
                  <a:lnTo>
                    <a:pt x="201824" y="19288"/>
                  </a:lnTo>
                  <a:lnTo>
                    <a:pt x="178335" y="18495"/>
                  </a:lnTo>
                  <a:lnTo>
                    <a:pt x="166515" y="18283"/>
                  </a:lnTo>
                  <a:lnTo>
                    <a:pt x="155659" y="19134"/>
                  </a:lnTo>
                  <a:lnTo>
                    <a:pt x="145444" y="20693"/>
                  </a:lnTo>
                  <a:lnTo>
                    <a:pt x="135658" y="22725"/>
                  </a:lnTo>
                  <a:lnTo>
                    <a:pt x="125165" y="24080"/>
                  </a:lnTo>
                  <a:lnTo>
                    <a:pt x="114202" y="24983"/>
                  </a:lnTo>
                  <a:lnTo>
                    <a:pt x="102924" y="25585"/>
                  </a:lnTo>
                  <a:lnTo>
                    <a:pt x="92428" y="26978"/>
                  </a:lnTo>
                  <a:lnTo>
                    <a:pt x="82455" y="28900"/>
                  </a:lnTo>
                  <a:lnTo>
                    <a:pt x="72829" y="31173"/>
                  </a:lnTo>
                  <a:lnTo>
                    <a:pt x="63436" y="32688"/>
                  </a:lnTo>
                  <a:lnTo>
                    <a:pt x="54197" y="33698"/>
                  </a:lnTo>
                  <a:lnTo>
                    <a:pt x="45061" y="34371"/>
                  </a:lnTo>
                  <a:lnTo>
                    <a:pt x="36986" y="35813"/>
                  </a:lnTo>
                  <a:lnTo>
                    <a:pt x="29618" y="37766"/>
                  </a:lnTo>
                  <a:lnTo>
                    <a:pt x="22722" y="40060"/>
                  </a:lnTo>
                  <a:lnTo>
                    <a:pt x="12414" y="42609"/>
                  </a:lnTo>
                  <a:lnTo>
                    <a:pt x="0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73"/>
            <p:cNvSpPr/>
            <p:nvPr/>
          </p:nvSpPr>
          <p:spPr>
            <a:xfrm>
              <a:off x="2403359" y="3241476"/>
              <a:ext cx="38321" cy="258962"/>
            </a:xfrm>
            <a:custGeom>
              <a:avLst/>
              <a:gdLst/>
              <a:ahLst/>
              <a:cxnLst/>
              <a:rect l="0" t="0" r="0" b="0"/>
              <a:pathLst>
                <a:path w="38321" h="258962">
                  <a:moveTo>
                    <a:pt x="16586" y="0"/>
                  </a:moveTo>
                  <a:lnTo>
                    <a:pt x="16586" y="78790"/>
                  </a:lnTo>
                  <a:lnTo>
                    <a:pt x="15593" y="84276"/>
                  </a:lnTo>
                  <a:lnTo>
                    <a:pt x="13940" y="89919"/>
                  </a:lnTo>
                  <a:lnTo>
                    <a:pt x="11845" y="95665"/>
                  </a:lnTo>
                  <a:lnTo>
                    <a:pt x="10449" y="100487"/>
                  </a:lnTo>
                  <a:lnTo>
                    <a:pt x="9518" y="104695"/>
                  </a:lnTo>
                  <a:lnTo>
                    <a:pt x="8898" y="108492"/>
                  </a:lnTo>
                  <a:lnTo>
                    <a:pt x="8484" y="113008"/>
                  </a:lnTo>
                  <a:lnTo>
                    <a:pt x="8208" y="118003"/>
                  </a:lnTo>
                  <a:lnTo>
                    <a:pt x="8024" y="123317"/>
                  </a:lnTo>
                  <a:lnTo>
                    <a:pt x="6909" y="128844"/>
                  </a:lnTo>
                  <a:lnTo>
                    <a:pt x="5174" y="134513"/>
                  </a:lnTo>
                  <a:lnTo>
                    <a:pt x="3025" y="140277"/>
                  </a:lnTo>
                  <a:lnTo>
                    <a:pt x="1592" y="146104"/>
                  </a:lnTo>
                  <a:lnTo>
                    <a:pt x="637" y="151973"/>
                  </a:lnTo>
                  <a:lnTo>
                    <a:pt x="0" y="157870"/>
                  </a:lnTo>
                  <a:lnTo>
                    <a:pt x="4537" y="163786"/>
                  </a:lnTo>
                  <a:lnTo>
                    <a:pt x="12522" y="169714"/>
                  </a:lnTo>
                  <a:lnTo>
                    <a:pt x="22806" y="175650"/>
                  </a:lnTo>
                  <a:lnTo>
                    <a:pt x="29662" y="182585"/>
                  </a:lnTo>
                  <a:lnTo>
                    <a:pt x="34233" y="190184"/>
                  </a:lnTo>
                  <a:lnTo>
                    <a:pt x="37280" y="198227"/>
                  </a:lnTo>
                  <a:lnTo>
                    <a:pt x="38320" y="204581"/>
                  </a:lnTo>
                  <a:lnTo>
                    <a:pt x="38020" y="209809"/>
                  </a:lnTo>
                  <a:lnTo>
                    <a:pt x="36829" y="214287"/>
                  </a:lnTo>
                  <a:lnTo>
                    <a:pt x="36034" y="219256"/>
                  </a:lnTo>
                  <a:lnTo>
                    <a:pt x="35504" y="224554"/>
                  </a:lnTo>
                  <a:lnTo>
                    <a:pt x="34916" y="234739"/>
                  </a:lnTo>
                  <a:lnTo>
                    <a:pt x="34654" y="242573"/>
                  </a:lnTo>
                  <a:lnTo>
                    <a:pt x="34445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74"/>
            <p:cNvSpPr/>
            <p:nvPr/>
          </p:nvSpPr>
          <p:spPr>
            <a:xfrm>
              <a:off x="2330648" y="3357563"/>
              <a:ext cx="330399" cy="8930"/>
            </a:xfrm>
            <a:custGeom>
              <a:avLst/>
              <a:gdLst/>
              <a:ahLst/>
              <a:cxnLst/>
              <a:rect l="0" t="0" r="0" b="0"/>
              <a:pathLst>
                <a:path w="330399" h="8930">
                  <a:moveTo>
                    <a:pt x="0" y="8929"/>
                  </a:moveTo>
                  <a:lnTo>
                    <a:pt x="12429" y="8929"/>
                  </a:lnTo>
                  <a:lnTo>
                    <a:pt x="16223" y="7936"/>
                  </a:lnTo>
                  <a:lnTo>
                    <a:pt x="20737" y="6283"/>
                  </a:lnTo>
                  <a:lnTo>
                    <a:pt x="25731" y="4188"/>
                  </a:lnTo>
                  <a:lnTo>
                    <a:pt x="33029" y="2791"/>
                  </a:lnTo>
                  <a:lnTo>
                    <a:pt x="41863" y="1861"/>
                  </a:lnTo>
                  <a:lnTo>
                    <a:pt x="51721" y="1240"/>
                  </a:lnTo>
                  <a:lnTo>
                    <a:pt x="70612" y="551"/>
                  </a:lnTo>
                  <a:lnTo>
                    <a:pt x="103273" y="163"/>
                  </a:lnTo>
                  <a:lnTo>
                    <a:pt x="286988" y="0"/>
                  </a:lnTo>
                  <a:lnTo>
                    <a:pt x="297490" y="992"/>
                  </a:lnTo>
                  <a:lnTo>
                    <a:pt x="306475" y="2645"/>
                  </a:lnTo>
                  <a:lnTo>
                    <a:pt x="330398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75"/>
            <p:cNvSpPr/>
            <p:nvPr/>
          </p:nvSpPr>
          <p:spPr>
            <a:xfrm>
              <a:off x="2830710" y="3107725"/>
              <a:ext cx="276822" cy="464151"/>
            </a:xfrm>
            <a:custGeom>
              <a:avLst/>
              <a:gdLst/>
              <a:ahLst/>
              <a:cxnLst/>
              <a:rect l="0" t="0" r="0" b="0"/>
              <a:pathLst>
                <a:path w="276822" h="464151">
                  <a:moveTo>
                    <a:pt x="0" y="464150"/>
                  </a:moveTo>
                  <a:lnTo>
                    <a:pt x="4741" y="459409"/>
                  </a:lnTo>
                  <a:lnTo>
                    <a:pt x="6137" y="457020"/>
                  </a:lnTo>
                  <a:lnTo>
                    <a:pt x="7689" y="451720"/>
                  </a:lnTo>
                  <a:lnTo>
                    <a:pt x="8563" y="438418"/>
                  </a:lnTo>
                  <a:lnTo>
                    <a:pt x="11412" y="427578"/>
                  </a:lnTo>
                  <a:lnTo>
                    <a:pt x="14994" y="416145"/>
                  </a:lnTo>
                  <a:lnTo>
                    <a:pt x="16586" y="404450"/>
                  </a:lnTo>
                  <a:lnTo>
                    <a:pt x="19940" y="392637"/>
                  </a:lnTo>
                  <a:lnTo>
                    <a:pt x="22223" y="386709"/>
                  </a:lnTo>
                  <a:lnTo>
                    <a:pt x="23745" y="379780"/>
                  </a:lnTo>
                  <a:lnTo>
                    <a:pt x="24760" y="372185"/>
                  </a:lnTo>
                  <a:lnTo>
                    <a:pt x="25436" y="364144"/>
                  </a:lnTo>
                  <a:lnTo>
                    <a:pt x="26879" y="355808"/>
                  </a:lnTo>
                  <a:lnTo>
                    <a:pt x="28834" y="347273"/>
                  </a:lnTo>
                  <a:lnTo>
                    <a:pt x="31129" y="338606"/>
                  </a:lnTo>
                  <a:lnTo>
                    <a:pt x="28690" y="329853"/>
                  </a:lnTo>
                  <a:lnTo>
                    <a:pt x="23095" y="321040"/>
                  </a:lnTo>
                  <a:lnTo>
                    <a:pt x="15397" y="312189"/>
                  </a:lnTo>
                  <a:lnTo>
                    <a:pt x="10265" y="302319"/>
                  </a:lnTo>
                  <a:lnTo>
                    <a:pt x="6843" y="291770"/>
                  </a:lnTo>
                  <a:lnTo>
                    <a:pt x="4563" y="280769"/>
                  </a:lnTo>
                  <a:lnTo>
                    <a:pt x="4034" y="270458"/>
                  </a:lnTo>
                  <a:lnTo>
                    <a:pt x="4674" y="260608"/>
                  </a:lnTo>
                  <a:lnTo>
                    <a:pt x="6093" y="251064"/>
                  </a:lnTo>
                  <a:lnTo>
                    <a:pt x="8030" y="240733"/>
                  </a:lnTo>
                  <a:lnTo>
                    <a:pt x="12830" y="218671"/>
                  </a:lnTo>
                  <a:lnTo>
                    <a:pt x="14507" y="208224"/>
                  </a:lnTo>
                  <a:lnTo>
                    <a:pt x="15624" y="198282"/>
                  </a:lnTo>
                  <a:lnTo>
                    <a:pt x="16369" y="188678"/>
                  </a:lnTo>
                  <a:lnTo>
                    <a:pt x="17858" y="178306"/>
                  </a:lnTo>
                  <a:lnTo>
                    <a:pt x="19843" y="167423"/>
                  </a:lnTo>
                  <a:lnTo>
                    <a:pt x="22158" y="156199"/>
                  </a:lnTo>
                  <a:lnTo>
                    <a:pt x="24694" y="145740"/>
                  </a:lnTo>
                  <a:lnTo>
                    <a:pt x="27377" y="135790"/>
                  </a:lnTo>
                  <a:lnTo>
                    <a:pt x="33004" y="116798"/>
                  </a:lnTo>
                  <a:lnTo>
                    <a:pt x="38812" y="98435"/>
                  </a:lnTo>
                  <a:lnTo>
                    <a:pt x="40757" y="90363"/>
                  </a:lnTo>
                  <a:lnTo>
                    <a:pt x="42919" y="76103"/>
                  </a:lnTo>
                  <a:lnTo>
                    <a:pt x="44488" y="68530"/>
                  </a:lnTo>
                  <a:lnTo>
                    <a:pt x="46526" y="60505"/>
                  </a:lnTo>
                  <a:lnTo>
                    <a:pt x="48877" y="52178"/>
                  </a:lnTo>
                  <a:lnTo>
                    <a:pt x="54135" y="40280"/>
                  </a:lnTo>
                  <a:lnTo>
                    <a:pt x="59779" y="30693"/>
                  </a:lnTo>
                  <a:lnTo>
                    <a:pt x="65595" y="19817"/>
                  </a:lnTo>
                  <a:lnTo>
                    <a:pt x="71487" y="11015"/>
                  </a:lnTo>
                  <a:lnTo>
                    <a:pt x="74447" y="7279"/>
                  </a:lnTo>
                  <a:lnTo>
                    <a:pt x="77413" y="4787"/>
                  </a:lnTo>
                  <a:lnTo>
                    <a:pt x="80382" y="3127"/>
                  </a:lnTo>
                  <a:lnTo>
                    <a:pt x="86327" y="1282"/>
                  </a:lnTo>
                  <a:lnTo>
                    <a:pt x="94260" y="243"/>
                  </a:lnTo>
                  <a:lnTo>
                    <a:pt x="96464" y="0"/>
                  </a:lnTo>
                  <a:lnTo>
                    <a:pt x="100089" y="2538"/>
                  </a:lnTo>
                  <a:lnTo>
                    <a:pt x="102445" y="4604"/>
                  </a:lnTo>
                  <a:lnTo>
                    <a:pt x="104016" y="7965"/>
                  </a:lnTo>
                  <a:lnTo>
                    <a:pt x="107218" y="22177"/>
                  </a:lnTo>
                  <a:lnTo>
                    <a:pt x="111483" y="33230"/>
                  </a:lnTo>
                  <a:lnTo>
                    <a:pt x="116686" y="44757"/>
                  </a:lnTo>
                  <a:lnTo>
                    <a:pt x="119463" y="50609"/>
                  </a:lnTo>
                  <a:lnTo>
                    <a:pt x="122548" y="65049"/>
                  </a:lnTo>
                  <a:lnTo>
                    <a:pt x="123370" y="73067"/>
                  </a:lnTo>
                  <a:lnTo>
                    <a:pt x="124911" y="81389"/>
                  </a:lnTo>
                  <a:lnTo>
                    <a:pt x="126930" y="89913"/>
                  </a:lnTo>
                  <a:lnTo>
                    <a:pt x="134513" y="118778"/>
                  </a:lnTo>
                  <a:lnTo>
                    <a:pt x="145964" y="164087"/>
                  </a:lnTo>
                  <a:lnTo>
                    <a:pt x="148903" y="174811"/>
                  </a:lnTo>
                  <a:lnTo>
                    <a:pt x="157781" y="205118"/>
                  </a:lnTo>
                  <a:lnTo>
                    <a:pt x="163721" y="227316"/>
                  </a:lnTo>
                  <a:lnTo>
                    <a:pt x="165702" y="238792"/>
                  </a:lnTo>
                  <a:lnTo>
                    <a:pt x="167023" y="250411"/>
                  </a:lnTo>
                  <a:lnTo>
                    <a:pt x="167903" y="262126"/>
                  </a:lnTo>
                  <a:lnTo>
                    <a:pt x="175436" y="273905"/>
                  </a:lnTo>
                  <a:lnTo>
                    <a:pt x="187403" y="285726"/>
                  </a:lnTo>
                  <a:lnTo>
                    <a:pt x="202326" y="297575"/>
                  </a:lnTo>
                  <a:lnTo>
                    <a:pt x="213267" y="308452"/>
                  </a:lnTo>
                  <a:lnTo>
                    <a:pt x="221553" y="318679"/>
                  </a:lnTo>
                  <a:lnTo>
                    <a:pt x="228069" y="328474"/>
                  </a:lnTo>
                  <a:lnTo>
                    <a:pt x="233406" y="337980"/>
                  </a:lnTo>
                  <a:lnTo>
                    <a:pt x="237955" y="347294"/>
                  </a:lnTo>
                  <a:lnTo>
                    <a:pt x="241981" y="356481"/>
                  </a:lnTo>
                  <a:lnTo>
                    <a:pt x="245657" y="365581"/>
                  </a:lnTo>
                  <a:lnTo>
                    <a:pt x="252387" y="383630"/>
                  </a:lnTo>
                  <a:lnTo>
                    <a:pt x="261753" y="410526"/>
                  </a:lnTo>
                  <a:lnTo>
                    <a:pt x="265164" y="423119"/>
                  </a:lnTo>
                  <a:lnTo>
                    <a:pt x="266073" y="427866"/>
                  </a:lnTo>
                  <a:lnTo>
                    <a:pt x="269729" y="435787"/>
                  </a:lnTo>
                  <a:lnTo>
                    <a:pt x="276821" y="4462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76"/>
            <p:cNvSpPr/>
            <p:nvPr/>
          </p:nvSpPr>
          <p:spPr>
            <a:xfrm>
              <a:off x="2830710" y="3357562"/>
              <a:ext cx="214314" cy="17860"/>
            </a:xfrm>
            <a:custGeom>
              <a:avLst/>
              <a:gdLst/>
              <a:ahLst/>
              <a:cxnLst/>
              <a:rect l="0" t="0" r="0" b="0"/>
              <a:pathLst>
                <a:path w="214314" h="17860">
                  <a:moveTo>
                    <a:pt x="0" y="17859"/>
                  </a:moveTo>
                  <a:lnTo>
                    <a:pt x="12429" y="17859"/>
                  </a:lnTo>
                  <a:lnTo>
                    <a:pt x="16224" y="16867"/>
                  </a:lnTo>
                  <a:lnTo>
                    <a:pt x="20738" y="15213"/>
                  </a:lnTo>
                  <a:lnTo>
                    <a:pt x="25732" y="13119"/>
                  </a:lnTo>
                  <a:lnTo>
                    <a:pt x="32037" y="10730"/>
                  </a:lnTo>
                  <a:lnTo>
                    <a:pt x="46981" y="5430"/>
                  </a:lnTo>
                  <a:lnTo>
                    <a:pt x="56126" y="3620"/>
                  </a:lnTo>
                  <a:lnTo>
                    <a:pt x="66191" y="2414"/>
                  </a:lnTo>
                  <a:lnTo>
                    <a:pt x="76869" y="1609"/>
                  </a:lnTo>
                  <a:lnTo>
                    <a:pt x="87957" y="1072"/>
                  </a:lnTo>
                  <a:lnTo>
                    <a:pt x="110860" y="476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77"/>
            <p:cNvSpPr/>
            <p:nvPr/>
          </p:nvSpPr>
          <p:spPr>
            <a:xfrm>
              <a:off x="3224858" y="3107687"/>
              <a:ext cx="252885" cy="426626"/>
            </a:xfrm>
            <a:custGeom>
              <a:avLst/>
              <a:gdLst/>
              <a:ahLst/>
              <a:cxnLst/>
              <a:rect l="0" t="0" r="0" b="0"/>
              <a:pathLst>
                <a:path w="252885" h="426626">
                  <a:moveTo>
                    <a:pt x="25548" y="8773"/>
                  </a:moveTo>
                  <a:lnTo>
                    <a:pt x="17859" y="8773"/>
                  </a:lnTo>
                  <a:lnTo>
                    <a:pt x="17445" y="9765"/>
                  </a:lnTo>
                  <a:lnTo>
                    <a:pt x="16727" y="21202"/>
                  </a:lnTo>
                  <a:lnTo>
                    <a:pt x="16650" y="34504"/>
                  </a:lnTo>
                  <a:lnTo>
                    <a:pt x="15647" y="40810"/>
                  </a:lnTo>
                  <a:lnTo>
                    <a:pt x="13986" y="47991"/>
                  </a:lnTo>
                  <a:lnTo>
                    <a:pt x="11887" y="55754"/>
                  </a:lnTo>
                  <a:lnTo>
                    <a:pt x="10487" y="62914"/>
                  </a:lnTo>
                  <a:lnTo>
                    <a:pt x="8932" y="76161"/>
                  </a:lnTo>
                  <a:lnTo>
                    <a:pt x="8517" y="84456"/>
                  </a:lnTo>
                  <a:lnTo>
                    <a:pt x="8057" y="104257"/>
                  </a:lnTo>
                  <a:lnTo>
                    <a:pt x="7691" y="227437"/>
                  </a:lnTo>
                  <a:lnTo>
                    <a:pt x="6698" y="238885"/>
                  </a:lnTo>
                  <a:lnTo>
                    <a:pt x="5043" y="250486"/>
                  </a:lnTo>
                  <a:lnTo>
                    <a:pt x="2948" y="262189"/>
                  </a:lnTo>
                  <a:lnTo>
                    <a:pt x="1552" y="272967"/>
                  </a:lnTo>
                  <a:lnTo>
                    <a:pt x="621" y="283129"/>
                  </a:lnTo>
                  <a:lnTo>
                    <a:pt x="0" y="292880"/>
                  </a:lnTo>
                  <a:lnTo>
                    <a:pt x="5539" y="302357"/>
                  </a:lnTo>
                  <a:lnTo>
                    <a:pt x="15185" y="311652"/>
                  </a:lnTo>
                  <a:lnTo>
                    <a:pt x="27569" y="320825"/>
                  </a:lnTo>
                  <a:lnTo>
                    <a:pt x="35825" y="328925"/>
                  </a:lnTo>
                  <a:lnTo>
                    <a:pt x="41329" y="336309"/>
                  </a:lnTo>
                  <a:lnTo>
                    <a:pt x="51721" y="356183"/>
                  </a:lnTo>
                  <a:lnTo>
                    <a:pt x="54903" y="362419"/>
                  </a:lnTo>
                  <a:lnTo>
                    <a:pt x="58016" y="369553"/>
                  </a:lnTo>
                  <a:lnTo>
                    <a:pt x="61084" y="377285"/>
                  </a:lnTo>
                  <a:lnTo>
                    <a:pt x="64121" y="385416"/>
                  </a:lnTo>
                  <a:lnTo>
                    <a:pt x="68131" y="391830"/>
                  </a:lnTo>
                  <a:lnTo>
                    <a:pt x="72788" y="397097"/>
                  </a:lnTo>
                  <a:lnTo>
                    <a:pt x="77877" y="401601"/>
                  </a:lnTo>
                  <a:lnTo>
                    <a:pt x="86177" y="409252"/>
                  </a:lnTo>
                  <a:lnTo>
                    <a:pt x="89780" y="412681"/>
                  </a:lnTo>
                  <a:lnTo>
                    <a:pt x="94166" y="415959"/>
                  </a:lnTo>
                  <a:lnTo>
                    <a:pt x="99075" y="419136"/>
                  </a:lnTo>
                  <a:lnTo>
                    <a:pt x="104331" y="422247"/>
                  </a:lnTo>
                  <a:lnTo>
                    <a:pt x="109820" y="424321"/>
                  </a:lnTo>
                  <a:lnTo>
                    <a:pt x="115464" y="425703"/>
                  </a:lnTo>
                  <a:lnTo>
                    <a:pt x="121211" y="426625"/>
                  </a:lnTo>
                  <a:lnTo>
                    <a:pt x="127026" y="426247"/>
                  </a:lnTo>
                  <a:lnTo>
                    <a:pt x="132887" y="425003"/>
                  </a:lnTo>
                  <a:lnTo>
                    <a:pt x="138779" y="423182"/>
                  </a:lnTo>
                  <a:lnTo>
                    <a:pt x="145684" y="421968"/>
                  </a:lnTo>
                  <a:lnTo>
                    <a:pt x="153263" y="421158"/>
                  </a:lnTo>
                  <a:lnTo>
                    <a:pt x="161293" y="420618"/>
                  </a:lnTo>
                  <a:lnTo>
                    <a:pt x="168631" y="419266"/>
                  </a:lnTo>
                  <a:lnTo>
                    <a:pt x="175506" y="417373"/>
                  </a:lnTo>
                  <a:lnTo>
                    <a:pt x="182075" y="415118"/>
                  </a:lnTo>
                  <a:lnTo>
                    <a:pt x="188438" y="412623"/>
                  </a:lnTo>
                  <a:lnTo>
                    <a:pt x="194665" y="409968"/>
                  </a:lnTo>
                  <a:lnTo>
                    <a:pt x="200800" y="407205"/>
                  </a:lnTo>
                  <a:lnTo>
                    <a:pt x="205882" y="403378"/>
                  </a:lnTo>
                  <a:lnTo>
                    <a:pt x="210263" y="398843"/>
                  </a:lnTo>
                  <a:lnTo>
                    <a:pt x="214175" y="393836"/>
                  </a:lnTo>
                  <a:lnTo>
                    <a:pt x="218769" y="388513"/>
                  </a:lnTo>
                  <a:lnTo>
                    <a:pt x="223815" y="382980"/>
                  </a:lnTo>
                  <a:lnTo>
                    <a:pt x="229163" y="377307"/>
                  </a:lnTo>
                  <a:lnTo>
                    <a:pt x="233721" y="371540"/>
                  </a:lnTo>
                  <a:lnTo>
                    <a:pt x="241431" y="359842"/>
                  </a:lnTo>
                  <a:lnTo>
                    <a:pt x="245519" y="350673"/>
                  </a:lnTo>
                  <a:lnTo>
                    <a:pt x="248329" y="342299"/>
                  </a:lnTo>
                  <a:lnTo>
                    <a:pt x="252884" y="331963"/>
                  </a:lnTo>
                  <a:lnTo>
                    <a:pt x="249535" y="326428"/>
                  </a:lnTo>
                  <a:lnTo>
                    <a:pt x="242341" y="320754"/>
                  </a:lnTo>
                  <a:lnTo>
                    <a:pt x="232584" y="314987"/>
                  </a:lnTo>
                  <a:lnTo>
                    <a:pt x="225088" y="309158"/>
                  </a:lnTo>
                  <a:lnTo>
                    <a:pt x="219098" y="303287"/>
                  </a:lnTo>
                  <a:lnTo>
                    <a:pt x="214113" y="297390"/>
                  </a:lnTo>
                  <a:lnTo>
                    <a:pt x="210789" y="291473"/>
                  </a:lnTo>
                  <a:lnTo>
                    <a:pt x="207096" y="279608"/>
                  </a:lnTo>
                  <a:lnTo>
                    <a:pt x="200163" y="267720"/>
                  </a:lnTo>
                  <a:lnTo>
                    <a:pt x="195535" y="261772"/>
                  </a:lnTo>
                  <a:lnTo>
                    <a:pt x="190467" y="256814"/>
                  </a:lnTo>
                  <a:lnTo>
                    <a:pt x="185103" y="252516"/>
                  </a:lnTo>
                  <a:lnTo>
                    <a:pt x="179543" y="248659"/>
                  </a:lnTo>
                  <a:lnTo>
                    <a:pt x="173852" y="245096"/>
                  </a:lnTo>
                  <a:lnTo>
                    <a:pt x="168074" y="241728"/>
                  </a:lnTo>
                  <a:lnTo>
                    <a:pt x="162237" y="238490"/>
                  </a:lnTo>
                  <a:lnTo>
                    <a:pt x="150460" y="232247"/>
                  </a:lnTo>
                  <a:lnTo>
                    <a:pt x="144541" y="229193"/>
                  </a:lnTo>
                  <a:lnTo>
                    <a:pt x="137619" y="226166"/>
                  </a:lnTo>
                  <a:lnTo>
                    <a:pt x="130027" y="223155"/>
                  </a:lnTo>
                  <a:lnTo>
                    <a:pt x="121990" y="220155"/>
                  </a:lnTo>
                  <a:lnTo>
                    <a:pt x="114647" y="218156"/>
                  </a:lnTo>
                  <a:lnTo>
                    <a:pt x="107768" y="216822"/>
                  </a:lnTo>
                  <a:lnTo>
                    <a:pt x="101197" y="215934"/>
                  </a:lnTo>
                  <a:lnTo>
                    <a:pt x="94832" y="215341"/>
                  </a:lnTo>
                  <a:lnTo>
                    <a:pt x="88604" y="214946"/>
                  </a:lnTo>
                  <a:lnTo>
                    <a:pt x="82468" y="214683"/>
                  </a:lnTo>
                  <a:lnTo>
                    <a:pt x="76393" y="213515"/>
                  </a:lnTo>
                  <a:lnTo>
                    <a:pt x="70359" y="211744"/>
                  </a:lnTo>
                  <a:lnTo>
                    <a:pt x="64351" y="209572"/>
                  </a:lnTo>
                  <a:lnTo>
                    <a:pt x="59354" y="208123"/>
                  </a:lnTo>
                  <a:lnTo>
                    <a:pt x="55030" y="207158"/>
                  </a:lnTo>
                  <a:lnTo>
                    <a:pt x="47581" y="206085"/>
                  </a:lnTo>
                  <a:lnTo>
                    <a:pt x="40962" y="205608"/>
                  </a:lnTo>
                  <a:lnTo>
                    <a:pt x="36399" y="205339"/>
                  </a:lnTo>
                  <a:lnTo>
                    <a:pt x="39787" y="205260"/>
                  </a:lnTo>
                  <a:lnTo>
                    <a:pt x="41986" y="204256"/>
                  </a:lnTo>
                  <a:lnTo>
                    <a:pt x="49821" y="199096"/>
                  </a:lnTo>
                  <a:lnTo>
                    <a:pt x="55518" y="197541"/>
                  </a:lnTo>
                  <a:lnTo>
                    <a:pt x="59418" y="196134"/>
                  </a:lnTo>
                  <a:lnTo>
                    <a:pt x="64003" y="194204"/>
                  </a:lnTo>
                  <a:lnTo>
                    <a:pt x="69044" y="191925"/>
                  </a:lnTo>
                  <a:lnTo>
                    <a:pt x="75381" y="190405"/>
                  </a:lnTo>
                  <a:lnTo>
                    <a:pt x="82582" y="189393"/>
                  </a:lnTo>
                  <a:lnTo>
                    <a:pt x="90360" y="188717"/>
                  </a:lnTo>
                  <a:lnTo>
                    <a:pt x="98522" y="187275"/>
                  </a:lnTo>
                  <a:lnTo>
                    <a:pt x="106939" y="185321"/>
                  </a:lnTo>
                  <a:lnTo>
                    <a:pt x="115527" y="183027"/>
                  </a:lnTo>
                  <a:lnTo>
                    <a:pt x="124229" y="179512"/>
                  </a:lnTo>
                  <a:lnTo>
                    <a:pt x="133007" y="175185"/>
                  </a:lnTo>
                  <a:lnTo>
                    <a:pt x="141836" y="170316"/>
                  </a:lnTo>
                  <a:lnTo>
                    <a:pt x="150698" y="166078"/>
                  </a:lnTo>
                  <a:lnTo>
                    <a:pt x="159583" y="162260"/>
                  </a:lnTo>
                  <a:lnTo>
                    <a:pt x="168483" y="158723"/>
                  </a:lnTo>
                  <a:lnTo>
                    <a:pt x="176400" y="155373"/>
                  </a:lnTo>
                  <a:lnTo>
                    <a:pt x="190489" y="149004"/>
                  </a:lnTo>
                  <a:lnTo>
                    <a:pt x="197024" y="144924"/>
                  </a:lnTo>
                  <a:lnTo>
                    <a:pt x="203365" y="140220"/>
                  </a:lnTo>
                  <a:lnTo>
                    <a:pt x="209577" y="135100"/>
                  </a:lnTo>
                  <a:lnTo>
                    <a:pt x="214710" y="130694"/>
                  </a:lnTo>
                  <a:lnTo>
                    <a:pt x="219125" y="126765"/>
                  </a:lnTo>
                  <a:lnTo>
                    <a:pt x="223060" y="123153"/>
                  </a:lnTo>
                  <a:lnTo>
                    <a:pt x="225684" y="118761"/>
                  </a:lnTo>
                  <a:lnTo>
                    <a:pt x="228599" y="108589"/>
                  </a:lnTo>
                  <a:lnTo>
                    <a:pt x="229894" y="97453"/>
                  </a:lnTo>
                  <a:lnTo>
                    <a:pt x="230239" y="91706"/>
                  </a:lnTo>
                  <a:lnTo>
                    <a:pt x="227978" y="80028"/>
                  </a:lnTo>
                  <a:lnTo>
                    <a:pt x="223665" y="69215"/>
                  </a:lnTo>
                  <a:lnTo>
                    <a:pt x="215659" y="56558"/>
                  </a:lnTo>
                  <a:lnTo>
                    <a:pt x="209922" y="46217"/>
                  </a:lnTo>
                  <a:lnTo>
                    <a:pt x="206011" y="41673"/>
                  </a:lnTo>
                  <a:lnTo>
                    <a:pt x="201418" y="37652"/>
                  </a:lnTo>
                  <a:lnTo>
                    <a:pt x="196373" y="33979"/>
                  </a:lnTo>
                  <a:lnTo>
                    <a:pt x="190033" y="30538"/>
                  </a:lnTo>
                  <a:lnTo>
                    <a:pt x="182829" y="27252"/>
                  </a:lnTo>
                  <a:lnTo>
                    <a:pt x="175051" y="24069"/>
                  </a:lnTo>
                  <a:lnTo>
                    <a:pt x="167880" y="20955"/>
                  </a:lnTo>
                  <a:lnTo>
                    <a:pt x="154622" y="14849"/>
                  </a:lnTo>
                  <a:lnTo>
                    <a:pt x="136001" y="5833"/>
                  </a:lnTo>
                  <a:lnTo>
                    <a:pt x="128949" y="3837"/>
                  </a:lnTo>
                  <a:lnTo>
                    <a:pt x="121270" y="2505"/>
                  </a:lnTo>
                  <a:lnTo>
                    <a:pt x="113176" y="1618"/>
                  </a:lnTo>
                  <a:lnTo>
                    <a:pt x="105794" y="1026"/>
                  </a:lnTo>
                  <a:lnTo>
                    <a:pt x="98889" y="632"/>
                  </a:lnTo>
                  <a:lnTo>
                    <a:pt x="86917" y="194"/>
                  </a:lnTo>
                  <a:lnTo>
                    <a:pt x="78289" y="0"/>
                  </a:lnTo>
                  <a:lnTo>
                    <a:pt x="73607" y="940"/>
                  </a:lnTo>
                  <a:lnTo>
                    <a:pt x="68501" y="2559"/>
                  </a:lnTo>
                  <a:lnTo>
                    <a:pt x="63113" y="4630"/>
                  </a:lnTo>
                  <a:lnTo>
                    <a:pt x="58529" y="6011"/>
                  </a:lnTo>
                  <a:lnTo>
                    <a:pt x="50789" y="7546"/>
                  </a:lnTo>
                  <a:lnTo>
                    <a:pt x="44042" y="8228"/>
                  </a:lnTo>
                  <a:lnTo>
                    <a:pt x="34477" y="87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78"/>
            <p:cNvSpPr/>
            <p:nvPr/>
          </p:nvSpPr>
          <p:spPr>
            <a:xfrm>
              <a:off x="3573697" y="3215928"/>
              <a:ext cx="266069" cy="284510"/>
            </a:xfrm>
            <a:custGeom>
              <a:avLst/>
              <a:gdLst/>
              <a:ahLst/>
              <a:cxnLst/>
              <a:rect l="0" t="0" r="0" b="0"/>
              <a:pathLst>
                <a:path w="266069" h="284510">
                  <a:moveTo>
                    <a:pt x="266068" y="7689"/>
                  </a:moveTo>
                  <a:lnTo>
                    <a:pt x="258380" y="0"/>
                  </a:lnTo>
                  <a:lnTo>
                    <a:pt x="252398" y="1956"/>
                  </a:lnTo>
                  <a:lnTo>
                    <a:pt x="244118" y="5141"/>
                  </a:lnTo>
                  <a:lnTo>
                    <a:pt x="237130" y="6556"/>
                  </a:lnTo>
                  <a:lnTo>
                    <a:pt x="232885" y="6934"/>
                  </a:lnTo>
                  <a:lnTo>
                    <a:pt x="228071" y="7185"/>
                  </a:lnTo>
                  <a:lnTo>
                    <a:pt x="222877" y="7353"/>
                  </a:lnTo>
                  <a:lnTo>
                    <a:pt x="217430" y="8457"/>
                  </a:lnTo>
                  <a:lnTo>
                    <a:pt x="211815" y="10185"/>
                  </a:lnTo>
                  <a:lnTo>
                    <a:pt x="206087" y="12330"/>
                  </a:lnTo>
                  <a:lnTo>
                    <a:pt x="183804" y="20088"/>
                  </a:lnTo>
                  <a:lnTo>
                    <a:pt x="158350" y="28671"/>
                  </a:lnTo>
                  <a:lnTo>
                    <a:pt x="149607" y="32591"/>
                  </a:lnTo>
                  <a:lnTo>
                    <a:pt x="140803" y="37189"/>
                  </a:lnTo>
                  <a:lnTo>
                    <a:pt x="131956" y="42238"/>
                  </a:lnTo>
                  <a:lnTo>
                    <a:pt x="124074" y="47589"/>
                  </a:lnTo>
                  <a:lnTo>
                    <a:pt x="116835" y="53141"/>
                  </a:lnTo>
                  <a:lnTo>
                    <a:pt x="110025" y="58825"/>
                  </a:lnTo>
                  <a:lnTo>
                    <a:pt x="102508" y="64600"/>
                  </a:lnTo>
                  <a:lnTo>
                    <a:pt x="94520" y="70435"/>
                  </a:lnTo>
                  <a:lnTo>
                    <a:pt x="77708" y="82209"/>
                  </a:lnTo>
                  <a:lnTo>
                    <a:pt x="60313" y="94056"/>
                  </a:lnTo>
                  <a:lnTo>
                    <a:pt x="52500" y="99994"/>
                  </a:lnTo>
                  <a:lnTo>
                    <a:pt x="45306" y="105936"/>
                  </a:lnTo>
                  <a:lnTo>
                    <a:pt x="38526" y="111882"/>
                  </a:lnTo>
                  <a:lnTo>
                    <a:pt x="33014" y="118823"/>
                  </a:lnTo>
                  <a:lnTo>
                    <a:pt x="28347" y="126427"/>
                  </a:lnTo>
                  <a:lnTo>
                    <a:pt x="4328" y="174009"/>
                  </a:lnTo>
                  <a:lnTo>
                    <a:pt x="2278" y="180084"/>
                  </a:lnTo>
                  <a:lnTo>
                    <a:pt x="911" y="186119"/>
                  </a:lnTo>
                  <a:lnTo>
                    <a:pt x="0" y="192127"/>
                  </a:lnTo>
                  <a:lnTo>
                    <a:pt x="4353" y="198116"/>
                  </a:lnTo>
                  <a:lnTo>
                    <a:pt x="12216" y="204093"/>
                  </a:lnTo>
                  <a:lnTo>
                    <a:pt x="22419" y="210063"/>
                  </a:lnTo>
                  <a:lnTo>
                    <a:pt x="31206" y="216026"/>
                  </a:lnTo>
                  <a:lnTo>
                    <a:pt x="39047" y="221987"/>
                  </a:lnTo>
                  <a:lnTo>
                    <a:pt x="46260" y="227945"/>
                  </a:lnTo>
                  <a:lnTo>
                    <a:pt x="53053" y="233901"/>
                  </a:lnTo>
                  <a:lnTo>
                    <a:pt x="59566" y="239856"/>
                  </a:lnTo>
                  <a:lnTo>
                    <a:pt x="65892" y="245811"/>
                  </a:lnTo>
                  <a:lnTo>
                    <a:pt x="73086" y="250773"/>
                  </a:lnTo>
                  <a:lnTo>
                    <a:pt x="80858" y="255073"/>
                  </a:lnTo>
                  <a:lnTo>
                    <a:pt x="89017" y="258931"/>
                  </a:lnTo>
                  <a:lnTo>
                    <a:pt x="97432" y="262496"/>
                  </a:lnTo>
                  <a:lnTo>
                    <a:pt x="106019" y="265865"/>
                  </a:lnTo>
                  <a:lnTo>
                    <a:pt x="123497" y="272254"/>
                  </a:lnTo>
                  <a:lnTo>
                    <a:pt x="141188" y="278401"/>
                  </a:lnTo>
                  <a:lnTo>
                    <a:pt x="151065" y="280437"/>
                  </a:lnTo>
                  <a:lnTo>
                    <a:pt x="161618" y="281794"/>
                  </a:lnTo>
                  <a:lnTo>
                    <a:pt x="172622" y="282699"/>
                  </a:lnTo>
                  <a:lnTo>
                    <a:pt x="181943" y="283302"/>
                  </a:lnTo>
                  <a:lnTo>
                    <a:pt x="197591" y="283973"/>
                  </a:lnTo>
                  <a:lnTo>
                    <a:pt x="230349" y="2845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79"/>
            <p:cNvSpPr/>
            <p:nvPr/>
          </p:nvSpPr>
          <p:spPr>
            <a:xfrm>
              <a:off x="3884414" y="2911078"/>
              <a:ext cx="107157" cy="294680"/>
            </a:xfrm>
            <a:custGeom>
              <a:avLst/>
              <a:gdLst/>
              <a:ahLst/>
              <a:cxnLst/>
              <a:rect l="0" t="0" r="0" b="0"/>
              <a:pathLst>
                <a:path w="107157" h="294680">
                  <a:moveTo>
                    <a:pt x="0" y="0"/>
                  </a:moveTo>
                  <a:lnTo>
                    <a:pt x="4740" y="0"/>
                  </a:lnTo>
                  <a:lnTo>
                    <a:pt x="6136" y="992"/>
                  </a:lnTo>
                  <a:lnTo>
                    <a:pt x="7068" y="2645"/>
                  </a:lnTo>
                  <a:lnTo>
                    <a:pt x="9094" y="8121"/>
                  </a:lnTo>
                  <a:lnTo>
                    <a:pt x="11023" y="12359"/>
                  </a:lnTo>
                  <a:lnTo>
                    <a:pt x="18479" y="27805"/>
                  </a:lnTo>
                  <a:lnTo>
                    <a:pt x="21249" y="33419"/>
                  </a:lnTo>
                  <a:lnTo>
                    <a:pt x="23095" y="40139"/>
                  </a:lnTo>
                  <a:lnTo>
                    <a:pt x="24326" y="47595"/>
                  </a:lnTo>
                  <a:lnTo>
                    <a:pt x="25147" y="55542"/>
                  </a:lnTo>
                  <a:lnTo>
                    <a:pt x="26686" y="62825"/>
                  </a:lnTo>
                  <a:lnTo>
                    <a:pt x="28705" y="69664"/>
                  </a:lnTo>
                  <a:lnTo>
                    <a:pt x="36286" y="91417"/>
                  </a:lnTo>
                  <a:lnTo>
                    <a:pt x="47737" y="125434"/>
                  </a:lnTo>
                  <a:lnTo>
                    <a:pt x="50676" y="135216"/>
                  </a:lnTo>
                  <a:lnTo>
                    <a:pt x="56588" y="156669"/>
                  </a:lnTo>
                  <a:lnTo>
                    <a:pt x="59553" y="165961"/>
                  </a:lnTo>
                  <a:lnTo>
                    <a:pt x="62522" y="174141"/>
                  </a:lnTo>
                  <a:lnTo>
                    <a:pt x="65494" y="181578"/>
                  </a:lnTo>
                  <a:lnTo>
                    <a:pt x="71441" y="197779"/>
                  </a:lnTo>
                  <a:lnTo>
                    <a:pt x="92273" y="259038"/>
                  </a:lnTo>
                  <a:lnTo>
                    <a:pt x="95250" y="265958"/>
                  </a:lnTo>
                  <a:lnTo>
                    <a:pt x="98226" y="271563"/>
                  </a:lnTo>
                  <a:lnTo>
                    <a:pt x="101203" y="276292"/>
                  </a:lnTo>
                  <a:lnTo>
                    <a:pt x="104510" y="284192"/>
                  </a:lnTo>
                  <a:lnTo>
                    <a:pt x="107156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80"/>
            <p:cNvSpPr/>
            <p:nvPr/>
          </p:nvSpPr>
          <p:spPr>
            <a:xfrm>
              <a:off x="4214812" y="3036093"/>
              <a:ext cx="308325" cy="455355"/>
            </a:xfrm>
            <a:custGeom>
              <a:avLst/>
              <a:gdLst/>
              <a:ahLst/>
              <a:cxnLst/>
              <a:rect l="0" t="0" r="0" b="0"/>
              <a:pathLst>
                <a:path w="308325" h="455355">
                  <a:moveTo>
                    <a:pt x="71438" y="0"/>
                  </a:moveTo>
                  <a:lnTo>
                    <a:pt x="71438" y="12429"/>
                  </a:lnTo>
                  <a:lnTo>
                    <a:pt x="70445" y="15231"/>
                  </a:lnTo>
                  <a:lnTo>
                    <a:pt x="66697" y="20991"/>
                  </a:lnTo>
                  <a:lnTo>
                    <a:pt x="64369" y="32150"/>
                  </a:lnTo>
                  <a:lnTo>
                    <a:pt x="63335" y="46039"/>
                  </a:lnTo>
                  <a:lnTo>
                    <a:pt x="62876" y="58826"/>
                  </a:lnTo>
                  <a:lnTo>
                    <a:pt x="61761" y="66007"/>
                  </a:lnTo>
                  <a:lnTo>
                    <a:pt x="60025" y="73770"/>
                  </a:lnTo>
                  <a:lnTo>
                    <a:pt x="57876" y="81922"/>
                  </a:lnTo>
                  <a:lnTo>
                    <a:pt x="56443" y="91326"/>
                  </a:lnTo>
                  <a:lnTo>
                    <a:pt x="55488" y="101564"/>
                  </a:lnTo>
                  <a:lnTo>
                    <a:pt x="54852" y="112358"/>
                  </a:lnTo>
                  <a:lnTo>
                    <a:pt x="54144" y="134934"/>
                  </a:lnTo>
                  <a:lnTo>
                    <a:pt x="53955" y="146511"/>
                  </a:lnTo>
                  <a:lnTo>
                    <a:pt x="52837" y="158198"/>
                  </a:lnTo>
                  <a:lnTo>
                    <a:pt x="51100" y="169957"/>
                  </a:lnTo>
                  <a:lnTo>
                    <a:pt x="48950" y="181766"/>
                  </a:lnTo>
                  <a:lnTo>
                    <a:pt x="47516" y="192615"/>
                  </a:lnTo>
                  <a:lnTo>
                    <a:pt x="46560" y="202824"/>
                  </a:lnTo>
                  <a:lnTo>
                    <a:pt x="45923" y="212607"/>
                  </a:lnTo>
                  <a:lnTo>
                    <a:pt x="45498" y="223097"/>
                  </a:lnTo>
                  <a:lnTo>
                    <a:pt x="45026" y="245337"/>
                  </a:lnTo>
                  <a:lnTo>
                    <a:pt x="44659" y="346527"/>
                  </a:lnTo>
                  <a:lnTo>
                    <a:pt x="45647" y="356034"/>
                  </a:lnTo>
                  <a:lnTo>
                    <a:pt x="47299" y="365348"/>
                  </a:lnTo>
                  <a:lnTo>
                    <a:pt x="49392" y="374534"/>
                  </a:lnTo>
                  <a:lnTo>
                    <a:pt x="51779" y="382642"/>
                  </a:lnTo>
                  <a:lnTo>
                    <a:pt x="54364" y="390033"/>
                  </a:lnTo>
                  <a:lnTo>
                    <a:pt x="59880" y="403535"/>
                  </a:lnTo>
                  <a:lnTo>
                    <a:pt x="65639" y="416151"/>
                  </a:lnTo>
                  <a:lnTo>
                    <a:pt x="74460" y="434410"/>
                  </a:lnTo>
                  <a:lnTo>
                    <a:pt x="83357" y="447647"/>
                  </a:lnTo>
                  <a:lnTo>
                    <a:pt x="87321" y="450237"/>
                  </a:lnTo>
                  <a:lnTo>
                    <a:pt x="91949" y="451963"/>
                  </a:lnTo>
                  <a:lnTo>
                    <a:pt x="97018" y="453113"/>
                  </a:lnTo>
                  <a:lnTo>
                    <a:pt x="102382" y="453880"/>
                  </a:lnTo>
                  <a:lnTo>
                    <a:pt x="107942" y="454392"/>
                  </a:lnTo>
                  <a:lnTo>
                    <a:pt x="113633" y="454732"/>
                  </a:lnTo>
                  <a:lnTo>
                    <a:pt x="125249" y="455111"/>
                  </a:lnTo>
                  <a:lnTo>
                    <a:pt x="148874" y="455354"/>
                  </a:lnTo>
                  <a:lnTo>
                    <a:pt x="154812" y="454382"/>
                  </a:lnTo>
                  <a:lnTo>
                    <a:pt x="160755" y="452742"/>
                  </a:lnTo>
                  <a:lnTo>
                    <a:pt x="166701" y="450656"/>
                  </a:lnTo>
                  <a:lnTo>
                    <a:pt x="172650" y="447281"/>
                  </a:lnTo>
                  <a:lnTo>
                    <a:pt x="178600" y="443047"/>
                  </a:lnTo>
                  <a:lnTo>
                    <a:pt x="184551" y="438240"/>
                  </a:lnTo>
                  <a:lnTo>
                    <a:pt x="190502" y="434043"/>
                  </a:lnTo>
                  <a:lnTo>
                    <a:pt x="196455" y="430253"/>
                  </a:lnTo>
                  <a:lnTo>
                    <a:pt x="202407" y="426734"/>
                  </a:lnTo>
                  <a:lnTo>
                    <a:pt x="208360" y="422403"/>
                  </a:lnTo>
                  <a:lnTo>
                    <a:pt x="214313" y="417532"/>
                  </a:lnTo>
                  <a:lnTo>
                    <a:pt x="220266" y="412300"/>
                  </a:lnTo>
                  <a:lnTo>
                    <a:pt x="226219" y="405836"/>
                  </a:lnTo>
                  <a:lnTo>
                    <a:pt x="232172" y="398549"/>
                  </a:lnTo>
                  <a:lnTo>
                    <a:pt x="238125" y="390715"/>
                  </a:lnTo>
                  <a:lnTo>
                    <a:pt x="244078" y="383508"/>
                  </a:lnTo>
                  <a:lnTo>
                    <a:pt x="250031" y="376719"/>
                  </a:lnTo>
                  <a:lnTo>
                    <a:pt x="255984" y="370208"/>
                  </a:lnTo>
                  <a:lnTo>
                    <a:pt x="260945" y="362891"/>
                  </a:lnTo>
                  <a:lnTo>
                    <a:pt x="265245" y="355037"/>
                  </a:lnTo>
                  <a:lnTo>
                    <a:pt x="269103" y="346824"/>
                  </a:lnTo>
                  <a:lnTo>
                    <a:pt x="273660" y="338373"/>
                  </a:lnTo>
                  <a:lnTo>
                    <a:pt x="278682" y="329761"/>
                  </a:lnTo>
                  <a:lnTo>
                    <a:pt x="284015" y="321044"/>
                  </a:lnTo>
                  <a:lnTo>
                    <a:pt x="288561" y="312256"/>
                  </a:lnTo>
                  <a:lnTo>
                    <a:pt x="292585" y="303420"/>
                  </a:lnTo>
                  <a:lnTo>
                    <a:pt x="296260" y="294554"/>
                  </a:lnTo>
                  <a:lnTo>
                    <a:pt x="298710" y="285666"/>
                  </a:lnTo>
                  <a:lnTo>
                    <a:pt x="300343" y="276765"/>
                  </a:lnTo>
                  <a:lnTo>
                    <a:pt x="301432" y="267854"/>
                  </a:lnTo>
                  <a:lnTo>
                    <a:pt x="303150" y="257944"/>
                  </a:lnTo>
                  <a:lnTo>
                    <a:pt x="305288" y="247369"/>
                  </a:lnTo>
                  <a:lnTo>
                    <a:pt x="307704" y="236350"/>
                  </a:lnTo>
                  <a:lnTo>
                    <a:pt x="308324" y="226028"/>
                  </a:lnTo>
                  <a:lnTo>
                    <a:pt x="307745" y="216170"/>
                  </a:lnTo>
                  <a:lnTo>
                    <a:pt x="306367" y="206621"/>
                  </a:lnTo>
                  <a:lnTo>
                    <a:pt x="305447" y="197279"/>
                  </a:lnTo>
                  <a:lnTo>
                    <a:pt x="304834" y="188074"/>
                  </a:lnTo>
                  <a:lnTo>
                    <a:pt x="304426" y="178961"/>
                  </a:lnTo>
                  <a:lnTo>
                    <a:pt x="302169" y="169909"/>
                  </a:lnTo>
                  <a:lnTo>
                    <a:pt x="298681" y="160898"/>
                  </a:lnTo>
                  <a:lnTo>
                    <a:pt x="283564" y="129788"/>
                  </a:lnTo>
                  <a:lnTo>
                    <a:pt x="278339" y="122244"/>
                  </a:lnTo>
                  <a:lnTo>
                    <a:pt x="271880" y="114238"/>
                  </a:lnTo>
                  <a:lnTo>
                    <a:pt x="264597" y="105925"/>
                  </a:lnTo>
                  <a:lnTo>
                    <a:pt x="251213" y="91395"/>
                  </a:lnTo>
                  <a:lnTo>
                    <a:pt x="244866" y="84743"/>
                  </a:lnTo>
                  <a:lnTo>
                    <a:pt x="237658" y="79316"/>
                  </a:lnTo>
                  <a:lnTo>
                    <a:pt x="229876" y="74705"/>
                  </a:lnTo>
                  <a:lnTo>
                    <a:pt x="221712" y="70639"/>
                  </a:lnTo>
                  <a:lnTo>
                    <a:pt x="213292" y="65944"/>
                  </a:lnTo>
                  <a:lnTo>
                    <a:pt x="204702" y="60830"/>
                  </a:lnTo>
                  <a:lnTo>
                    <a:pt x="195999" y="55436"/>
                  </a:lnTo>
                  <a:lnTo>
                    <a:pt x="187221" y="51840"/>
                  </a:lnTo>
                  <a:lnTo>
                    <a:pt x="178392" y="49443"/>
                  </a:lnTo>
                  <a:lnTo>
                    <a:pt x="169530" y="47845"/>
                  </a:lnTo>
                  <a:lnTo>
                    <a:pt x="159652" y="45787"/>
                  </a:lnTo>
                  <a:lnTo>
                    <a:pt x="138095" y="40855"/>
                  </a:lnTo>
                  <a:lnTo>
                    <a:pt x="127782" y="39143"/>
                  </a:lnTo>
                  <a:lnTo>
                    <a:pt x="117930" y="38002"/>
                  </a:lnTo>
                  <a:lnTo>
                    <a:pt x="108386" y="37241"/>
                  </a:lnTo>
                  <a:lnTo>
                    <a:pt x="99046" y="36733"/>
                  </a:lnTo>
                  <a:lnTo>
                    <a:pt x="80732" y="36170"/>
                  </a:lnTo>
                  <a:lnTo>
                    <a:pt x="50857" y="35808"/>
                  </a:lnTo>
                  <a:lnTo>
                    <a:pt x="34510" y="35759"/>
                  </a:lnTo>
                  <a:lnTo>
                    <a:pt x="27967" y="36738"/>
                  </a:lnTo>
                  <a:lnTo>
                    <a:pt x="22613" y="38382"/>
                  </a:lnTo>
                  <a:lnTo>
                    <a:pt x="14019" y="41864"/>
                  </a:lnTo>
                  <a:lnTo>
                    <a:pt x="10339" y="42792"/>
                  </a:lnTo>
                  <a:lnTo>
                    <a:pt x="0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81"/>
            <p:cNvSpPr/>
            <p:nvPr/>
          </p:nvSpPr>
          <p:spPr>
            <a:xfrm>
              <a:off x="4777382" y="3152179"/>
              <a:ext cx="71439" cy="339329"/>
            </a:xfrm>
            <a:custGeom>
              <a:avLst/>
              <a:gdLst/>
              <a:ahLst/>
              <a:cxnLst/>
              <a:rect l="0" t="0" r="0" b="0"/>
              <a:pathLst>
                <a:path w="71439" h="339329">
                  <a:moveTo>
                    <a:pt x="71438" y="0"/>
                  </a:moveTo>
                  <a:lnTo>
                    <a:pt x="66698" y="0"/>
                  </a:lnTo>
                  <a:lnTo>
                    <a:pt x="65301" y="992"/>
                  </a:lnTo>
                  <a:lnTo>
                    <a:pt x="64370" y="2646"/>
                  </a:lnTo>
                  <a:lnTo>
                    <a:pt x="63749" y="4741"/>
                  </a:lnTo>
                  <a:lnTo>
                    <a:pt x="63060" y="12360"/>
                  </a:lnTo>
                  <a:lnTo>
                    <a:pt x="62876" y="17169"/>
                  </a:lnTo>
                  <a:lnTo>
                    <a:pt x="61761" y="23353"/>
                  </a:lnTo>
                  <a:lnTo>
                    <a:pt x="60025" y="30451"/>
                  </a:lnTo>
                  <a:lnTo>
                    <a:pt x="57877" y="38160"/>
                  </a:lnTo>
                  <a:lnTo>
                    <a:pt x="56444" y="46276"/>
                  </a:lnTo>
                  <a:lnTo>
                    <a:pt x="55488" y="54663"/>
                  </a:lnTo>
                  <a:lnTo>
                    <a:pt x="54852" y="63231"/>
                  </a:lnTo>
                  <a:lnTo>
                    <a:pt x="53435" y="71920"/>
                  </a:lnTo>
                  <a:lnTo>
                    <a:pt x="51499" y="80689"/>
                  </a:lnTo>
                  <a:lnTo>
                    <a:pt x="49216" y="89511"/>
                  </a:lnTo>
                  <a:lnTo>
                    <a:pt x="47693" y="98369"/>
                  </a:lnTo>
                  <a:lnTo>
                    <a:pt x="46678" y="107251"/>
                  </a:lnTo>
                  <a:lnTo>
                    <a:pt x="46001" y="116149"/>
                  </a:lnTo>
                  <a:lnTo>
                    <a:pt x="44558" y="125058"/>
                  </a:lnTo>
                  <a:lnTo>
                    <a:pt x="42604" y="133973"/>
                  </a:lnTo>
                  <a:lnTo>
                    <a:pt x="32339" y="174410"/>
                  </a:lnTo>
                  <a:lnTo>
                    <a:pt x="29497" y="184734"/>
                  </a:lnTo>
                  <a:lnTo>
                    <a:pt x="23693" y="204143"/>
                  </a:lnTo>
                  <a:lnTo>
                    <a:pt x="21749" y="213486"/>
                  </a:lnTo>
                  <a:lnTo>
                    <a:pt x="20452" y="222691"/>
                  </a:lnTo>
                  <a:lnTo>
                    <a:pt x="19588" y="231805"/>
                  </a:lnTo>
                  <a:lnTo>
                    <a:pt x="18020" y="240857"/>
                  </a:lnTo>
                  <a:lnTo>
                    <a:pt x="15982" y="249868"/>
                  </a:lnTo>
                  <a:lnTo>
                    <a:pt x="13631" y="258852"/>
                  </a:lnTo>
                  <a:lnTo>
                    <a:pt x="12064" y="266826"/>
                  </a:lnTo>
                  <a:lnTo>
                    <a:pt x="11019" y="274126"/>
                  </a:lnTo>
                  <a:lnTo>
                    <a:pt x="10323" y="280978"/>
                  </a:lnTo>
                  <a:lnTo>
                    <a:pt x="8866" y="287529"/>
                  </a:lnTo>
                  <a:lnTo>
                    <a:pt x="6903" y="293881"/>
                  </a:lnTo>
                  <a:lnTo>
                    <a:pt x="4602" y="300101"/>
                  </a:lnTo>
                  <a:lnTo>
                    <a:pt x="3068" y="306231"/>
                  </a:lnTo>
                  <a:lnTo>
                    <a:pt x="2046" y="312303"/>
                  </a:lnTo>
                  <a:lnTo>
                    <a:pt x="1364" y="318335"/>
                  </a:lnTo>
                  <a:lnTo>
                    <a:pt x="606" y="327683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82"/>
            <p:cNvSpPr/>
            <p:nvPr/>
          </p:nvSpPr>
          <p:spPr>
            <a:xfrm>
              <a:off x="4670226" y="3330773"/>
              <a:ext cx="321470" cy="44649"/>
            </a:xfrm>
            <a:custGeom>
              <a:avLst/>
              <a:gdLst/>
              <a:ahLst/>
              <a:cxnLst/>
              <a:rect l="0" t="0" r="0" b="0"/>
              <a:pathLst>
                <a:path w="321470" h="44649">
                  <a:moveTo>
                    <a:pt x="0" y="44648"/>
                  </a:moveTo>
                  <a:lnTo>
                    <a:pt x="0" y="39908"/>
                  </a:lnTo>
                  <a:lnTo>
                    <a:pt x="992" y="38511"/>
                  </a:lnTo>
                  <a:lnTo>
                    <a:pt x="2646" y="37580"/>
                  </a:lnTo>
                  <a:lnTo>
                    <a:pt x="4740" y="36960"/>
                  </a:lnTo>
                  <a:lnTo>
                    <a:pt x="7129" y="35554"/>
                  </a:lnTo>
                  <a:lnTo>
                    <a:pt x="9713" y="33625"/>
                  </a:lnTo>
                  <a:lnTo>
                    <a:pt x="12429" y="31346"/>
                  </a:lnTo>
                  <a:lnTo>
                    <a:pt x="16223" y="28835"/>
                  </a:lnTo>
                  <a:lnTo>
                    <a:pt x="20738" y="26168"/>
                  </a:lnTo>
                  <a:lnTo>
                    <a:pt x="25731" y="23399"/>
                  </a:lnTo>
                  <a:lnTo>
                    <a:pt x="32037" y="20560"/>
                  </a:lnTo>
                  <a:lnTo>
                    <a:pt x="39218" y="17675"/>
                  </a:lnTo>
                  <a:lnTo>
                    <a:pt x="46981" y="14760"/>
                  </a:lnTo>
                  <a:lnTo>
                    <a:pt x="55133" y="12817"/>
                  </a:lnTo>
                  <a:lnTo>
                    <a:pt x="63545" y="11521"/>
                  </a:lnTo>
                  <a:lnTo>
                    <a:pt x="72129" y="10657"/>
                  </a:lnTo>
                  <a:lnTo>
                    <a:pt x="81820" y="9089"/>
                  </a:lnTo>
                  <a:lnTo>
                    <a:pt x="92250" y="7051"/>
                  </a:lnTo>
                  <a:lnTo>
                    <a:pt x="103172" y="4701"/>
                  </a:lnTo>
                  <a:lnTo>
                    <a:pt x="115414" y="3134"/>
                  </a:lnTo>
                  <a:lnTo>
                    <a:pt x="128536" y="2089"/>
                  </a:lnTo>
                  <a:lnTo>
                    <a:pt x="142245" y="1392"/>
                  </a:lnTo>
                  <a:lnTo>
                    <a:pt x="170707" y="619"/>
                  </a:lnTo>
                  <a:lnTo>
                    <a:pt x="32146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83"/>
            <p:cNvSpPr/>
            <p:nvPr/>
          </p:nvSpPr>
          <p:spPr>
            <a:xfrm>
              <a:off x="5263726" y="3187898"/>
              <a:ext cx="281610" cy="401837"/>
            </a:xfrm>
            <a:custGeom>
              <a:avLst/>
              <a:gdLst/>
              <a:ahLst/>
              <a:cxnLst/>
              <a:rect l="0" t="0" r="0" b="0"/>
              <a:pathLst>
                <a:path w="281610" h="401837">
                  <a:moveTo>
                    <a:pt x="281609" y="0"/>
                  </a:moveTo>
                  <a:lnTo>
                    <a:pt x="238160" y="0"/>
                  </a:lnTo>
                  <a:lnTo>
                    <a:pt x="232800" y="992"/>
                  </a:lnTo>
                  <a:lnTo>
                    <a:pt x="227241" y="2646"/>
                  </a:lnTo>
                  <a:lnTo>
                    <a:pt x="221551" y="4741"/>
                  </a:lnTo>
                  <a:lnTo>
                    <a:pt x="214782" y="6137"/>
                  </a:lnTo>
                  <a:lnTo>
                    <a:pt x="207292" y="7068"/>
                  </a:lnTo>
                  <a:lnTo>
                    <a:pt x="199322" y="7688"/>
                  </a:lnTo>
                  <a:lnTo>
                    <a:pt x="192025" y="10086"/>
                  </a:lnTo>
                  <a:lnTo>
                    <a:pt x="185175" y="13670"/>
                  </a:lnTo>
                  <a:lnTo>
                    <a:pt x="178625" y="18043"/>
                  </a:lnTo>
                  <a:lnTo>
                    <a:pt x="172273" y="21950"/>
                  </a:lnTo>
                  <a:lnTo>
                    <a:pt x="166054" y="25547"/>
                  </a:lnTo>
                  <a:lnTo>
                    <a:pt x="159924" y="28938"/>
                  </a:lnTo>
                  <a:lnTo>
                    <a:pt x="152861" y="32190"/>
                  </a:lnTo>
                  <a:lnTo>
                    <a:pt x="145176" y="35351"/>
                  </a:lnTo>
                  <a:lnTo>
                    <a:pt x="137075" y="38450"/>
                  </a:lnTo>
                  <a:lnTo>
                    <a:pt x="129691" y="42500"/>
                  </a:lnTo>
                  <a:lnTo>
                    <a:pt x="122783" y="47185"/>
                  </a:lnTo>
                  <a:lnTo>
                    <a:pt x="116194" y="52293"/>
                  </a:lnTo>
                  <a:lnTo>
                    <a:pt x="108825" y="57682"/>
                  </a:lnTo>
                  <a:lnTo>
                    <a:pt x="92698" y="68962"/>
                  </a:lnTo>
                  <a:lnTo>
                    <a:pt x="85224" y="74748"/>
                  </a:lnTo>
                  <a:lnTo>
                    <a:pt x="78256" y="80590"/>
                  </a:lnTo>
                  <a:lnTo>
                    <a:pt x="71627" y="86469"/>
                  </a:lnTo>
                  <a:lnTo>
                    <a:pt x="66214" y="92372"/>
                  </a:lnTo>
                  <a:lnTo>
                    <a:pt x="57556" y="104223"/>
                  </a:lnTo>
                  <a:lnTo>
                    <a:pt x="42362" y="126792"/>
                  </a:lnTo>
                  <a:lnTo>
                    <a:pt x="37775" y="134137"/>
                  </a:lnTo>
                  <a:lnTo>
                    <a:pt x="33725" y="141018"/>
                  </a:lnTo>
                  <a:lnTo>
                    <a:pt x="30033" y="147591"/>
                  </a:lnTo>
                  <a:lnTo>
                    <a:pt x="26579" y="154948"/>
                  </a:lnTo>
                  <a:lnTo>
                    <a:pt x="23284" y="162830"/>
                  </a:lnTo>
                  <a:lnTo>
                    <a:pt x="20096" y="171061"/>
                  </a:lnTo>
                  <a:lnTo>
                    <a:pt x="13907" y="188144"/>
                  </a:lnTo>
                  <a:lnTo>
                    <a:pt x="10868" y="196867"/>
                  </a:lnTo>
                  <a:lnTo>
                    <a:pt x="8841" y="204667"/>
                  </a:lnTo>
                  <a:lnTo>
                    <a:pt x="7491" y="211850"/>
                  </a:lnTo>
                  <a:lnTo>
                    <a:pt x="6590" y="218624"/>
                  </a:lnTo>
                  <a:lnTo>
                    <a:pt x="4998" y="225125"/>
                  </a:lnTo>
                  <a:lnTo>
                    <a:pt x="582" y="237639"/>
                  </a:lnTo>
                  <a:lnTo>
                    <a:pt x="0" y="243754"/>
                  </a:lnTo>
                  <a:lnTo>
                    <a:pt x="1999" y="255841"/>
                  </a:lnTo>
                  <a:lnTo>
                    <a:pt x="4913" y="262833"/>
                  </a:lnTo>
                  <a:lnTo>
                    <a:pt x="8841" y="270472"/>
                  </a:lnTo>
                  <a:lnTo>
                    <a:pt x="13444" y="278541"/>
                  </a:lnTo>
                  <a:lnTo>
                    <a:pt x="18496" y="285905"/>
                  </a:lnTo>
                  <a:lnTo>
                    <a:pt x="23849" y="292798"/>
                  </a:lnTo>
                  <a:lnTo>
                    <a:pt x="29402" y="299379"/>
                  </a:lnTo>
                  <a:lnTo>
                    <a:pt x="35088" y="305750"/>
                  </a:lnTo>
                  <a:lnTo>
                    <a:pt x="46698" y="318120"/>
                  </a:lnTo>
                  <a:lnTo>
                    <a:pt x="53564" y="324198"/>
                  </a:lnTo>
                  <a:lnTo>
                    <a:pt x="61118" y="330233"/>
                  </a:lnTo>
                  <a:lnTo>
                    <a:pt x="69131" y="336241"/>
                  </a:lnTo>
                  <a:lnTo>
                    <a:pt x="85971" y="348209"/>
                  </a:lnTo>
                  <a:lnTo>
                    <a:pt x="121036" y="372061"/>
                  </a:lnTo>
                  <a:lnTo>
                    <a:pt x="130904" y="377025"/>
                  </a:lnTo>
                  <a:lnTo>
                    <a:pt x="141452" y="381327"/>
                  </a:lnTo>
                  <a:lnTo>
                    <a:pt x="152452" y="385187"/>
                  </a:lnTo>
                  <a:lnTo>
                    <a:pt x="161771" y="388752"/>
                  </a:lnTo>
                  <a:lnTo>
                    <a:pt x="169966" y="392121"/>
                  </a:lnTo>
                  <a:lnTo>
                    <a:pt x="177415" y="395359"/>
                  </a:lnTo>
                  <a:lnTo>
                    <a:pt x="184365" y="397518"/>
                  </a:lnTo>
                  <a:lnTo>
                    <a:pt x="190983" y="398957"/>
                  </a:lnTo>
                  <a:lnTo>
                    <a:pt x="210172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84"/>
            <p:cNvSpPr/>
            <p:nvPr/>
          </p:nvSpPr>
          <p:spPr>
            <a:xfrm>
              <a:off x="5769828" y="3170039"/>
              <a:ext cx="318287" cy="409324"/>
            </a:xfrm>
            <a:custGeom>
              <a:avLst/>
              <a:gdLst/>
              <a:ahLst/>
              <a:cxnLst/>
              <a:rect l="0" t="0" r="0" b="0"/>
              <a:pathLst>
                <a:path w="318287" h="409324">
                  <a:moveTo>
                    <a:pt x="16609" y="44648"/>
                  </a:moveTo>
                  <a:lnTo>
                    <a:pt x="16609" y="73327"/>
                  </a:lnTo>
                  <a:lnTo>
                    <a:pt x="13963" y="85175"/>
                  </a:lnTo>
                  <a:lnTo>
                    <a:pt x="11869" y="92502"/>
                  </a:lnTo>
                  <a:lnTo>
                    <a:pt x="10472" y="99371"/>
                  </a:lnTo>
                  <a:lnTo>
                    <a:pt x="9541" y="105935"/>
                  </a:lnTo>
                  <a:lnTo>
                    <a:pt x="8920" y="112295"/>
                  </a:lnTo>
                  <a:lnTo>
                    <a:pt x="8506" y="119511"/>
                  </a:lnTo>
                  <a:lnTo>
                    <a:pt x="8047" y="135468"/>
                  </a:lnTo>
                  <a:lnTo>
                    <a:pt x="7788" y="161185"/>
                  </a:lnTo>
                  <a:lnTo>
                    <a:pt x="6760" y="169965"/>
                  </a:lnTo>
                  <a:lnTo>
                    <a:pt x="5082" y="178794"/>
                  </a:lnTo>
                  <a:lnTo>
                    <a:pt x="2971" y="187657"/>
                  </a:lnTo>
                  <a:lnTo>
                    <a:pt x="1564" y="195550"/>
                  </a:lnTo>
                  <a:lnTo>
                    <a:pt x="626" y="202796"/>
                  </a:lnTo>
                  <a:lnTo>
                    <a:pt x="0" y="209611"/>
                  </a:lnTo>
                  <a:lnTo>
                    <a:pt x="575" y="217131"/>
                  </a:lnTo>
                  <a:lnTo>
                    <a:pt x="1951" y="225121"/>
                  </a:lnTo>
                  <a:lnTo>
                    <a:pt x="3861" y="233424"/>
                  </a:lnTo>
                  <a:lnTo>
                    <a:pt x="4141" y="241936"/>
                  </a:lnTo>
                  <a:lnTo>
                    <a:pt x="3336" y="250588"/>
                  </a:lnTo>
                  <a:lnTo>
                    <a:pt x="1808" y="259332"/>
                  </a:lnTo>
                  <a:lnTo>
                    <a:pt x="1780" y="267145"/>
                  </a:lnTo>
                  <a:lnTo>
                    <a:pt x="2754" y="274339"/>
                  </a:lnTo>
                  <a:lnTo>
                    <a:pt x="4396" y="281119"/>
                  </a:lnTo>
                  <a:lnTo>
                    <a:pt x="6482" y="288616"/>
                  </a:lnTo>
                  <a:lnTo>
                    <a:pt x="11447" y="304883"/>
                  </a:lnTo>
                  <a:lnTo>
                    <a:pt x="14160" y="312396"/>
                  </a:lnTo>
                  <a:lnTo>
                    <a:pt x="16960" y="319389"/>
                  </a:lnTo>
                  <a:lnTo>
                    <a:pt x="19820" y="326035"/>
                  </a:lnTo>
                  <a:lnTo>
                    <a:pt x="28288" y="338711"/>
                  </a:lnTo>
                  <a:lnTo>
                    <a:pt x="33325" y="344870"/>
                  </a:lnTo>
                  <a:lnTo>
                    <a:pt x="38667" y="350960"/>
                  </a:lnTo>
                  <a:lnTo>
                    <a:pt x="44213" y="357005"/>
                  </a:lnTo>
                  <a:lnTo>
                    <a:pt x="55666" y="369012"/>
                  </a:lnTo>
                  <a:lnTo>
                    <a:pt x="67371" y="380964"/>
                  </a:lnTo>
                  <a:lnTo>
                    <a:pt x="73271" y="385936"/>
                  </a:lnTo>
                  <a:lnTo>
                    <a:pt x="79189" y="390244"/>
                  </a:lnTo>
                  <a:lnTo>
                    <a:pt x="85117" y="394108"/>
                  </a:lnTo>
                  <a:lnTo>
                    <a:pt x="92047" y="396683"/>
                  </a:lnTo>
                  <a:lnTo>
                    <a:pt x="99643" y="398400"/>
                  </a:lnTo>
                  <a:lnTo>
                    <a:pt x="107683" y="399545"/>
                  </a:lnTo>
                  <a:lnTo>
                    <a:pt x="115028" y="401301"/>
                  </a:lnTo>
                  <a:lnTo>
                    <a:pt x="121910" y="403463"/>
                  </a:lnTo>
                  <a:lnTo>
                    <a:pt x="128481" y="405897"/>
                  </a:lnTo>
                  <a:lnTo>
                    <a:pt x="134846" y="407520"/>
                  </a:lnTo>
                  <a:lnTo>
                    <a:pt x="141075" y="408602"/>
                  </a:lnTo>
                  <a:lnTo>
                    <a:pt x="147211" y="409323"/>
                  </a:lnTo>
                  <a:lnTo>
                    <a:pt x="153286" y="408811"/>
                  </a:lnTo>
                  <a:lnTo>
                    <a:pt x="159321" y="407478"/>
                  </a:lnTo>
                  <a:lnTo>
                    <a:pt x="165329" y="405597"/>
                  </a:lnTo>
                  <a:lnTo>
                    <a:pt x="171318" y="404343"/>
                  </a:lnTo>
                  <a:lnTo>
                    <a:pt x="177294" y="403507"/>
                  </a:lnTo>
                  <a:lnTo>
                    <a:pt x="183264" y="402950"/>
                  </a:lnTo>
                  <a:lnTo>
                    <a:pt x="188236" y="401586"/>
                  </a:lnTo>
                  <a:lnTo>
                    <a:pt x="196405" y="397425"/>
                  </a:lnTo>
                  <a:lnTo>
                    <a:pt x="203344" y="389623"/>
                  </a:lnTo>
                  <a:lnTo>
                    <a:pt x="208743" y="380533"/>
                  </a:lnTo>
                  <a:lnTo>
                    <a:pt x="212775" y="368844"/>
                  </a:lnTo>
                  <a:lnTo>
                    <a:pt x="217234" y="358730"/>
                  </a:lnTo>
                  <a:lnTo>
                    <a:pt x="217828" y="353255"/>
                  </a:lnTo>
                  <a:lnTo>
                    <a:pt x="215841" y="341879"/>
                  </a:lnTo>
                  <a:lnTo>
                    <a:pt x="214915" y="335076"/>
                  </a:lnTo>
                  <a:lnTo>
                    <a:pt x="214297" y="327563"/>
                  </a:lnTo>
                  <a:lnTo>
                    <a:pt x="213886" y="319578"/>
                  </a:lnTo>
                  <a:lnTo>
                    <a:pt x="212619" y="312271"/>
                  </a:lnTo>
                  <a:lnTo>
                    <a:pt x="210782" y="305415"/>
                  </a:lnTo>
                  <a:lnTo>
                    <a:pt x="208565" y="298860"/>
                  </a:lnTo>
                  <a:lnTo>
                    <a:pt x="205103" y="291513"/>
                  </a:lnTo>
                  <a:lnTo>
                    <a:pt x="200811" y="283638"/>
                  </a:lnTo>
                  <a:lnTo>
                    <a:pt x="195965" y="275413"/>
                  </a:lnTo>
                  <a:lnTo>
                    <a:pt x="192734" y="267944"/>
                  </a:lnTo>
                  <a:lnTo>
                    <a:pt x="190581" y="260981"/>
                  </a:lnTo>
                  <a:lnTo>
                    <a:pt x="189145" y="254354"/>
                  </a:lnTo>
                  <a:lnTo>
                    <a:pt x="182258" y="241699"/>
                  </a:lnTo>
                  <a:lnTo>
                    <a:pt x="177643" y="235547"/>
                  </a:lnTo>
                  <a:lnTo>
                    <a:pt x="171590" y="229461"/>
                  </a:lnTo>
                  <a:lnTo>
                    <a:pt x="164578" y="223419"/>
                  </a:lnTo>
                  <a:lnTo>
                    <a:pt x="156927" y="217406"/>
                  </a:lnTo>
                  <a:lnTo>
                    <a:pt x="149841" y="212406"/>
                  </a:lnTo>
                  <a:lnTo>
                    <a:pt x="143134" y="208081"/>
                  </a:lnTo>
                  <a:lnTo>
                    <a:pt x="136678" y="204205"/>
                  </a:lnTo>
                  <a:lnTo>
                    <a:pt x="130389" y="200629"/>
                  </a:lnTo>
                  <a:lnTo>
                    <a:pt x="118110" y="194009"/>
                  </a:lnTo>
                  <a:lnTo>
                    <a:pt x="88085" y="178663"/>
                  </a:lnTo>
                  <a:lnTo>
                    <a:pt x="82119" y="175664"/>
                  </a:lnTo>
                  <a:lnTo>
                    <a:pt x="72845" y="172330"/>
                  </a:lnTo>
                  <a:lnTo>
                    <a:pt x="61459" y="169710"/>
                  </a:lnTo>
                  <a:lnTo>
                    <a:pt x="66057" y="164937"/>
                  </a:lnTo>
                  <a:lnTo>
                    <a:pt x="68426" y="163536"/>
                  </a:lnTo>
                  <a:lnTo>
                    <a:pt x="73704" y="161979"/>
                  </a:lnTo>
                  <a:lnTo>
                    <a:pt x="82253" y="161103"/>
                  </a:lnTo>
                  <a:lnTo>
                    <a:pt x="93409" y="160898"/>
                  </a:lnTo>
                  <a:lnTo>
                    <a:pt x="168875" y="160737"/>
                  </a:lnTo>
                  <a:lnTo>
                    <a:pt x="177650" y="159744"/>
                  </a:lnTo>
                  <a:lnTo>
                    <a:pt x="186478" y="158089"/>
                  </a:lnTo>
                  <a:lnTo>
                    <a:pt x="195340" y="155994"/>
                  </a:lnTo>
                  <a:lnTo>
                    <a:pt x="204223" y="154597"/>
                  </a:lnTo>
                  <a:lnTo>
                    <a:pt x="213122" y="153667"/>
                  </a:lnTo>
                  <a:lnTo>
                    <a:pt x="222032" y="153046"/>
                  </a:lnTo>
                  <a:lnTo>
                    <a:pt x="230947" y="152632"/>
                  </a:lnTo>
                  <a:lnTo>
                    <a:pt x="248793" y="152172"/>
                  </a:lnTo>
                  <a:lnTo>
                    <a:pt x="256726" y="151057"/>
                  </a:lnTo>
                  <a:lnTo>
                    <a:pt x="264000" y="149322"/>
                  </a:lnTo>
                  <a:lnTo>
                    <a:pt x="270833" y="147173"/>
                  </a:lnTo>
                  <a:lnTo>
                    <a:pt x="277373" y="144748"/>
                  </a:lnTo>
                  <a:lnTo>
                    <a:pt x="283716" y="142139"/>
                  </a:lnTo>
                  <a:lnTo>
                    <a:pt x="289931" y="139407"/>
                  </a:lnTo>
                  <a:lnTo>
                    <a:pt x="299481" y="133727"/>
                  </a:lnTo>
                  <a:lnTo>
                    <a:pt x="303417" y="130823"/>
                  </a:lnTo>
                  <a:lnTo>
                    <a:pt x="310436" y="122305"/>
                  </a:lnTo>
                  <a:lnTo>
                    <a:pt x="315870" y="112897"/>
                  </a:lnTo>
                  <a:lnTo>
                    <a:pt x="318286" y="105407"/>
                  </a:lnTo>
                  <a:lnTo>
                    <a:pt x="317938" y="101029"/>
                  </a:lnTo>
                  <a:lnTo>
                    <a:pt x="314905" y="90873"/>
                  </a:lnTo>
                  <a:lnTo>
                    <a:pt x="310250" y="79744"/>
                  </a:lnTo>
                  <a:lnTo>
                    <a:pt x="307620" y="73999"/>
                  </a:lnTo>
                  <a:lnTo>
                    <a:pt x="302890" y="69176"/>
                  </a:lnTo>
                  <a:lnTo>
                    <a:pt x="296759" y="64969"/>
                  </a:lnTo>
                  <a:lnTo>
                    <a:pt x="289696" y="61172"/>
                  </a:lnTo>
                  <a:lnTo>
                    <a:pt x="283003" y="56656"/>
                  </a:lnTo>
                  <a:lnTo>
                    <a:pt x="276557" y="51661"/>
                  </a:lnTo>
                  <a:lnTo>
                    <a:pt x="270275" y="46347"/>
                  </a:lnTo>
                  <a:lnTo>
                    <a:pt x="262118" y="41812"/>
                  </a:lnTo>
                  <a:lnTo>
                    <a:pt x="252711" y="37796"/>
                  </a:lnTo>
                  <a:lnTo>
                    <a:pt x="223156" y="27404"/>
                  </a:lnTo>
                  <a:lnTo>
                    <a:pt x="213838" y="24223"/>
                  </a:lnTo>
                  <a:lnTo>
                    <a:pt x="203657" y="21109"/>
                  </a:lnTo>
                  <a:lnTo>
                    <a:pt x="181762" y="15004"/>
                  </a:lnTo>
                  <a:lnTo>
                    <a:pt x="147123" y="5989"/>
                  </a:lnTo>
                  <a:lnTo>
                    <a:pt x="136361" y="3992"/>
                  </a:lnTo>
                  <a:lnTo>
                    <a:pt x="126209" y="2661"/>
                  </a:lnTo>
                  <a:lnTo>
                    <a:pt x="116464" y="1774"/>
                  </a:lnTo>
                  <a:lnTo>
                    <a:pt x="106991" y="1182"/>
                  </a:lnTo>
                  <a:lnTo>
                    <a:pt x="88529" y="525"/>
                  </a:lnTo>
                  <a:lnTo>
                    <a:pt x="59552" y="103"/>
                  </a:lnTo>
                  <a:lnTo>
                    <a:pt x="3446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85"/>
            <p:cNvSpPr/>
            <p:nvPr/>
          </p:nvSpPr>
          <p:spPr>
            <a:xfrm>
              <a:off x="1339453" y="3911249"/>
              <a:ext cx="419696" cy="517877"/>
            </a:xfrm>
            <a:custGeom>
              <a:avLst/>
              <a:gdLst/>
              <a:ahLst/>
              <a:cxnLst/>
              <a:rect l="0" t="0" r="0" b="0"/>
              <a:pathLst>
                <a:path w="419696" h="517877">
                  <a:moveTo>
                    <a:pt x="0" y="419649"/>
                  </a:moveTo>
                  <a:lnTo>
                    <a:pt x="0" y="414908"/>
                  </a:lnTo>
                  <a:lnTo>
                    <a:pt x="992" y="412520"/>
                  </a:lnTo>
                  <a:lnTo>
                    <a:pt x="6136" y="404418"/>
                  </a:lnTo>
                  <a:lnTo>
                    <a:pt x="9094" y="395733"/>
                  </a:lnTo>
                  <a:lnTo>
                    <a:pt x="13302" y="389838"/>
                  </a:lnTo>
                  <a:lnTo>
                    <a:pt x="14821" y="385884"/>
                  </a:lnTo>
                  <a:lnTo>
                    <a:pt x="17951" y="370839"/>
                  </a:lnTo>
                  <a:lnTo>
                    <a:pt x="22200" y="359591"/>
                  </a:lnTo>
                  <a:lnTo>
                    <a:pt x="27395" y="347977"/>
                  </a:lnTo>
                  <a:lnTo>
                    <a:pt x="35898" y="330283"/>
                  </a:lnTo>
                  <a:lnTo>
                    <a:pt x="65487" y="270819"/>
                  </a:lnTo>
                  <a:lnTo>
                    <a:pt x="71439" y="256268"/>
                  </a:lnTo>
                  <a:lnTo>
                    <a:pt x="77391" y="240871"/>
                  </a:lnTo>
                  <a:lnTo>
                    <a:pt x="83344" y="227413"/>
                  </a:lnTo>
                  <a:lnTo>
                    <a:pt x="89297" y="214818"/>
                  </a:lnTo>
                  <a:lnTo>
                    <a:pt x="95250" y="201613"/>
                  </a:lnTo>
                  <a:lnTo>
                    <a:pt x="104179" y="178436"/>
                  </a:lnTo>
                  <a:lnTo>
                    <a:pt x="110132" y="164938"/>
                  </a:lnTo>
                  <a:lnTo>
                    <a:pt x="116086" y="152325"/>
                  </a:lnTo>
                  <a:lnTo>
                    <a:pt x="122039" y="139112"/>
                  </a:lnTo>
                  <a:lnTo>
                    <a:pt x="130968" y="115930"/>
                  </a:lnTo>
                  <a:lnTo>
                    <a:pt x="136922" y="102431"/>
                  </a:lnTo>
                  <a:lnTo>
                    <a:pt x="142875" y="89817"/>
                  </a:lnTo>
                  <a:lnTo>
                    <a:pt x="151804" y="74205"/>
                  </a:lnTo>
                  <a:lnTo>
                    <a:pt x="154781" y="70290"/>
                  </a:lnTo>
                  <a:lnTo>
                    <a:pt x="156765" y="65696"/>
                  </a:lnTo>
                  <a:lnTo>
                    <a:pt x="160550" y="50742"/>
                  </a:lnTo>
                  <a:lnTo>
                    <a:pt x="164952" y="43031"/>
                  </a:lnTo>
                  <a:lnTo>
                    <a:pt x="174870" y="29997"/>
                  </a:lnTo>
                  <a:lnTo>
                    <a:pt x="178482" y="20871"/>
                  </a:lnTo>
                  <a:lnTo>
                    <a:pt x="184403" y="11884"/>
                  </a:lnTo>
                  <a:lnTo>
                    <a:pt x="187112" y="1721"/>
                  </a:lnTo>
                  <a:lnTo>
                    <a:pt x="188241" y="1131"/>
                  </a:lnTo>
                  <a:lnTo>
                    <a:pt x="196074" y="0"/>
                  </a:lnTo>
                  <a:lnTo>
                    <a:pt x="196341" y="4708"/>
                  </a:lnTo>
                  <a:lnTo>
                    <a:pt x="197370" y="7092"/>
                  </a:lnTo>
                  <a:lnTo>
                    <a:pt x="202568" y="15188"/>
                  </a:lnTo>
                  <a:lnTo>
                    <a:pt x="205541" y="23870"/>
                  </a:lnTo>
                  <a:lnTo>
                    <a:pt x="214931" y="38338"/>
                  </a:lnTo>
                  <a:lnTo>
                    <a:pt x="219548" y="47771"/>
                  </a:lnTo>
                  <a:lnTo>
                    <a:pt x="223140" y="59652"/>
                  </a:lnTo>
                  <a:lnTo>
                    <a:pt x="230046" y="75299"/>
                  </a:lnTo>
                  <a:lnTo>
                    <a:pt x="241269" y="98364"/>
                  </a:lnTo>
                  <a:lnTo>
                    <a:pt x="253041" y="122029"/>
                  </a:lnTo>
                  <a:lnTo>
                    <a:pt x="258975" y="136561"/>
                  </a:lnTo>
                  <a:lnTo>
                    <a:pt x="264920" y="152941"/>
                  </a:lnTo>
                  <a:lnTo>
                    <a:pt x="297656" y="249998"/>
                  </a:lnTo>
                  <a:lnTo>
                    <a:pt x="303609" y="265204"/>
                  </a:lnTo>
                  <a:lnTo>
                    <a:pt x="309562" y="279570"/>
                  </a:lnTo>
                  <a:lnTo>
                    <a:pt x="315515" y="295875"/>
                  </a:lnTo>
                  <a:lnTo>
                    <a:pt x="333375" y="348320"/>
                  </a:lnTo>
                  <a:lnTo>
                    <a:pt x="337343" y="357214"/>
                  </a:lnTo>
                  <a:lnTo>
                    <a:pt x="341974" y="366119"/>
                  </a:lnTo>
                  <a:lnTo>
                    <a:pt x="351418" y="382959"/>
                  </a:lnTo>
                  <a:lnTo>
                    <a:pt x="358922" y="397058"/>
                  </a:lnTo>
                  <a:lnTo>
                    <a:pt x="368726" y="416153"/>
                  </a:lnTo>
                  <a:lnTo>
                    <a:pt x="374883" y="430994"/>
                  </a:lnTo>
                  <a:lnTo>
                    <a:pt x="380927" y="446519"/>
                  </a:lnTo>
                  <a:lnTo>
                    <a:pt x="386920" y="460034"/>
                  </a:lnTo>
                  <a:lnTo>
                    <a:pt x="395873" y="478799"/>
                  </a:lnTo>
                  <a:lnTo>
                    <a:pt x="399185" y="488271"/>
                  </a:lnTo>
                  <a:lnTo>
                    <a:pt x="400069" y="492186"/>
                  </a:lnTo>
                  <a:lnTo>
                    <a:pt x="403696" y="499182"/>
                  </a:lnTo>
                  <a:lnTo>
                    <a:pt x="411317" y="508699"/>
                  </a:lnTo>
                  <a:lnTo>
                    <a:pt x="419695" y="5178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86"/>
            <p:cNvSpPr/>
            <p:nvPr/>
          </p:nvSpPr>
          <p:spPr>
            <a:xfrm>
              <a:off x="1464468" y="4161234"/>
              <a:ext cx="312540" cy="17860"/>
            </a:xfrm>
            <a:custGeom>
              <a:avLst/>
              <a:gdLst/>
              <a:ahLst/>
              <a:cxnLst/>
              <a:rect l="0" t="0" r="0" b="0"/>
              <a:pathLst>
                <a:path w="312540" h="17860">
                  <a:moveTo>
                    <a:pt x="0" y="17859"/>
                  </a:moveTo>
                  <a:lnTo>
                    <a:pt x="4741" y="17859"/>
                  </a:lnTo>
                  <a:lnTo>
                    <a:pt x="6137" y="16867"/>
                  </a:lnTo>
                  <a:lnTo>
                    <a:pt x="7068" y="15214"/>
                  </a:lnTo>
                  <a:lnTo>
                    <a:pt x="7689" y="13118"/>
                  </a:lnTo>
                  <a:lnTo>
                    <a:pt x="10087" y="11722"/>
                  </a:lnTo>
                  <a:lnTo>
                    <a:pt x="13670" y="10791"/>
                  </a:lnTo>
                  <a:lnTo>
                    <a:pt x="18043" y="10171"/>
                  </a:lnTo>
                  <a:lnTo>
                    <a:pt x="21951" y="9757"/>
                  </a:lnTo>
                  <a:lnTo>
                    <a:pt x="28938" y="9297"/>
                  </a:lnTo>
                  <a:lnTo>
                    <a:pt x="37997" y="9093"/>
                  </a:lnTo>
                  <a:lnTo>
                    <a:pt x="43191" y="9038"/>
                  </a:lnTo>
                  <a:lnTo>
                    <a:pt x="48638" y="8010"/>
                  </a:lnTo>
                  <a:lnTo>
                    <a:pt x="54253" y="6332"/>
                  </a:lnTo>
                  <a:lnTo>
                    <a:pt x="59981" y="4221"/>
                  </a:lnTo>
                  <a:lnTo>
                    <a:pt x="66777" y="2814"/>
                  </a:lnTo>
                  <a:lnTo>
                    <a:pt x="74284" y="1876"/>
                  </a:lnTo>
                  <a:lnTo>
                    <a:pt x="82265" y="1251"/>
                  </a:lnTo>
                  <a:lnTo>
                    <a:pt x="90562" y="834"/>
                  </a:lnTo>
                  <a:lnTo>
                    <a:pt x="107719" y="370"/>
                  </a:lnTo>
                  <a:lnTo>
                    <a:pt x="264034" y="0"/>
                  </a:lnTo>
                  <a:lnTo>
                    <a:pt x="312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87"/>
            <p:cNvSpPr/>
            <p:nvPr/>
          </p:nvSpPr>
          <p:spPr>
            <a:xfrm>
              <a:off x="1964541" y="3955887"/>
              <a:ext cx="249866" cy="383926"/>
            </a:xfrm>
            <a:custGeom>
              <a:avLst/>
              <a:gdLst/>
              <a:ahLst/>
              <a:cxnLst/>
              <a:rect l="0" t="0" r="0" b="0"/>
              <a:pathLst>
                <a:path w="249866" h="383926">
                  <a:moveTo>
                    <a:pt x="35709" y="26753"/>
                  </a:moveTo>
                  <a:lnTo>
                    <a:pt x="35709" y="39182"/>
                  </a:lnTo>
                  <a:lnTo>
                    <a:pt x="34716" y="41984"/>
                  </a:lnTo>
                  <a:lnTo>
                    <a:pt x="29572" y="50669"/>
                  </a:lnTo>
                  <a:lnTo>
                    <a:pt x="28020" y="56565"/>
                  </a:lnTo>
                  <a:lnTo>
                    <a:pt x="27330" y="65138"/>
                  </a:lnTo>
                  <a:lnTo>
                    <a:pt x="27146" y="70202"/>
                  </a:lnTo>
                  <a:lnTo>
                    <a:pt x="24296" y="81122"/>
                  </a:lnTo>
                  <a:lnTo>
                    <a:pt x="20714" y="92588"/>
                  </a:lnTo>
                  <a:lnTo>
                    <a:pt x="19122" y="104300"/>
                  </a:lnTo>
                  <a:lnTo>
                    <a:pt x="17706" y="111193"/>
                  </a:lnTo>
                  <a:lnTo>
                    <a:pt x="15769" y="118765"/>
                  </a:lnTo>
                  <a:lnTo>
                    <a:pt x="13486" y="126790"/>
                  </a:lnTo>
                  <a:lnTo>
                    <a:pt x="11964" y="134124"/>
                  </a:lnTo>
                  <a:lnTo>
                    <a:pt x="10949" y="140998"/>
                  </a:lnTo>
                  <a:lnTo>
                    <a:pt x="10272" y="147564"/>
                  </a:lnTo>
                  <a:lnTo>
                    <a:pt x="8829" y="154919"/>
                  </a:lnTo>
                  <a:lnTo>
                    <a:pt x="6875" y="162798"/>
                  </a:lnTo>
                  <a:lnTo>
                    <a:pt x="4580" y="171028"/>
                  </a:lnTo>
                  <a:lnTo>
                    <a:pt x="3050" y="178499"/>
                  </a:lnTo>
                  <a:lnTo>
                    <a:pt x="2030" y="185464"/>
                  </a:lnTo>
                  <a:lnTo>
                    <a:pt x="1350" y="192091"/>
                  </a:lnTo>
                  <a:lnTo>
                    <a:pt x="896" y="199486"/>
                  </a:lnTo>
                  <a:lnTo>
                    <a:pt x="393" y="215640"/>
                  </a:lnTo>
                  <a:lnTo>
                    <a:pt x="25" y="263234"/>
                  </a:lnTo>
                  <a:lnTo>
                    <a:pt x="0" y="286990"/>
                  </a:lnTo>
                  <a:lnTo>
                    <a:pt x="989" y="294502"/>
                  </a:lnTo>
                  <a:lnTo>
                    <a:pt x="2640" y="301495"/>
                  </a:lnTo>
                  <a:lnTo>
                    <a:pt x="4733" y="308141"/>
                  </a:lnTo>
                  <a:lnTo>
                    <a:pt x="9705" y="318171"/>
                  </a:lnTo>
                  <a:lnTo>
                    <a:pt x="15221" y="326928"/>
                  </a:lnTo>
                  <a:lnTo>
                    <a:pt x="20981" y="337435"/>
                  </a:lnTo>
                  <a:lnTo>
                    <a:pt x="24898" y="343015"/>
                  </a:lnTo>
                  <a:lnTo>
                    <a:pt x="29493" y="348719"/>
                  </a:lnTo>
                  <a:lnTo>
                    <a:pt x="34542" y="354506"/>
                  </a:lnTo>
                  <a:lnTo>
                    <a:pt x="39892" y="359357"/>
                  </a:lnTo>
                  <a:lnTo>
                    <a:pt x="45442" y="363582"/>
                  </a:lnTo>
                  <a:lnTo>
                    <a:pt x="51127" y="367392"/>
                  </a:lnTo>
                  <a:lnTo>
                    <a:pt x="56902" y="370924"/>
                  </a:lnTo>
                  <a:lnTo>
                    <a:pt x="62736" y="374271"/>
                  </a:lnTo>
                  <a:lnTo>
                    <a:pt x="68610" y="377494"/>
                  </a:lnTo>
                  <a:lnTo>
                    <a:pt x="74510" y="379643"/>
                  </a:lnTo>
                  <a:lnTo>
                    <a:pt x="80427" y="381075"/>
                  </a:lnTo>
                  <a:lnTo>
                    <a:pt x="86357" y="382030"/>
                  </a:lnTo>
                  <a:lnTo>
                    <a:pt x="92295" y="382667"/>
                  </a:lnTo>
                  <a:lnTo>
                    <a:pt x="98237" y="383091"/>
                  </a:lnTo>
                  <a:lnTo>
                    <a:pt x="104184" y="383374"/>
                  </a:lnTo>
                  <a:lnTo>
                    <a:pt x="116082" y="383689"/>
                  </a:lnTo>
                  <a:lnTo>
                    <a:pt x="165436" y="383925"/>
                  </a:lnTo>
                  <a:lnTo>
                    <a:pt x="171803" y="382938"/>
                  </a:lnTo>
                  <a:lnTo>
                    <a:pt x="178032" y="381288"/>
                  </a:lnTo>
                  <a:lnTo>
                    <a:pt x="184169" y="379195"/>
                  </a:lnTo>
                  <a:lnTo>
                    <a:pt x="189252" y="376808"/>
                  </a:lnTo>
                  <a:lnTo>
                    <a:pt x="193634" y="374225"/>
                  </a:lnTo>
                  <a:lnTo>
                    <a:pt x="197547" y="371510"/>
                  </a:lnTo>
                  <a:lnTo>
                    <a:pt x="202140" y="368708"/>
                  </a:lnTo>
                  <a:lnTo>
                    <a:pt x="207186" y="365848"/>
                  </a:lnTo>
                  <a:lnTo>
                    <a:pt x="212535" y="362949"/>
                  </a:lnTo>
                  <a:lnTo>
                    <a:pt x="217093" y="359032"/>
                  </a:lnTo>
                  <a:lnTo>
                    <a:pt x="224803" y="349388"/>
                  </a:lnTo>
                  <a:lnTo>
                    <a:pt x="228891" y="341134"/>
                  </a:lnTo>
                  <a:lnTo>
                    <a:pt x="231700" y="333165"/>
                  </a:lnTo>
                  <a:lnTo>
                    <a:pt x="236256" y="323009"/>
                  </a:lnTo>
                  <a:lnTo>
                    <a:pt x="238942" y="314527"/>
                  </a:lnTo>
                  <a:lnTo>
                    <a:pt x="240136" y="306457"/>
                  </a:lnTo>
                  <a:lnTo>
                    <a:pt x="240667" y="296256"/>
                  </a:lnTo>
                  <a:lnTo>
                    <a:pt x="240903" y="287753"/>
                  </a:lnTo>
                  <a:lnTo>
                    <a:pt x="240966" y="284097"/>
                  </a:lnTo>
                  <a:lnTo>
                    <a:pt x="238390" y="274743"/>
                  </a:lnTo>
                  <a:lnTo>
                    <a:pt x="233937" y="264963"/>
                  </a:lnTo>
                  <a:lnTo>
                    <a:pt x="228651" y="257309"/>
                  </a:lnTo>
                  <a:lnTo>
                    <a:pt x="222995" y="250600"/>
                  </a:lnTo>
                  <a:lnTo>
                    <a:pt x="216181" y="243319"/>
                  </a:lnTo>
                  <a:lnTo>
                    <a:pt x="206538" y="233468"/>
                  </a:lnTo>
                  <a:lnTo>
                    <a:pt x="202181" y="230047"/>
                  </a:lnTo>
                  <a:lnTo>
                    <a:pt x="194694" y="226246"/>
                  </a:lnTo>
                  <a:lnTo>
                    <a:pt x="185413" y="221911"/>
                  </a:lnTo>
                  <a:lnTo>
                    <a:pt x="145718" y="202294"/>
                  </a:lnTo>
                  <a:lnTo>
                    <a:pt x="139806" y="200335"/>
                  </a:lnTo>
                  <a:lnTo>
                    <a:pt x="133880" y="199029"/>
                  </a:lnTo>
                  <a:lnTo>
                    <a:pt x="127946" y="198159"/>
                  </a:lnTo>
                  <a:lnTo>
                    <a:pt x="122997" y="196586"/>
                  </a:lnTo>
                  <a:lnTo>
                    <a:pt x="118706" y="194545"/>
                  </a:lnTo>
                  <a:lnTo>
                    <a:pt x="114852" y="192192"/>
                  </a:lnTo>
                  <a:lnTo>
                    <a:pt x="110299" y="190624"/>
                  </a:lnTo>
                  <a:lnTo>
                    <a:pt x="105279" y="189578"/>
                  </a:lnTo>
                  <a:lnTo>
                    <a:pt x="92446" y="187901"/>
                  </a:lnTo>
                  <a:lnTo>
                    <a:pt x="85482" y="187610"/>
                  </a:lnTo>
                  <a:lnTo>
                    <a:pt x="83774" y="186577"/>
                  </a:lnTo>
                  <a:lnTo>
                    <a:pt x="82635" y="184896"/>
                  </a:lnTo>
                  <a:lnTo>
                    <a:pt x="80807" y="179810"/>
                  </a:lnTo>
                  <a:lnTo>
                    <a:pt x="81649" y="179392"/>
                  </a:lnTo>
                  <a:lnTo>
                    <a:pt x="85231" y="178928"/>
                  </a:lnTo>
                  <a:lnTo>
                    <a:pt x="86583" y="177813"/>
                  </a:lnTo>
                  <a:lnTo>
                    <a:pt x="87484" y="176077"/>
                  </a:lnTo>
                  <a:lnTo>
                    <a:pt x="88085" y="173927"/>
                  </a:lnTo>
                  <a:lnTo>
                    <a:pt x="89478" y="172494"/>
                  </a:lnTo>
                  <a:lnTo>
                    <a:pt x="91399" y="171539"/>
                  </a:lnTo>
                  <a:lnTo>
                    <a:pt x="93671" y="170902"/>
                  </a:lnTo>
                  <a:lnTo>
                    <a:pt x="98842" y="167548"/>
                  </a:lnTo>
                  <a:lnTo>
                    <a:pt x="101610" y="165265"/>
                  </a:lnTo>
                  <a:lnTo>
                    <a:pt x="104448" y="163743"/>
                  </a:lnTo>
                  <a:lnTo>
                    <a:pt x="110246" y="162051"/>
                  </a:lnTo>
                  <a:lnTo>
                    <a:pt x="115166" y="160608"/>
                  </a:lnTo>
                  <a:lnTo>
                    <a:pt x="128569" y="156359"/>
                  </a:lnTo>
                  <a:lnTo>
                    <a:pt x="135319" y="153836"/>
                  </a:lnTo>
                  <a:lnTo>
                    <a:pt x="141803" y="151163"/>
                  </a:lnTo>
                  <a:lnTo>
                    <a:pt x="148110" y="148388"/>
                  </a:lnTo>
                  <a:lnTo>
                    <a:pt x="160409" y="142660"/>
                  </a:lnTo>
                  <a:lnTo>
                    <a:pt x="184474" y="130897"/>
                  </a:lnTo>
                  <a:lnTo>
                    <a:pt x="190448" y="126940"/>
                  </a:lnTo>
                  <a:lnTo>
                    <a:pt x="196415" y="122318"/>
                  </a:lnTo>
                  <a:lnTo>
                    <a:pt x="202378" y="117252"/>
                  </a:lnTo>
                  <a:lnTo>
                    <a:pt x="207345" y="112883"/>
                  </a:lnTo>
                  <a:lnTo>
                    <a:pt x="215510" y="105382"/>
                  </a:lnTo>
                  <a:lnTo>
                    <a:pt x="225684" y="95581"/>
                  </a:lnTo>
                  <a:lnTo>
                    <a:pt x="231929" y="86778"/>
                  </a:lnTo>
                  <a:lnTo>
                    <a:pt x="238011" y="77243"/>
                  </a:lnTo>
                  <a:lnTo>
                    <a:pt x="244022" y="69699"/>
                  </a:lnTo>
                  <a:lnTo>
                    <a:pt x="247355" y="63038"/>
                  </a:lnTo>
                  <a:lnTo>
                    <a:pt x="248836" y="55778"/>
                  </a:lnTo>
                  <a:lnTo>
                    <a:pt x="249494" y="45937"/>
                  </a:lnTo>
                  <a:lnTo>
                    <a:pt x="249865" y="33981"/>
                  </a:lnTo>
                  <a:lnTo>
                    <a:pt x="248925" y="30579"/>
                  </a:lnTo>
                  <a:lnTo>
                    <a:pt x="245234" y="24154"/>
                  </a:lnTo>
                  <a:lnTo>
                    <a:pt x="237579" y="14959"/>
                  </a:lnTo>
                  <a:lnTo>
                    <a:pt x="233789" y="12937"/>
                  </a:lnTo>
                  <a:lnTo>
                    <a:pt x="229277" y="11589"/>
                  </a:lnTo>
                  <a:lnTo>
                    <a:pt x="224286" y="10691"/>
                  </a:lnTo>
                  <a:lnTo>
                    <a:pt x="218974" y="9100"/>
                  </a:lnTo>
                  <a:lnTo>
                    <a:pt x="213448" y="7047"/>
                  </a:lnTo>
                  <a:lnTo>
                    <a:pt x="207780" y="4686"/>
                  </a:lnTo>
                  <a:lnTo>
                    <a:pt x="202016" y="3112"/>
                  </a:lnTo>
                  <a:lnTo>
                    <a:pt x="196190" y="2062"/>
                  </a:lnTo>
                  <a:lnTo>
                    <a:pt x="190321" y="1363"/>
                  </a:lnTo>
                  <a:lnTo>
                    <a:pt x="184424" y="897"/>
                  </a:lnTo>
                  <a:lnTo>
                    <a:pt x="178508" y="586"/>
                  </a:lnTo>
                  <a:lnTo>
                    <a:pt x="166644" y="240"/>
                  </a:lnTo>
                  <a:lnTo>
                    <a:pt x="136907" y="0"/>
                  </a:lnTo>
                  <a:lnTo>
                    <a:pt x="130955" y="980"/>
                  </a:lnTo>
                  <a:lnTo>
                    <a:pt x="125003" y="2626"/>
                  </a:lnTo>
                  <a:lnTo>
                    <a:pt x="119051" y="4715"/>
                  </a:lnTo>
                  <a:lnTo>
                    <a:pt x="114090" y="6108"/>
                  </a:lnTo>
                  <a:lnTo>
                    <a:pt x="109791" y="7037"/>
                  </a:lnTo>
                  <a:lnTo>
                    <a:pt x="105933" y="7656"/>
                  </a:lnTo>
                  <a:lnTo>
                    <a:pt x="101376" y="8068"/>
                  </a:lnTo>
                  <a:lnTo>
                    <a:pt x="96354" y="8343"/>
                  </a:lnTo>
                  <a:lnTo>
                    <a:pt x="91022" y="8527"/>
                  </a:lnTo>
                  <a:lnTo>
                    <a:pt x="86475" y="9641"/>
                  </a:lnTo>
                  <a:lnTo>
                    <a:pt x="78776" y="13526"/>
                  </a:lnTo>
                  <a:lnTo>
                    <a:pt x="74342" y="15950"/>
                  </a:lnTo>
                  <a:lnTo>
                    <a:pt x="64124" y="21290"/>
                  </a:lnTo>
                  <a:lnTo>
                    <a:pt x="59613" y="24103"/>
                  </a:lnTo>
                  <a:lnTo>
                    <a:pt x="51955" y="29875"/>
                  </a:lnTo>
                  <a:lnTo>
                    <a:pt x="45244" y="33102"/>
                  </a:lnTo>
                  <a:lnTo>
                    <a:pt x="37592" y="35173"/>
                  </a:lnTo>
                  <a:lnTo>
                    <a:pt x="36964" y="36335"/>
                  </a:lnTo>
                  <a:lnTo>
                    <a:pt x="35709" y="446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88"/>
            <p:cNvSpPr/>
            <p:nvPr/>
          </p:nvSpPr>
          <p:spPr>
            <a:xfrm>
              <a:off x="2687835" y="4125515"/>
              <a:ext cx="26791" cy="267892"/>
            </a:xfrm>
            <a:custGeom>
              <a:avLst/>
              <a:gdLst/>
              <a:ahLst/>
              <a:cxnLst/>
              <a:rect l="0" t="0" r="0" b="0"/>
              <a:pathLst>
                <a:path w="26791" h="267892">
                  <a:moveTo>
                    <a:pt x="26790" y="0"/>
                  </a:moveTo>
                  <a:lnTo>
                    <a:pt x="26790" y="4741"/>
                  </a:lnTo>
                  <a:lnTo>
                    <a:pt x="25797" y="7129"/>
                  </a:lnTo>
                  <a:lnTo>
                    <a:pt x="24144" y="9713"/>
                  </a:lnTo>
                  <a:lnTo>
                    <a:pt x="22049" y="12429"/>
                  </a:lnTo>
                  <a:lnTo>
                    <a:pt x="20652" y="16224"/>
                  </a:lnTo>
                  <a:lnTo>
                    <a:pt x="19721" y="20738"/>
                  </a:lnTo>
                  <a:lnTo>
                    <a:pt x="19101" y="25732"/>
                  </a:lnTo>
                  <a:lnTo>
                    <a:pt x="18687" y="31045"/>
                  </a:lnTo>
                  <a:lnTo>
                    <a:pt x="18412" y="36572"/>
                  </a:lnTo>
                  <a:lnTo>
                    <a:pt x="18227" y="42240"/>
                  </a:lnTo>
                  <a:lnTo>
                    <a:pt x="17113" y="48004"/>
                  </a:lnTo>
                  <a:lnTo>
                    <a:pt x="15377" y="53831"/>
                  </a:lnTo>
                  <a:lnTo>
                    <a:pt x="13228" y="59700"/>
                  </a:lnTo>
                  <a:lnTo>
                    <a:pt x="11795" y="65597"/>
                  </a:lnTo>
                  <a:lnTo>
                    <a:pt x="10840" y="71512"/>
                  </a:lnTo>
                  <a:lnTo>
                    <a:pt x="10203" y="77440"/>
                  </a:lnTo>
                  <a:lnTo>
                    <a:pt x="9779" y="84369"/>
                  </a:lnTo>
                  <a:lnTo>
                    <a:pt x="9308" y="100005"/>
                  </a:lnTo>
                  <a:lnTo>
                    <a:pt x="8952" y="160838"/>
                  </a:lnTo>
                  <a:lnTo>
                    <a:pt x="8931" y="224488"/>
                  </a:lnTo>
                  <a:lnTo>
                    <a:pt x="7939" y="232010"/>
                  </a:lnTo>
                  <a:lnTo>
                    <a:pt x="6285" y="239009"/>
                  </a:lnTo>
                  <a:lnTo>
                    <a:pt x="4190" y="245660"/>
                  </a:lnTo>
                  <a:lnTo>
                    <a:pt x="2793" y="251086"/>
                  </a:lnTo>
                  <a:lnTo>
                    <a:pt x="1862" y="255695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89"/>
            <p:cNvSpPr/>
            <p:nvPr/>
          </p:nvSpPr>
          <p:spPr>
            <a:xfrm>
              <a:off x="2562820" y="4241601"/>
              <a:ext cx="383977" cy="17860"/>
            </a:xfrm>
            <a:custGeom>
              <a:avLst/>
              <a:gdLst/>
              <a:ahLst/>
              <a:cxnLst/>
              <a:rect l="0" t="0" r="0" b="0"/>
              <a:pathLst>
                <a:path w="383977" h="17860">
                  <a:moveTo>
                    <a:pt x="0" y="0"/>
                  </a:moveTo>
                  <a:lnTo>
                    <a:pt x="133427" y="0"/>
                  </a:lnTo>
                  <a:lnTo>
                    <a:pt x="148482" y="992"/>
                  </a:lnTo>
                  <a:lnTo>
                    <a:pt x="164473" y="2646"/>
                  </a:lnTo>
                  <a:lnTo>
                    <a:pt x="181085" y="4740"/>
                  </a:lnTo>
                  <a:lnTo>
                    <a:pt x="198114" y="6137"/>
                  </a:lnTo>
                  <a:lnTo>
                    <a:pt x="215420" y="7068"/>
                  </a:lnTo>
                  <a:lnTo>
                    <a:pt x="232910" y="7688"/>
                  </a:lnTo>
                  <a:lnTo>
                    <a:pt x="250524" y="9094"/>
                  </a:lnTo>
                  <a:lnTo>
                    <a:pt x="268219" y="11024"/>
                  </a:lnTo>
                  <a:lnTo>
                    <a:pt x="285969" y="13302"/>
                  </a:lnTo>
                  <a:lnTo>
                    <a:pt x="301771" y="14822"/>
                  </a:lnTo>
                  <a:lnTo>
                    <a:pt x="316274" y="15834"/>
                  </a:lnTo>
                  <a:lnTo>
                    <a:pt x="341980" y="16959"/>
                  </a:lnTo>
                  <a:lnTo>
                    <a:pt x="383976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90"/>
            <p:cNvSpPr/>
            <p:nvPr/>
          </p:nvSpPr>
          <p:spPr>
            <a:xfrm>
              <a:off x="3236963" y="4161234"/>
              <a:ext cx="245616" cy="330399"/>
            </a:xfrm>
            <a:custGeom>
              <a:avLst/>
              <a:gdLst/>
              <a:ahLst/>
              <a:cxnLst/>
              <a:rect l="0" t="0" r="0" b="0"/>
              <a:pathLst>
                <a:path w="245616" h="330399">
                  <a:moveTo>
                    <a:pt x="245615" y="0"/>
                  </a:moveTo>
                  <a:lnTo>
                    <a:pt x="219883" y="0"/>
                  </a:lnTo>
                  <a:lnTo>
                    <a:pt x="214570" y="992"/>
                  </a:lnTo>
                  <a:lnTo>
                    <a:pt x="209043" y="2645"/>
                  </a:lnTo>
                  <a:lnTo>
                    <a:pt x="196618" y="7129"/>
                  </a:lnTo>
                  <a:lnTo>
                    <a:pt x="181174" y="12429"/>
                  </a:lnTo>
                  <a:lnTo>
                    <a:pt x="173881" y="14239"/>
                  </a:lnTo>
                  <a:lnTo>
                    <a:pt x="167034" y="15445"/>
                  </a:lnTo>
                  <a:lnTo>
                    <a:pt x="160485" y="16250"/>
                  </a:lnTo>
                  <a:lnTo>
                    <a:pt x="153143" y="18771"/>
                  </a:lnTo>
                  <a:lnTo>
                    <a:pt x="145272" y="22436"/>
                  </a:lnTo>
                  <a:lnTo>
                    <a:pt x="137047" y="26864"/>
                  </a:lnTo>
                  <a:lnTo>
                    <a:pt x="128588" y="30807"/>
                  </a:lnTo>
                  <a:lnTo>
                    <a:pt x="119972" y="34429"/>
                  </a:lnTo>
                  <a:lnTo>
                    <a:pt x="111251" y="37836"/>
                  </a:lnTo>
                  <a:lnTo>
                    <a:pt x="103453" y="43083"/>
                  </a:lnTo>
                  <a:lnTo>
                    <a:pt x="96270" y="49558"/>
                  </a:lnTo>
                  <a:lnTo>
                    <a:pt x="89497" y="56851"/>
                  </a:lnTo>
                  <a:lnTo>
                    <a:pt x="82005" y="63698"/>
                  </a:lnTo>
                  <a:lnTo>
                    <a:pt x="74034" y="70246"/>
                  </a:lnTo>
                  <a:lnTo>
                    <a:pt x="65743" y="76596"/>
                  </a:lnTo>
                  <a:lnTo>
                    <a:pt x="58231" y="83806"/>
                  </a:lnTo>
                  <a:lnTo>
                    <a:pt x="51239" y="91590"/>
                  </a:lnTo>
                  <a:lnTo>
                    <a:pt x="44594" y="99755"/>
                  </a:lnTo>
                  <a:lnTo>
                    <a:pt x="39171" y="107183"/>
                  </a:lnTo>
                  <a:lnTo>
                    <a:pt x="34564" y="114119"/>
                  </a:lnTo>
                  <a:lnTo>
                    <a:pt x="30499" y="120728"/>
                  </a:lnTo>
                  <a:lnTo>
                    <a:pt x="15300" y="144251"/>
                  </a:lnTo>
                  <a:lnTo>
                    <a:pt x="11704" y="152722"/>
                  </a:lnTo>
                  <a:lnTo>
                    <a:pt x="9307" y="161345"/>
                  </a:lnTo>
                  <a:lnTo>
                    <a:pt x="7709" y="170071"/>
                  </a:lnTo>
                  <a:lnTo>
                    <a:pt x="5652" y="178865"/>
                  </a:lnTo>
                  <a:lnTo>
                    <a:pt x="3287" y="187705"/>
                  </a:lnTo>
                  <a:lnTo>
                    <a:pt x="719" y="196574"/>
                  </a:lnTo>
                  <a:lnTo>
                    <a:pt x="0" y="204471"/>
                  </a:lnTo>
                  <a:lnTo>
                    <a:pt x="512" y="211720"/>
                  </a:lnTo>
                  <a:lnTo>
                    <a:pt x="1846" y="218537"/>
                  </a:lnTo>
                  <a:lnTo>
                    <a:pt x="3726" y="225066"/>
                  </a:lnTo>
                  <a:lnTo>
                    <a:pt x="5973" y="231404"/>
                  </a:lnTo>
                  <a:lnTo>
                    <a:pt x="8463" y="237613"/>
                  </a:lnTo>
                  <a:lnTo>
                    <a:pt x="12107" y="243737"/>
                  </a:lnTo>
                  <a:lnTo>
                    <a:pt x="16521" y="249803"/>
                  </a:lnTo>
                  <a:lnTo>
                    <a:pt x="21448" y="255832"/>
                  </a:lnTo>
                  <a:lnTo>
                    <a:pt x="27709" y="261836"/>
                  </a:lnTo>
                  <a:lnTo>
                    <a:pt x="34860" y="267823"/>
                  </a:lnTo>
                  <a:lnTo>
                    <a:pt x="42604" y="273799"/>
                  </a:lnTo>
                  <a:lnTo>
                    <a:pt x="50743" y="278775"/>
                  </a:lnTo>
                  <a:lnTo>
                    <a:pt x="59145" y="283084"/>
                  </a:lnTo>
                  <a:lnTo>
                    <a:pt x="67724" y="286949"/>
                  </a:lnTo>
                  <a:lnTo>
                    <a:pt x="76419" y="291510"/>
                  </a:lnTo>
                  <a:lnTo>
                    <a:pt x="85192" y="296536"/>
                  </a:lnTo>
                  <a:lnTo>
                    <a:pt x="94018" y="301870"/>
                  </a:lnTo>
                  <a:lnTo>
                    <a:pt x="104862" y="306418"/>
                  </a:lnTo>
                  <a:lnTo>
                    <a:pt x="117053" y="310443"/>
                  </a:lnTo>
                  <a:lnTo>
                    <a:pt x="130141" y="314118"/>
                  </a:lnTo>
                  <a:lnTo>
                    <a:pt x="141843" y="316568"/>
                  </a:lnTo>
                  <a:lnTo>
                    <a:pt x="152621" y="318201"/>
                  </a:lnTo>
                  <a:lnTo>
                    <a:pt x="162783" y="319290"/>
                  </a:lnTo>
                  <a:lnTo>
                    <a:pt x="171542" y="321009"/>
                  </a:lnTo>
                  <a:lnTo>
                    <a:pt x="179366" y="323146"/>
                  </a:lnTo>
                  <a:lnTo>
                    <a:pt x="200966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91"/>
            <p:cNvSpPr/>
            <p:nvPr/>
          </p:nvSpPr>
          <p:spPr>
            <a:xfrm>
              <a:off x="3725107" y="4009853"/>
              <a:ext cx="373048" cy="436963"/>
            </a:xfrm>
            <a:custGeom>
              <a:avLst/>
              <a:gdLst/>
              <a:ahLst/>
              <a:cxnLst/>
              <a:rect l="0" t="0" r="0" b="0"/>
              <a:pathLst>
                <a:path w="373048" h="436963">
                  <a:moveTo>
                    <a:pt x="78939" y="44225"/>
                  </a:moveTo>
                  <a:lnTo>
                    <a:pt x="74199" y="44225"/>
                  </a:lnTo>
                  <a:lnTo>
                    <a:pt x="72802" y="45217"/>
                  </a:lnTo>
                  <a:lnTo>
                    <a:pt x="71871" y="46871"/>
                  </a:lnTo>
                  <a:lnTo>
                    <a:pt x="70837" y="51354"/>
                  </a:lnTo>
                  <a:lnTo>
                    <a:pt x="70173" y="64963"/>
                  </a:lnTo>
                  <a:lnTo>
                    <a:pt x="70119" y="69956"/>
                  </a:lnTo>
                  <a:lnTo>
                    <a:pt x="67412" y="80796"/>
                  </a:lnTo>
                  <a:lnTo>
                    <a:pt x="63894" y="92228"/>
                  </a:lnTo>
                  <a:lnTo>
                    <a:pt x="62331" y="103924"/>
                  </a:lnTo>
                  <a:lnTo>
                    <a:pt x="60922" y="110813"/>
                  </a:lnTo>
                  <a:lnTo>
                    <a:pt x="58990" y="118383"/>
                  </a:lnTo>
                  <a:lnTo>
                    <a:pt x="56710" y="126406"/>
                  </a:lnTo>
                  <a:lnTo>
                    <a:pt x="51531" y="143257"/>
                  </a:lnTo>
                  <a:lnTo>
                    <a:pt x="40122" y="178329"/>
                  </a:lnTo>
                  <a:lnTo>
                    <a:pt x="36194" y="187206"/>
                  </a:lnTo>
                  <a:lnTo>
                    <a:pt x="31591" y="196100"/>
                  </a:lnTo>
                  <a:lnTo>
                    <a:pt x="26538" y="205006"/>
                  </a:lnTo>
                  <a:lnTo>
                    <a:pt x="22177" y="213920"/>
                  </a:lnTo>
                  <a:lnTo>
                    <a:pt x="18277" y="222839"/>
                  </a:lnTo>
                  <a:lnTo>
                    <a:pt x="14686" y="231762"/>
                  </a:lnTo>
                  <a:lnTo>
                    <a:pt x="12291" y="240687"/>
                  </a:lnTo>
                  <a:lnTo>
                    <a:pt x="10694" y="249614"/>
                  </a:lnTo>
                  <a:lnTo>
                    <a:pt x="9630" y="258541"/>
                  </a:lnTo>
                  <a:lnTo>
                    <a:pt x="7929" y="268462"/>
                  </a:lnTo>
                  <a:lnTo>
                    <a:pt x="5802" y="279044"/>
                  </a:lnTo>
                  <a:lnTo>
                    <a:pt x="3392" y="290068"/>
                  </a:lnTo>
                  <a:lnTo>
                    <a:pt x="1786" y="300393"/>
                  </a:lnTo>
                  <a:lnTo>
                    <a:pt x="714" y="310254"/>
                  </a:lnTo>
                  <a:lnTo>
                    <a:pt x="0" y="319804"/>
                  </a:lnTo>
                  <a:lnTo>
                    <a:pt x="517" y="328155"/>
                  </a:lnTo>
                  <a:lnTo>
                    <a:pt x="1853" y="335707"/>
                  </a:lnTo>
                  <a:lnTo>
                    <a:pt x="3736" y="342726"/>
                  </a:lnTo>
                  <a:lnTo>
                    <a:pt x="8474" y="358462"/>
                  </a:lnTo>
                  <a:lnTo>
                    <a:pt x="11126" y="366825"/>
                  </a:lnTo>
                  <a:lnTo>
                    <a:pt x="13887" y="374386"/>
                  </a:lnTo>
                  <a:lnTo>
                    <a:pt x="16720" y="381410"/>
                  </a:lnTo>
                  <a:lnTo>
                    <a:pt x="23505" y="394507"/>
                  </a:lnTo>
                  <a:lnTo>
                    <a:pt x="33135" y="406942"/>
                  </a:lnTo>
                  <a:lnTo>
                    <a:pt x="41384" y="416437"/>
                  </a:lnTo>
                  <a:lnTo>
                    <a:pt x="44973" y="420358"/>
                  </a:lnTo>
                  <a:lnTo>
                    <a:pt x="50342" y="423965"/>
                  </a:lnTo>
                  <a:lnTo>
                    <a:pt x="56898" y="427361"/>
                  </a:lnTo>
                  <a:lnTo>
                    <a:pt x="64245" y="430618"/>
                  </a:lnTo>
                  <a:lnTo>
                    <a:pt x="71127" y="432789"/>
                  </a:lnTo>
                  <a:lnTo>
                    <a:pt x="77700" y="434236"/>
                  </a:lnTo>
                  <a:lnTo>
                    <a:pt x="84066" y="435201"/>
                  </a:lnTo>
                  <a:lnTo>
                    <a:pt x="90295" y="435844"/>
                  </a:lnTo>
                  <a:lnTo>
                    <a:pt x="96431" y="436273"/>
                  </a:lnTo>
                  <a:lnTo>
                    <a:pt x="102507" y="436559"/>
                  </a:lnTo>
                  <a:lnTo>
                    <a:pt x="114549" y="436877"/>
                  </a:lnTo>
                  <a:lnTo>
                    <a:pt x="120538" y="436962"/>
                  </a:lnTo>
                  <a:lnTo>
                    <a:pt x="126516" y="436026"/>
                  </a:lnTo>
                  <a:lnTo>
                    <a:pt x="132485" y="434410"/>
                  </a:lnTo>
                  <a:lnTo>
                    <a:pt x="138449" y="432340"/>
                  </a:lnTo>
                  <a:lnTo>
                    <a:pt x="144409" y="429969"/>
                  </a:lnTo>
                  <a:lnTo>
                    <a:pt x="150368" y="427395"/>
                  </a:lnTo>
                  <a:lnTo>
                    <a:pt x="162279" y="421890"/>
                  </a:lnTo>
                  <a:lnTo>
                    <a:pt x="174187" y="416136"/>
                  </a:lnTo>
                  <a:lnTo>
                    <a:pt x="179149" y="412220"/>
                  </a:lnTo>
                  <a:lnTo>
                    <a:pt x="187308" y="402578"/>
                  </a:lnTo>
                  <a:lnTo>
                    <a:pt x="194241" y="391678"/>
                  </a:lnTo>
                  <a:lnTo>
                    <a:pt x="200630" y="380218"/>
                  </a:lnTo>
                  <a:lnTo>
                    <a:pt x="206777" y="368511"/>
                  </a:lnTo>
                  <a:lnTo>
                    <a:pt x="208813" y="361619"/>
                  </a:lnTo>
                  <a:lnTo>
                    <a:pt x="210170" y="354048"/>
                  </a:lnTo>
                  <a:lnTo>
                    <a:pt x="211075" y="346023"/>
                  </a:lnTo>
                  <a:lnTo>
                    <a:pt x="211678" y="338690"/>
                  </a:lnTo>
                  <a:lnTo>
                    <a:pt x="212349" y="325249"/>
                  </a:lnTo>
                  <a:lnTo>
                    <a:pt x="212646" y="310015"/>
                  </a:lnTo>
                  <a:lnTo>
                    <a:pt x="212726" y="301786"/>
                  </a:lnTo>
                  <a:lnTo>
                    <a:pt x="211787" y="294315"/>
                  </a:lnTo>
                  <a:lnTo>
                    <a:pt x="208097" y="280722"/>
                  </a:lnTo>
                  <a:lnTo>
                    <a:pt x="206716" y="273327"/>
                  </a:lnTo>
                  <a:lnTo>
                    <a:pt x="205796" y="265420"/>
                  </a:lnTo>
                  <a:lnTo>
                    <a:pt x="205182" y="257173"/>
                  </a:lnTo>
                  <a:lnTo>
                    <a:pt x="202789" y="249690"/>
                  </a:lnTo>
                  <a:lnTo>
                    <a:pt x="194838" y="236084"/>
                  </a:lnTo>
                  <a:lnTo>
                    <a:pt x="187335" y="223423"/>
                  </a:lnTo>
                  <a:lnTo>
                    <a:pt x="183946" y="217268"/>
                  </a:lnTo>
                  <a:lnTo>
                    <a:pt x="174887" y="207784"/>
                  </a:lnTo>
                  <a:lnTo>
                    <a:pt x="164247" y="199269"/>
                  </a:lnTo>
                  <a:lnTo>
                    <a:pt x="152903" y="188870"/>
                  </a:lnTo>
                  <a:lnTo>
                    <a:pt x="140101" y="176600"/>
                  </a:lnTo>
                  <a:lnTo>
                    <a:pt x="136581" y="174147"/>
                  </a:lnTo>
                  <a:lnTo>
                    <a:pt x="126886" y="169702"/>
                  </a:lnTo>
                  <a:lnTo>
                    <a:pt x="117730" y="163534"/>
                  </a:lnTo>
                  <a:lnTo>
                    <a:pt x="106255" y="160436"/>
                  </a:lnTo>
                  <a:lnTo>
                    <a:pt x="113463" y="160321"/>
                  </a:lnTo>
                  <a:lnTo>
                    <a:pt x="119044" y="155573"/>
                  </a:lnTo>
                  <a:lnTo>
                    <a:pt x="122543" y="154176"/>
                  </a:lnTo>
                  <a:lnTo>
                    <a:pt x="131723" y="152623"/>
                  </a:lnTo>
                  <a:lnTo>
                    <a:pt x="142417" y="151934"/>
                  </a:lnTo>
                  <a:lnTo>
                    <a:pt x="148047" y="151749"/>
                  </a:lnTo>
                  <a:lnTo>
                    <a:pt x="159594" y="154190"/>
                  </a:lnTo>
                  <a:lnTo>
                    <a:pt x="165451" y="156230"/>
                  </a:lnTo>
                  <a:lnTo>
                    <a:pt x="172333" y="157591"/>
                  </a:lnTo>
                  <a:lnTo>
                    <a:pt x="179897" y="158497"/>
                  </a:lnTo>
                  <a:lnTo>
                    <a:pt x="187916" y="159102"/>
                  </a:lnTo>
                  <a:lnTo>
                    <a:pt x="197231" y="159504"/>
                  </a:lnTo>
                  <a:lnTo>
                    <a:pt x="218165" y="159952"/>
                  </a:lnTo>
                  <a:lnTo>
                    <a:pt x="275072" y="160279"/>
                  </a:lnTo>
                  <a:lnTo>
                    <a:pt x="284109" y="159297"/>
                  </a:lnTo>
                  <a:lnTo>
                    <a:pt x="293109" y="157651"/>
                  </a:lnTo>
                  <a:lnTo>
                    <a:pt x="302087" y="155561"/>
                  </a:lnTo>
                  <a:lnTo>
                    <a:pt x="310056" y="153176"/>
                  </a:lnTo>
                  <a:lnTo>
                    <a:pt x="317353" y="150593"/>
                  </a:lnTo>
                  <a:lnTo>
                    <a:pt x="324202" y="147879"/>
                  </a:lnTo>
                  <a:lnTo>
                    <a:pt x="330753" y="145077"/>
                  </a:lnTo>
                  <a:lnTo>
                    <a:pt x="343322" y="139319"/>
                  </a:lnTo>
                  <a:lnTo>
                    <a:pt x="348460" y="135402"/>
                  </a:lnTo>
                  <a:lnTo>
                    <a:pt x="356815" y="125759"/>
                  </a:lnTo>
                  <a:lnTo>
                    <a:pt x="367097" y="113913"/>
                  </a:lnTo>
                  <a:lnTo>
                    <a:pt x="369271" y="110528"/>
                  </a:lnTo>
                  <a:lnTo>
                    <a:pt x="371687" y="104120"/>
                  </a:lnTo>
                  <a:lnTo>
                    <a:pt x="372760" y="95319"/>
                  </a:lnTo>
                  <a:lnTo>
                    <a:pt x="373047" y="90194"/>
                  </a:lnTo>
                  <a:lnTo>
                    <a:pt x="372245" y="85784"/>
                  </a:lnTo>
                  <a:lnTo>
                    <a:pt x="366377" y="73847"/>
                  </a:lnTo>
                  <a:lnTo>
                    <a:pt x="361140" y="63674"/>
                  </a:lnTo>
                  <a:lnTo>
                    <a:pt x="352613" y="51531"/>
                  </a:lnTo>
                  <a:lnTo>
                    <a:pt x="344109" y="44826"/>
                  </a:lnTo>
                  <a:lnTo>
                    <a:pt x="333715" y="37547"/>
                  </a:lnTo>
                  <a:lnTo>
                    <a:pt x="322480" y="27697"/>
                  </a:lnTo>
                  <a:lnTo>
                    <a:pt x="315714" y="23284"/>
                  </a:lnTo>
                  <a:lnTo>
                    <a:pt x="308227" y="19351"/>
                  </a:lnTo>
                  <a:lnTo>
                    <a:pt x="300258" y="15735"/>
                  </a:lnTo>
                  <a:lnTo>
                    <a:pt x="290978" y="13326"/>
                  </a:lnTo>
                  <a:lnTo>
                    <a:pt x="280822" y="11719"/>
                  </a:lnTo>
                  <a:lnTo>
                    <a:pt x="270082" y="10648"/>
                  </a:lnTo>
                  <a:lnTo>
                    <a:pt x="259946" y="8942"/>
                  </a:lnTo>
                  <a:lnTo>
                    <a:pt x="250212" y="6813"/>
                  </a:lnTo>
                  <a:lnTo>
                    <a:pt x="240746" y="4400"/>
                  </a:lnTo>
                  <a:lnTo>
                    <a:pt x="230467" y="2792"/>
                  </a:lnTo>
                  <a:lnTo>
                    <a:pt x="219645" y="1721"/>
                  </a:lnTo>
                  <a:lnTo>
                    <a:pt x="208462" y="1006"/>
                  </a:lnTo>
                  <a:lnTo>
                    <a:pt x="197038" y="529"/>
                  </a:lnTo>
                  <a:lnTo>
                    <a:pt x="173761" y="0"/>
                  </a:lnTo>
                  <a:lnTo>
                    <a:pt x="161997" y="851"/>
                  </a:lnTo>
                  <a:lnTo>
                    <a:pt x="150187" y="2411"/>
                  </a:lnTo>
                  <a:lnTo>
                    <a:pt x="138344" y="4442"/>
                  </a:lnTo>
                  <a:lnTo>
                    <a:pt x="128464" y="6789"/>
                  </a:lnTo>
                  <a:lnTo>
                    <a:pt x="119893" y="9346"/>
                  </a:lnTo>
                  <a:lnTo>
                    <a:pt x="112195" y="12042"/>
                  </a:lnTo>
                  <a:lnTo>
                    <a:pt x="105078" y="13840"/>
                  </a:lnTo>
                  <a:lnTo>
                    <a:pt x="98350" y="15038"/>
                  </a:lnTo>
                  <a:lnTo>
                    <a:pt x="78939" y="174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92"/>
            <p:cNvSpPr/>
            <p:nvPr/>
          </p:nvSpPr>
          <p:spPr>
            <a:xfrm>
              <a:off x="1223367" y="4464940"/>
              <a:ext cx="2911079" cy="160639"/>
            </a:xfrm>
            <a:custGeom>
              <a:avLst/>
              <a:gdLst/>
              <a:ahLst/>
              <a:cxnLst/>
              <a:rect l="0" t="0" r="0" b="0"/>
              <a:pathLst>
                <a:path w="2911079" h="160639">
                  <a:moveTo>
                    <a:pt x="0" y="35622"/>
                  </a:moveTo>
                  <a:lnTo>
                    <a:pt x="43449" y="35622"/>
                  </a:lnTo>
                  <a:lnTo>
                    <a:pt x="54368" y="38268"/>
                  </a:lnTo>
                  <a:lnTo>
                    <a:pt x="65835" y="41758"/>
                  </a:lnTo>
                  <a:lnTo>
                    <a:pt x="108363" y="45299"/>
                  </a:lnTo>
                  <a:lnTo>
                    <a:pt x="125552" y="49184"/>
                  </a:lnTo>
                  <a:lnTo>
                    <a:pt x="183381" y="53104"/>
                  </a:lnTo>
                  <a:lnTo>
                    <a:pt x="241340" y="56078"/>
                  </a:lnTo>
                  <a:lnTo>
                    <a:pt x="279537" y="60534"/>
                  </a:lnTo>
                  <a:lnTo>
                    <a:pt x="356641" y="64892"/>
                  </a:lnTo>
                  <a:lnTo>
                    <a:pt x="395390" y="69430"/>
                  </a:lnTo>
                  <a:lnTo>
                    <a:pt x="475353" y="71173"/>
                  </a:lnTo>
                  <a:lnTo>
                    <a:pt x="754851" y="71340"/>
                  </a:lnTo>
                  <a:lnTo>
                    <a:pt x="811365" y="66600"/>
                  </a:lnTo>
                  <a:lnTo>
                    <a:pt x="890923" y="63239"/>
                  </a:lnTo>
                  <a:lnTo>
                    <a:pt x="973520" y="59929"/>
                  </a:lnTo>
                  <a:lnTo>
                    <a:pt x="1015089" y="55355"/>
                  </a:lnTo>
                  <a:lnTo>
                    <a:pt x="1056716" y="50014"/>
                  </a:lnTo>
                  <a:lnTo>
                    <a:pt x="1160864" y="42626"/>
                  </a:lnTo>
                  <a:lnTo>
                    <a:pt x="1226014" y="37697"/>
                  </a:lnTo>
                  <a:lnTo>
                    <a:pt x="1295589" y="33591"/>
                  </a:lnTo>
                  <a:lnTo>
                    <a:pt x="1341786" y="28766"/>
                  </a:lnTo>
                  <a:lnTo>
                    <a:pt x="1385469" y="23314"/>
                  </a:lnTo>
                  <a:lnTo>
                    <a:pt x="1498113" y="15848"/>
                  </a:lnTo>
                  <a:lnTo>
                    <a:pt x="1540937" y="10958"/>
                  </a:lnTo>
                  <a:lnTo>
                    <a:pt x="1583121" y="5478"/>
                  </a:lnTo>
                  <a:lnTo>
                    <a:pt x="1673923" y="1005"/>
                  </a:lnTo>
                  <a:lnTo>
                    <a:pt x="1814807" y="0"/>
                  </a:lnTo>
                  <a:lnTo>
                    <a:pt x="1882024" y="924"/>
                  </a:lnTo>
                  <a:lnTo>
                    <a:pt x="1956621" y="6049"/>
                  </a:lnTo>
                  <a:lnTo>
                    <a:pt x="2029435" y="9000"/>
                  </a:lnTo>
                  <a:lnTo>
                    <a:pt x="2077382" y="13207"/>
                  </a:lnTo>
                  <a:lnTo>
                    <a:pt x="2122505" y="18384"/>
                  </a:lnTo>
                  <a:lnTo>
                    <a:pt x="2234226" y="32727"/>
                  </a:lnTo>
                  <a:lnTo>
                    <a:pt x="2391636" y="56461"/>
                  </a:lnTo>
                  <a:lnTo>
                    <a:pt x="2446284" y="65388"/>
                  </a:lnTo>
                  <a:lnTo>
                    <a:pt x="2464293" y="69357"/>
                  </a:lnTo>
                  <a:lnTo>
                    <a:pt x="2482253" y="73987"/>
                  </a:lnTo>
                  <a:lnTo>
                    <a:pt x="2500179" y="79058"/>
                  </a:lnTo>
                  <a:lnTo>
                    <a:pt x="2518083" y="83431"/>
                  </a:lnTo>
                  <a:lnTo>
                    <a:pt x="2535972" y="87338"/>
                  </a:lnTo>
                  <a:lnTo>
                    <a:pt x="2553850" y="90935"/>
                  </a:lnTo>
                  <a:lnTo>
                    <a:pt x="2571723" y="95318"/>
                  </a:lnTo>
                  <a:lnTo>
                    <a:pt x="2589591" y="100224"/>
                  </a:lnTo>
                  <a:lnTo>
                    <a:pt x="2607456" y="105479"/>
                  </a:lnTo>
                  <a:lnTo>
                    <a:pt x="2624327" y="109975"/>
                  </a:lnTo>
                  <a:lnTo>
                    <a:pt x="2656303" y="117615"/>
                  </a:lnTo>
                  <a:lnTo>
                    <a:pt x="2702195" y="127495"/>
                  </a:lnTo>
                  <a:lnTo>
                    <a:pt x="2715268" y="130605"/>
                  </a:lnTo>
                  <a:lnTo>
                    <a:pt x="2726960" y="133671"/>
                  </a:lnTo>
                  <a:lnTo>
                    <a:pt x="2737731" y="136707"/>
                  </a:lnTo>
                  <a:lnTo>
                    <a:pt x="2771852" y="140979"/>
                  </a:lnTo>
                  <a:lnTo>
                    <a:pt x="2792645" y="144625"/>
                  </a:lnTo>
                  <a:lnTo>
                    <a:pt x="2821085" y="149609"/>
                  </a:lnTo>
                  <a:lnTo>
                    <a:pt x="2859208" y="152424"/>
                  </a:lnTo>
                  <a:lnTo>
                    <a:pt x="2871819" y="156325"/>
                  </a:lnTo>
                  <a:lnTo>
                    <a:pt x="2895091" y="159786"/>
                  </a:lnTo>
                  <a:lnTo>
                    <a:pt x="2911078" y="1606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93"/>
            <p:cNvSpPr/>
            <p:nvPr/>
          </p:nvSpPr>
          <p:spPr>
            <a:xfrm>
              <a:off x="3339703" y="4161234"/>
              <a:ext cx="303610" cy="232139"/>
            </a:xfrm>
            <a:custGeom>
              <a:avLst/>
              <a:gdLst/>
              <a:ahLst/>
              <a:cxnLst/>
              <a:rect l="0" t="0" r="0" b="0"/>
              <a:pathLst>
                <a:path w="303610" h="232139">
                  <a:moveTo>
                    <a:pt x="258961" y="0"/>
                  </a:moveTo>
                  <a:lnTo>
                    <a:pt x="267523" y="0"/>
                  </a:lnTo>
                  <a:lnTo>
                    <a:pt x="237972" y="0"/>
                  </a:lnTo>
                  <a:lnTo>
                    <a:pt x="235047" y="992"/>
                  </a:lnTo>
                  <a:lnTo>
                    <a:pt x="226188" y="6136"/>
                  </a:lnTo>
                  <a:lnTo>
                    <a:pt x="220252" y="7688"/>
                  </a:lnTo>
                  <a:lnTo>
                    <a:pt x="211332" y="8562"/>
                  </a:lnTo>
                  <a:lnTo>
                    <a:pt x="208356" y="9676"/>
                  </a:lnTo>
                  <a:lnTo>
                    <a:pt x="202405" y="13561"/>
                  </a:lnTo>
                  <a:lnTo>
                    <a:pt x="193806" y="15949"/>
                  </a:lnTo>
                  <a:lnTo>
                    <a:pt x="188736" y="16586"/>
                  </a:lnTo>
                  <a:lnTo>
                    <a:pt x="180455" y="19939"/>
                  </a:lnTo>
                  <a:lnTo>
                    <a:pt x="173468" y="23744"/>
                  </a:lnTo>
                  <a:lnTo>
                    <a:pt x="167055" y="25436"/>
                  </a:lnTo>
                  <a:lnTo>
                    <a:pt x="158252" y="28833"/>
                  </a:lnTo>
                  <a:lnTo>
                    <a:pt x="153126" y="31128"/>
                  </a:lnTo>
                  <a:lnTo>
                    <a:pt x="142139" y="36324"/>
                  </a:lnTo>
                  <a:lnTo>
                    <a:pt x="136431" y="39099"/>
                  </a:lnTo>
                  <a:lnTo>
                    <a:pt x="127443" y="42181"/>
                  </a:lnTo>
                  <a:lnTo>
                    <a:pt x="119149" y="44544"/>
                  </a:lnTo>
                  <a:lnTo>
                    <a:pt x="114159" y="46564"/>
                  </a:lnTo>
                  <a:lnTo>
                    <a:pt x="108848" y="48902"/>
                  </a:lnTo>
                  <a:lnTo>
                    <a:pt x="100301" y="54145"/>
                  </a:lnTo>
                  <a:lnTo>
                    <a:pt x="92203" y="59783"/>
                  </a:lnTo>
                  <a:lnTo>
                    <a:pt x="87266" y="62676"/>
                  </a:lnTo>
                  <a:lnTo>
                    <a:pt x="81990" y="65596"/>
                  </a:lnTo>
                  <a:lnTo>
                    <a:pt x="73481" y="71487"/>
                  </a:lnTo>
                  <a:lnTo>
                    <a:pt x="66392" y="77413"/>
                  </a:lnTo>
                  <a:lnTo>
                    <a:pt x="59935" y="83353"/>
                  </a:lnTo>
                  <a:lnTo>
                    <a:pt x="51112" y="89301"/>
                  </a:lnTo>
                  <a:lnTo>
                    <a:pt x="45980" y="92276"/>
                  </a:lnTo>
                  <a:lnTo>
                    <a:pt x="37634" y="98228"/>
                  </a:lnTo>
                  <a:lnTo>
                    <a:pt x="30616" y="104180"/>
                  </a:lnTo>
                  <a:lnTo>
                    <a:pt x="24190" y="110133"/>
                  </a:lnTo>
                  <a:lnTo>
                    <a:pt x="22080" y="113109"/>
                  </a:lnTo>
                  <a:lnTo>
                    <a:pt x="19735" y="119062"/>
                  </a:lnTo>
                  <a:lnTo>
                    <a:pt x="18118" y="121046"/>
                  </a:lnTo>
                  <a:lnTo>
                    <a:pt x="16047" y="122370"/>
                  </a:lnTo>
                  <a:lnTo>
                    <a:pt x="13674" y="123251"/>
                  </a:lnTo>
                  <a:lnTo>
                    <a:pt x="8392" y="126877"/>
                  </a:lnTo>
                  <a:lnTo>
                    <a:pt x="5595" y="129233"/>
                  </a:lnTo>
                  <a:lnTo>
                    <a:pt x="3730" y="131796"/>
                  </a:lnTo>
                  <a:lnTo>
                    <a:pt x="1658" y="137290"/>
                  </a:lnTo>
                  <a:lnTo>
                    <a:pt x="736" y="143038"/>
                  </a:lnTo>
                  <a:lnTo>
                    <a:pt x="145" y="150072"/>
                  </a:lnTo>
                  <a:lnTo>
                    <a:pt x="43" y="156032"/>
                  </a:lnTo>
                  <a:lnTo>
                    <a:pt x="0" y="174000"/>
                  </a:lnTo>
                  <a:lnTo>
                    <a:pt x="992" y="175531"/>
                  </a:lnTo>
                  <a:lnTo>
                    <a:pt x="2646" y="176552"/>
                  </a:lnTo>
                  <a:lnTo>
                    <a:pt x="7688" y="178190"/>
                  </a:lnTo>
                  <a:lnTo>
                    <a:pt x="14821" y="184651"/>
                  </a:lnTo>
                  <a:lnTo>
                    <a:pt x="16509" y="186246"/>
                  </a:lnTo>
                  <a:lnTo>
                    <a:pt x="19905" y="186956"/>
                  </a:lnTo>
                  <a:lnTo>
                    <a:pt x="22199" y="187145"/>
                  </a:lnTo>
                  <a:lnTo>
                    <a:pt x="24721" y="188263"/>
                  </a:lnTo>
                  <a:lnTo>
                    <a:pt x="33012" y="193585"/>
                  </a:lnTo>
                  <a:lnTo>
                    <a:pt x="41751" y="196595"/>
                  </a:lnTo>
                  <a:lnTo>
                    <a:pt x="47660" y="200816"/>
                  </a:lnTo>
                  <a:lnTo>
                    <a:pt x="51617" y="202338"/>
                  </a:lnTo>
                  <a:lnTo>
                    <a:pt x="56239" y="203353"/>
                  </a:lnTo>
                  <a:lnTo>
                    <a:pt x="61305" y="204029"/>
                  </a:lnTo>
                  <a:lnTo>
                    <a:pt x="69580" y="207427"/>
                  </a:lnTo>
                  <a:lnTo>
                    <a:pt x="76565" y="211252"/>
                  </a:lnTo>
                  <a:lnTo>
                    <a:pt x="82976" y="212952"/>
                  </a:lnTo>
                  <a:lnTo>
                    <a:pt x="92164" y="213909"/>
                  </a:lnTo>
                  <a:lnTo>
                    <a:pt x="100824" y="216779"/>
                  </a:lnTo>
                  <a:lnTo>
                    <a:pt x="110295" y="220369"/>
                  </a:lnTo>
                  <a:lnTo>
                    <a:pt x="117811" y="221965"/>
                  </a:lnTo>
                  <a:lnTo>
                    <a:pt x="124459" y="222675"/>
                  </a:lnTo>
                  <a:lnTo>
                    <a:pt x="127621" y="222863"/>
                  </a:lnTo>
                  <a:lnTo>
                    <a:pt x="136426" y="225719"/>
                  </a:lnTo>
                  <a:lnTo>
                    <a:pt x="141552" y="227870"/>
                  </a:lnTo>
                  <a:lnTo>
                    <a:pt x="149894" y="230260"/>
                  </a:lnTo>
                  <a:lnTo>
                    <a:pt x="157900" y="231322"/>
                  </a:lnTo>
                  <a:lnTo>
                    <a:pt x="162814" y="231605"/>
                  </a:lnTo>
                  <a:lnTo>
                    <a:pt x="172572" y="231920"/>
                  </a:lnTo>
                  <a:lnTo>
                    <a:pt x="184636" y="232097"/>
                  </a:lnTo>
                  <a:lnTo>
                    <a:pt x="194839" y="232138"/>
                  </a:lnTo>
                  <a:lnTo>
                    <a:pt x="199346" y="231157"/>
                  </a:lnTo>
                  <a:lnTo>
                    <a:pt x="210429" y="226028"/>
                  </a:lnTo>
                  <a:lnTo>
                    <a:pt x="216886" y="224480"/>
                  </a:lnTo>
                  <a:lnTo>
                    <a:pt x="226099" y="223609"/>
                  </a:lnTo>
                  <a:lnTo>
                    <a:pt x="234764" y="220759"/>
                  </a:lnTo>
                  <a:lnTo>
                    <a:pt x="244238" y="217177"/>
                  </a:lnTo>
                  <a:lnTo>
                    <a:pt x="251756" y="215586"/>
                  </a:lnTo>
                  <a:lnTo>
                    <a:pt x="258404" y="212233"/>
                  </a:lnTo>
                  <a:lnTo>
                    <a:pt x="261566" y="209949"/>
                  </a:lnTo>
                  <a:lnTo>
                    <a:pt x="267725" y="207412"/>
                  </a:lnTo>
                  <a:lnTo>
                    <a:pt x="276615" y="205650"/>
                  </a:lnTo>
                  <a:lnTo>
                    <a:pt x="281028" y="205501"/>
                  </a:lnTo>
                  <a:lnTo>
                    <a:pt x="283594" y="204469"/>
                  </a:lnTo>
                  <a:lnTo>
                    <a:pt x="293024" y="197705"/>
                  </a:lnTo>
                  <a:lnTo>
                    <a:pt x="294534" y="196562"/>
                  </a:lnTo>
                  <a:lnTo>
                    <a:pt x="303609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94"/>
            <p:cNvSpPr/>
            <p:nvPr/>
          </p:nvSpPr>
          <p:spPr>
            <a:xfrm>
              <a:off x="4857750" y="4018359"/>
              <a:ext cx="321437" cy="491134"/>
            </a:xfrm>
            <a:custGeom>
              <a:avLst/>
              <a:gdLst/>
              <a:ahLst/>
              <a:cxnLst/>
              <a:rect l="0" t="0" r="0" b="0"/>
              <a:pathLst>
                <a:path w="321437" h="491134">
                  <a:moveTo>
                    <a:pt x="312539" y="0"/>
                  </a:moveTo>
                  <a:lnTo>
                    <a:pt x="321436" y="0"/>
                  </a:lnTo>
                  <a:lnTo>
                    <a:pt x="277996" y="0"/>
                  </a:lnTo>
                  <a:lnTo>
                    <a:pt x="272643" y="992"/>
                  </a:lnTo>
                  <a:lnTo>
                    <a:pt x="267090" y="2646"/>
                  </a:lnTo>
                  <a:lnTo>
                    <a:pt x="261403" y="4740"/>
                  </a:lnTo>
                  <a:lnTo>
                    <a:pt x="255628" y="7129"/>
                  </a:lnTo>
                  <a:lnTo>
                    <a:pt x="249794" y="9713"/>
                  </a:lnTo>
                  <a:lnTo>
                    <a:pt x="238019" y="15231"/>
                  </a:lnTo>
                  <a:lnTo>
                    <a:pt x="226171" y="20990"/>
                  </a:lnTo>
                  <a:lnTo>
                    <a:pt x="220234" y="22923"/>
                  </a:lnTo>
                  <a:lnTo>
                    <a:pt x="214291" y="24212"/>
                  </a:lnTo>
                  <a:lnTo>
                    <a:pt x="208345" y="25070"/>
                  </a:lnTo>
                  <a:lnTo>
                    <a:pt x="201404" y="26636"/>
                  </a:lnTo>
                  <a:lnTo>
                    <a:pt x="193800" y="28671"/>
                  </a:lnTo>
                  <a:lnTo>
                    <a:pt x="185755" y="31020"/>
                  </a:lnTo>
                  <a:lnTo>
                    <a:pt x="178407" y="33578"/>
                  </a:lnTo>
                  <a:lnTo>
                    <a:pt x="171523" y="36276"/>
                  </a:lnTo>
                  <a:lnTo>
                    <a:pt x="164950" y="39067"/>
                  </a:lnTo>
                  <a:lnTo>
                    <a:pt x="155001" y="44813"/>
                  </a:lnTo>
                  <a:lnTo>
                    <a:pt x="147272" y="50675"/>
                  </a:lnTo>
                  <a:lnTo>
                    <a:pt x="140529" y="56587"/>
                  </a:lnTo>
                  <a:lnTo>
                    <a:pt x="131155" y="70234"/>
                  </a:lnTo>
                  <a:lnTo>
                    <a:pt x="127744" y="81155"/>
                  </a:lnTo>
                  <a:lnTo>
                    <a:pt x="126227" y="93615"/>
                  </a:lnTo>
                  <a:lnTo>
                    <a:pt x="125824" y="101105"/>
                  </a:lnTo>
                  <a:lnTo>
                    <a:pt x="125554" y="109075"/>
                  </a:lnTo>
                  <a:lnTo>
                    <a:pt x="127359" y="117366"/>
                  </a:lnTo>
                  <a:lnTo>
                    <a:pt x="130546" y="125869"/>
                  </a:lnTo>
                  <a:lnTo>
                    <a:pt x="144513" y="154703"/>
                  </a:lnTo>
                  <a:lnTo>
                    <a:pt x="149920" y="165643"/>
                  </a:lnTo>
                  <a:lnTo>
                    <a:pt x="156501" y="176905"/>
                  </a:lnTo>
                  <a:lnTo>
                    <a:pt x="163865" y="188382"/>
                  </a:lnTo>
                  <a:lnTo>
                    <a:pt x="171751" y="200002"/>
                  </a:lnTo>
                  <a:lnTo>
                    <a:pt x="188450" y="223496"/>
                  </a:lnTo>
                  <a:lnTo>
                    <a:pt x="265268" y="327759"/>
                  </a:lnTo>
                  <a:lnTo>
                    <a:pt x="272095" y="337568"/>
                  </a:lnTo>
                  <a:lnTo>
                    <a:pt x="277639" y="347084"/>
                  </a:lnTo>
                  <a:lnTo>
                    <a:pt x="282327" y="356406"/>
                  </a:lnTo>
                  <a:lnTo>
                    <a:pt x="290182" y="373707"/>
                  </a:lnTo>
                  <a:lnTo>
                    <a:pt x="300182" y="394604"/>
                  </a:lnTo>
                  <a:lnTo>
                    <a:pt x="306385" y="407220"/>
                  </a:lnTo>
                  <a:lnTo>
                    <a:pt x="309804" y="419442"/>
                  </a:lnTo>
                  <a:lnTo>
                    <a:pt x="310715" y="425480"/>
                  </a:lnTo>
                  <a:lnTo>
                    <a:pt x="309083" y="437480"/>
                  </a:lnTo>
                  <a:lnTo>
                    <a:pt x="305049" y="448435"/>
                  </a:lnTo>
                  <a:lnTo>
                    <a:pt x="299949" y="456612"/>
                  </a:lnTo>
                  <a:lnTo>
                    <a:pt x="291730" y="463553"/>
                  </a:lnTo>
                  <a:lnTo>
                    <a:pt x="286760" y="466793"/>
                  </a:lnTo>
                  <a:lnTo>
                    <a:pt x="280470" y="469945"/>
                  </a:lnTo>
                  <a:lnTo>
                    <a:pt x="273300" y="473039"/>
                  </a:lnTo>
                  <a:lnTo>
                    <a:pt x="265544" y="476093"/>
                  </a:lnTo>
                  <a:lnTo>
                    <a:pt x="258388" y="478130"/>
                  </a:lnTo>
                  <a:lnTo>
                    <a:pt x="251633" y="479488"/>
                  </a:lnTo>
                  <a:lnTo>
                    <a:pt x="245146" y="480392"/>
                  </a:lnTo>
                  <a:lnTo>
                    <a:pt x="236852" y="480996"/>
                  </a:lnTo>
                  <a:lnTo>
                    <a:pt x="227355" y="481398"/>
                  </a:lnTo>
                  <a:lnTo>
                    <a:pt x="197671" y="481964"/>
                  </a:lnTo>
                  <a:lnTo>
                    <a:pt x="156234" y="482156"/>
                  </a:lnTo>
                  <a:lnTo>
                    <a:pt x="144835" y="483164"/>
                  </a:lnTo>
                  <a:lnTo>
                    <a:pt x="133268" y="484828"/>
                  </a:lnTo>
                  <a:lnTo>
                    <a:pt x="121587" y="486929"/>
                  </a:lnTo>
                  <a:lnTo>
                    <a:pt x="109831" y="488330"/>
                  </a:lnTo>
                  <a:lnTo>
                    <a:pt x="98026" y="489265"/>
                  </a:lnTo>
                  <a:lnTo>
                    <a:pt x="86186" y="489887"/>
                  </a:lnTo>
                  <a:lnTo>
                    <a:pt x="65094" y="490579"/>
                  </a:lnTo>
                  <a:lnTo>
                    <a:pt x="25329" y="491059"/>
                  </a:lnTo>
                  <a:lnTo>
                    <a:pt x="0" y="4911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95"/>
            <p:cNvSpPr/>
            <p:nvPr/>
          </p:nvSpPr>
          <p:spPr>
            <a:xfrm>
              <a:off x="5456466" y="4063007"/>
              <a:ext cx="274534" cy="276665"/>
            </a:xfrm>
            <a:custGeom>
              <a:avLst/>
              <a:gdLst/>
              <a:ahLst/>
              <a:cxnLst/>
              <a:rect l="0" t="0" r="0" b="0"/>
              <a:pathLst>
                <a:path w="274534" h="276665">
                  <a:moveTo>
                    <a:pt x="35291" y="53578"/>
                  </a:moveTo>
                  <a:lnTo>
                    <a:pt x="40031" y="53578"/>
                  </a:lnTo>
                  <a:lnTo>
                    <a:pt x="47650" y="56224"/>
                  </a:lnTo>
                  <a:lnTo>
                    <a:pt x="52460" y="58319"/>
                  </a:lnTo>
                  <a:lnTo>
                    <a:pt x="58644" y="60707"/>
                  </a:lnTo>
                  <a:lnTo>
                    <a:pt x="73451" y="66007"/>
                  </a:lnTo>
                  <a:lnTo>
                    <a:pt x="82560" y="69802"/>
                  </a:lnTo>
                  <a:lnTo>
                    <a:pt x="92600" y="74316"/>
                  </a:lnTo>
                  <a:lnTo>
                    <a:pt x="103263" y="79309"/>
                  </a:lnTo>
                  <a:lnTo>
                    <a:pt x="114340" y="83631"/>
                  </a:lnTo>
                  <a:lnTo>
                    <a:pt x="125694" y="87504"/>
                  </a:lnTo>
                  <a:lnTo>
                    <a:pt x="137232" y="91078"/>
                  </a:lnTo>
                  <a:lnTo>
                    <a:pt x="148892" y="95446"/>
                  </a:lnTo>
                  <a:lnTo>
                    <a:pt x="160634" y="100341"/>
                  </a:lnTo>
                  <a:lnTo>
                    <a:pt x="172432" y="105590"/>
                  </a:lnTo>
                  <a:lnTo>
                    <a:pt x="183273" y="111073"/>
                  </a:lnTo>
                  <a:lnTo>
                    <a:pt x="193477" y="116713"/>
                  </a:lnTo>
                  <a:lnTo>
                    <a:pt x="203256" y="122457"/>
                  </a:lnTo>
                  <a:lnTo>
                    <a:pt x="222059" y="134131"/>
                  </a:lnTo>
                  <a:lnTo>
                    <a:pt x="231241" y="140022"/>
                  </a:lnTo>
                  <a:lnTo>
                    <a:pt x="238354" y="144942"/>
                  </a:lnTo>
                  <a:lnTo>
                    <a:pt x="244088" y="149214"/>
                  </a:lnTo>
                  <a:lnTo>
                    <a:pt x="248903" y="153054"/>
                  </a:lnTo>
                  <a:lnTo>
                    <a:pt x="253106" y="157598"/>
                  </a:lnTo>
                  <a:lnTo>
                    <a:pt x="256899" y="162613"/>
                  </a:lnTo>
                  <a:lnTo>
                    <a:pt x="260421" y="167940"/>
                  </a:lnTo>
                  <a:lnTo>
                    <a:pt x="263760" y="173475"/>
                  </a:lnTo>
                  <a:lnTo>
                    <a:pt x="266979" y="179151"/>
                  </a:lnTo>
                  <a:lnTo>
                    <a:pt x="270117" y="184918"/>
                  </a:lnTo>
                  <a:lnTo>
                    <a:pt x="272209" y="189755"/>
                  </a:lnTo>
                  <a:lnTo>
                    <a:pt x="274533" y="197776"/>
                  </a:lnTo>
                  <a:lnTo>
                    <a:pt x="274161" y="202296"/>
                  </a:lnTo>
                  <a:lnTo>
                    <a:pt x="272921" y="207294"/>
                  </a:lnTo>
                  <a:lnTo>
                    <a:pt x="271102" y="212610"/>
                  </a:lnTo>
                  <a:lnTo>
                    <a:pt x="268896" y="218138"/>
                  </a:lnTo>
                  <a:lnTo>
                    <a:pt x="266434" y="223808"/>
                  </a:lnTo>
                  <a:lnTo>
                    <a:pt x="263801" y="229573"/>
                  </a:lnTo>
                  <a:lnTo>
                    <a:pt x="260061" y="234408"/>
                  </a:lnTo>
                  <a:lnTo>
                    <a:pt x="255583" y="238624"/>
                  </a:lnTo>
                  <a:lnTo>
                    <a:pt x="250613" y="242426"/>
                  </a:lnTo>
                  <a:lnTo>
                    <a:pt x="245316" y="245954"/>
                  </a:lnTo>
                  <a:lnTo>
                    <a:pt x="239800" y="249297"/>
                  </a:lnTo>
                  <a:lnTo>
                    <a:pt x="234138" y="252518"/>
                  </a:lnTo>
                  <a:lnTo>
                    <a:pt x="227387" y="255658"/>
                  </a:lnTo>
                  <a:lnTo>
                    <a:pt x="219910" y="258743"/>
                  </a:lnTo>
                  <a:lnTo>
                    <a:pt x="211948" y="261793"/>
                  </a:lnTo>
                  <a:lnTo>
                    <a:pt x="195165" y="267827"/>
                  </a:lnTo>
                  <a:lnTo>
                    <a:pt x="186522" y="270824"/>
                  </a:lnTo>
                  <a:lnTo>
                    <a:pt x="177783" y="272823"/>
                  </a:lnTo>
                  <a:lnTo>
                    <a:pt x="168982" y="274155"/>
                  </a:lnTo>
                  <a:lnTo>
                    <a:pt x="160137" y="275044"/>
                  </a:lnTo>
                  <a:lnTo>
                    <a:pt x="151264" y="275636"/>
                  </a:lnTo>
                  <a:lnTo>
                    <a:pt x="142372" y="276031"/>
                  </a:lnTo>
                  <a:lnTo>
                    <a:pt x="124554" y="276469"/>
                  </a:lnTo>
                  <a:lnTo>
                    <a:pt x="106714" y="276664"/>
                  </a:lnTo>
                  <a:lnTo>
                    <a:pt x="98781" y="275724"/>
                  </a:lnTo>
                  <a:lnTo>
                    <a:pt x="91509" y="274105"/>
                  </a:lnTo>
                  <a:lnTo>
                    <a:pt x="84676" y="272034"/>
                  </a:lnTo>
                  <a:lnTo>
                    <a:pt x="78136" y="270653"/>
                  </a:lnTo>
                  <a:lnTo>
                    <a:pt x="71792" y="269732"/>
                  </a:lnTo>
                  <a:lnTo>
                    <a:pt x="65579" y="269118"/>
                  </a:lnTo>
                  <a:lnTo>
                    <a:pt x="59451" y="266725"/>
                  </a:lnTo>
                  <a:lnTo>
                    <a:pt x="53382" y="263145"/>
                  </a:lnTo>
                  <a:lnTo>
                    <a:pt x="47352" y="258774"/>
                  </a:lnTo>
                  <a:lnTo>
                    <a:pt x="41348" y="254868"/>
                  </a:lnTo>
                  <a:lnTo>
                    <a:pt x="35360" y="251271"/>
                  </a:lnTo>
                  <a:lnTo>
                    <a:pt x="29384" y="247881"/>
                  </a:lnTo>
                  <a:lnTo>
                    <a:pt x="24408" y="243637"/>
                  </a:lnTo>
                  <a:lnTo>
                    <a:pt x="20098" y="238823"/>
                  </a:lnTo>
                  <a:lnTo>
                    <a:pt x="16233" y="233629"/>
                  </a:lnTo>
                  <a:lnTo>
                    <a:pt x="13656" y="228183"/>
                  </a:lnTo>
                  <a:lnTo>
                    <a:pt x="11938" y="222568"/>
                  </a:lnTo>
                  <a:lnTo>
                    <a:pt x="10793" y="216839"/>
                  </a:lnTo>
                  <a:lnTo>
                    <a:pt x="9037" y="211036"/>
                  </a:lnTo>
                  <a:lnTo>
                    <a:pt x="6874" y="205183"/>
                  </a:lnTo>
                  <a:lnTo>
                    <a:pt x="4440" y="199296"/>
                  </a:lnTo>
                  <a:lnTo>
                    <a:pt x="2817" y="192396"/>
                  </a:lnTo>
                  <a:lnTo>
                    <a:pt x="1736" y="184818"/>
                  </a:lnTo>
                  <a:lnTo>
                    <a:pt x="1015" y="176790"/>
                  </a:lnTo>
                  <a:lnTo>
                    <a:pt x="534" y="169454"/>
                  </a:lnTo>
                  <a:lnTo>
                    <a:pt x="0" y="156011"/>
                  </a:lnTo>
                  <a:lnTo>
                    <a:pt x="850" y="148656"/>
                  </a:lnTo>
                  <a:lnTo>
                    <a:pt x="2408" y="140776"/>
                  </a:lnTo>
                  <a:lnTo>
                    <a:pt x="4440" y="132546"/>
                  </a:lnTo>
                  <a:lnTo>
                    <a:pt x="6786" y="124083"/>
                  </a:lnTo>
                  <a:lnTo>
                    <a:pt x="12039" y="106742"/>
                  </a:lnTo>
                  <a:lnTo>
                    <a:pt x="14829" y="98942"/>
                  </a:lnTo>
                  <a:lnTo>
                    <a:pt x="17681" y="91759"/>
                  </a:lnTo>
                  <a:lnTo>
                    <a:pt x="20574" y="84985"/>
                  </a:lnTo>
                  <a:lnTo>
                    <a:pt x="24488" y="78485"/>
                  </a:lnTo>
                  <a:lnTo>
                    <a:pt x="29082" y="72167"/>
                  </a:lnTo>
                  <a:lnTo>
                    <a:pt x="34128" y="65970"/>
                  </a:lnTo>
                  <a:lnTo>
                    <a:pt x="39477" y="59855"/>
                  </a:lnTo>
                  <a:lnTo>
                    <a:pt x="45027" y="53794"/>
                  </a:lnTo>
                  <a:lnTo>
                    <a:pt x="56485" y="41768"/>
                  </a:lnTo>
                  <a:lnTo>
                    <a:pt x="68193" y="29809"/>
                  </a:lnTo>
                  <a:lnTo>
                    <a:pt x="74093" y="24833"/>
                  </a:lnTo>
                  <a:lnTo>
                    <a:pt x="80011" y="20524"/>
                  </a:lnTo>
                  <a:lnTo>
                    <a:pt x="85940" y="16659"/>
                  </a:lnTo>
                  <a:lnTo>
                    <a:pt x="90886" y="13091"/>
                  </a:lnTo>
                  <a:lnTo>
                    <a:pt x="95174" y="9720"/>
                  </a:lnTo>
                  <a:lnTo>
                    <a:pt x="10672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96"/>
            <p:cNvSpPr/>
            <p:nvPr/>
          </p:nvSpPr>
          <p:spPr>
            <a:xfrm>
              <a:off x="5947171" y="3991703"/>
              <a:ext cx="212904" cy="446352"/>
            </a:xfrm>
            <a:custGeom>
              <a:avLst/>
              <a:gdLst/>
              <a:ahLst/>
              <a:cxnLst/>
              <a:rect l="0" t="0" r="0" b="0"/>
              <a:pathLst>
                <a:path w="212904" h="446352">
                  <a:moveTo>
                    <a:pt x="0" y="446351"/>
                  </a:moveTo>
                  <a:lnTo>
                    <a:pt x="0" y="441610"/>
                  </a:lnTo>
                  <a:lnTo>
                    <a:pt x="992" y="439222"/>
                  </a:lnTo>
                  <a:lnTo>
                    <a:pt x="6137" y="431120"/>
                  </a:lnTo>
                  <a:lnTo>
                    <a:pt x="9095" y="421443"/>
                  </a:lnTo>
                  <a:lnTo>
                    <a:pt x="13303" y="411799"/>
                  </a:lnTo>
                  <a:lnTo>
                    <a:pt x="18480" y="400899"/>
                  </a:lnTo>
                  <a:lnTo>
                    <a:pt x="23097" y="389439"/>
                  </a:lnTo>
                  <a:lnTo>
                    <a:pt x="25148" y="377731"/>
                  </a:lnTo>
                  <a:lnTo>
                    <a:pt x="28706" y="365913"/>
                  </a:lnTo>
                  <a:lnTo>
                    <a:pt x="31043" y="359984"/>
                  </a:lnTo>
                  <a:lnTo>
                    <a:pt x="32602" y="353054"/>
                  </a:lnTo>
                  <a:lnTo>
                    <a:pt x="33641" y="345457"/>
                  </a:lnTo>
                  <a:lnTo>
                    <a:pt x="34334" y="337417"/>
                  </a:lnTo>
                  <a:lnTo>
                    <a:pt x="35787" y="329080"/>
                  </a:lnTo>
                  <a:lnTo>
                    <a:pt x="37749" y="320545"/>
                  </a:lnTo>
                  <a:lnTo>
                    <a:pt x="40049" y="311879"/>
                  </a:lnTo>
                  <a:lnTo>
                    <a:pt x="41582" y="302132"/>
                  </a:lnTo>
                  <a:lnTo>
                    <a:pt x="42604" y="291666"/>
                  </a:lnTo>
                  <a:lnTo>
                    <a:pt x="43286" y="280720"/>
                  </a:lnTo>
                  <a:lnTo>
                    <a:pt x="44733" y="270446"/>
                  </a:lnTo>
                  <a:lnTo>
                    <a:pt x="46688" y="260620"/>
                  </a:lnTo>
                  <a:lnTo>
                    <a:pt x="48985" y="251093"/>
                  </a:lnTo>
                  <a:lnTo>
                    <a:pt x="50516" y="241765"/>
                  </a:lnTo>
                  <a:lnTo>
                    <a:pt x="51537" y="232569"/>
                  </a:lnTo>
                  <a:lnTo>
                    <a:pt x="52218" y="223463"/>
                  </a:lnTo>
                  <a:lnTo>
                    <a:pt x="52671" y="213423"/>
                  </a:lnTo>
                  <a:lnTo>
                    <a:pt x="53175" y="191684"/>
                  </a:lnTo>
                  <a:lnTo>
                    <a:pt x="53567" y="111875"/>
                  </a:lnTo>
                  <a:lnTo>
                    <a:pt x="54563" y="104305"/>
                  </a:lnTo>
                  <a:lnTo>
                    <a:pt x="56219" y="96281"/>
                  </a:lnTo>
                  <a:lnTo>
                    <a:pt x="58315" y="87955"/>
                  </a:lnTo>
                  <a:lnTo>
                    <a:pt x="59713" y="80420"/>
                  </a:lnTo>
                  <a:lnTo>
                    <a:pt x="61266" y="66757"/>
                  </a:lnTo>
                  <a:lnTo>
                    <a:pt x="61956" y="54070"/>
                  </a:lnTo>
                  <a:lnTo>
                    <a:pt x="62345" y="38416"/>
                  </a:lnTo>
                  <a:lnTo>
                    <a:pt x="62476" y="19498"/>
                  </a:lnTo>
                  <a:lnTo>
                    <a:pt x="63479" y="15931"/>
                  </a:lnTo>
                  <a:lnTo>
                    <a:pt x="65139" y="13552"/>
                  </a:lnTo>
                  <a:lnTo>
                    <a:pt x="67239" y="11968"/>
                  </a:lnTo>
                  <a:lnTo>
                    <a:pt x="68639" y="9918"/>
                  </a:lnTo>
                  <a:lnTo>
                    <a:pt x="70193" y="4996"/>
                  </a:lnTo>
                  <a:lnTo>
                    <a:pt x="71601" y="3286"/>
                  </a:lnTo>
                  <a:lnTo>
                    <a:pt x="73531" y="2146"/>
                  </a:lnTo>
                  <a:lnTo>
                    <a:pt x="79017" y="317"/>
                  </a:lnTo>
                  <a:lnTo>
                    <a:pt x="84708" y="0"/>
                  </a:lnTo>
                  <a:lnTo>
                    <a:pt x="87230" y="948"/>
                  </a:lnTo>
                  <a:lnTo>
                    <a:pt x="92678" y="4647"/>
                  </a:lnTo>
                  <a:lnTo>
                    <a:pt x="98407" y="6952"/>
                  </a:lnTo>
                  <a:lnTo>
                    <a:pt x="101322" y="7567"/>
                  </a:lnTo>
                  <a:lnTo>
                    <a:pt x="104260" y="9961"/>
                  </a:lnTo>
                  <a:lnTo>
                    <a:pt x="110168" y="17913"/>
                  </a:lnTo>
                  <a:lnTo>
                    <a:pt x="114125" y="21819"/>
                  </a:lnTo>
                  <a:lnTo>
                    <a:pt x="118748" y="25416"/>
                  </a:lnTo>
                  <a:lnTo>
                    <a:pt x="123813" y="28806"/>
                  </a:lnTo>
                  <a:lnTo>
                    <a:pt x="129175" y="33050"/>
                  </a:lnTo>
                  <a:lnTo>
                    <a:pt x="134734" y="37864"/>
                  </a:lnTo>
                  <a:lnTo>
                    <a:pt x="140424" y="43057"/>
                  </a:lnTo>
                  <a:lnTo>
                    <a:pt x="146202" y="47512"/>
                  </a:lnTo>
                  <a:lnTo>
                    <a:pt x="152038" y="51474"/>
                  </a:lnTo>
                  <a:lnTo>
                    <a:pt x="157914" y="55107"/>
                  </a:lnTo>
                  <a:lnTo>
                    <a:pt x="163815" y="58522"/>
                  </a:lnTo>
                  <a:lnTo>
                    <a:pt x="175663" y="64962"/>
                  </a:lnTo>
                  <a:lnTo>
                    <a:pt x="180609" y="69060"/>
                  </a:lnTo>
                  <a:lnTo>
                    <a:pt x="184898" y="73777"/>
                  </a:lnTo>
                  <a:lnTo>
                    <a:pt x="188750" y="78906"/>
                  </a:lnTo>
                  <a:lnTo>
                    <a:pt x="192310" y="83318"/>
                  </a:lnTo>
                  <a:lnTo>
                    <a:pt x="198911" y="90864"/>
                  </a:lnTo>
                  <a:lnTo>
                    <a:pt x="201069" y="94266"/>
                  </a:lnTo>
                  <a:lnTo>
                    <a:pt x="205096" y="103795"/>
                  </a:lnTo>
                  <a:lnTo>
                    <a:pt x="211141" y="112901"/>
                  </a:lnTo>
                  <a:lnTo>
                    <a:pt x="212903" y="118896"/>
                  </a:lnTo>
                  <a:lnTo>
                    <a:pt x="212381" y="121883"/>
                  </a:lnTo>
                  <a:lnTo>
                    <a:pt x="209155" y="127849"/>
                  </a:lnTo>
                  <a:lnTo>
                    <a:pt x="204413" y="133808"/>
                  </a:lnTo>
                  <a:lnTo>
                    <a:pt x="201761" y="136786"/>
                  </a:lnTo>
                  <a:lnTo>
                    <a:pt x="199990" y="139763"/>
                  </a:lnTo>
                  <a:lnTo>
                    <a:pt x="198025" y="145718"/>
                  </a:lnTo>
                  <a:lnTo>
                    <a:pt x="195516" y="147702"/>
                  </a:lnTo>
                  <a:lnTo>
                    <a:pt x="191860" y="149025"/>
                  </a:lnTo>
                  <a:lnTo>
                    <a:pt x="187438" y="149907"/>
                  </a:lnTo>
                  <a:lnTo>
                    <a:pt x="183498" y="151487"/>
                  </a:lnTo>
                  <a:lnTo>
                    <a:pt x="179879" y="153533"/>
                  </a:lnTo>
                  <a:lnTo>
                    <a:pt x="176474" y="155889"/>
                  </a:lnTo>
                  <a:lnTo>
                    <a:pt x="172220" y="158452"/>
                  </a:lnTo>
                  <a:lnTo>
                    <a:pt x="167399" y="161153"/>
                  </a:lnTo>
                  <a:lnTo>
                    <a:pt x="156751" y="166799"/>
                  </a:lnTo>
                  <a:lnTo>
                    <a:pt x="145404" y="172616"/>
                  </a:lnTo>
                  <a:lnTo>
                    <a:pt x="138608" y="175556"/>
                  </a:lnTo>
                  <a:lnTo>
                    <a:pt x="131100" y="178509"/>
                  </a:lnTo>
                  <a:lnTo>
                    <a:pt x="123119" y="181469"/>
                  </a:lnTo>
                  <a:lnTo>
                    <a:pt x="115814" y="183443"/>
                  </a:lnTo>
                  <a:lnTo>
                    <a:pt x="108959" y="184759"/>
                  </a:lnTo>
                  <a:lnTo>
                    <a:pt x="102405" y="185635"/>
                  </a:lnTo>
                  <a:lnTo>
                    <a:pt x="96052" y="187213"/>
                  </a:lnTo>
                  <a:lnTo>
                    <a:pt x="89832" y="189256"/>
                  </a:lnTo>
                  <a:lnTo>
                    <a:pt x="71438" y="1963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97"/>
            <p:cNvSpPr/>
            <p:nvPr/>
          </p:nvSpPr>
          <p:spPr>
            <a:xfrm>
              <a:off x="4572000" y="4304109"/>
              <a:ext cx="8930" cy="116087"/>
            </a:xfrm>
            <a:custGeom>
              <a:avLst/>
              <a:gdLst/>
              <a:ahLst/>
              <a:cxnLst/>
              <a:rect l="0" t="0" r="0" b="0"/>
              <a:pathLst>
                <a:path w="8930" h="116087">
                  <a:moveTo>
                    <a:pt x="8929" y="0"/>
                  </a:moveTo>
                  <a:lnTo>
                    <a:pt x="8929" y="21250"/>
                  </a:lnTo>
                  <a:lnTo>
                    <a:pt x="7937" y="24088"/>
                  </a:lnTo>
                  <a:lnTo>
                    <a:pt x="6284" y="26973"/>
                  </a:lnTo>
                  <a:lnTo>
                    <a:pt x="4189" y="29888"/>
                  </a:lnTo>
                  <a:lnTo>
                    <a:pt x="2792" y="33816"/>
                  </a:lnTo>
                  <a:lnTo>
                    <a:pt x="1861" y="38419"/>
                  </a:lnTo>
                  <a:lnTo>
                    <a:pt x="1241" y="43472"/>
                  </a:lnTo>
                  <a:lnTo>
                    <a:pt x="827" y="47833"/>
                  </a:lnTo>
                  <a:lnTo>
                    <a:pt x="551" y="51732"/>
                  </a:lnTo>
                  <a:lnTo>
                    <a:pt x="367" y="55324"/>
                  </a:lnTo>
                  <a:lnTo>
                    <a:pt x="163" y="61960"/>
                  </a:lnTo>
                  <a:lnTo>
                    <a:pt x="32" y="79047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98"/>
            <p:cNvSpPr/>
            <p:nvPr/>
          </p:nvSpPr>
          <p:spPr>
            <a:xfrm>
              <a:off x="4589859" y="4116585"/>
              <a:ext cx="1" cy="26791"/>
            </a:xfrm>
            <a:custGeom>
              <a:avLst/>
              <a:gdLst/>
              <a:ahLst/>
              <a:cxnLst/>
              <a:rect l="0" t="0" r="0" b="0"/>
              <a:pathLst>
                <a:path w="1" h="26791">
                  <a:moveTo>
                    <a:pt x="0" y="0"/>
                  </a:moveTo>
                  <a:lnTo>
                    <a:pt x="0" y="267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99"/>
            <p:cNvSpPr/>
            <p:nvPr/>
          </p:nvSpPr>
          <p:spPr>
            <a:xfrm>
              <a:off x="1348418" y="4875609"/>
              <a:ext cx="348140" cy="436997"/>
            </a:xfrm>
            <a:custGeom>
              <a:avLst/>
              <a:gdLst/>
              <a:ahLst/>
              <a:cxnLst/>
              <a:rect l="0" t="0" r="0" b="0"/>
              <a:pathLst>
                <a:path w="348140" h="436997">
                  <a:moveTo>
                    <a:pt x="35683" y="0"/>
                  </a:moveTo>
                  <a:lnTo>
                    <a:pt x="35683" y="12429"/>
                  </a:lnTo>
                  <a:lnTo>
                    <a:pt x="34691" y="15231"/>
                  </a:lnTo>
                  <a:lnTo>
                    <a:pt x="30943" y="20990"/>
                  </a:lnTo>
                  <a:lnTo>
                    <a:pt x="28615" y="29503"/>
                  </a:lnTo>
                  <a:lnTo>
                    <a:pt x="26589" y="39902"/>
                  </a:lnTo>
                  <a:lnTo>
                    <a:pt x="22381" y="51137"/>
                  </a:lnTo>
                  <a:lnTo>
                    <a:pt x="20862" y="57904"/>
                  </a:lnTo>
                  <a:lnTo>
                    <a:pt x="19849" y="65392"/>
                  </a:lnTo>
                  <a:lnTo>
                    <a:pt x="19174" y="73360"/>
                  </a:lnTo>
                  <a:lnTo>
                    <a:pt x="17732" y="81649"/>
                  </a:lnTo>
                  <a:lnTo>
                    <a:pt x="15778" y="90151"/>
                  </a:lnTo>
                  <a:lnTo>
                    <a:pt x="13483" y="98796"/>
                  </a:lnTo>
                  <a:lnTo>
                    <a:pt x="11954" y="106543"/>
                  </a:lnTo>
                  <a:lnTo>
                    <a:pt x="10934" y="113693"/>
                  </a:lnTo>
                  <a:lnTo>
                    <a:pt x="10254" y="120444"/>
                  </a:lnTo>
                  <a:lnTo>
                    <a:pt x="8808" y="128913"/>
                  </a:lnTo>
                  <a:lnTo>
                    <a:pt x="6853" y="138528"/>
                  </a:lnTo>
                  <a:lnTo>
                    <a:pt x="4557" y="148907"/>
                  </a:lnTo>
                  <a:lnTo>
                    <a:pt x="3026" y="158802"/>
                  </a:lnTo>
                  <a:lnTo>
                    <a:pt x="2005" y="168376"/>
                  </a:lnTo>
                  <a:lnTo>
                    <a:pt x="1325" y="177735"/>
                  </a:lnTo>
                  <a:lnTo>
                    <a:pt x="871" y="186951"/>
                  </a:lnTo>
                  <a:lnTo>
                    <a:pt x="368" y="205128"/>
                  </a:lnTo>
                  <a:lnTo>
                    <a:pt x="0" y="263679"/>
                  </a:lnTo>
                  <a:lnTo>
                    <a:pt x="980" y="274012"/>
                  </a:lnTo>
                  <a:lnTo>
                    <a:pt x="2626" y="283878"/>
                  </a:lnTo>
                  <a:lnTo>
                    <a:pt x="4715" y="293431"/>
                  </a:lnTo>
                  <a:lnTo>
                    <a:pt x="6108" y="301785"/>
                  </a:lnTo>
                  <a:lnTo>
                    <a:pt x="7037" y="309339"/>
                  </a:lnTo>
                  <a:lnTo>
                    <a:pt x="7656" y="316358"/>
                  </a:lnTo>
                  <a:lnTo>
                    <a:pt x="9061" y="324015"/>
                  </a:lnTo>
                  <a:lnTo>
                    <a:pt x="10990" y="332096"/>
                  </a:lnTo>
                  <a:lnTo>
                    <a:pt x="13268" y="340460"/>
                  </a:lnTo>
                  <a:lnTo>
                    <a:pt x="16771" y="348020"/>
                  </a:lnTo>
                  <a:lnTo>
                    <a:pt x="21090" y="355044"/>
                  </a:lnTo>
                  <a:lnTo>
                    <a:pt x="30190" y="368141"/>
                  </a:lnTo>
                  <a:lnTo>
                    <a:pt x="37541" y="380577"/>
                  </a:lnTo>
                  <a:lnTo>
                    <a:pt x="42875" y="385679"/>
                  </a:lnTo>
                  <a:lnTo>
                    <a:pt x="49407" y="390072"/>
                  </a:lnTo>
                  <a:lnTo>
                    <a:pt x="56739" y="393994"/>
                  </a:lnTo>
                  <a:lnTo>
                    <a:pt x="63611" y="398592"/>
                  </a:lnTo>
                  <a:lnTo>
                    <a:pt x="70177" y="403642"/>
                  </a:lnTo>
                  <a:lnTo>
                    <a:pt x="76538" y="408993"/>
                  </a:lnTo>
                  <a:lnTo>
                    <a:pt x="82764" y="413553"/>
                  </a:lnTo>
                  <a:lnTo>
                    <a:pt x="88898" y="417584"/>
                  </a:lnTo>
                  <a:lnTo>
                    <a:pt x="94972" y="421264"/>
                  </a:lnTo>
                  <a:lnTo>
                    <a:pt x="101998" y="424710"/>
                  </a:lnTo>
                  <a:lnTo>
                    <a:pt x="109659" y="427999"/>
                  </a:lnTo>
                  <a:lnTo>
                    <a:pt x="117742" y="431184"/>
                  </a:lnTo>
                  <a:lnTo>
                    <a:pt x="126108" y="433308"/>
                  </a:lnTo>
                  <a:lnTo>
                    <a:pt x="134662" y="434723"/>
                  </a:lnTo>
                  <a:lnTo>
                    <a:pt x="143341" y="435667"/>
                  </a:lnTo>
                  <a:lnTo>
                    <a:pt x="152103" y="436296"/>
                  </a:lnTo>
                  <a:lnTo>
                    <a:pt x="160922" y="436715"/>
                  </a:lnTo>
                  <a:lnTo>
                    <a:pt x="169777" y="436996"/>
                  </a:lnTo>
                  <a:lnTo>
                    <a:pt x="177665" y="436190"/>
                  </a:lnTo>
                  <a:lnTo>
                    <a:pt x="184908" y="434660"/>
                  </a:lnTo>
                  <a:lnTo>
                    <a:pt x="199240" y="430315"/>
                  </a:lnTo>
                  <a:lnTo>
                    <a:pt x="215531" y="425077"/>
                  </a:lnTo>
                  <a:lnTo>
                    <a:pt x="223050" y="422291"/>
                  </a:lnTo>
                  <a:lnTo>
                    <a:pt x="230048" y="419441"/>
                  </a:lnTo>
                  <a:lnTo>
                    <a:pt x="236697" y="416549"/>
                  </a:lnTo>
                  <a:lnTo>
                    <a:pt x="246731" y="410691"/>
                  </a:lnTo>
                  <a:lnTo>
                    <a:pt x="255490" y="403787"/>
                  </a:lnTo>
                  <a:lnTo>
                    <a:pt x="265997" y="394104"/>
                  </a:lnTo>
                  <a:lnTo>
                    <a:pt x="274636" y="383186"/>
                  </a:lnTo>
                  <a:lnTo>
                    <a:pt x="281783" y="371719"/>
                  </a:lnTo>
                  <a:lnTo>
                    <a:pt x="288266" y="360008"/>
                  </a:lnTo>
                  <a:lnTo>
                    <a:pt x="297495" y="346999"/>
                  </a:lnTo>
                  <a:lnTo>
                    <a:pt x="299521" y="342458"/>
                  </a:lnTo>
                  <a:lnTo>
                    <a:pt x="301772" y="332120"/>
                  </a:lnTo>
                  <a:lnTo>
                    <a:pt x="303040" y="319884"/>
                  </a:lnTo>
                  <a:lnTo>
                    <a:pt x="303337" y="310512"/>
                  </a:lnTo>
                  <a:lnTo>
                    <a:pt x="303416" y="305234"/>
                  </a:lnTo>
                  <a:lnTo>
                    <a:pt x="302476" y="300724"/>
                  </a:lnTo>
                  <a:lnTo>
                    <a:pt x="297406" y="289635"/>
                  </a:lnTo>
                  <a:lnTo>
                    <a:pt x="295871" y="283178"/>
                  </a:lnTo>
                  <a:lnTo>
                    <a:pt x="293478" y="280067"/>
                  </a:lnTo>
                  <a:lnTo>
                    <a:pt x="285527" y="273964"/>
                  </a:lnTo>
                  <a:lnTo>
                    <a:pt x="278024" y="265298"/>
                  </a:lnTo>
                  <a:lnTo>
                    <a:pt x="274634" y="260209"/>
                  </a:lnTo>
                  <a:lnTo>
                    <a:pt x="265576" y="251909"/>
                  </a:lnTo>
                  <a:lnTo>
                    <a:pt x="260383" y="248307"/>
                  </a:lnTo>
                  <a:lnTo>
                    <a:pt x="254936" y="245905"/>
                  </a:lnTo>
                  <a:lnTo>
                    <a:pt x="249321" y="244304"/>
                  </a:lnTo>
                  <a:lnTo>
                    <a:pt x="243592" y="243237"/>
                  </a:lnTo>
                  <a:lnTo>
                    <a:pt x="237789" y="241532"/>
                  </a:lnTo>
                  <a:lnTo>
                    <a:pt x="231936" y="239404"/>
                  </a:lnTo>
                  <a:lnTo>
                    <a:pt x="226050" y="236994"/>
                  </a:lnTo>
                  <a:lnTo>
                    <a:pt x="220141" y="235386"/>
                  </a:lnTo>
                  <a:lnTo>
                    <a:pt x="214218" y="234315"/>
                  </a:lnTo>
                  <a:lnTo>
                    <a:pt x="208284" y="233600"/>
                  </a:lnTo>
                  <a:lnTo>
                    <a:pt x="202344" y="232132"/>
                  </a:lnTo>
                  <a:lnTo>
                    <a:pt x="196400" y="230161"/>
                  </a:lnTo>
                  <a:lnTo>
                    <a:pt x="190453" y="227855"/>
                  </a:lnTo>
                  <a:lnTo>
                    <a:pt x="184503" y="226317"/>
                  </a:lnTo>
                  <a:lnTo>
                    <a:pt x="178553" y="225292"/>
                  </a:lnTo>
                  <a:lnTo>
                    <a:pt x="172602" y="224609"/>
                  </a:lnTo>
                  <a:lnTo>
                    <a:pt x="163343" y="223850"/>
                  </a:lnTo>
                  <a:lnTo>
                    <a:pt x="154055" y="223362"/>
                  </a:lnTo>
                  <a:lnTo>
                    <a:pt x="144281" y="223253"/>
                  </a:lnTo>
                  <a:lnTo>
                    <a:pt x="155395" y="223243"/>
                  </a:lnTo>
                  <a:lnTo>
                    <a:pt x="158155" y="222251"/>
                  </a:lnTo>
                  <a:lnTo>
                    <a:pt x="163868" y="218502"/>
                  </a:lnTo>
                  <a:lnTo>
                    <a:pt x="172360" y="216175"/>
                  </a:lnTo>
                  <a:lnTo>
                    <a:pt x="182749" y="215140"/>
                  </a:lnTo>
                  <a:lnTo>
                    <a:pt x="188297" y="214864"/>
                  </a:lnTo>
                  <a:lnTo>
                    <a:pt x="199754" y="214557"/>
                  </a:lnTo>
                  <a:lnTo>
                    <a:pt x="211460" y="214421"/>
                  </a:lnTo>
                  <a:lnTo>
                    <a:pt x="218352" y="213393"/>
                  </a:lnTo>
                  <a:lnTo>
                    <a:pt x="225923" y="211715"/>
                  </a:lnTo>
                  <a:lnTo>
                    <a:pt x="233947" y="209604"/>
                  </a:lnTo>
                  <a:lnTo>
                    <a:pt x="242273" y="208197"/>
                  </a:lnTo>
                  <a:lnTo>
                    <a:pt x="250801" y="207259"/>
                  </a:lnTo>
                  <a:lnTo>
                    <a:pt x="259462" y="206634"/>
                  </a:lnTo>
                  <a:lnTo>
                    <a:pt x="268213" y="205225"/>
                  </a:lnTo>
                  <a:lnTo>
                    <a:pt x="277023" y="203293"/>
                  </a:lnTo>
                  <a:lnTo>
                    <a:pt x="285873" y="201013"/>
                  </a:lnTo>
                  <a:lnTo>
                    <a:pt x="293758" y="198501"/>
                  </a:lnTo>
                  <a:lnTo>
                    <a:pt x="300998" y="195834"/>
                  </a:lnTo>
                  <a:lnTo>
                    <a:pt x="307810" y="193064"/>
                  </a:lnTo>
                  <a:lnTo>
                    <a:pt x="313343" y="189233"/>
                  </a:lnTo>
                  <a:lnTo>
                    <a:pt x="322137" y="179684"/>
                  </a:lnTo>
                  <a:lnTo>
                    <a:pt x="331999" y="171471"/>
                  </a:lnTo>
                  <a:lnTo>
                    <a:pt x="337407" y="167893"/>
                  </a:lnTo>
                  <a:lnTo>
                    <a:pt x="341012" y="163522"/>
                  </a:lnTo>
                  <a:lnTo>
                    <a:pt x="343415" y="158624"/>
                  </a:lnTo>
                  <a:lnTo>
                    <a:pt x="346086" y="148882"/>
                  </a:lnTo>
                  <a:lnTo>
                    <a:pt x="347589" y="136828"/>
                  </a:lnTo>
                  <a:lnTo>
                    <a:pt x="347941" y="126627"/>
                  </a:lnTo>
                  <a:lnTo>
                    <a:pt x="348139" y="109728"/>
                  </a:lnTo>
                  <a:lnTo>
                    <a:pt x="347175" y="104902"/>
                  </a:lnTo>
                  <a:lnTo>
                    <a:pt x="341077" y="92377"/>
                  </a:lnTo>
                  <a:lnTo>
                    <a:pt x="335786" y="82067"/>
                  </a:lnTo>
                  <a:lnTo>
                    <a:pt x="327481" y="73516"/>
                  </a:lnTo>
                  <a:lnTo>
                    <a:pt x="317176" y="66408"/>
                  </a:lnTo>
                  <a:lnTo>
                    <a:pt x="311650" y="63124"/>
                  </a:lnTo>
                  <a:lnTo>
                    <a:pt x="305981" y="59942"/>
                  </a:lnTo>
                  <a:lnTo>
                    <a:pt x="294391" y="53761"/>
                  </a:lnTo>
                  <a:lnTo>
                    <a:pt x="288522" y="50723"/>
                  </a:lnTo>
                  <a:lnTo>
                    <a:pt x="281633" y="47706"/>
                  </a:lnTo>
                  <a:lnTo>
                    <a:pt x="274064" y="44703"/>
                  </a:lnTo>
                  <a:lnTo>
                    <a:pt x="266041" y="41708"/>
                  </a:lnTo>
                  <a:lnTo>
                    <a:pt x="257716" y="39711"/>
                  </a:lnTo>
                  <a:lnTo>
                    <a:pt x="249189" y="38380"/>
                  </a:lnTo>
                  <a:lnTo>
                    <a:pt x="240528" y="37493"/>
                  </a:lnTo>
                  <a:lnTo>
                    <a:pt x="232770" y="36902"/>
                  </a:lnTo>
                  <a:lnTo>
                    <a:pt x="225614" y="36507"/>
                  </a:lnTo>
                  <a:lnTo>
                    <a:pt x="218858" y="36245"/>
                  </a:lnTo>
                  <a:lnTo>
                    <a:pt x="195129" y="35874"/>
                  </a:lnTo>
                  <a:lnTo>
                    <a:pt x="155155" y="35732"/>
                  </a:lnTo>
                  <a:lnTo>
                    <a:pt x="150058" y="36720"/>
                  </a:lnTo>
                  <a:lnTo>
                    <a:pt x="138143" y="41858"/>
                  </a:lnTo>
                  <a:lnTo>
                    <a:pt x="127874" y="44097"/>
                  </a:lnTo>
                  <a:lnTo>
                    <a:pt x="124980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400"/>
            <p:cNvSpPr/>
            <p:nvPr/>
          </p:nvSpPr>
          <p:spPr>
            <a:xfrm>
              <a:off x="1920408" y="4929187"/>
              <a:ext cx="133421" cy="669728"/>
            </a:xfrm>
            <a:custGeom>
              <a:avLst/>
              <a:gdLst/>
              <a:ahLst/>
              <a:cxnLst/>
              <a:rect l="0" t="0" r="0" b="0"/>
              <a:pathLst>
                <a:path w="133421" h="669728">
                  <a:moveTo>
                    <a:pt x="133420" y="0"/>
                  </a:moveTo>
                  <a:lnTo>
                    <a:pt x="128679" y="0"/>
                  </a:lnTo>
                  <a:lnTo>
                    <a:pt x="127283" y="1984"/>
                  </a:lnTo>
                  <a:lnTo>
                    <a:pt x="124325" y="13266"/>
                  </a:lnTo>
                  <a:lnTo>
                    <a:pt x="122396" y="16781"/>
                  </a:lnTo>
                  <a:lnTo>
                    <a:pt x="120117" y="20117"/>
                  </a:lnTo>
                  <a:lnTo>
                    <a:pt x="117606" y="25318"/>
                  </a:lnTo>
                  <a:lnTo>
                    <a:pt x="114940" y="31761"/>
                  </a:lnTo>
                  <a:lnTo>
                    <a:pt x="112170" y="39033"/>
                  </a:lnTo>
                  <a:lnTo>
                    <a:pt x="108339" y="45866"/>
                  </a:lnTo>
                  <a:lnTo>
                    <a:pt x="103801" y="52406"/>
                  </a:lnTo>
                  <a:lnTo>
                    <a:pt x="98791" y="58750"/>
                  </a:lnTo>
                  <a:lnTo>
                    <a:pt x="94459" y="64963"/>
                  </a:lnTo>
                  <a:lnTo>
                    <a:pt x="90579" y="71090"/>
                  </a:lnTo>
                  <a:lnTo>
                    <a:pt x="87000" y="77159"/>
                  </a:lnTo>
                  <a:lnTo>
                    <a:pt x="77731" y="91840"/>
                  </a:lnTo>
                  <a:lnTo>
                    <a:pt x="72481" y="99922"/>
                  </a:lnTo>
                  <a:lnTo>
                    <a:pt x="67990" y="108287"/>
                  </a:lnTo>
                  <a:lnTo>
                    <a:pt x="64003" y="116839"/>
                  </a:lnTo>
                  <a:lnTo>
                    <a:pt x="60353" y="125518"/>
                  </a:lnTo>
                  <a:lnTo>
                    <a:pt x="55935" y="135272"/>
                  </a:lnTo>
                  <a:lnTo>
                    <a:pt x="45734" y="156694"/>
                  </a:lnTo>
                  <a:lnTo>
                    <a:pt x="41229" y="166970"/>
                  </a:lnTo>
                  <a:lnTo>
                    <a:pt x="37232" y="176798"/>
                  </a:lnTo>
                  <a:lnTo>
                    <a:pt x="33576" y="186326"/>
                  </a:lnTo>
                  <a:lnTo>
                    <a:pt x="30146" y="196647"/>
                  </a:lnTo>
                  <a:lnTo>
                    <a:pt x="26868" y="207496"/>
                  </a:lnTo>
                  <a:lnTo>
                    <a:pt x="20579" y="230135"/>
                  </a:lnTo>
                  <a:lnTo>
                    <a:pt x="14476" y="253426"/>
                  </a:lnTo>
                  <a:lnTo>
                    <a:pt x="8457" y="279652"/>
                  </a:lnTo>
                  <a:lnTo>
                    <a:pt x="5463" y="293591"/>
                  </a:lnTo>
                  <a:lnTo>
                    <a:pt x="3467" y="306852"/>
                  </a:lnTo>
                  <a:lnTo>
                    <a:pt x="2136" y="319661"/>
                  </a:lnTo>
                  <a:lnTo>
                    <a:pt x="1249" y="332170"/>
                  </a:lnTo>
                  <a:lnTo>
                    <a:pt x="657" y="345470"/>
                  </a:lnTo>
                  <a:lnTo>
                    <a:pt x="0" y="373477"/>
                  </a:lnTo>
                  <a:lnTo>
                    <a:pt x="817" y="387891"/>
                  </a:lnTo>
                  <a:lnTo>
                    <a:pt x="2354" y="402461"/>
                  </a:lnTo>
                  <a:lnTo>
                    <a:pt x="4371" y="417136"/>
                  </a:lnTo>
                  <a:lnTo>
                    <a:pt x="9257" y="446670"/>
                  </a:lnTo>
                  <a:lnTo>
                    <a:pt x="20479" y="506052"/>
                  </a:lnTo>
                  <a:lnTo>
                    <a:pt x="24391" y="519931"/>
                  </a:lnTo>
                  <a:lnTo>
                    <a:pt x="28984" y="533151"/>
                  </a:lnTo>
                  <a:lnTo>
                    <a:pt x="34031" y="545935"/>
                  </a:lnTo>
                  <a:lnTo>
                    <a:pt x="40371" y="559417"/>
                  </a:lnTo>
                  <a:lnTo>
                    <a:pt x="47575" y="573367"/>
                  </a:lnTo>
                  <a:lnTo>
                    <a:pt x="62524" y="601103"/>
                  </a:lnTo>
                  <a:lnTo>
                    <a:pt x="97701" y="6697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401"/>
            <p:cNvSpPr/>
            <p:nvPr/>
          </p:nvSpPr>
          <p:spPr>
            <a:xfrm>
              <a:off x="2223492" y="4975278"/>
              <a:ext cx="303610" cy="409324"/>
            </a:xfrm>
            <a:custGeom>
              <a:avLst/>
              <a:gdLst/>
              <a:ahLst/>
              <a:cxnLst/>
              <a:rect l="0" t="0" r="0" b="0"/>
              <a:pathLst>
                <a:path w="303610" h="409324">
                  <a:moveTo>
                    <a:pt x="0" y="409323"/>
                  </a:moveTo>
                  <a:lnTo>
                    <a:pt x="4740" y="409323"/>
                  </a:lnTo>
                  <a:lnTo>
                    <a:pt x="6137" y="408331"/>
                  </a:lnTo>
                  <a:lnTo>
                    <a:pt x="7067" y="406677"/>
                  </a:lnTo>
                  <a:lnTo>
                    <a:pt x="7688" y="404583"/>
                  </a:lnTo>
                  <a:lnTo>
                    <a:pt x="11023" y="399609"/>
                  </a:lnTo>
                  <a:lnTo>
                    <a:pt x="15813" y="393100"/>
                  </a:lnTo>
                  <a:lnTo>
                    <a:pt x="21249" y="383592"/>
                  </a:lnTo>
                  <a:lnTo>
                    <a:pt x="29618" y="372752"/>
                  </a:lnTo>
                  <a:lnTo>
                    <a:pt x="38960" y="361319"/>
                  </a:lnTo>
                  <a:lnTo>
                    <a:pt x="46420" y="349624"/>
                  </a:lnTo>
                  <a:lnTo>
                    <a:pt x="55688" y="337811"/>
                  </a:lnTo>
                  <a:lnTo>
                    <a:pt x="60938" y="331882"/>
                  </a:lnTo>
                  <a:lnTo>
                    <a:pt x="65430" y="324953"/>
                  </a:lnTo>
                  <a:lnTo>
                    <a:pt x="69417" y="317358"/>
                  </a:lnTo>
                  <a:lnTo>
                    <a:pt x="73067" y="309318"/>
                  </a:lnTo>
                  <a:lnTo>
                    <a:pt x="76492" y="300981"/>
                  </a:lnTo>
                  <a:lnTo>
                    <a:pt x="79768" y="292446"/>
                  </a:lnTo>
                  <a:lnTo>
                    <a:pt x="82944" y="283780"/>
                  </a:lnTo>
                  <a:lnTo>
                    <a:pt x="87046" y="275026"/>
                  </a:lnTo>
                  <a:lnTo>
                    <a:pt x="91765" y="266214"/>
                  </a:lnTo>
                  <a:lnTo>
                    <a:pt x="96895" y="257362"/>
                  </a:lnTo>
                  <a:lnTo>
                    <a:pt x="101308" y="248484"/>
                  </a:lnTo>
                  <a:lnTo>
                    <a:pt x="105241" y="239590"/>
                  </a:lnTo>
                  <a:lnTo>
                    <a:pt x="108856" y="230683"/>
                  </a:lnTo>
                  <a:lnTo>
                    <a:pt x="112258" y="221769"/>
                  </a:lnTo>
                  <a:lnTo>
                    <a:pt x="118684" y="203927"/>
                  </a:lnTo>
                  <a:lnTo>
                    <a:pt x="145842" y="123573"/>
                  </a:lnTo>
                  <a:lnTo>
                    <a:pt x="148821" y="115635"/>
                  </a:lnTo>
                  <a:lnTo>
                    <a:pt x="151800" y="108359"/>
                  </a:lnTo>
                  <a:lnTo>
                    <a:pt x="154778" y="101524"/>
                  </a:lnTo>
                  <a:lnTo>
                    <a:pt x="160733" y="88638"/>
                  </a:lnTo>
                  <a:lnTo>
                    <a:pt x="172640" y="64196"/>
                  </a:lnTo>
                  <a:lnTo>
                    <a:pt x="175947" y="52205"/>
                  </a:lnTo>
                  <a:lnTo>
                    <a:pt x="178410" y="40260"/>
                  </a:lnTo>
                  <a:lnTo>
                    <a:pt x="182811" y="28337"/>
                  </a:lnTo>
                  <a:lnTo>
                    <a:pt x="188075" y="19069"/>
                  </a:lnTo>
                  <a:lnTo>
                    <a:pt x="194798" y="9775"/>
                  </a:lnTo>
                  <a:lnTo>
                    <a:pt x="195717" y="5858"/>
                  </a:lnTo>
                  <a:lnTo>
                    <a:pt x="195962" y="3424"/>
                  </a:lnTo>
                  <a:lnTo>
                    <a:pt x="197118" y="1802"/>
                  </a:lnTo>
                  <a:lnTo>
                    <a:pt x="198881" y="720"/>
                  </a:lnTo>
                  <a:lnTo>
                    <a:pt x="201048" y="0"/>
                  </a:lnTo>
                  <a:lnTo>
                    <a:pt x="202493" y="511"/>
                  </a:lnTo>
                  <a:lnTo>
                    <a:pt x="203456" y="1844"/>
                  </a:lnTo>
                  <a:lnTo>
                    <a:pt x="205002" y="6372"/>
                  </a:lnTo>
                  <a:lnTo>
                    <a:pt x="205332" y="17054"/>
                  </a:lnTo>
                  <a:lnTo>
                    <a:pt x="205382" y="71925"/>
                  </a:lnTo>
                  <a:lnTo>
                    <a:pt x="206374" y="80211"/>
                  </a:lnTo>
                  <a:lnTo>
                    <a:pt x="208028" y="88712"/>
                  </a:lnTo>
                  <a:lnTo>
                    <a:pt x="210123" y="97356"/>
                  </a:lnTo>
                  <a:lnTo>
                    <a:pt x="212511" y="106095"/>
                  </a:lnTo>
                  <a:lnTo>
                    <a:pt x="217811" y="123742"/>
                  </a:lnTo>
                  <a:lnTo>
                    <a:pt x="226373" y="150413"/>
                  </a:lnTo>
                  <a:lnTo>
                    <a:pt x="228306" y="159325"/>
                  </a:lnTo>
                  <a:lnTo>
                    <a:pt x="229595" y="168244"/>
                  </a:lnTo>
                  <a:lnTo>
                    <a:pt x="230453" y="177166"/>
                  </a:lnTo>
                  <a:lnTo>
                    <a:pt x="233010" y="186091"/>
                  </a:lnTo>
                  <a:lnTo>
                    <a:pt x="236700" y="195017"/>
                  </a:lnTo>
                  <a:lnTo>
                    <a:pt x="241143" y="203945"/>
                  </a:lnTo>
                  <a:lnTo>
                    <a:pt x="245098" y="213865"/>
                  </a:lnTo>
                  <a:lnTo>
                    <a:pt x="248727" y="224447"/>
                  </a:lnTo>
                  <a:lnTo>
                    <a:pt x="258574" y="255657"/>
                  </a:lnTo>
                  <a:lnTo>
                    <a:pt x="288719" y="346783"/>
                  </a:lnTo>
                  <a:lnTo>
                    <a:pt x="291699" y="354731"/>
                  </a:lnTo>
                  <a:lnTo>
                    <a:pt x="294676" y="362014"/>
                  </a:lnTo>
                  <a:lnTo>
                    <a:pt x="299639" y="374407"/>
                  </a:lnTo>
                  <a:lnTo>
                    <a:pt x="300962" y="379100"/>
                  </a:lnTo>
                  <a:lnTo>
                    <a:pt x="303609" y="3914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402"/>
            <p:cNvSpPr/>
            <p:nvPr/>
          </p:nvSpPr>
          <p:spPr>
            <a:xfrm>
              <a:off x="2366367" y="5188180"/>
              <a:ext cx="160735" cy="17828"/>
            </a:xfrm>
            <a:custGeom>
              <a:avLst/>
              <a:gdLst/>
              <a:ahLst/>
              <a:cxnLst/>
              <a:rect l="0" t="0" r="0" b="0"/>
              <a:pathLst>
                <a:path w="160735" h="17828">
                  <a:moveTo>
                    <a:pt x="0" y="8898"/>
                  </a:moveTo>
                  <a:lnTo>
                    <a:pt x="4740" y="4158"/>
                  </a:lnTo>
                  <a:lnTo>
                    <a:pt x="7129" y="2760"/>
                  </a:lnTo>
                  <a:lnTo>
                    <a:pt x="9713" y="1829"/>
                  </a:lnTo>
                  <a:lnTo>
                    <a:pt x="12428" y="1209"/>
                  </a:lnTo>
                  <a:lnTo>
                    <a:pt x="16223" y="795"/>
                  </a:lnTo>
                  <a:lnTo>
                    <a:pt x="20737" y="519"/>
                  </a:lnTo>
                  <a:lnTo>
                    <a:pt x="31044" y="213"/>
                  </a:lnTo>
                  <a:lnTo>
                    <a:pt x="59699" y="0"/>
                  </a:lnTo>
                  <a:lnTo>
                    <a:pt x="66588" y="982"/>
                  </a:lnTo>
                  <a:lnTo>
                    <a:pt x="74158" y="2628"/>
                  </a:lnTo>
                  <a:lnTo>
                    <a:pt x="82181" y="4718"/>
                  </a:lnTo>
                  <a:lnTo>
                    <a:pt x="90506" y="6111"/>
                  </a:lnTo>
                  <a:lnTo>
                    <a:pt x="99032" y="7040"/>
                  </a:lnTo>
                  <a:lnTo>
                    <a:pt x="107693" y="7659"/>
                  </a:lnTo>
                  <a:lnTo>
                    <a:pt x="116444" y="9064"/>
                  </a:lnTo>
                  <a:lnTo>
                    <a:pt x="125254" y="10992"/>
                  </a:lnTo>
                  <a:lnTo>
                    <a:pt x="134104" y="13271"/>
                  </a:lnTo>
                  <a:lnTo>
                    <a:pt x="140997" y="14790"/>
                  </a:lnTo>
                  <a:lnTo>
                    <a:pt x="146584" y="15802"/>
                  </a:lnTo>
                  <a:lnTo>
                    <a:pt x="160734" y="178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03"/>
            <p:cNvSpPr/>
            <p:nvPr/>
          </p:nvSpPr>
          <p:spPr>
            <a:xfrm>
              <a:off x="2794992" y="5107781"/>
              <a:ext cx="17860" cy="214313"/>
            </a:xfrm>
            <a:custGeom>
              <a:avLst/>
              <a:gdLst/>
              <a:ahLst/>
              <a:cxnLst/>
              <a:rect l="0" t="0" r="0" b="0"/>
              <a:pathLst>
                <a:path w="17860" h="214313">
                  <a:moveTo>
                    <a:pt x="17859" y="0"/>
                  </a:moveTo>
                  <a:lnTo>
                    <a:pt x="17859" y="108566"/>
                  </a:lnTo>
                  <a:lnTo>
                    <a:pt x="16867" y="116034"/>
                  </a:lnTo>
                  <a:lnTo>
                    <a:pt x="15213" y="122997"/>
                  </a:lnTo>
                  <a:lnTo>
                    <a:pt x="13118" y="129622"/>
                  </a:lnTo>
                  <a:lnTo>
                    <a:pt x="11722" y="137017"/>
                  </a:lnTo>
                  <a:lnTo>
                    <a:pt x="10791" y="144922"/>
                  </a:lnTo>
                  <a:lnTo>
                    <a:pt x="10171" y="153169"/>
                  </a:lnTo>
                  <a:lnTo>
                    <a:pt x="9757" y="160652"/>
                  </a:lnTo>
                  <a:lnTo>
                    <a:pt x="9297" y="174257"/>
                  </a:lnTo>
                  <a:lnTo>
                    <a:pt x="9038" y="193074"/>
                  </a:lnTo>
                  <a:lnTo>
                    <a:pt x="8010" y="198169"/>
                  </a:lnTo>
                  <a:lnTo>
                    <a:pt x="6332" y="202558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04"/>
            <p:cNvSpPr/>
            <p:nvPr/>
          </p:nvSpPr>
          <p:spPr>
            <a:xfrm>
              <a:off x="2732484" y="5170289"/>
              <a:ext cx="205384" cy="35719"/>
            </a:xfrm>
            <a:custGeom>
              <a:avLst/>
              <a:gdLst/>
              <a:ahLst/>
              <a:cxnLst/>
              <a:rect l="0" t="0" r="0" b="0"/>
              <a:pathLst>
                <a:path w="205384" h="35719">
                  <a:moveTo>
                    <a:pt x="0" y="0"/>
                  </a:moveTo>
                  <a:lnTo>
                    <a:pt x="55542" y="0"/>
                  </a:lnTo>
                  <a:lnTo>
                    <a:pt x="63817" y="991"/>
                  </a:lnTo>
                  <a:lnTo>
                    <a:pt x="72310" y="2645"/>
                  </a:lnTo>
                  <a:lnTo>
                    <a:pt x="80949" y="4740"/>
                  </a:lnTo>
                  <a:lnTo>
                    <a:pt x="89685" y="7129"/>
                  </a:lnTo>
                  <a:lnTo>
                    <a:pt x="117193" y="15231"/>
                  </a:lnTo>
                  <a:lnTo>
                    <a:pt x="138737" y="20990"/>
                  </a:lnTo>
                  <a:lnTo>
                    <a:pt x="149046" y="22923"/>
                  </a:lnTo>
                  <a:lnTo>
                    <a:pt x="158895" y="24212"/>
                  </a:lnTo>
                  <a:lnTo>
                    <a:pt x="168438" y="25071"/>
                  </a:lnTo>
                  <a:lnTo>
                    <a:pt x="176784" y="26636"/>
                  </a:lnTo>
                  <a:lnTo>
                    <a:pt x="184333" y="28670"/>
                  </a:lnTo>
                  <a:lnTo>
                    <a:pt x="205383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05"/>
            <p:cNvSpPr/>
            <p:nvPr/>
          </p:nvSpPr>
          <p:spPr>
            <a:xfrm>
              <a:off x="3054377" y="5089921"/>
              <a:ext cx="196030" cy="383978"/>
            </a:xfrm>
            <a:custGeom>
              <a:avLst/>
              <a:gdLst/>
              <a:ahLst/>
              <a:cxnLst/>
              <a:rect l="0" t="0" r="0" b="0"/>
              <a:pathLst>
                <a:path w="196030" h="383978">
                  <a:moveTo>
                    <a:pt x="196029" y="0"/>
                  </a:moveTo>
                  <a:lnTo>
                    <a:pt x="191288" y="0"/>
                  </a:lnTo>
                  <a:lnTo>
                    <a:pt x="189892" y="992"/>
                  </a:lnTo>
                  <a:lnTo>
                    <a:pt x="188961" y="2646"/>
                  </a:lnTo>
                  <a:lnTo>
                    <a:pt x="188340" y="4740"/>
                  </a:lnTo>
                  <a:lnTo>
                    <a:pt x="186935" y="6137"/>
                  </a:lnTo>
                  <a:lnTo>
                    <a:pt x="185005" y="7068"/>
                  </a:lnTo>
                  <a:lnTo>
                    <a:pt x="180215" y="8103"/>
                  </a:lnTo>
                  <a:lnTo>
                    <a:pt x="174779" y="8562"/>
                  </a:lnTo>
                  <a:lnTo>
                    <a:pt x="166410" y="8767"/>
                  </a:lnTo>
                  <a:lnTo>
                    <a:pt x="161400" y="8821"/>
                  </a:lnTo>
                  <a:lnTo>
                    <a:pt x="157068" y="9849"/>
                  </a:lnTo>
                  <a:lnTo>
                    <a:pt x="153188" y="11527"/>
                  </a:lnTo>
                  <a:lnTo>
                    <a:pt x="149609" y="13638"/>
                  </a:lnTo>
                  <a:lnTo>
                    <a:pt x="145239" y="15045"/>
                  </a:lnTo>
                  <a:lnTo>
                    <a:pt x="140340" y="15983"/>
                  </a:lnTo>
                  <a:lnTo>
                    <a:pt x="135091" y="16609"/>
                  </a:lnTo>
                  <a:lnTo>
                    <a:pt x="130598" y="18018"/>
                  </a:lnTo>
                  <a:lnTo>
                    <a:pt x="126612" y="19950"/>
                  </a:lnTo>
                  <a:lnTo>
                    <a:pt x="122962" y="22230"/>
                  </a:lnTo>
                  <a:lnTo>
                    <a:pt x="118544" y="24742"/>
                  </a:lnTo>
                  <a:lnTo>
                    <a:pt x="108344" y="30179"/>
                  </a:lnTo>
                  <a:lnTo>
                    <a:pt x="91445" y="38818"/>
                  </a:lnTo>
                  <a:lnTo>
                    <a:pt x="85627" y="42746"/>
                  </a:lnTo>
                  <a:lnTo>
                    <a:pt x="79763" y="47349"/>
                  </a:lnTo>
                  <a:lnTo>
                    <a:pt x="73870" y="52402"/>
                  </a:lnTo>
                  <a:lnTo>
                    <a:pt x="67957" y="57755"/>
                  </a:lnTo>
                  <a:lnTo>
                    <a:pt x="56095" y="68995"/>
                  </a:lnTo>
                  <a:lnTo>
                    <a:pt x="51146" y="74770"/>
                  </a:lnTo>
                  <a:lnTo>
                    <a:pt x="46854" y="80605"/>
                  </a:lnTo>
                  <a:lnTo>
                    <a:pt x="43001" y="86478"/>
                  </a:lnTo>
                  <a:lnTo>
                    <a:pt x="38448" y="92379"/>
                  </a:lnTo>
                  <a:lnTo>
                    <a:pt x="33428" y="98297"/>
                  </a:lnTo>
                  <a:lnTo>
                    <a:pt x="28097" y="104227"/>
                  </a:lnTo>
                  <a:lnTo>
                    <a:pt x="23551" y="110164"/>
                  </a:lnTo>
                  <a:lnTo>
                    <a:pt x="19528" y="116107"/>
                  </a:lnTo>
                  <a:lnTo>
                    <a:pt x="15854" y="122053"/>
                  </a:lnTo>
                  <a:lnTo>
                    <a:pt x="13404" y="128994"/>
                  </a:lnTo>
                  <a:lnTo>
                    <a:pt x="11771" y="136598"/>
                  </a:lnTo>
                  <a:lnTo>
                    <a:pt x="10683" y="144643"/>
                  </a:lnTo>
                  <a:lnTo>
                    <a:pt x="8964" y="152984"/>
                  </a:lnTo>
                  <a:lnTo>
                    <a:pt x="6827" y="161521"/>
                  </a:lnTo>
                  <a:lnTo>
                    <a:pt x="4410" y="170188"/>
                  </a:lnTo>
                  <a:lnTo>
                    <a:pt x="2799" y="177951"/>
                  </a:lnTo>
                  <a:lnTo>
                    <a:pt x="1724" y="185110"/>
                  </a:lnTo>
                  <a:lnTo>
                    <a:pt x="1008" y="191868"/>
                  </a:lnTo>
                  <a:lnTo>
                    <a:pt x="531" y="199349"/>
                  </a:lnTo>
                  <a:lnTo>
                    <a:pt x="212" y="207314"/>
                  </a:lnTo>
                  <a:lnTo>
                    <a:pt x="0" y="215599"/>
                  </a:lnTo>
                  <a:lnTo>
                    <a:pt x="851" y="223108"/>
                  </a:lnTo>
                  <a:lnTo>
                    <a:pt x="2410" y="230098"/>
                  </a:lnTo>
                  <a:lnTo>
                    <a:pt x="4442" y="236743"/>
                  </a:lnTo>
                  <a:lnTo>
                    <a:pt x="7781" y="244149"/>
                  </a:lnTo>
                  <a:lnTo>
                    <a:pt x="11991" y="252063"/>
                  </a:lnTo>
                  <a:lnTo>
                    <a:pt x="16783" y="260315"/>
                  </a:lnTo>
                  <a:lnTo>
                    <a:pt x="20969" y="268794"/>
                  </a:lnTo>
                  <a:lnTo>
                    <a:pt x="24752" y="277422"/>
                  </a:lnTo>
                  <a:lnTo>
                    <a:pt x="28266" y="286152"/>
                  </a:lnTo>
                  <a:lnTo>
                    <a:pt x="32593" y="293955"/>
                  </a:lnTo>
                  <a:lnTo>
                    <a:pt x="37462" y="301142"/>
                  </a:lnTo>
                  <a:lnTo>
                    <a:pt x="42693" y="307918"/>
                  </a:lnTo>
                  <a:lnTo>
                    <a:pt x="48164" y="315411"/>
                  </a:lnTo>
                  <a:lnTo>
                    <a:pt x="59535" y="331675"/>
                  </a:lnTo>
                  <a:lnTo>
                    <a:pt x="66338" y="338195"/>
                  </a:lnTo>
                  <a:lnTo>
                    <a:pt x="73849" y="343534"/>
                  </a:lnTo>
                  <a:lnTo>
                    <a:pt x="81834" y="348085"/>
                  </a:lnTo>
                  <a:lnTo>
                    <a:pt x="89141" y="353104"/>
                  </a:lnTo>
                  <a:lnTo>
                    <a:pt x="95997" y="358434"/>
                  </a:lnTo>
                  <a:lnTo>
                    <a:pt x="102552" y="363972"/>
                  </a:lnTo>
                  <a:lnTo>
                    <a:pt x="108906" y="368655"/>
                  </a:lnTo>
                  <a:lnTo>
                    <a:pt x="115126" y="372771"/>
                  </a:lnTo>
                  <a:lnTo>
                    <a:pt x="121258" y="376506"/>
                  </a:lnTo>
                  <a:lnTo>
                    <a:pt x="126338" y="378997"/>
                  </a:lnTo>
                  <a:lnTo>
                    <a:pt x="130716" y="380657"/>
                  </a:lnTo>
                  <a:lnTo>
                    <a:pt x="142451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06"/>
            <p:cNvSpPr/>
            <p:nvPr/>
          </p:nvSpPr>
          <p:spPr>
            <a:xfrm>
              <a:off x="3420070" y="4929187"/>
              <a:ext cx="194567" cy="625079"/>
            </a:xfrm>
            <a:custGeom>
              <a:avLst/>
              <a:gdLst/>
              <a:ahLst/>
              <a:cxnLst/>
              <a:rect l="0" t="0" r="0" b="0"/>
              <a:pathLst>
                <a:path w="194567" h="625079">
                  <a:moveTo>
                    <a:pt x="44648" y="0"/>
                  </a:moveTo>
                  <a:lnTo>
                    <a:pt x="70379" y="25731"/>
                  </a:lnTo>
                  <a:lnTo>
                    <a:pt x="75693" y="32037"/>
                  </a:lnTo>
                  <a:lnTo>
                    <a:pt x="81219" y="39218"/>
                  </a:lnTo>
                  <a:lnTo>
                    <a:pt x="86888" y="46981"/>
                  </a:lnTo>
                  <a:lnTo>
                    <a:pt x="98479" y="63545"/>
                  </a:lnTo>
                  <a:lnTo>
                    <a:pt x="104348" y="72129"/>
                  </a:lnTo>
                  <a:lnTo>
                    <a:pt x="110245" y="81820"/>
                  </a:lnTo>
                  <a:lnTo>
                    <a:pt x="116161" y="92250"/>
                  </a:lnTo>
                  <a:lnTo>
                    <a:pt x="128025" y="114422"/>
                  </a:lnTo>
                  <a:lnTo>
                    <a:pt x="139913" y="137505"/>
                  </a:lnTo>
                  <a:lnTo>
                    <a:pt x="144869" y="150209"/>
                  </a:lnTo>
                  <a:lnTo>
                    <a:pt x="149165" y="163639"/>
                  </a:lnTo>
                  <a:lnTo>
                    <a:pt x="153021" y="177554"/>
                  </a:lnTo>
                  <a:lnTo>
                    <a:pt x="157577" y="190799"/>
                  </a:lnTo>
                  <a:lnTo>
                    <a:pt x="162598" y="203597"/>
                  </a:lnTo>
                  <a:lnTo>
                    <a:pt x="167929" y="216099"/>
                  </a:lnTo>
                  <a:lnTo>
                    <a:pt x="172476" y="229394"/>
                  </a:lnTo>
                  <a:lnTo>
                    <a:pt x="176500" y="243218"/>
                  </a:lnTo>
                  <a:lnTo>
                    <a:pt x="190086" y="296310"/>
                  </a:lnTo>
                  <a:lnTo>
                    <a:pt x="192208" y="308665"/>
                  </a:lnTo>
                  <a:lnTo>
                    <a:pt x="193623" y="320870"/>
                  </a:lnTo>
                  <a:lnTo>
                    <a:pt x="194566" y="332976"/>
                  </a:lnTo>
                  <a:lnTo>
                    <a:pt x="194203" y="345015"/>
                  </a:lnTo>
                  <a:lnTo>
                    <a:pt x="192968" y="357010"/>
                  </a:lnTo>
                  <a:lnTo>
                    <a:pt x="191153" y="368975"/>
                  </a:lnTo>
                  <a:lnTo>
                    <a:pt x="189943" y="379929"/>
                  </a:lnTo>
                  <a:lnTo>
                    <a:pt x="189137" y="390208"/>
                  </a:lnTo>
                  <a:lnTo>
                    <a:pt x="188598" y="400037"/>
                  </a:lnTo>
                  <a:lnTo>
                    <a:pt x="182709" y="418896"/>
                  </a:lnTo>
                  <a:lnTo>
                    <a:pt x="178361" y="428092"/>
                  </a:lnTo>
                  <a:lnTo>
                    <a:pt x="174469" y="437199"/>
                  </a:lnTo>
                  <a:lnTo>
                    <a:pt x="170883" y="446247"/>
                  </a:lnTo>
                  <a:lnTo>
                    <a:pt x="167500" y="455256"/>
                  </a:lnTo>
                  <a:lnTo>
                    <a:pt x="163260" y="463246"/>
                  </a:lnTo>
                  <a:lnTo>
                    <a:pt x="158449" y="470558"/>
                  </a:lnTo>
                  <a:lnTo>
                    <a:pt x="153258" y="477416"/>
                  </a:lnTo>
                  <a:lnTo>
                    <a:pt x="142198" y="492974"/>
                  </a:lnTo>
                  <a:lnTo>
                    <a:pt x="136470" y="501290"/>
                  </a:lnTo>
                  <a:lnTo>
                    <a:pt x="130667" y="508818"/>
                  </a:lnTo>
                  <a:lnTo>
                    <a:pt x="124815" y="515822"/>
                  </a:lnTo>
                  <a:lnTo>
                    <a:pt x="118928" y="522475"/>
                  </a:lnTo>
                  <a:lnTo>
                    <a:pt x="107096" y="535159"/>
                  </a:lnTo>
                  <a:lnTo>
                    <a:pt x="101163" y="541320"/>
                  </a:lnTo>
                  <a:lnTo>
                    <a:pt x="94231" y="547411"/>
                  </a:lnTo>
                  <a:lnTo>
                    <a:pt x="86633" y="553456"/>
                  </a:lnTo>
                  <a:lnTo>
                    <a:pt x="78591" y="559471"/>
                  </a:lnTo>
                  <a:lnTo>
                    <a:pt x="71246" y="565465"/>
                  </a:lnTo>
                  <a:lnTo>
                    <a:pt x="64364" y="571445"/>
                  </a:lnTo>
                  <a:lnTo>
                    <a:pt x="57792" y="577417"/>
                  </a:lnTo>
                  <a:lnTo>
                    <a:pt x="45198" y="589343"/>
                  </a:lnTo>
                  <a:lnTo>
                    <a:pt x="39062" y="595302"/>
                  </a:lnTo>
                  <a:lnTo>
                    <a:pt x="32986" y="600266"/>
                  </a:lnTo>
                  <a:lnTo>
                    <a:pt x="26952" y="604568"/>
                  </a:lnTo>
                  <a:lnTo>
                    <a:pt x="20944" y="608428"/>
                  </a:lnTo>
                  <a:lnTo>
                    <a:pt x="15947" y="611994"/>
                  </a:lnTo>
                  <a:lnTo>
                    <a:pt x="11624" y="615363"/>
                  </a:lnTo>
                  <a:lnTo>
                    <a:pt x="0" y="6250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07"/>
            <p:cNvSpPr/>
            <p:nvPr/>
          </p:nvSpPr>
          <p:spPr>
            <a:xfrm>
              <a:off x="4170164" y="4984530"/>
              <a:ext cx="330243" cy="525088"/>
            </a:xfrm>
            <a:custGeom>
              <a:avLst/>
              <a:gdLst/>
              <a:ahLst/>
              <a:cxnLst/>
              <a:rect l="0" t="0" r="0" b="0"/>
              <a:pathLst>
                <a:path w="330243" h="525088">
                  <a:moveTo>
                    <a:pt x="0" y="525087"/>
                  </a:moveTo>
                  <a:lnTo>
                    <a:pt x="0" y="517398"/>
                  </a:lnTo>
                  <a:lnTo>
                    <a:pt x="6136" y="509273"/>
                  </a:lnTo>
                  <a:lnTo>
                    <a:pt x="7688" y="503837"/>
                  </a:lnTo>
                  <a:lnTo>
                    <a:pt x="9676" y="491271"/>
                  </a:lnTo>
                  <a:lnTo>
                    <a:pt x="14994" y="476262"/>
                  </a:lnTo>
                  <a:lnTo>
                    <a:pt x="16585" y="465022"/>
                  </a:lnTo>
                  <a:lnTo>
                    <a:pt x="19939" y="450766"/>
                  </a:lnTo>
                  <a:lnTo>
                    <a:pt x="23744" y="434508"/>
                  </a:lnTo>
                  <a:lnTo>
                    <a:pt x="24759" y="426006"/>
                  </a:lnTo>
                  <a:lnTo>
                    <a:pt x="25436" y="417361"/>
                  </a:lnTo>
                  <a:lnTo>
                    <a:pt x="26879" y="407629"/>
                  </a:lnTo>
                  <a:lnTo>
                    <a:pt x="28833" y="397172"/>
                  </a:lnTo>
                  <a:lnTo>
                    <a:pt x="31128" y="386232"/>
                  </a:lnTo>
                  <a:lnTo>
                    <a:pt x="33650" y="375962"/>
                  </a:lnTo>
                  <a:lnTo>
                    <a:pt x="36324" y="366139"/>
                  </a:lnTo>
                  <a:lnTo>
                    <a:pt x="39099" y="356613"/>
                  </a:lnTo>
                  <a:lnTo>
                    <a:pt x="40948" y="346295"/>
                  </a:lnTo>
                  <a:lnTo>
                    <a:pt x="42181" y="335446"/>
                  </a:lnTo>
                  <a:lnTo>
                    <a:pt x="43004" y="324246"/>
                  </a:lnTo>
                  <a:lnTo>
                    <a:pt x="44544" y="312810"/>
                  </a:lnTo>
                  <a:lnTo>
                    <a:pt x="46563" y="301217"/>
                  </a:lnTo>
                  <a:lnTo>
                    <a:pt x="48901" y="289520"/>
                  </a:lnTo>
                  <a:lnTo>
                    <a:pt x="50460" y="278745"/>
                  </a:lnTo>
                  <a:lnTo>
                    <a:pt x="51499" y="268586"/>
                  </a:lnTo>
                  <a:lnTo>
                    <a:pt x="52192" y="258836"/>
                  </a:lnTo>
                  <a:lnTo>
                    <a:pt x="53646" y="248368"/>
                  </a:lnTo>
                  <a:lnTo>
                    <a:pt x="55607" y="237420"/>
                  </a:lnTo>
                  <a:lnTo>
                    <a:pt x="57908" y="226152"/>
                  </a:lnTo>
                  <a:lnTo>
                    <a:pt x="59441" y="215664"/>
                  </a:lnTo>
                  <a:lnTo>
                    <a:pt x="60463" y="205695"/>
                  </a:lnTo>
                  <a:lnTo>
                    <a:pt x="61145" y="196074"/>
                  </a:lnTo>
                  <a:lnTo>
                    <a:pt x="64547" y="180090"/>
                  </a:lnTo>
                  <a:lnTo>
                    <a:pt x="68375" y="165380"/>
                  </a:lnTo>
                  <a:lnTo>
                    <a:pt x="69395" y="157290"/>
                  </a:lnTo>
                  <a:lnTo>
                    <a:pt x="70076" y="148920"/>
                  </a:lnTo>
                  <a:lnTo>
                    <a:pt x="71522" y="140363"/>
                  </a:lnTo>
                  <a:lnTo>
                    <a:pt x="73478" y="131683"/>
                  </a:lnTo>
                  <a:lnTo>
                    <a:pt x="75774" y="122919"/>
                  </a:lnTo>
                  <a:lnTo>
                    <a:pt x="78325" y="107890"/>
                  </a:lnTo>
                  <a:lnTo>
                    <a:pt x="80452" y="94595"/>
                  </a:lnTo>
                  <a:lnTo>
                    <a:pt x="84704" y="82072"/>
                  </a:lnTo>
                  <a:lnTo>
                    <a:pt x="89901" y="69892"/>
                  </a:lnTo>
                  <a:lnTo>
                    <a:pt x="95518" y="58856"/>
                  </a:lnTo>
                  <a:lnTo>
                    <a:pt x="104259" y="47065"/>
                  </a:lnTo>
                  <a:lnTo>
                    <a:pt x="113133" y="37287"/>
                  </a:lnTo>
                  <a:lnTo>
                    <a:pt x="122045" y="28106"/>
                  </a:lnTo>
                  <a:lnTo>
                    <a:pt x="131963" y="19102"/>
                  </a:lnTo>
                  <a:lnTo>
                    <a:pt x="141663" y="13132"/>
                  </a:lnTo>
                  <a:lnTo>
                    <a:pt x="149943" y="7171"/>
                  </a:lnTo>
                  <a:lnTo>
                    <a:pt x="153540" y="4192"/>
                  </a:lnTo>
                  <a:lnTo>
                    <a:pt x="157922" y="2207"/>
                  </a:lnTo>
                  <a:lnTo>
                    <a:pt x="168083" y="0"/>
                  </a:lnTo>
                  <a:lnTo>
                    <a:pt x="173571" y="404"/>
                  </a:lnTo>
                  <a:lnTo>
                    <a:pt x="179213" y="1665"/>
                  </a:lnTo>
                  <a:lnTo>
                    <a:pt x="184960" y="3498"/>
                  </a:lnTo>
                  <a:lnTo>
                    <a:pt x="190775" y="4721"/>
                  </a:lnTo>
                  <a:lnTo>
                    <a:pt x="196637" y="5535"/>
                  </a:lnTo>
                  <a:lnTo>
                    <a:pt x="202528" y="6078"/>
                  </a:lnTo>
                  <a:lnTo>
                    <a:pt x="209433" y="7433"/>
                  </a:lnTo>
                  <a:lnTo>
                    <a:pt x="217012" y="9328"/>
                  </a:lnTo>
                  <a:lnTo>
                    <a:pt x="225042" y="11583"/>
                  </a:lnTo>
                  <a:lnTo>
                    <a:pt x="232379" y="14079"/>
                  </a:lnTo>
                  <a:lnTo>
                    <a:pt x="239255" y="16736"/>
                  </a:lnTo>
                  <a:lnTo>
                    <a:pt x="245824" y="19498"/>
                  </a:lnTo>
                  <a:lnTo>
                    <a:pt x="252186" y="23324"/>
                  </a:lnTo>
                  <a:lnTo>
                    <a:pt x="258413" y="27860"/>
                  </a:lnTo>
                  <a:lnTo>
                    <a:pt x="264549" y="32868"/>
                  </a:lnTo>
                  <a:lnTo>
                    <a:pt x="270623" y="37198"/>
                  </a:lnTo>
                  <a:lnTo>
                    <a:pt x="276657" y="41077"/>
                  </a:lnTo>
                  <a:lnTo>
                    <a:pt x="282664" y="44656"/>
                  </a:lnTo>
                  <a:lnTo>
                    <a:pt x="291985" y="51278"/>
                  </a:lnTo>
                  <a:lnTo>
                    <a:pt x="295860" y="54433"/>
                  </a:lnTo>
                  <a:lnTo>
                    <a:pt x="302810" y="63230"/>
                  </a:lnTo>
                  <a:lnTo>
                    <a:pt x="312302" y="76693"/>
                  </a:lnTo>
                  <a:lnTo>
                    <a:pt x="318386" y="84700"/>
                  </a:lnTo>
                  <a:lnTo>
                    <a:pt x="326398" y="99370"/>
                  </a:lnTo>
                  <a:lnTo>
                    <a:pt x="328620" y="107015"/>
                  </a:lnTo>
                  <a:lnTo>
                    <a:pt x="330164" y="123072"/>
                  </a:lnTo>
                  <a:lnTo>
                    <a:pt x="330242" y="126108"/>
                  </a:lnTo>
                  <a:lnTo>
                    <a:pt x="329302" y="128132"/>
                  </a:lnTo>
                  <a:lnTo>
                    <a:pt x="327683" y="129482"/>
                  </a:lnTo>
                  <a:lnTo>
                    <a:pt x="325611" y="130381"/>
                  </a:lnTo>
                  <a:lnTo>
                    <a:pt x="320664" y="131381"/>
                  </a:lnTo>
                  <a:lnTo>
                    <a:pt x="317955" y="131647"/>
                  </a:lnTo>
                  <a:lnTo>
                    <a:pt x="309655" y="134589"/>
                  </a:lnTo>
                  <a:lnTo>
                    <a:pt x="299350" y="138212"/>
                  </a:lnTo>
                  <a:lnTo>
                    <a:pt x="293824" y="139178"/>
                  </a:lnTo>
                  <a:lnTo>
                    <a:pt x="288156" y="139822"/>
                  </a:lnTo>
                  <a:lnTo>
                    <a:pt x="282393" y="140251"/>
                  </a:lnTo>
                  <a:lnTo>
                    <a:pt x="276566" y="140537"/>
                  </a:lnTo>
                  <a:lnTo>
                    <a:pt x="270697" y="140728"/>
                  </a:lnTo>
                  <a:lnTo>
                    <a:pt x="264800" y="141847"/>
                  </a:lnTo>
                  <a:lnTo>
                    <a:pt x="258885" y="143586"/>
                  </a:lnTo>
                  <a:lnTo>
                    <a:pt x="252957" y="145737"/>
                  </a:lnTo>
                  <a:lnTo>
                    <a:pt x="246028" y="147171"/>
                  </a:lnTo>
                  <a:lnTo>
                    <a:pt x="238433" y="148128"/>
                  </a:lnTo>
                  <a:lnTo>
                    <a:pt x="230392" y="148765"/>
                  </a:lnTo>
                  <a:lnTo>
                    <a:pt x="223048" y="150182"/>
                  </a:lnTo>
                  <a:lnTo>
                    <a:pt x="216167" y="152119"/>
                  </a:lnTo>
                  <a:lnTo>
                    <a:pt x="209596" y="154403"/>
                  </a:lnTo>
                  <a:lnTo>
                    <a:pt x="202238" y="155925"/>
                  </a:lnTo>
                  <a:lnTo>
                    <a:pt x="194356" y="156939"/>
                  </a:lnTo>
                  <a:lnTo>
                    <a:pt x="186125" y="157616"/>
                  </a:lnTo>
                  <a:lnTo>
                    <a:pt x="178654" y="158067"/>
                  </a:lnTo>
                  <a:lnTo>
                    <a:pt x="165060" y="158569"/>
                  </a:lnTo>
                  <a:lnTo>
                    <a:pt x="158657" y="159694"/>
                  </a:lnTo>
                  <a:lnTo>
                    <a:pt x="152404" y="161437"/>
                  </a:lnTo>
                  <a:lnTo>
                    <a:pt x="146251" y="163591"/>
                  </a:lnTo>
                  <a:lnTo>
                    <a:pt x="139172" y="165027"/>
                  </a:lnTo>
                  <a:lnTo>
                    <a:pt x="131476" y="165984"/>
                  </a:lnTo>
                  <a:lnTo>
                    <a:pt x="123370" y="166623"/>
                  </a:lnTo>
                  <a:lnTo>
                    <a:pt x="115980" y="167048"/>
                  </a:lnTo>
                  <a:lnTo>
                    <a:pt x="102479" y="167521"/>
                  </a:lnTo>
                  <a:lnTo>
                    <a:pt x="88462" y="167787"/>
                  </a:lnTo>
                  <a:lnTo>
                    <a:pt x="84771" y="168816"/>
                  </a:lnTo>
                  <a:lnTo>
                    <a:pt x="81318" y="170496"/>
                  </a:lnTo>
                  <a:lnTo>
                    <a:pt x="71437" y="1768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08"/>
            <p:cNvSpPr/>
            <p:nvPr/>
          </p:nvSpPr>
          <p:spPr>
            <a:xfrm>
              <a:off x="4688608" y="5188148"/>
              <a:ext cx="257007" cy="294476"/>
            </a:xfrm>
            <a:custGeom>
              <a:avLst/>
              <a:gdLst/>
              <a:ahLst/>
              <a:cxnLst/>
              <a:rect l="0" t="0" r="0" b="0"/>
              <a:pathLst>
                <a:path w="257007" h="294476">
                  <a:moveTo>
                    <a:pt x="70915" y="8930"/>
                  </a:moveTo>
                  <a:lnTo>
                    <a:pt x="66175" y="8930"/>
                  </a:lnTo>
                  <a:lnTo>
                    <a:pt x="63786" y="9921"/>
                  </a:lnTo>
                  <a:lnTo>
                    <a:pt x="58486" y="13670"/>
                  </a:lnTo>
                  <a:lnTo>
                    <a:pt x="52823" y="18643"/>
                  </a:lnTo>
                  <a:lnTo>
                    <a:pt x="46999" y="24161"/>
                  </a:lnTo>
                  <a:lnTo>
                    <a:pt x="32206" y="38741"/>
                  </a:lnTo>
                  <a:lnTo>
                    <a:pt x="26260" y="47314"/>
                  </a:lnTo>
                  <a:lnTo>
                    <a:pt x="23286" y="52379"/>
                  </a:lnTo>
                  <a:lnTo>
                    <a:pt x="17334" y="60652"/>
                  </a:lnTo>
                  <a:lnTo>
                    <a:pt x="11383" y="68628"/>
                  </a:lnTo>
                  <a:lnTo>
                    <a:pt x="8406" y="73533"/>
                  </a:lnTo>
                  <a:lnTo>
                    <a:pt x="5430" y="78787"/>
                  </a:lnTo>
                  <a:lnTo>
                    <a:pt x="3445" y="84275"/>
                  </a:lnTo>
                  <a:lnTo>
                    <a:pt x="2123" y="89918"/>
                  </a:lnTo>
                  <a:lnTo>
                    <a:pt x="1241" y="95664"/>
                  </a:lnTo>
                  <a:lnTo>
                    <a:pt x="653" y="101479"/>
                  </a:lnTo>
                  <a:lnTo>
                    <a:pt x="261" y="107340"/>
                  </a:lnTo>
                  <a:lnTo>
                    <a:pt x="0" y="113232"/>
                  </a:lnTo>
                  <a:lnTo>
                    <a:pt x="818" y="119144"/>
                  </a:lnTo>
                  <a:lnTo>
                    <a:pt x="2356" y="125070"/>
                  </a:lnTo>
                  <a:lnTo>
                    <a:pt x="11952" y="153579"/>
                  </a:lnTo>
                  <a:lnTo>
                    <a:pt x="15731" y="161918"/>
                  </a:lnTo>
                  <a:lnTo>
                    <a:pt x="20235" y="170453"/>
                  </a:lnTo>
                  <a:lnTo>
                    <a:pt x="25222" y="179120"/>
                  </a:lnTo>
                  <a:lnTo>
                    <a:pt x="30531" y="187874"/>
                  </a:lnTo>
                  <a:lnTo>
                    <a:pt x="41722" y="205539"/>
                  </a:lnTo>
                  <a:lnTo>
                    <a:pt x="59178" y="232218"/>
                  </a:lnTo>
                  <a:lnTo>
                    <a:pt x="66067" y="240140"/>
                  </a:lnTo>
                  <a:lnTo>
                    <a:pt x="73636" y="247406"/>
                  </a:lnTo>
                  <a:lnTo>
                    <a:pt x="81659" y="254234"/>
                  </a:lnTo>
                  <a:lnTo>
                    <a:pt x="89984" y="260770"/>
                  </a:lnTo>
                  <a:lnTo>
                    <a:pt x="98510" y="267112"/>
                  </a:lnTo>
                  <a:lnTo>
                    <a:pt x="107171" y="273325"/>
                  </a:lnTo>
                  <a:lnTo>
                    <a:pt x="114929" y="278459"/>
                  </a:lnTo>
                  <a:lnTo>
                    <a:pt x="122086" y="282874"/>
                  </a:lnTo>
                  <a:lnTo>
                    <a:pt x="128842" y="286809"/>
                  </a:lnTo>
                  <a:lnTo>
                    <a:pt x="135330" y="289433"/>
                  </a:lnTo>
                  <a:lnTo>
                    <a:pt x="141639" y="291182"/>
                  </a:lnTo>
                  <a:lnTo>
                    <a:pt x="147830" y="292348"/>
                  </a:lnTo>
                  <a:lnTo>
                    <a:pt x="153942" y="293125"/>
                  </a:lnTo>
                  <a:lnTo>
                    <a:pt x="160000" y="293644"/>
                  </a:lnTo>
                  <a:lnTo>
                    <a:pt x="166023" y="293989"/>
                  </a:lnTo>
                  <a:lnTo>
                    <a:pt x="178008" y="294373"/>
                  </a:lnTo>
                  <a:lnTo>
                    <a:pt x="183982" y="294475"/>
                  </a:lnTo>
                  <a:lnTo>
                    <a:pt x="189950" y="293551"/>
                  </a:lnTo>
                  <a:lnTo>
                    <a:pt x="195912" y="291943"/>
                  </a:lnTo>
                  <a:lnTo>
                    <a:pt x="201871" y="289878"/>
                  </a:lnTo>
                  <a:lnTo>
                    <a:pt x="206836" y="287510"/>
                  </a:lnTo>
                  <a:lnTo>
                    <a:pt x="211138" y="284939"/>
                  </a:lnTo>
                  <a:lnTo>
                    <a:pt x="214999" y="282233"/>
                  </a:lnTo>
                  <a:lnTo>
                    <a:pt x="219557" y="278445"/>
                  </a:lnTo>
                  <a:lnTo>
                    <a:pt x="224580" y="273934"/>
                  </a:lnTo>
                  <a:lnTo>
                    <a:pt x="238483" y="260751"/>
                  </a:lnTo>
                  <a:lnTo>
                    <a:pt x="242159" y="257178"/>
                  </a:lnTo>
                  <a:lnTo>
                    <a:pt x="244609" y="252812"/>
                  </a:lnTo>
                  <a:lnTo>
                    <a:pt x="246241" y="247916"/>
                  </a:lnTo>
                  <a:lnTo>
                    <a:pt x="247331" y="242668"/>
                  </a:lnTo>
                  <a:lnTo>
                    <a:pt x="249049" y="236192"/>
                  </a:lnTo>
                  <a:lnTo>
                    <a:pt x="253603" y="221060"/>
                  </a:lnTo>
                  <a:lnTo>
                    <a:pt x="255215" y="213850"/>
                  </a:lnTo>
                  <a:lnTo>
                    <a:pt x="256290" y="207059"/>
                  </a:lnTo>
                  <a:lnTo>
                    <a:pt x="257006" y="200547"/>
                  </a:lnTo>
                  <a:lnTo>
                    <a:pt x="256491" y="193230"/>
                  </a:lnTo>
                  <a:lnTo>
                    <a:pt x="255156" y="185375"/>
                  </a:lnTo>
                  <a:lnTo>
                    <a:pt x="253273" y="177161"/>
                  </a:lnTo>
                  <a:lnTo>
                    <a:pt x="251026" y="168709"/>
                  </a:lnTo>
                  <a:lnTo>
                    <a:pt x="245883" y="151380"/>
                  </a:lnTo>
                  <a:lnTo>
                    <a:pt x="237410" y="124890"/>
                  </a:lnTo>
                  <a:lnTo>
                    <a:pt x="233505" y="116994"/>
                  </a:lnTo>
                  <a:lnTo>
                    <a:pt x="228917" y="109746"/>
                  </a:lnTo>
                  <a:lnTo>
                    <a:pt x="223875" y="102930"/>
                  </a:lnTo>
                  <a:lnTo>
                    <a:pt x="219521" y="95409"/>
                  </a:lnTo>
                  <a:lnTo>
                    <a:pt x="215627" y="87419"/>
                  </a:lnTo>
                  <a:lnTo>
                    <a:pt x="212037" y="79115"/>
                  </a:lnTo>
                  <a:lnTo>
                    <a:pt x="207661" y="71595"/>
                  </a:lnTo>
                  <a:lnTo>
                    <a:pt x="202758" y="64597"/>
                  </a:lnTo>
                  <a:lnTo>
                    <a:pt x="197506" y="57948"/>
                  </a:lnTo>
                  <a:lnTo>
                    <a:pt x="192020" y="51530"/>
                  </a:lnTo>
                  <a:lnTo>
                    <a:pt x="186378" y="45267"/>
                  </a:lnTo>
                  <a:lnTo>
                    <a:pt x="180632" y="39108"/>
                  </a:lnTo>
                  <a:lnTo>
                    <a:pt x="173826" y="34009"/>
                  </a:lnTo>
                  <a:lnTo>
                    <a:pt x="166311" y="29618"/>
                  </a:lnTo>
                  <a:lnTo>
                    <a:pt x="118897" y="6119"/>
                  </a:lnTo>
                  <a:lnTo>
                    <a:pt x="112824" y="4079"/>
                  </a:lnTo>
                  <a:lnTo>
                    <a:pt x="106792" y="2719"/>
                  </a:lnTo>
                  <a:lnTo>
                    <a:pt x="100786" y="1812"/>
                  </a:lnTo>
                  <a:lnTo>
                    <a:pt x="94798" y="1208"/>
                  </a:lnTo>
                  <a:lnTo>
                    <a:pt x="88821" y="805"/>
                  </a:lnTo>
                  <a:lnTo>
                    <a:pt x="77880" y="358"/>
                  </a:lnTo>
                  <a:lnTo>
                    <a:pt x="66144" y="106"/>
                  </a:lnTo>
                  <a:lnTo>
                    <a:pt x="5305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09"/>
            <p:cNvSpPr/>
            <p:nvPr/>
          </p:nvSpPr>
          <p:spPr>
            <a:xfrm>
              <a:off x="5098851" y="5134570"/>
              <a:ext cx="178135" cy="348259"/>
            </a:xfrm>
            <a:custGeom>
              <a:avLst/>
              <a:gdLst/>
              <a:ahLst/>
              <a:cxnLst/>
              <a:rect l="0" t="0" r="0" b="0"/>
              <a:pathLst>
                <a:path w="178135" h="348259">
                  <a:moveTo>
                    <a:pt x="142875" y="0"/>
                  </a:moveTo>
                  <a:lnTo>
                    <a:pt x="138135" y="0"/>
                  </a:lnTo>
                  <a:lnTo>
                    <a:pt x="135746" y="992"/>
                  </a:lnTo>
                  <a:lnTo>
                    <a:pt x="130446" y="4740"/>
                  </a:lnTo>
                  <a:lnTo>
                    <a:pt x="127644" y="7129"/>
                  </a:lnTo>
                  <a:lnTo>
                    <a:pt x="124784" y="9713"/>
                  </a:lnTo>
                  <a:lnTo>
                    <a:pt x="121884" y="12429"/>
                  </a:lnTo>
                  <a:lnTo>
                    <a:pt x="117967" y="15231"/>
                  </a:lnTo>
                  <a:lnTo>
                    <a:pt x="113371" y="18091"/>
                  </a:lnTo>
                  <a:lnTo>
                    <a:pt x="108323" y="20990"/>
                  </a:lnTo>
                  <a:lnTo>
                    <a:pt x="103966" y="23915"/>
                  </a:lnTo>
                  <a:lnTo>
                    <a:pt x="100068" y="26857"/>
                  </a:lnTo>
                  <a:lnTo>
                    <a:pt x="96478" y="29811"/>
                  </a:lnTo>
                  <a:lnTo>
                    <a:pt x="92100" y="32773"/>
                  </a:lnTo>
                  <a:lnTo>
                    <a:pt x="87197" y="35739"/>
                  </a:lnTo>
                  <a:lnTo>
                    <a:pt x="81944" y="38709"/>
                  </a:lnTo>
                  <a:lnTo>
                    <a:pt x="76457" y="42673"/>
                  </a:lnTo>
                  <a:lnTo>
                    <a:pt x="70816" y="47300"/>
                  </a:lnTo>
                  <a:lnTo>
                    <a:pt x="60247" y="56741"/>
                  </a:lnTo>
                  <a:lnTo>
                    <a:pt x="52243" y="64244"/>
                  </a:lnTo>
                  <a:lnTo>
                    <a:pt x="47727" y="67634"/>
                  </a:lnTo>
                  <a:lnTo>
                    <a:pt x="42732" y="70886"/>
                  </a:lnTo>
                  <a:lnTo>
                    <a:pt x="37418" y="74047"/>
                  </a:lnTo>
                  <a:lnTo>
                    <a:pt x="32883" y="78138"/>
                  </a:lnTo>
                  <a:lnTo>
                    <a:pt x="28867" y="82850"/>
                  </a:lnTo>
                  <a:lnTo>
                    <a:pt x="25198" y="87975"/>
                  </a:lnTo>
                  <a:lnTo>
                    <a:pt x="21760" y="92384"/>
                  </a:lnTo>
                  <a:lnTo>
                    <a:pt x="18475" y="96316"/>
                  </a:lnTo>
                  <a:lnTo>
                    <a:pt x="15293" y="99929"/>
                  </a:lnTo>
                  <a:lnTo>
                    <a:pt x="9112" y="106590"/>
                  </a:lnTo>
                  <a:lnTo>
                    <a:pt x="6075" y="109756"/>
                  </a:lnTo>
                  <a:lnTo>
                    <a:pt x="4050" y="112858"/>
                  </a:lnTo>
                  <a:lnTo>
                    <a:pt x="1800" y="118950"/>
                  </a:lnTo>
                  <a:lnTo>
                    <a:pt x="2192" y="121964"/>
                  </a:lnTo>
                  <a:lnTo>
                    <a:pt x="3446" y="124965"/>
                  </a:lnTo>
                  <a:lnTo>
                    <a:pt x="7485" y="130946"/>
                  </a:lnTo>
                  <a:lnTo>
                    <a:pt x="12587" y="136912"/>
                  </a:lnTo>
                  <a:lnTo>
                    <a:pt x="15336" y="140884"/>
                  </a:lnTo>
                  <a:lnTo>
                    <a:pt x="18163" y="145516"/>
                  </a:lnTo>
                  <a:lnTo>
                    <a:pt x="21038" y="150588"/>
                  </a:lnTo>
                  <a:lnTo>
                    <a:pt x="24939" y="154963"/>
                  </a:lnTo>
                  <a:lnTo>
                    <a:pt x="29525" y="158871"/>
                  </a:lnTo>
                  <a:lnTo>
                    <a:pt x="34566" y="162469"/>
                  </a:lnTo>
                  <a:lnTo>
                    <a:pt x="64044" y="182501"/>
                  </a:lnTo>
                  <a:lnTo>
                    <a:pt x="81050" y="193890"/>
                  </a:lnTo>
                  <a:lnTo>
                    <a:pt x="88760" y="198713"/>
                  </a:lnTo>
                  <a:lnTo>
                    <a:pt x="95884" y="202920"/>
                  </a:lnTo>
                  <a:lnTo>
                    <a:pt x="102618" y="206718"/>
                  </a:lnTo>
                  <a:lnTo>
                    <a:pt x="115391" y="213583"/>
                  </a:lnTo>
                  <a:lnTo>
                    <a:pt x="151744" y="232108"/>
                  </a:lnTo>
                  <a:lnTo>
                    <a:pt x="166124" y="239325"/>
                  </a:lnTo>
                  <a:lnTo>
                    <a:pt x="170737" y="240312"/>
                  </a:lnTo>
                  <a:lnTo>
                    <a:pt x="173355" y="240575"/>
                  </a:lnTo>
                  <a:lnTo>
                    <a:pt x="175102" y="241742"/>
                  </a:lnTo>
                  <a:lnTo>
                    <a:pt x="176266" y="243513"/>
                  </a:lnTo>
                  <a:lnTo>
                    <a:pt x="178134" y="248744"/>
                  </a:lnTo>
                  <a:lnTo>
                    <a:pt x="175744" y="252105"/>
                  </a:lnTo>
                  <a:lnTo>
                    <a:pt x="171374" y="257898"/>
                  </a:lnTo>
                  <a:lnTo>
                    <a:pt x="166125" y="267087"/>
                  </a:lnTo>
                  <a:lnTo>
                    <a:pt x="163336" y="271324"/>
                  </a:lnTo>
                  <a:lnTo>
                    <a:pt x="160484" y="275140"/>
                  </a:lnTo>
                  <a:lnTo>
                    <a:pt x="157591" y="278677"/>
                  </a:lnTo>
                  <a:lnTo>
                    <a:pt x="154670" y="282026"/>
                  </a:lnTo>
                  <a:lnTo>
                    <a:pt x="151731" y="285252"/>
                  </a:lnTo>
                  <a:lnTo>
                    <a:pt x="148779" y="288394"/>
                  </a:lnTo>
                  <a:lnTo>
                    <a:pt x="144826" y="291482"/>
                  </a:lnTo>
                  <a:lnTo>
                    <a:pt x="140207" y="294532"/>
                  </a:lnTo>
                  <a:lnTo>
                    <a:pt x="135143" y="297558"/>
                  </a:lnTo>
                  <a:lnTo>
                    <a:pt x="128791" y="300567"/>
                  </a:lnTo>
                  <a:lnTo>
                    <a:pt x="121579" y="303565"/>
                  </a:lnTo>
                  <a:lnTo>
                    <a:pt x="113795" y="306556"/>
                  </a:lnTo>
                  <a:lnTo>
                    <a:pt x="106621" y="309543"/>
                  </a:lnTo>
                  <a:lnTo>
                    <a:pt x="99854" y="312526"/>
                  </a:lnTo>
                  <a:lnTo>
                    <a:pt x="93358" y="315507"/>
                  </a:lnTo>
                  <a:lnTo>
                    <a:pt x="86052" y="318486"/>
                  </a:lnTo>
                  <a:lnTo>
                    <a:pt x="78203" y="321465"/>
                  </a:lnTo>
                  <a:lnTo>
                    <a:pt x="61546" y="327420"/>
                  </a:lnTo>
                  <a:lnTo>
                    <a:pt x="44221" y="333374"/>
                  </a:lnTo>
                  <a:lnTo>
                    <a:pt x="36426" y="336351"/>
                  </a:lnTo>
                  <a:lnTo>
                    <a:pt x="29245" y="339328"/>
                  </a:lnTo>
                  <a:lnTo>
                    <a:pt x="22473" y="342305"/>
                  </a:lnTo>
                  <a:lnTo>
                    <a:pt x="16967" y="344288"/>
                  </a:lnTo>
                  <a:lnTo>
                    <a:pt x="12303" y="345612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10"/>
            <p:cNvSpPr/>
            <p:nvPr/>
          </p:nvSpPr>
          <p:spPr>
            <a:xfrm>
              <a:off x="4000500" y="5357812"/>
              <a:ext cx="35719" cy="44649"/>
            </a:xfrm>
            <a:custGeom>
              <a:avLst/>
              <a:gdLst/>
              <a:ahLst/>
              <a:cxnLst/>
              <a:rect l="0" t="0" r="0" b="0"/>
              <a:pathLst>
                <a:path w="35719" h="44649">
                  <a:moveTo>
                    <a:pt x="35718" y="0"/>
                  </a:moveTo>
                  <a:lnTo>
                    <a:pt x="22416" y="13302"/>
                  </a:lnTo>
                  <a:lnTo>
                    <a:pt x="20897" y="15814"/>
                  </a:lnTo>
                  <a:lnTo>
                    <a:pt x="19884" y="18480"/>
                  </a:lnTo>
                  <a:lnTo>
                    <a:pt x="19209" y="21249"/>
                  </a:lnTo>
                  <a:lnTo>
                    <a:pt x="17767" y="24088"/>
                  </a:lnTo>
                  <a:lnTo>
                    <a:pt x="15813" y="26973"/>
                  </a:lnTo>
                  <a:lnTo>
                    <a:pt x="10289" y="33991"/>
                  </a:lnTo>
                  <a:lnTo>
                    <a:pt x="8844" y="35559"/>
                  </a:lnTo>
                  <a:lnTo>
                    <a:pt x="0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11"/>
            <p:cNvSpPr/>
            <p:nvPr/>
          </p:nvSpPr>
          <p:spPr>
            <a:xfrm>
              <a:off x="4018359" y="5170289"/>
              <a:ext cx="8931" cy="71438"/>
            </a:xfrm>
            <a:custGeom>
              <a:avLst/>
              <a:gdLst/>
              <a:ahLst/>
              <a:cxnLst/>
              <a:rect l="0" t="0" r="0" b="0"/>
              <a:pathLst>
                <a:path w="8931" h="71438">
                  <a:moveTo>
                    <a:pt x="0" y="0"/>
                  </a:moveTo>
                  <a:lnTo>
                    <a:pt x="8897" y="0"/>
                  </a:lnTo>
                  <a:lnTo>
                    <a:pt x="893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12"/>
            <p:cNvSpPr/>
            <p:nvPr/>
          </p:nvSpPr>
          <p:spPr>
            <a:xfrm>
              <a:off x="2598539" y="4446984"/>
              <a:ext cx="428626" cy="35720"/>
            </a:xfrm>
            <a:custGeom>
              <a:avLst/>
              <a:gdLst/>
              <a:ahLst/>
              <a:cxnLst/>
              <a:rect l="0" t="0" r="0" b="0"/>
              <a:pathLst>
                <a:path w="428626" h="35720">
                  <a:moveTo>
                    <a:pt x="428625" y="0"/>
                  </a:moveTo>
                  <a:lnTo>
                    <a:pt x="410582" y="0"/>
                  </a:lnTo>
                  <a:lnTo>
                    <a:pt x="406674" y="992"/>
                  </a:lnTo>
                  <a:lnTo>
                    <a:pt x="403077" y="2645"/>
                  </a:lnTo>
                  <a:lnTo>
                    <a:pt x="399686" y="4740"/>
                  </a:lnTo>
                  <a:lnTo>
                    <a:pt x="394450" y="6136"/>
                  </a:lnTo>
                  <a:lnTo>
                    <a:pt x="387982" y="7068"/>
                  </a:lnTo>
                  <a:lnTo>
                    <a:pt x="380693" y="7688"/>
                  </a:lnTo>
                  <a:lnTo>
                    <a:pt x="367304" y="8378"/>
                  </a:lnTo>
                  <a:lnTo>
                    <a:pt x="353746" y="8684"/>
                  </a:lnTo>
                  <a:lnTo>
                    <a:pt x="337798" y="8821"/>
                  </a:lnTo>
                  <a:lnTo>
                    <a:pt x="330370" y="9849"/>
                  </a:lnTo>
                  <a:lnTo>
                    <a:pt x="323434" y="11527"/>
                  </a:lnTo>
                  <a:lnTo>
                    <a:pt x="316826" y="13637"/>
                  </a:lnTo>
                  <a:lnTo>
                    <a:pt x="309444" y="15045"/>
                  </a:lnTo>
                  <a:lnTo>
                    <a:pt x="301545" y="15983"/>
                  </a:lnTo>
                  <a:lnTo>
                    <a:pt x="293303" y="16609"/>
                  </a:lnTo>
                  <a:lnTo>
                    <a:pt x="284832" y="17025"/>
                  </a:lnTo>
                  <a:lnTo>
                    <a:pt x="267482" y="17488"/>
                  </a:lnTo>
                  <a:lnTo>
                    <a:pt x="221965" y="17827"/>
                  </a:lnTo>
                  <a:lnTo>
                    <a:pt x="213461" y="18829"/>
                  </a:lnTo>
                  <a:lnTo>
                    <a:pt x="204815" y="20490"/>
                  </a:lnTo>
                  <a:lnTo>
                    <a:pt x="196074" y="22590"/>
                  </a:lnTo>
                  <a:lnTo>
                    <a:pt x="188263" y="23989"/>
                  </a:lnTo>
                  <a:lnTo>
                    <a:pt x="181071" y="24922"/>
                  </a:lnTo>
                  <a:lnTo>
                    <a:pt x="167788" y="25959"/>
                  </a:lnTo>
                  <a:lnTo>
                    <a:pt x="155270" y="26421"/>
                  </a:lnTo>
                  <a:lnTo>
                    <a:pt x="118012" y="26740"/>
                  </a:lnTo>
                  <a:lnTo>
                    <a:pt x="79267" y="26786"/>
                  </a:lnTo>
                  <a:lnTo>
                    <a:pt x="74673" y="27779"/>
                  </a:lnTo>
                  <a:lnTo>
                    <a:pt x="69625" y="29433"/>
                  </a:lnTo>
                  <a:lnTo>
                    <a:pt x="64276" y="31529"/>
                  </a:lnTo>
                  <a:lnTo>
                    <a:pt x="59718" y="32925"/>
                  </a:lnTo>
                  <a:lnTo>
                    <a:pt x="55687" y="33856"/>
                  </a:lnTo>
                  <a:lnTo>
                    <a:pt x="48562" y="34891"/>
                  </a:lnTo>
                  <a:lnTo>
                    <a:pt x="35903" y="35555"/>
                  </a:lnTo>
                  <a:lnTo>
                    <a:pt x="19634" y="35709"/>
                  </a:lnTo>
                  <a:lnTo>
                    <a:pt x="0" y="35719"/>
                  </a:lnTo>
                  <a:lnTo>
                    <a:pt x="0" y="26789"/>
                  </a:lnTo>
                  <a:lnTo>
                    <a:pt x="17859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13"/>
            <p:cNvSpPr/>
            <p:nvPr/>
          </p:nvSpPr>
          <p:spPr>
            <a:xfrm>
              <a:off x="2652117" y="4482703"/>
              <a:ext cx="241102" cy="17860"/>
            </a:xfrm>
            <a:custGeom>
              <a:avLst/>
              <a:gdLst/>
              <a:ahLst/>
              <a:cxnLst/>
              <a:rect l="0" t="0" r="0" b="0"/>
              <a:pathLst>
                <a:path w="241102" h="17860">
                  <a:moveTo>
                    <a:pt x="241101" y="0"/>
                  </a:moveTo>
                  <a:lnTo>
                    <a:pt x="233413" y="0"/>
                  </a:lnTo>
                  <a:lnTo>
                    <a:pt x="232007" y="992"/>
                  </a:lnTo>
                  <a:lnTo>
                    <a:pt x="230077" y="2645"/>
                  </a:lnTo>
                  <a:lnTo>
                    <a:pt x="227799" y="4740"/>
                  </a:lnTo>
                  <a:lnTo>
                    <a:pt x="225287" y="6136"/>
                  </a:lnTo>
                  <a:lnTo>
                    <a:pt x="222622" y="7067"/>
                  </a:lnTo>
                  <a:lnTo>
                    <a:pt x="219852" y="7688"/>
                  </a:lnTo>
                  <a:lnTo>
                    <a:pt x="217013" y="8102"/>
                  </a:lnTo>
                  <a:lnTo>
                    <a:pt x="211213" y="8562"/>
                  </a:lnTo>
                  <a:lnTo>
                    <a:pt x="205328" y="8766"/>
                  </a:lnTo>
                  <a:lnTo>
                    <a:pt x="193466" y="8897"/>
                  </a:lnTo>
                  <a:lnTo>
                    <a:pt x="167927" y="8926"/>
                  </a:lnTo>
                  <a:lnTo>
                    <a:pt x="163545" y="9920"/>
                  </a:lnTo>
                  <a:lnTo>
                    <a:pt x="158639" y="11574"/>
                  </a:lnTo>
                  <a:lnTo>
                    <a:pt x="153385" y="13669"/>
                  </a:lnTo>
                  <a:lnTo>
                    <a:pt x="148889" y="15066"/>
                  </a:lnTo>
                  <a:lnTo>
                    <a:pt x="144900" y="15996"/>
                  </a:lnTo>
                  <a:lnTo>
                    <a:pt x="141248" y="16618"/>
                  </a:lnTo>
                  <a:lnTo>
                    <a:pt x="136829" y="17032"/>
                  </a:lnTo>
                  <a:lnTo>
                    <a:pt x="131899" y="17307"/>
                  </a:lnTo>
                  <a:lnTo>
                    <a:pt x="121130" y="17614"/>
                  </a:lnTo>
                  <a:lnTo>
                    <a:pt x="70869" y="17855"/>
                  </a:lnTo>
                  <a:lnTo>
                    <a:pt x="0" y="17859"/>
                  </a:lnTo>
                  <a:lnTo>
                    <a:pt x="0" y="9038"/>
                  </a:lnTo>
                  <a:lnTo>
                    <a:pt x="7068" y="8944"/>
                  </a:lnTo>
                  <a:lnTo>
                    <a:pt x="8929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14"/>
            <p:cNvSpPr/>
            <p:nvPr/>
          </p:nvSpPr>
          <p:spPr>
            <a:xfrm>
              <a:off x="3643312" y="4500565"/>
              <a:ext cx="178595" cy="17857"/>
            </a:xfrm>
            <a:custGeom>
              <a:avLst/>
              <a:gdLst/>
              <a:ahLst/>
              <a:cxnLst/>
              <a:rect l="0" t="0" r="0" b="0"/>
              <a:pathLst>
                <a:path w="178595" h="17857">
                  <a:moveTo>
                    <a:pt x="178594" y="17856"/>
                  </a:moveTo>
                  <a:lnTo>
                    <a:pt x="170031" y="17856"/>
                  </a:lnTo>
                  <a:lnTo>
                    <a:pt x="169909" y="16864"/>
                  </a:lnTo>
                  <a:lnTo>
                    <a:pt x="169828" y="15211"/>
                  </a:lnTo>
                  <a:lnTo>
                    <a:pt x="169773" y="13116"/>
                  </a:lnTo>
                  <a:lnTo>
                    <a:pt x="168744" y="11720"/>
                  </a:lnTo>
                  <a:lnTo>
                    <a:pt x="167066" y="10788"/>
                  </a:lnTo>
                  <a:lnTo>
                    <a:pt x="164955" y="10168"/>
                  </a:lnTo>
                  <a:lnTo>
                    <a:pt x="162556" y="9754"/>
                  </a:lnTo>
                  <a:lnTo>
                    <a:pt x="157245" y="9294"/>
                  </a:lnTo>
                  <a:lnTo>
                    <a:pt x="153447" y="8179"/>
                  </a:lnTo>
                  <a:lnTo>
                    <a:pt x="148931" y="6444"/>
                  </a:lnTo>
                  <a:lnTo>
                    <a:pt x="143935" y="4295"/>
                  </a:lnTo>
                  <a:lnTo>
                    <a:pt x="139614" y="2862"/>
                  </a:lnTo>
                  <a:lnTo>
                    <a:pt x="135740" y="1907"/>
                  </a:lnTo>
                  <a:lnTo>
                    <a:pt x="132165" y="1271"/>
                  </a:lnTo>
                  <a:lnTo>
                    <a:pt x="128789" y="846"/>
                  </a:lnTo>
                  <a:lnTo>
                    <a:pt x="125547" y="562"/>
                  </a:lnTo>
                  <a:lnTo>
                    <a:pt x="122393" y="374"/>
                  </a:lnTo>
                  <a:lnTo>
                    <a:pt x="113598" y="164"/>
                  </a:lnTo>
                  <a:lnTo>
                    <a:pt x="72762" y="0"/>
                  </a:lnTo>
                  <a:lnTo>
                    <a:pt x="68351" y="991"/>
                  </a:lnTo>
                  <a:lnTo>
                    <a:pt x="64419" y="2644"/>
                  </a:lnTo>
                  <a:lnTo>
                    <a:pt x="60806" y="4738"/>
                  </a:lnTo>
                  <a:lnTo>
                    <a:pt x="57404" y="6134"/>
                  </a:lnTo>
                  <a:lnTo>
                    <a:pt x="54144" y="7066"/>
                  </a:lnTo>
                  <a:lnTo>
                    <a:pt x="50979" y="7686"/>
                  </a:lnTo>
                  <a:lnTo>
                    <a:pt x="46884" y="8099"/>
                  </a:lnTo>
                  <a:lnTo>
                    <a:pt x="42170" y="8375"/>
                  </a:lnTo>
                  <a:lnTo>
                    <a:pt x="32633" y="8682"/>
                  </a:lnTo>
                  <a:lnTo>
                    <a:pt x="25087" y="8818"/>
                  </a:lnTo>
                  <a:lnTo>
                    <a:pt x="22678" y="9846"/>
                  </a:lnTo>
                  <a:lnTo>
                    <a:pt x="21072" y="11524"/>
                  </a:lnTo>
                  <a:lnTo>
                    <a:pt x="20001" y="13635"/>
                  </a:lnTo>
                  <a:lnTo>
                    <a:pt x="18295" y="15042"/>
                  </a:lnTo>
                  <a:lnTo>
                    <a:pt x="16166" y="15980"/>
                  </a:lnTo>
                  <a:lnTo>
                    <a:pt x="13753" y="16606"/>
                  </a:lnTo>
                  <a:lnTo>
                    <a:pt x="11153" y="17022"/>
                  </a:lnTo>
                  <a:lnTo>
                    <a:pt x="5618" y="17485"/>
                  </a:lnTo>
                  <a:lnTo>
                    <a:pt x="19" y="17855"/>
                  </a:lnTo>
                  <a:lnTo>
                    <a:pt x="0" y="17856"/>
                  </a:lnTo>
                  <a:lnTo>
                    <a:pt x="0" y="9294"/>
                  </a:lnTo>
                  <a:lnTo>
                    <a:pt x="2646" y="9090"/>
                  </a:lnTo>
                  <a:lnTo>
                    <a:pt x="8930" y="8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146</Words>
  <Application>Microsoft Office PowerPoint</Application>
  <PresentationFormat>On-screen Show (4:3)</PresentationFormat>
  <Paragraphs>140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24</cp:revision>
  <dcterms:created xsi:type="dcterms:W3CDTF">2012-10-05T08:26:09Z</dcterms:created>
  <dcterms:modified xsi:type="dcterms:W3CDTF">2012-10-06T10:54:22Z</dcterms:modified>
</cp:coreProperties>
</file>