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4" y="-9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EDEB-FD26-4EF1-BAA9-327A192B3451}" type="datetimeFigureOut">
              <a:rPr lang="en-US" smtClean="0"/>
              <a:t>4/6/2013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7E071-76C6-47C1-ACFC-5994084D42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EDEB-FD26-4EF1-BAA9-327A192B3451}" type="datetimeFigureOut">
              <a:rPr lang="en-US" smtClean="0"/>
              <a:t>4/6/2013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7E071-76C6-47C1-ACFC-5994084D42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EDEB-FD26-4EF1-BAA9-327A192B3451}" type="datetimeFigureOut">
              <a:rPr lang="en-US" smtClean="0"/>
              <a:t>4/6/2013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7E071-76C6-47C1-ACFC-5994084D42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EDEB-FD26-4EF1-BAA9-327A192B3451}" type="datetimeFigureOut">
              <a:rPr lang="en-US" smtClean="0"/>
              <a:t>4/6/2013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7E071-76C6-47C1-ACFC-5994084D42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EDEB-FD26-4EF1-BAA9-327A192B3451}" type="datetimeFigureOut">
              <a:rPr lang="en-US" smtClean="0"/>
              <a:t>4/6/2013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7E071-76C6-47C1-ACFC-5994084D42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EDEB-FD26-4EF1-BAA9-327A192B3451}" type="datetimeFigureOut">
              <a:rPr lang="en-US" smtClean="0"/>
              <a:t>4/6/2013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7E071-76C6-47C1-ACFC-5994084D42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EDEB-FD26-4EF1-BAA9-327A192B3451}" type="datetimeFigureOut">
              <a:rPr lang="en-US" smtClean="0"/>
              <a:t>4/6/2013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7E071-76C6-47C1-ACFC-5994084D42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EDEB-FD26-4EF1-BAA9-327A192B3451}" type="datetimeFigureOut">
              <a:rPr lang="en-US" smtClean="0"/>
              <a:t>4/6/2013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7E071-76C6-47C1-ACFC-5994084D42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EDEB-FD26-4EF1-BAA9-327A192B3451}" type="datetimeFigureOut">
              <a:rPr lang="en-US" smtClean="0"/>
              <a:t>4/6/2013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7E071-76C6-47C1-ACFC-5994084D42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EDEB-FD26-4EF1-BAA9-327A192B3451}" type="datetimeFigureOut">
              <a:rPr lang="en-US" smtClean="0"/>
              <a:t>4/6/2013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7E071-76C6-47C1-ACFC-5994084D42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EDEB-FD26-4EF1-BAA9-327A192B3451}" type="datetimeFigureOut">
              <a:rPr lang="en-US" smtClean="0"/>
              <a:t>4/6/2013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7E071-76C6-47C1-ACFC-5994084D42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8EDEB-FD26-4EF1-BAA9-327A192B3451}" type="datetimeFigureOut">
              <a:rPr lang="en-US" smtClean="0"/>
              <a:t>4/6/2013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7E071-76C6-47C1-ACFC-5994084D421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440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143000"/>
            <a:ext cx="657225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4963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88392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t="1471" r="-2128"/>
          <a:stretch>
            <a:fillRect/>
          </a:stretch>
        </p:blipFill>
        <p:spPr bwMode="auto">
          <a:xfrm>
            <a:off x="609600" y="1600200"/>
            <a:ext cx="1371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981200"/>
            <a:ext cx="289560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524000"/>
            <a:ext cx="289560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t="65455"/>
          <a:stretch>
            <a:fillRect/>
          </a:stretch>
        </p:blipFill>
        <p:spPr bwMode="auto">
          <a:xfrm>
            <a:off x="0" y="381000"/>
            <a:ext cx="88392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066800"/>
            <a:ext cx="1247775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"/>
            <a:ext cx="58959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1143000"/>
          <a:ext cx="3048000" cy="32308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</a:tblGrid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x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z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143000"/>
            <a:ext cx="240982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962400"/>
            <a:ext cx="240982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04800"/>
            <a:ext cx="9144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57200" y="609600"/>
          <a:ext cx="3810000" cy="61874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</a:tblGrid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t="40909" b="40909"/>
          <a:stretch>
            <a:fillRect/>
          </a:stretch>
        </p:blipFill>
        <p:spPr bwMode="auto">
          <a:xfrm>
            <a:off x="0" y="2286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81000"/>
            <a:ext cx="8686800" cy="1964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2609850" cy="543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t="15515" b="68970"/>
          <a:stretch>
            <a:fillRect/>
          </a:stretch>
        </p:blipFill>
        <p:spPr bwMode="auto">
          <a:xfrm>
            <a:off x="152400" y="533400"/>
            <a:ext cx="868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98</Words>
  <Application>Microsoft Office PowerPoint</Application>
  <PresentationFormat>On-screen Show (4:3)</PresentationFormat>
  <Paragraphs>98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Anmar</cp:lastModifiedBy>
  <cp:revision>4</cp:revision>
  <dcterms:created xsi:type="dcterms:W3CDTF">2013-04-06T19:35:19Z</dcterms:created>
  <dcterms:modified xsi:type="dcterms:W3CDTF">2013-04-06T20:13:15Z</dcterms:modified>
</cp:coreProperties>
</file>