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8.xml" ContentType="application/vnd.openxmlformats-officedocument.presentationml.notesSlide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6"/>
  </p:notesMasterIdLst>
  <p:handoutMasterIdLst>
    <p:handoutMasterId r:id="rId47"/>
  </p:handoutMasterIdLst>
  <p:sldIdLst>
    <p:sldId id="268" r:id="rId3"/>
    <p:sldId id="258" r:id="rId4"/>
    <p:sldId id="270" r:id="rId5"/>
    <p:sldId id="271" r:id="rId6"/>
    <p:sldId id="259" r:id="rId7"/>
    <p:sldId id="269" r:id="rId8"/>
    <p:sldId id="274" r:id="rId9"/>
    <p:sldId id="260" r:id="rId10"/>
    <p:sldId id="261" r:id="rId11"/>
    <p:sldId id="262" r:id="rId12"/>
    <p:sldId id="263" r:id="rId13"/>
    <p:sldId id="264" r:id="rId14"/>
    <p:sldId id="275" r:id="rId15"/>
    <p:sldId id="265" r:id="rId16"/>
    <p:sldId id="266" r:id="rId17"/>
    <p:sldId id="267" r:id="rId18"/>
    <p:sldId id="272" r:id="rId19"/>
    <p:sldId id="276" r:id="rId20"/>
    <p:sldId id="282" r:id="rId21"/>
    <p:sldId id="289" r:id="rId22"/>
    <p:sldId id="287" r:id="rId23"/>
    <p:sldId id="288" r:id="rId24"/>
    <p:sldId id="290" r:id="rId25"/>
    <p:sldId id="292" r:id="rId26"/>
    <p:sldId id="291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279" r:id="rId44"/>
    <p:sldId id="273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  <a:srgbClr val="97D2FF"/>
    <a:srgbClr val="B1624F"/>
    <a:srgbClr val="15C9B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854" autoAdjust="0"/>
  </p:normalViewPr>
  <p:slideViewPr>
    <p:cSldViewPr snapToGrid="0" showGuides="1">
      <p:cViewPr varScale="1">
        <p:scale>
          <a:sx n="103" d="100"/>
          <a:sy n="103" d="100"/>
        </p:scale>
        <p:origin x="-8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2" d="100"/>
          <a:sy n="82" d="100"/>
        </p:scale>
        <p:origin x="3852" y="7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BC1941-BEAB-433F-A42B-102D648CE117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9101557-602C-4010-90CA-413D75D6CA86}">
      <dgm:prSet phldrT="[Text]"/>
      <dgm:spPr/>
      <dgm:t>
        <a:bodyPr/>
        <a:lstStyle/>
        <a:p>
          <a:r>
            <a:rPr lang="en-US" dirty="0" smtClean="0"/>
            <a:t>Suicide</a:t>
          </a:r>
          <a:endParaRPr lang="en-US" dirty="0"/>
        </a:p>
      </dgm:t>
    </dgm:pt>
    <dgm:pt modelId="{973A1106-7493-4DA5-BE91-DC922FD069DF}" type="parTrans" cxnId="{8D43A660-10BE-4025-9F71-6175ECC6CD8A}">
      <dgm:prSet/>
      <dgm:spPr/>
      <dgm:t>
        <a:bodyPr/>
        <a:lstStyle/>
        <a:p>
          <a:endParaRPr lang="en-US"/>
        </a:p>
      </dgm:t>
    </dgm:pt>
    <dgm:pt modelId="{28AB923C-B250-41BC-B333-DFC6EA80F1A0}" type="sibTrans" cxnId="{8D43A660-10BE-4025-9F71-6175ECC6CD8A}">
      <dgm:prSet/>
      <dgm:spPr/>
      <dgm:t>
        <a:bodyPr/>
        <a:lstStyle/>
        <a:p>
          <a:endParaRPr lang="en-US"/>
        </a:p>
      </dgm:t>
    </dgm:pt>
    <dgm:pt modelId="{4A1C0DB9-9302-4291-82ED-EA30762D0598}">
      <dgm:prSet phldrT="[Text]"/>
      <dgm:spPr/>
      <dgm:t>
        <a:bodyPr/>
        <a:lstStyle/>
        <a:p>
          <a:r>
            <a:rPr lang="en-US" dirty="0" smtClean="0"/>
            <a:t>School Failure</a:t>
          </a:r>
          <a:endParaRPr lang="en-US" dirty="0"/>
        </a:p>
      </dgm:t>
    </dgm:pt>
    <dgm:pt modelId="{1A130748-7CD6-43C4-BFF7-5B5145457636}" type="parTrans" cxnId="{F5043DC8-E9AB-4728-AC41-3BE800C0E95D}">
      <dgm:prSet/>
      <dgm:spPr/>
      <dgm:t>
        <a:bodyPr/>
        <a:lstStyle/>
        <a:p>
          <a:endParaRPr lang="en-US"/>
        </a:p>
      </dgm:t>
    </dgm:pt>
    <dgm:pt modelId="{DD88CF2C-6819-420E-826F-73DA709638BF}" type="sibTrans" cxnId="{F5043DC8-E9AB-4728-AC41-3BE800C0E95D}">
      <dgm:prSet/>
      <dgm:spPr/>
      <dgm:t>
        <a:bodyPr/>
        <a:lstStyle/>
        <a:p>
          <a:endParaRPr lang="en-US"/>
        </a:p>
      </dgm:t>
    </dgm:pt>
    <dgm:pt modelId="{3F91A449-B41A-4B1D-A429-C36FA200CE6A}">
      <dgm:prSet phldrT="[Text]"/>
      <dgm:spPr/>
      <dgm:t>
        <a:bodyPr/>
        <a:lstStyle/>
        <a:p>
          <a:r>
            <a:rPr lang="en-US" dirty="0" smtClean="0"/>
            <a:t>Family Conflicts</a:t>
          </a:r>
          <a:endParaRPr lang="en-US" dirty="0"/>
        </a:p>
      </dgm:t>
    </dgm:pt>
    <dgm:pt modelId="{D341ECE3-C17C-4E5B-BB58-EB57272DDE8A}" type="parTrans" cxnId="{F832F83B-50E4-4AA8-950C-9C18AC4E09EA}">
      <dgm:prSet/>
      <dgm:spPr/>
      <dgm:t>
        <a:bodyPr/>
        <a:lstStyle/>
        <a:p>
          <a:endParaRPr lang="en-US"/>
        </a:p>
      </dgm:t>
    </dgm:pt>
    <dgm:pt modelId="{6C7AD0D8-ECA9-40F7-AA9E-655DD2409844}" type="sibTrans" cxnId="{F832F83B-50E4-4AA8-950C-9C18AC4E09EA}">
      <dgm:prSet/>
      <dgm:spPr/>
      <dgm:t>
        <a:bodyPr/>
        <a:lstStyle/>
        <a:p>
          <a:endParaRPr lang="en-US"/>
        </a:p>
      </dgm:t>
    </dgm:pt>
    <dgm:pt modelId="{84C0B397-145A-41C7-BCF8-1EDD333220FA}">
      <dgm:prSet phldrT="[Text]"/>
      <dgm:spPr/>
      <dgm:t>
        <a:bodyPr/>
        <a:lstStyle/>
        <a:p>
          <a:r>
            <a:rPr lang="en-US" dirty="0" smtClean="0"/>
            <a:t>Drug Abuse</a:t>
          </a:r>
          <a:endParaRPr lang="en-US" dirty="0"/>
        </a:p>
      </dgm:t>
    </dgm:pt>
    <dgm:pt modelId="{039F1BD0-C2AE-41B5-BEA3-86D5BD7264AA}" type="parTrans" cxnId="{9FA5A952-2030-40F4-919C-93AF32813D73}">
      <dgm:prSet/>
      <dgm:spPr/>
      <dgm:t>
        <a:bodyPr/>
        <a:lstStyle/>
        <a:p>
          <a:endParaRPr lang="en-US"/>
        </a:p>
      </dgm:t>
    </dgm:pt>
    <dgm:pt modelId="{332051DE-1A7E-495A-AE70-DD35B689F57A}" type="sibTrans" cxnId="{9FA5A952-2030-40F4-919C-93AF32813D73}">
      <dgm:prSet/>
      <dgm:spPr/>
      <dgm:t>
        <a:bodyPr/>
        <a:lstStyle/>
        <a:p>
          <a:endParaRPr lang="en-US"/>
        </a:p>
      </dgm:t>
    </dgm:pt>
    <dgm:pt modelId="{845C6752-105A-407B-82BC-45D7FF9CB34F}">
      <dgm:prSet phldrT="[Text]"/>
      <dgm:spPr/>
      <dgm:t>
        <a:bodyPr/>
        <a:lstStyle/>
        <a:p>
          <a:r>
            <a:rPr lang="en-US" dirty="0" smtClean="0"/>
            <a:t>Violence</a:t>
          </a:r>
          <a:endParaRPr lang="en-US" dirty="0"/>
        </a:p>
      </dgm:t>
    </dgm:pt>
    <dgm:pt modelId="{E32D4420-FD2C-42CC-83FF-AE1C4568B3F9}" type="parTrans" cxnId="{8E50C7D7-48C4-409E-84CA-EDF882357423}">
      <dgm:prSet/>
      <dgm:spPr/>
      <dgm:t>
        <a:bodyPr/>
        <a:lstStyle/>
        <a:p>
          <a:endParaRPr lang="en-US"/>
        </a:p>
      </dgm:t>
    </dgm:pt>
    <dgm:pt modelId="{E7395A21-CF0B-4D56-B302-E8F078641222}" type="sibTrans" cxnId="{8E50C7D7-48C4-409E-84CA-EDF882357423}">
      <dgm:prSet/>
      <dgm:spPr/>
      <dgm:t>
        <a:bodyPr/>
        <a:lstStyle/>
        <a:p>
          <a:endParaRPr lang="en-US"/>
        </a:p>
      </dgm:t>
    </dgm:pt>
    <dgm:pt modelId="{3EA40352-31B4-42FB-9AD1-08274B85F1C7}" type="pres">
      <dgm:prSet presAssocID="{36BC1941-BEAB-433F-A42B-102D648CE11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6C48B1-1CCC-44FA-A9F1-2B1206BE5284}" type="pres">
      <dgm:prSet presAssocID="{36BC1941-BEAB-433F-A42B-102D648CE117}" presName="matrix" presStyleCnt="0"/>
      <dgm:spPr/>
    </dgm:pt>
    <dgm:pt modelId="{A4E8EBC0-721A-4C66-8034-42CE44B408A1}" type="pres">
      <dgm:prSet presAssocID="{36BC1941-BEAB-433F-A42B-102D648CE117}" presName="tile1" presStyleLbl="node1" presStyleIdx="0" presStyleCnt="4"/>
      <dgm:spPr/>
      <dgm:t>
        <a:bodyPr/>
        <a:lstStyle/>
        <a:p>
          <a:endParaRPr lang="en-US"/>
        </a:p>
      </dgm:t>
    </dgm:pt>
    <dgm:pt modelId="{B42A2549-26CA-493A-B5DA-C57F2B40042F}" type="pres">
      <dgm:prSet presAssocID="{36BC1941-BEAB-433F-A42B-102D648CE11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B116D-56B0-4C69-A050-2620443E6A6A}" type="pres">
      <dgm:prSet presAssocID="{36BC1941-BEAB-433F-A42B-102D648CE117}" presName="tile2" presStyleLbl="node1" presStyleIdx="1" presStyleCnt="4"/>
      <dgm:spPr/>
      <dgm:t>
        <a:bodyPr/>
        <a:lstStyle/>
        <a:p>
          <a:endParaRPr lang="en-US"/>
        </a:p>
      </dgm:t>
    </dgm:pt>
    <dgm:pt modelId="{9901804D-EEB9-483F-A142-BE428F64F3F8}" type="pres">
      <dgm:prSet presAssocID="{36BC1941-BEAB-433F-A42B-102D648CE11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E4017-924F-4466-ADC8-A620FB69F918}" type="pres">
      <dgm:prSet presAssocID="{36BC1941-BEAB-433F-A42B-102D648CE117}" presName="tile3" presStyleLbl="node1" presStyleIdx="2" presStyleCnt="4"/>
      <dgm:spPr/>
      <dgm:t>
        <a:bodyPr/>
        <a:lstStyle/>
        <a:p>
          <a:endParaRPr lang="en-US"/>
        </a:p>
      </dgm:t>
    </dgm:pt>
    <dgm:pt modelId="{8B7B4597-284F-4B9C-A503-E13CADBE50D6}" type="pres">
      <dgm:prSet presAssocID="{36BC1941-BEAB-433F-A42B-102D648CE11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66DFA-CB7A-4695-B0A7-233FB4A75BEC}" type="pres">
      <dgm:prSet presAssocID="{36BC1941-BEAB-433F-A42B-102D648CE117}" presName="tile4" presStyleLbl="node1" presStyleIdx="3" presStyleCnt="4"/>
      <dgm:spPr/>
      <dgm:t>
        <a:bodyPr/>
        <a:lstStyle/>
        <a:p>
          <a:endParaRPr lang="en-US"/>
        </a:p>
      </dgm:t>
    </dgm:pt>
    <dgm:pt modelId="{EF7E89EA-F3E0-4D81-9198-DDD5E8BA0D43}" type="pres">
      <dgm:prSet presAssocID="{36BC1941-BEAB-433F-A42B-102D648CE11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01DCF-D8F5-4009-8642-0ACF89A1A494}" type="pres">
      <dgm:prSet presAssocID="{36BC1941-BEAB-433F-A42B-102D648CE11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F83C1274-1F7A-4B0C-ADEF-BC45E36B495D}" type="presOf" srcId="{84C0B397-145A-41C7-BCF8-1EDD333220FA}" destId="{8B7B4597-284F-4B9C-A503-E13CADBE50D6}" srcOrd="1" destOrd="0" presId="urn:microsoft.com/office/officeart/2005/8/layout/matrix1"/>
    <dgm:cxn modelId="{668EE067-D188-4663-8107-A6D5FBBF1802}" type="presOf" srcId="{4A1C0DB9-9302-4291-82ED-EA30762D0598}" destId="{B42A2549-26CA-493A-B5DA-C57F2B40042F}" srcOrd="1" destOrd="0" presId="urn:microsoft.com/office/officeart/2005/8/layout/matrix1"/>
    <dgm:cxn modelId="{CE180463-3975-455D-BB3A-C003730DDEB1}" type="presOf" srcId="{845C6752-105A-407B-82BC-45D7FF9CB34F}" destId="{9B866DFA-CB7A-4695-B0A7-233FB4A75BEC}" srcOrd="0" destOrd="0" presId="urn:microsoft.com/office/officeart/2005/8/layout/matrix1"/>
    <dgm:cxn modelId="{CF6F2C02-946C-429F-8DD2-0BF8D11EEB3A}" type="presOf" srcId="{84C0B397-145A-41C7-BCF8-1EDD333220FA}" destId="{EC1E4017-924F-4466-ADC8-A620FB69F918}" srcOrd="0" destOrd="0" presId="urn:microsoft.com/office/officeart/2005/8/layout/matrix1"/>
    <dgm:cxn modelId="{8B50C759-B8B7-4612-9ABA-E4B918633AB8}" type="presOf" srcId="{4A1C0DB9-9302-4291-82ED-EA30762D0598}" destId="{A4E8EBC0-721A-4C66-8034-42CE44B408A1}" srcOrd="0" destOrd="0" presId="urn:microsoft.com/office/officeart/2005/8/layout/matrix1"/>
    <dgm:cxn modelId="{8E50C7D7-48C4-409E-84CA-EDF882357423}" srcId="{B9101557-602C-4010-90CA-413D75D6CA86}" destId="{845C6752-105A-407B-82BC-45D7FF9CB34F}" srcOrd="3" destOrd="0" parTransId="{E32D4420-FD2C-42CC-83FF-AE1C4568B3F9}" sibTransId="{E7395A21-CF0B-4D56-B302-E8F078641222}"/>
    <dgm:cxn modelId="{5D57981E-7B18-41E4-9247-D4F823F1B196}" type="presOf" srcId="{3F91A449-B41A-4B1D-A429-C36FA200CE6A}" destId="{9901804D-EEB9-483F-A142-BE428F64F3F8}" srcOrd="1" destOrd="0" presId="urn:microsoft.com/office/officeart/2005/8/layout/matrix1"/>
    <dgm:cxn modelId="{8D43A660-10BE-4025-9F71-6175ECC6CD8A}" srcId="{36BC1941-BEAB-433F-A42B-102D648CE117}" destId="{B9101557-602C-4010-90CA-413D75D6CA86}" srcOrd="0" destOrd="0" parTransId="{973A1106-7493-4DA5-BE91-DC922FD069DF}" sibTransId="{28AB923C-B250-41BC-B333-DFC6EA80F1A0}"/>
    <dgm:cxn modelId="{F832F83B-50E4-4AA8-950C-9C18AC4E09EA}" srcId="{B9101557-602C-4010-90CA-413D75D6CA86}" destId="{3F91A449-B41A-4B1D-A429-C36FA200CE6A}" srcOrd="1" destOrd="0" parTransId="{D341ECE3-C17C-4E5B-BB58-EB57272DDE8A}" sibTransId="{6C7AD0D8-ECA9-40F7-AA9E-655DD2409844}"/>
    <dgm:cxn modelId="{8ACE74FB-3CC9-400A-AC66-EBCA452D77CE}" type="presOf" srcId="{845C6752-105A-407B-82BC-45D7FF9CB34F}" destId="{EF7E89EA-F3E0-4D81-9198-DDD5E8BA0D43}" srcOrd="1" destOrd="0" presId="urn:microsoft.com/office/officeart/2005/8/layout/matrix1"/>
    <dgm:cxn modelId="{9FA5A952-2030-40F4-919C-93AF32813D73}" srcId="{B9101557-602C-4010-90CA-413D75D6CA86}" destId="{84C0B397-145A-41C7-BCF8-1EDD333220FA}" srcOrd="2" destOrd="0" parTransId="{039F1BD0-C2AE-41B5-BEA3-86D5BD7264AA}" sibTransId="{332051DE-1A7E-495A-AE70-DD35B689F57A}"/>
    <dgm:cxn modelId="{F5043DC8-E9AB-4728-AC41-3BE800C0E95D}" srcId="{B9101557-602C-4010-90CA-413D75D6CA86}" destId="{4A1C0DB9-9302-4291-82ED-EA30762D0598}" srcOrd="0" destOrd="0" parTransId="{1A130748-7CD6-43C4-BFF7-5B5145457636}" sibTransId="{DD88CF2C-6819-420E-826F-73DA709638BF}"/>
    <dgm:cxn modelId="{910C92CD-EC07-4FD3-A777-89C1666A2C88}" type="presOf" srcId="{B9101557-602C-4010-90CA-413D75D6CA86}" destId="{A2401DCF-D8F5-4009-8642-0ACF89A1A494}" srcOrd="0" destOrd="0" presId="urn:microsoft.com/office/officeart/2005/8/layout/matrix1"/>
    <dgm:cxn modelId="{F8907DA4-5B9F-410A-B9FF-65B68F86E0EB}" type="presOf" srcId="{3F91A449-B41A-4B1D-A429-C36FA200CE6A}" destId="{5D6B116D-56B0-4C69-A050-2620443E6A6A}" srcOrd="0" destOrd="0" presId="urn:microsoft.com/office/officeart/2005/8/layout/matrix1"/>
    <dgm:cxn modelId="{9BB5EDBE-08C7-4260-9FAE-B099BEAB0C03}" type="presOf" srcId="{36BC1941-BEAB-433F-A42B-102D648CE117}" destId="{3EA40352-31B4-42FB-9AD1-08274B85F1C7}" srcOrd="0" destOrd="0" presId="urn:microsoft.com/office/officeart/2005/8/layout/matrix1"/>
    <dgm:cxn modelId="{91D7F375-8882-47C2-B6F9-3E61F1705A7C}" type="presParOf" srcId="{3EA40352-31B4-42FB-9AD1-08274B85F1C7}" destId="{AC6C48B1-1CCC-44FA-A9F1-2B1206BE5284}" srcOrd="0" destOrd="0" presId="urn:microsoft.com/office/officeart/2005/8/layout/matrix1"/>
    <dgm:cxn modelId="{D749B589-8E3A-4F59-BABF-3D0E43D1BFD0}" type="presParOf" srcId="{AC6C48B1-1CCC-44FA-A9F1-2B1206BE5284}" destId="{A4E8EBC0-721A-4C66-8034-42CE44B408A1}" srcOrd="0" destOrd="0" presId="urn:microsoft.com/office/officeart/2005/8/layout/matrix1"/>
    <dgm:cxn modelId="{DD33CE71-36EB-41C9-8096-1908808480A6}" type="presParOf" srcId="{AC6C48B1-1CCC-44FA-A9F1-2B1206BE5284}" destId="{B42A2549-26CA-493A-B5DA-C57F2B40042F}" srcOrd="1" destOrd="0" presId="urn:microsoft.com/office/officeart/2005/8/layout/matrix1"/>
    <dgm:cxn modelId="{65490DF8-A026-4060-8652-978FA6FD0185}" type="presParOf" srcId="{AC6C48B1-1CCC-44FA-A9F1-2B1206BE5284}" destId="{5D6B116D-56B0-4C69-A050-2620443E6A6A}" srcOrd="2" destOrd="0" presId="urn:microsoft.com/office/officeart/2005/8/layout/matrix1"/>
    <dgm:cxn modelId="{11C0674B-80C2-4092-914D-FADC5B85AA7C}" type="presParOf" srcId="{AC6C48B1-1CCC-44FA-A9F1-2B1206BE5284}" destId="{9901804D-EEB9-483F-A142-BE428F64F3F8}" srcOrd="3" destOrd="0" presId="urn:microsoft.com/office/officeart/2005/8/layout/matrix1"/>
    <dgm:cxn modelId="{D24301CA-5C7B-4676-8A33-911F58D35BA6}" type="presParOf" srcId="{AC6C48B1-1CCC-44FA-A9F1-2B1206BE5284}" destId="{EC1E4017-924F-4466-ADC8-A620FB69F918}" srcOrd="4" destOrd="0" presId="urn:microsoft.com/office/officeart/2005/8/layout/matrix1"/>
    <dgm:cxn modelId="{6E67578D-EAEE-49F2-A15F-973682D289BA}" type="presParOf" srcId="{AC6C48B1-1CCC-44FA-A9F1-2B1206BE5284}" destId="{8B7B4597-284F-4B9C-A503-E13CADBE50D6}" srcOrd="5" destOrd="0" presId="urn:microsoft.com/office/officeart/2005/8/layout/matrix1"/>
    <dgm:cxn modelId="{86D96351-5A36-46AB-9350-A94F403396B2}" type="presParOf" srcId="{AC6C48B1-1CCC-44FA-A9F1-2B1206BE5284}" destId="{9B866DFA-CB7A-4695-B0A7-233FB4A75BEC}" srcOrd="6" destOrd="0" presId="urn:microsoft.com/office/officeart/2005/8/layout/matrix1"/>
    <dgm:cxn modelId="{B432F0C1-6B51-4C7E-9296-30770D21C5E3}" type="presParOf" srcId="{AC6C48B1-1CCC-44FA-A9F1-2B1206BE5284}" destId="{EF7E89EA-F3E0-4D81-9198-DDD5E8BA0D43}" srcOrd="7" destOrd="0" presId="urn:microsoft.com/office/officeart/2005/8/layout/matrix1"/>
    <dgm:cxn modelId="{684BD7A1-A645-4DE6-AFBC-90CA5E723164}" type="presParOf" srcId="{3EA40352-31B4-42FB-9AD1-08274B85F1C7}" destId="{A2401DCF-D8F5-4009-8642-0ACF89A1A49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EDABB4-9826-4EB7-9A50-87AF06A802A4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</dgm:pt>
    <dgm:pt modelId="{FAAA598D-0A3C-485A-900B-4A8E2BB568DF}">
      <dgm:prSet phldrT="[Text]"/>
      <dgm:spPr/>
      <dgm:t>
        <a:bodyPr/>
        <a:lstStyle/>
        <a:p>
          <a:r>
            <a:rPr lang="en-US" dirty="0" smtClean="0"/>
            <a:t>Anxiety disorders</a:t>
          </a:r>
          <a:endParaRPr lang="en-US" dirty="0"/>
        </a:p>
      </dgm:t>
    </dgm:pt>
    <dgm:pt modelId="{BFF24219-BD94-4705-A13E-1939AB15695F}" type="parTrans" cxnId="{F5519FB2-0776-41AE-A9E9-7405E8CD5F07}">
      <dgm:prSet/>
      <dgm:spPr/>
      <dgm:t>
        <a:bodyPr/>
        <a:lstStyle/>
        <a:p>
          <a:endParaRPr lang="en-US"/>
        </a:p>
      </dgm:t>
    </dgm:pt>
    <dgm:pt modelId="{D87E1DC8-8949-4821-B858-CCC9103F4F3D}" type="sibTrans" cxnId="{F5519FB2-0776-41AE-A9E9-7405E8CD5F07}">
      <dgm:prSet/>
      <dgm:spPr/>
      <dgm:t>
        <a:bodyPr/>
        <a:lstStyle/>
        <a:p>
          <a:endParaRPr lang="en-US"/>
        </a:p>
      </dgm:t>
    </dgm:pt>
    <dgm:pt modelId="{B2CC5338-62E1-49D4-8601-F7FCDFE9EDE2}">
      <dgm:prSet phldrT="[Text]"/>
      <dgm:spPr/>
      <dgm:t>
        <a:bodyPr/>
        <a:lstStyle/>
        <a:p>
          <a:r>
            <a:rPr lang="en-US" dirty="0" smtClean="0"/>
            <a:t>ADHD</a:t>
          </a:r>
          <a:endParaRPr lang="en-US" dirty="0"/>
        </a:p>
      </dgm:t>
    </dgm:pt>
    <dgm:pt modelId="{0A5570B7-A08D-454B-B9A4-7C99BE85746F}" type="parTrans" cxnId="{1D0C4162-1CF9-4CE3-86EF-DAED336287D9}">
      <dgm:prSet/>
      <dgm:spPr/>
      <dgm:t>
        <a:bodyPr/>
        <a:lstStyle/>
        <a:p>
          <a:endParaRPr lang="en-US"/>
        </a:p>
      </dgm:t>
    </dgm:pt>
    <dgm:pt modelId="{800DDC68-FF16-4D92-9547-C92EAA9A60C3}" type="sibTrans" cxnId="{1D0C4162-1CF9-4CE3-86EF-DAED336287D9}">
      <dgm:prSet/>
      <dgm:spPr/>
      <dgm:t>
        <a:bodyPr/>
        <a:lstStyle/>
        <a:p>
          <a:endParaRPr lang="en-US"/>
        </a:p>
      </dgm:t>
    </dgm:pt>
    <dgm:pt modelId="{077DE023-1CDC-46BF-B452-E285489C7928}">
      <dgm:prSet phldrT="[Text]"/>
      <dgm:spPr/>
      <dgm:t>
        <a:bodyPr/>
        <a:lstStyle/>
        <a:p>
          <a:r>
            <a:rPr lang="en-US" dirty="0" smtClean="0"/>
            <a:t>Autism</a:t>
          </a:r>
          <a:endParaRPr lang="en-US" dirty="0"/>
        </a:p>
      </dgm:t>
    </dgm:pt>
    <dgm:pt modelId="{74F8A49A-06F0-4952-BFEB-DAFF22724395}" type="parTrans" cxnId="{160EA6DF-6F69-4F80-832D-411E506D1903}">
      <dgm:prSet/>
      <dgm:spPr/>
      <dgm:t>
        <a:bodyPr/>
        <a:lstStyle/>
        <a:p>
          <a:endParaRPr lang="en-US"/>
        </a:p>
      </dgm:t>
    </dgm:pt>
    <dgm:pt modelId="{19A00A0A-66E1-479E-AA4A-0198FFD2440A}" type="sibTrans" cxnId="{160EA6DF-6F69-4F80-832D-411E506D1903}">
      <dgm:prSet/>
      <dgm:spPr/>
      <dgm:t>
        <a:bodyPr/>
        <a:lstStyle/>
        <a:p>
          <a:endParaRPr lang="en-US"/>
        </a:p>
      </dgm:t>
    </dgm:pt>
    <dgm:pt modelId="{3A84530E-9B66-40F0-827D-5D7487E5C061}">
      <dgm:prSet/>
      <dgm:spPr/>
      <dgm:t>
        <a:bodyPr/>
        <a:lstStyle/>
        <a:p>
          <a:r>
            <a:rPr lang="en-US" dirty="0" smtClean="0"/>
            <a:t>Bipolar disorder</a:t>
          </a:r>
          <a:endParaRPr lang="en-US" dirty="0"/>
        </a:p>
      </dgm:t>
    </dgm:pt>
    <dgm:pt modelId="{C46704E8-985D-42BA-808E-0D5B3C76FD94}" type="parTrans" cxnId="{069E87A4-BBC5-4F7B-A9FA-7707319200BB}">
      <dgm:prSet/>
      <dgm:spPr/>
      <dgm:t>
        <a:bodyPr/>
        <a:lstStyle/>
        <a:p>
          <a:endParaRPr lang="en-US"/>
        </a:p>
      </dgm:t>
    </dgm:pt>
    <dgm:pt modelId="{9F508A1C-C8DE-495D-96D6-6149271C0629}" type="sibTrans" cxnId="{069E87A4-BBC5-4F7B-A9FA-7707319200BB}">
      <dgm:prSet/>
      <dgm:spPr/>
      <dgm:t>
        <a:bodyPr/>
        <a:lstStyle/>
        <a:p>
          <a:endParaRPr lang="en-US"/>
        </a:p>
      </dgm:t>
    </dgm:pt>
    <dgm:pt modelId="{7FDB4937-3E3D-41FF-948D-F3381C1F7E9A}">
      <dgm:prSet/>
      <dgm:spPr/>
      <dgm:t>
        <a:bodyPr/>
        <a:lstStyle/>
        <a:p>
          <a:r>
            <a:rPr lang="en-US" dirty="0" smtClean="0"/>
            <a:t>Depression</a:t>
          </a:r>
          <a:endParaRPr lang="en-US" dirty="0"/>
        </a:p>
      </dgm:t>
    </dgm:pt>
    <dgm:pt modelId="{9F33049B-4BB4-488F-9205-1512BA64C224}" type="parTrans" cxnId="{FD1C4AB3-F0F3-492C-8930-6FB2698F17D0}">
      <dgm:prSet/>
      <dgm:spPr/>
      <dgm:t>
        <a:bodyPr/>
        <a:lstStyle/>
        <a:p>
          <a:endParaRPr lang="en-US"/>
        </a:p>
      </dgm:t>
    </dgm:pt>
    <dgm:pt modelId="{BB562BE3-E2A1-49BF-A64A-4BE63BA78DD8}" type="sibTrans" cxnId="{FD1C4AB3-F0F3-492C-8930-6FB2698F17D0}">
      <dgm:prSet/>
      <dgm:spPr/>
      <dgm:t>
        <a:bodyPr/>
        <a:lstStyle/>
        <a:p>
          <a:endParaRPr lang="en-US"/>
        </a:p>
      </dgm:t>
    </dgm:pt>
    <dgm:pt modelId="{DCAB0DF0-7CA4-4BE4-A99E-A9234B86A0D3}">
      <dgm:prSet/>
      <dgm:spPr/>
      <dgm:t>
        <a:bodyPr/>
        <a:lstStyle/>
        <a:p>
          <a:r>
            <a:rPr lang="en-US" dirty="0" smtClean="0"/>
            <a:t>Eating disorders</a:t>
          </a:r>
          <a:endParaRPr lang="en-US" dirty="0"/>
        </a:p>
      </dgm:t>
    </dgm:pt>
    <dgm:pt modelId="{A1901441-9FE3-4A13-8724-1E354E4CE2D4}" type="parTrans" cxnId="{3E8B6D02-AAA4-4142-9296-A7C5C102B6EB}">
      <dgm:prSet/>
      <dgm:spPr/>
      <dgm:t>
        <a:bodyPr/>
        <a:lstStyle/>
        <a:p>
          <a:endParaRPr lang="en-US"/>
        </a:p>
      </dgm:t>
    </dgm:pt>
    <dgm:pt modelId="{B981640C-0B54-46FB-BF3D-92E04FFC5EE9}" type="sibTrans" cxnId="{3E8B6D02-AAA4-4142-9296-A7C5C102B6EB}">
      <dgm:prSet/>
      <dgm:spPr/>
      <dgm:t>
        <a:bodyPr/>
        <a:lstStyle/>
        <a:p>
          <a:endParaRPr lang="en-US"/>
        </a:p>
      </dgm:t>
    </dgm:pt>
    <dgm:pt modelId="{AF903A19-AC97-4E98-B165-3505FC7A9290}" type="pres">
      <dgm:prSet presAssocID="{41EDABB4-9826-4EB7-9A50-87AF06A802A4}" presName="linearFlow" presStyleCnt="0">
        <dgm:presLayoutVars>
          <dgm:resizeHandles val="exact"/>
        </dgm:presLayoutVars>
      </dgm:prSet>
      <dgm:spPr/>
    </dgm:pt>
    <dgm:pt modelId="{BE5D67B1-AFA6-4AB7-BC80-53AFEDD14DAE}" type="pres">
      <dgm:prSet presAssocID="{FAAA598D-0A3C-485A-900B-4A8E2BB568D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1CD46-36F2-4A54-AB5C-536E07B6675A}" type="pres">
      <dgm:prSet presAssocID="{D87E1DC8-8949-4821-B858-CCC9103F4F3D}" presName="sibTrans" presStyleLbl="sibTrans2D1" presStyleIdx="0" presStyleCnt="5" custFlipVert="0" custFlipHor="0" custScaleX="98227" custScaleY="116216"/>
      <dgm:spPr/>
      <dgm:t>
        <a:bodyPr/>
        <a:lstStyle/>
        <a:p>
          <a:endParaRPr lang="en-US"/>
        </a:p>
      </dgm:t>
    </dgm:pt>
    <dgm:pt modelId="{E9A4E4DD-B2C7-4826-99EA-C45476B7A8CF}" type="pres">
      <dgm:prSet presAssocID="{D87E1DC8-8949-4821-B858-CCC9103F4F3D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932E3DD-80DB-42D5-A01E-D13701E9E19F}" type="pres">
      <dgm:prSet presAssocID="{B2CC5338-62E1-49D4-8601-F7FCDFE9EDE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16A57D-7C5D-44E8-A287-6DC8BBA8673D}" type="pres">
      <dgm:prSet presAssocID="{800DDC68-FF16-4D92-9547-C92EAA9A60C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A3D29F11-E2E4-4A47-B4B9-F31A3EEA7E32}" type="pres">
      <dgm:prSet presAssocID="{800DDC68-FF16-4D92-9547-C92EAA9A60C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EF3C7400-7A33-495B-B345-2CD800F40B3A}" type="pres">
      <dgm:prSet presAssocID="{077DE023-1CDC-46BF-B452-E285489C79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4D7C0-5376-4FDD-8731-56F3996E258D}" type="pres">
      <dgm:prSet presAssocID="{19A00A0A-66E1-479E-AA4A-0198FFD2440A}" presName="sibTrans" presStyleLbl="sibTrans2D1" presStyleIdx="2" presStyleCnt="5"/>
      <dgm:spPr/>
      <dgm:t>
        <a:bodyPr/>
        <a:lstStyle/>
        <a:p>
          <a:endParaRPr lang="en-US"/>
        </a:p>
      </dgm:t>
    </dgm:pt>
    <dgm:pt modelId="{F23F3E55-DF24-410A-BA7B-F688A33B2A9D}" type="pres">
      <dgm:prSet presAssocID="{19A00A0A-66E1-479E-AA4A-0198FFD2440A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D683C0AE-D3DB-4D77-827D-96B62E5F5CCB}" type="pres">
      <dgm:prSet presAssocID="{3A84530E-9B66-40F0-827D-5D7487E5C06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41CB0-6AFA-4C7F-9081-924823B0828D}" type="pres">
      <dgm:prSet presAssocID="{9F508A1C-C8DE-495D-96D6-6149271C0629}" presName="sibTrans" presStyleLbl="sibTrans2D1" presStyleIdx="3" presStyleCnt="5"/>
      <dgm:spPr/>
      <dgm:t>
        <a:bodyPr/>
        <a:lstStyle/>
        <a:p>
          <a:endParaRPr lang="en-US"/>
        </a:p>
      </dgm:t>
    </dgm:pt>
    <dgm:pt modelId="{69644E22-ADED-44A0-BA9A-3A77FEB6CEE2}" type="pres">
      <dgm:prSet presAssocID="{9F508A1C-C8DE-495D-96D6-6149271C0629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7D3C4E0-FE89-485B-A060-0F8371873F97}" type="pres">
      <dgm:prSet presAssocID="{7FDB4937-3E3D-41FF-948D-F3381C1F7E9A}" presName="node" presStyleLbl="node1" presStyleIdx="4" presStyleCnt="6" custLinFactNeighborY="-293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28638-5335-42E4-9537-784B60886C8A}" type="pres">
      <dgm:prSet presAssocID="{BB562BE3-E2A1-49BF-A64A-4BE63BA78DD8}" presName="sibTrans" presStyleLbl="sibTrans2D1" presStyleIdx="4" presStyleCnt="5"/>
      <dgm:spPr/>
      <dgm:t>
        <a:bodyPr/>
        <a:lstStyle/>
        <a:p>
          <a:endParaRPr lang="en-US"/>
        </a:p>
      </dgm:t>
    </dgm:pt>
    <dgm:pt modelId="{EFE54722-3A08-4379-89AB-3C6BB5F1AED3}" type="pres">
      <dgm:prSet presAssocID="{BB562BE3-E2A1-49BF-A64A-4BE63BA78DD8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E0E4C962-8C56-475D-AA16-C06999407829}" type="pres">
      <dgm:prSet presAssocID="{DCAB0DF0-7CA4-4BE4-A99E-A9234B86A0D3}" presName="node" presStyleLbl="node1" presStyleIdx="5" presStyleCnt="6" custScaleY="126289" custLinFactNeighborX="596" custLinFactNeighborY="-884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1BEEFD-EFCD-44F6-8E0A-80750C1D4784}" type="presOf" srcId="{9F508A1C-C8DE-495D-96D6-6149271C0629}" destId="{69644E22-ADED-44A0-BA9A-3A77FEB6CEE2}" srcOrd="1" destOrd="0" presId="urn:microsoft.com/office/officeart/2005/8/layout/process2"/>
    <dgm:cxn modelId="{DEB3AB30-2596-4320-8599-7D13C8E67453}" type="presOf" srcId="{41EDABB4-9826-4EB7-9A50-87AF06A802A4}" destId="{AF903A19-AC97-4E98-B165-3505FC7A9290}" srcOrd="0" destOrd="0" presId="urn:microsoft.com/office/officeart/2005/8/layout/process2"/>
    <dgm:cxn modelId="{C032BD2E-5294-4362-8428-2DB03C2F1714}" type="presOf" srcId="{077DE023-1CDC-46BF-B452-E285489C7928}" destId="{EF3C7400-7A33-495B-B345-2CD800F40B3A}" srcOrd="0" destOrd="0" presId="urn:microsoft.com/office/officeart/2005/8/layout/process2"/>
    <dgm:cxn modelId="{D03949D5-50D0-4299-A44D-9CB092DDB58D}" type="presOf" srcId="{9F508A1C-C8DE-495D-96D6-6149271C0629}" destId="{51441CB0-6AFA-4C7F-9081-924823B0828D}" srcOrd="0" destOrd="0" presId="urn:microsoft.com/office/officeart/2005/8/layout/process2"/>
    <dgm:cxn modelId="{F5519FB2-0776-41AE-A9E9-7405E8CD5F07}" srcId="{41EDABB4-9826-4EB7-9A50-87AF06A802A4}" destId="{FAAA598D-0A3C-485A-900B-4A8E2BB568DF}" srcOrd="0" destOrd="0" parTransId="{BFF24219-BD94-4705-A13E-1939AB15695F}" sibTransId="{D87E1DC8-8949-4821-B858-CCC9103F4F3D}"/>
    <dgm:cxn modelId="{CB0420E8-ED43-4EC5-986B-D18FFFBAA45D}" type="presOf" srcId="{7FDB4937-3E3D-41FF-948D-F3381C1F7E9A}" destId="{17D3C4E0-FE89-485B-A060-0F8371873F97}" srcOrd="0" destOrd="0" presId="urn:microsoft.com/office/officeart/2005/8/layout/process2"/>
    <dgm:cxn modelId="{18B290EE-909E-4E7B-AE78-39B00BCCBB92}" type="presOf" srcId="{FAAA598D-0A3C-485A-900B-4A8E2BB568DF}" destId="{BE5D67B1-AFA6-4AB7-BC80-53AFEDD14DAE}" srcOrd="0" destOrd="0" presId="urn:microsoft.com/office/officeart/2005/8/layout/process2"/>
    <dgm:cxn modelId="{FD1C4AB3-F0F3-492C-8930-6FB2698F17D0}" srcId="{41EDABB4-9826-4EB7-9A50-87AF06A802A4}" destId="{7FDB4937-3E3D-41FF-948D-F3381C1F7E9A}" srcOrd="4" destOrd="0" parTransId="{9F33049B-4BB4-488F-9205-1512BA64C224}" sibTransId="{BB562BE3-E2A1-49BF-A64A-4BE63BA78DD8}"/>
    <dgm:cxn modelId="{03AF53AE-D7C8-479C-A468-5394C42E132B}" type="presOf" srcId="{800DDC68-FF16-4D92-9547-C92EAA9A60C3}" destId="{A3D29F11-E2E4-4A47-B4B9-F31A3EEA7E32}" srcOrd="1" destOrd="0" presId="urn:microsoft.com/office/officeart/2005/8/layout/process2"/>
    <dgm:cxn modelId="{B00D8F33-C8FF-41A5-BF2F-B5D6C98DBDA0}" type="presOf" srcId="{19A00A0A-66E1-479E-AA4A-0198FFD2440A}" destId="{EBB4D7C0-5376-4FDD-8731-56F3996E258D}" srcOrd="0" destOrd="0" presId="urn:microsoft.com/office/officeart/2005/8/layout/process2"/>
    <dgm:cxn modelId="{AFCAD355-8230-4421-AC1B-975E2FEE4CEE}" type="presOf" srcId="{D87E1DC8-8949-4821-B858-CCC9103F4F3D}" destId="{5CC1CD46-36F2-4A54-AB5C-536E07B6675A}" srcOrd="0" destOrd="0" presId="urn:microsoft.com/office/officeart/2005/8/layout/process2"/>
    <dgm:cxn modelId="{B45B84FC-3ADD-4687-BDE6-C3719F434FCD}" type="presOf" srcId="{3A84530E-9B66-40F0-827D-5D7487E5C061}" destId="{D683C0AE-D3DB-4D77-827D-96B62E5F5CCB}" srcOrd="0" destOrd="0" presId="urn:microsoft.com/office/officeart/2005/8/layout/process2"/>
    <dgm:cxn modelId="{95C361AD-D289-457C-8F94-4AEBDF59EA72}" type="presOf" srcId="{BB562BE3-E2A1-49BF-A64A-4BE63BA78DD8}" destId="{EFE54722-3A08-4379-89AB-3C6BB5F1AED3}" srcOrd="1" destOrd="0" presId="urn:microsoft.com/office/officeart/2005/8/layout/process2"/>
    <dgm:cxn modelId="{069E87A4-BBC5-4F7B-A9FA-7707319200BB}" srcId="{41EDABB4-9826-4EB7-9A50-87AF06A802A4}" destId="{3A84530E-9B66-40F0-827D-5D7487E5C061}" srcOrd="3" destOrd="0" parTransId="{C46704E8-985D-42BA-808E-0D5B3C76FD94}" sibTransId="{9F508A1C-C8DE-495D-96D6-6149271C0629}"/>
    <dgm:cxn modelId="{160EA6DF-6F69-4F80-832D-411E506D1903}" srcId="{41EDABB4-9826-4EB7-9A50-87AF06A802A4}" destId="{077DE023-1CDC-46BF-B452-E285489C7928}" srcOrd="2" destOrd="0" parTransId="{74F8A49A-06F0-4952-BFEB-DAFF22724395}" sibTransId="{19A00A0A-66E1-479E-AA4A-0198FFD2440A}"/>
    <dgm:cxn modelId="{356BEEF8-FE53-4797-A767-8FD7AA129F1B}" type="presOf" srcId="{800DDC68-FF16-4D92-9547-C92EAA9A60C3}" destId="{6B16A57D-7C5D-44E8-A287-6DC8BBA8673D}" srcOrd="0" destOrd="0" presId="urn:microsoft.com/office/officeart/2005/8/layout/process2"/>
    <dgm:cxn modelId="{B9B88E07-AADD-4937-B8E3-1AD07B3551F4}" type="presOf" srcId="{D87E1DC8-8949-4821-B858-CCC9103F4F3D}" destId="{E9A4E4DD-B2C7-4826-99EA-C45476B7A8CF}" srcOrd="1" destOrd="0" presId="urn:microsoft.com/office/officeart/2005/8/layout/process2"/>
    <dgm:cxn modelId="{FD17A75B-DAFB-4F3A-A1FC-DD3494898F5C}" type="presOf" srcId="{BB562BE3-E2A1-49BF-A64A-4BE63BA78DD8}" destId="{85A28638-5335-42E4-9537-784B60886C8A}" srcOrd="0" destOrd="0" presId="urn:microsoft.com/office/officeart/2005/8/layout/process2"/>
    <dgm:cxn modelId="{1D0C4162-1CF9-4CE3-86EF-DAED336287D9}" srcId="{41EDABB4-9826-4EB7-9A50-87AF06A802A4}" destId="{B2CC5338-62E1-49D4-8601-F7FCDFE9EDE2}" srcOrd="1" destOrd="0" parTransId="{0A5570B7-A08D-454B-B9A4-7C99BE85746F}" sibTransId="{800DDC68-FF16-4D92-9547-C92EAA9A60C3}"/>
    <dgm:cxn modelId="{3E8B6D02-AAA4-4142-9296-A7C5C102B6EB}" srcId="{41EDABB4-9826-4EB7-9A50-87AF06A802A4}" destId="{DCAB0DF0-7CA4-4BE4-A99E-A9234B86A0D3}" srcOrd="5" destOrd="0" parTransId="{A1901441-9FE3-4A13-8724-1E354E4CE2D4}" sibTransId="{B981640C-0B54-46FB-BF3D-92E04FFC5EE9}"/>
    <dgm:cxn modelId="{32B59636-63DA-40F0-B4C7-402D7462F900}" type="presOf" srcId="{DCAB0DF0-7CA4-4BE4-A99E-A9234B86A0D3}" destId="{E0E4C962-8C56-475D-AA16-C06999407829}" srcOrd="0" destOrd="0" presId="urn:microsoft.com/office/officeart/2005/8/layout/process2"/>
    <dgm:cxn modelId="{E9BD63F1-42D6-4725-B1D7-63AACC5A7F0D}" type="presOf" srcId="{B2CC5338-62E1-49D4-8601-F7FCDFE9EDE2}" destId="{7932E3DD-80DB-42D5-A01E-D13701E9E19F}" srcOrd="0" destOrd="0" presId="urn:microsoft.com/office/officeart/2005/8/layout/process2"/>
    <dgm:cxn modelId="{A5F77423-8ED9-4399-AF8F-6EA4426A6FCA}" type="presOf" srcId="{19A00A0A-66E1-479E-AA4A-0198FFD2440A}" destId="{F23F3E55-DF24-410A-BA7B-F688A33B2A9D}" srcOrd="1" destOrd="0" presId="urn:microsoft.com/office/officeart/2005/8/layout/process2"/>
    <dgm:cxn modelId="{09B4A4A1-9BC8-4E2C-94B8-7CA741D68CDC}" type="presParOf" srcId="{AF903A19-AC97-4E98-B165-3505FC7A9290}" destId="{BE5D67B1-AFA6-4AB7-BC80-53AFEDD14DAE}" srcOrd="0" destOrd="0" presId="urn:microsoft.com/office/officeart/2005/8/layout/process2"/>
    <dgm:cxn modelId="{01ECBDDC-D651-4B64-83E3-805027CFCDD6}" type="presParOf" srcId="{AF903A19-AC97-4E98-B165-3505FC7A9290}" destId="{5CC1CD46-36F2-4A54-AB5C-536E07B6675A}" srcOrd="1" destOrd="0" presId="urn:microsoft.com/office/officeart/2005/8/layout/process2"/>
    <dgm:cxn modelId="{A4DA39FA-339B-430D-8047-8CDA40EBDC6A}" type="presParOf" srcId="{5CC1CD46-36F2-4A54-AB5C-536E07B6675A}" destId="{E9A4E4DD-B2C7-4826-99EA-C45476B7A8CF}" srcOrd="0" destOrd="0" presId="urn:microsoft.com/office/officeart/2005/8/layout/process2"/>
    <dgm:cxn modelId="{31F3D0FB-51CD-4D53-823B-FAF4E6D76492}" type="presParOf" srcId="{AF903A19-AC97-4E98-B165-3505FC7A9290}" destId="{7932E3DD-80DB-42D5-A01E-D13701E9E19F}" srcOrd="2" destOrd="0" presId="urn:microsoft.com/office/officeart/2005/8/layout/process2"/>
    <dgm:cxn modelId="{05A589F5-81DB-4866-8ED9-07ABEB69A45D}" type="presParOf" srcId="{AF903A19-AC97-4E98-B165-3505FC7A9290}" destId="{6B16A57D-7C5D-44E8-A287-6DC8BBA8673D}" srcOrd="3" destOrd="0" presId="urn:microsoft.com/office/officeart/2005/8/layout/process2"/>
    <dgm:cxn modelId="{BDAB05FA-1BF8-49FF-8467-2528A4281BC0}" type="presParOf" srcId="{6B16A57D-7C5D-44E8-A287-6DC8BBA8673D}" destId="{A3D29F11-E2E4-4A47-B4B9-F31A3EEA7E32}" srcOrd="0" destOrd="0" presId="urn:microsoft.com/office/officeart/2005/8/layout/process2"/>
    <dgm:cxn modelId="{10A947F5-2483-4DF7-9B22-CD21A5C39191}" type="presParOf" srcId="{AF903A19-AC97-4E98-B165-3505FC7A9290}" destId="{EF3C7400-7A33-495B-B345-2CD800F40B3A}" srcOrd="4" destOrd="0" presId="urn:microsoft.com/office/officeart/2005/8/layout/process2"/>
    <dgm:cxn modelId="{54E7D852-BA36-49D7-B5D5-E21F224386D9}" type="presParOf" srcId="{AF903A19-AC97-4E98-B165-3505FC7A9290}" destId="{EBB4D7C0-5376-4FDD-8731-56F3996E258D}" srcOrd="5" destOrd="0" presId="urn:microsoft.com/office/officeart/2005/8/layout/process2"/>
    <dgm:cxn modelId="{A0837A2C-B4AE-496F-8593-BA618442E70C}" type="presParOf" srcId="{EBB4D7C0-5376-4FDD-8731-56F3996E258D}" destId="{F23F3E55-DF24-410A-BA7B-F688A33B2A9D}" srcOrd="0" destOrd="0" presId="urn:microsoft.com/office/officeart/2005/8/layout/process2"/>
    <dgm:cxn modelId="{C479E3C7-34A0-4F92-B6DE-0FC91C6BFBBA}" type="presParOf" srcId="{AF903A19-AC97-4E98-B165-3505FC7A9290}" destId="{D683C0AE-D3DB-4D77-827D-96B62E5F5CCB}" srcOrd="6" destOrd="0" presId="urn:microsoft.com/office/officeart/2005/8/layout/process2"/>
    <dgm:cxn modelId="{863CD24E-4B51-4878-8A0D-E3721CD69443}" type="presParOf" srcId="{AF903A19-AC97-4E98-B165-3505FC7A9290}" destId="{51441CB0-6AFA-4C7F-9081-924823B0828D}" srcOrd="7" destOrd="0" presId="urn:microsoft.com/office/officeart/2005/8/layout/process2"/>
    <dgm:cxn modelId="{AF3A7794-57E8-4154-9846-854BBA226207}" type="presParOf" srcId="{51441CB0-6AFA-4C7F-9081-924823B0828D}" destId="{69644E22-ADED-44A0-BA9A-3A77FEB6CEE2}" srcOrd="0" destOrd="0" presId="urn:microsoft.com/office/officeart/2005/8/layout/process2"/>
    <dgm:cxn modelId="{7A55C07B-B57C-4B60-BA55-C809E3339C14}" type="presParOf" srcId="{AF903A19-AC97-4E98-B165-3505FC7A9290}" destId="{17D3C4E0-FE89-485B-A060-0F8371873F97}" srcOrd="8" destOrd="0" presId="urn:microsoft.com/office/officeart/2005/8/layout/process2"/>
    <dgm:cxn modelId="{C0B2FD8C-9CCF-4A9C-B1C2-E692527E0956}" type="presParOf" srcId="{AF903A19-AC97-4E98-B165-3505FC7A9290}" destId="{85A28638-5335-42E4-9537-784B60886C8A}" srcOrd="9" destOrd="0" presId="urn:microsoft.com/office/officeart/2005/8/layout/process2"/>
    <dgm:cxn modelId="{F43DD2F0-4868-4742-8B9B-E35391B06DDF}" type="presParOf" srcId="{85A28638-5335-42E4-9537-784B60886C8A}" destId="{EFE54722-3A08-4379-89AB-3C6BB5F1AED3}" srcOrd="0" destOrd="0" presId="urn:microsoft.com/office/officeart/2005/8/layout/process2"/>
    <dgm:cxn modelId="{504E2249-4A69-4921-A537-876ACF5E955F}" type="presParOf" srcId="{AF903A19-AC97-4E98-B165-3505FC7A9290}" destId="{E0E4C962-8C56-475D-AA16-C06999407829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5188FB-0350-4107-BDC5-DFF8204F885A}" type="doc">
      <dgm:prSet loTypeId="urn:microsoft.com/office/officeart/2005/8/layout/default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917714C-A888-4057-B94B-0BC442341600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Stress and anxiety</a:t>
          </a:r>
          <a:endParaRPr lang="en-US" dirty="0"/>
        </a:p>
      </dgm:t>
    </dgm:pt>
    <dgm:pt modelId="{BEB06662-4635-4491-B213-2E42E8389033}" type="parTrans" cxnId="{F6997342-C745-42AF-BDCA-4D98E9DD58CA}">
      <dgm:prSet/>
      <dgm:spPr/>
      <dgm:t>
        <a:bodyPr/>
        <a:lstStyle/>
        <a:p>
          <a:endParaRPr lang="en-US"/>
        </a:p>
      </dgm:t>
    </dgm:pt>
    <dgm:pt modelId="{3E2F5B8F-57E6-40B6-B611-2D8382B4D272}" type="sibTrans" cxnId="{F6997342-C745-42AF-BDCA-4D98E9DD58CA}">
      <dgm:prSet/>
      <dgm:spPr/>
      <dgm:t>
        <a:bodyPr/>
        <a:lstStyle/>
        <a:p>
          <a:endParaRPr lang="en-US"/>
        </a:p>
      </dgm:t>
    </dgm:pt>
    <dgm:pt modelId="{4EE0D54A-E981-4944-A963-A8A09CB4AC4B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003192"/>
        </a:solidFill>
      </dgm:spPr>
      <dgm:t>
        <a:bodyPr/>
        <a:lstStyle/>
        <a:p>
          <a:r>
            <a:rPr lang="en-US" dirty="0" smtClean="0"/>
            <a:t>Worries about being bullied</a:t>
          </a:r>
          <a:endParaRPr lang="en-US" dirty="0"/>
        </a:p>
      </dgm:t>
    </dgm:pt>
    <dgm:pt modelId="{0987BD04-8E4E-443D-9A48-148AB9F1357A}" type="parTrans" cxnId="{3BC884A6-96D8-4AAC-A155-51FA724785DD}">
      <dgm:prSet/>
      <dgm:spPr/>
      <dgm:t>
        <a:bodyPr/>
        <a:lstStyle/>
        <a:p>
          <a:endParaRPr lang="en-US"/>
        </a:p>
      </dgm:t>
    </dgm:pt>
    <dgm:pt modelId="{EFF137B1-80CC-4E2D-9AF1-82E7C149BDB8}" type="sibTrans" cxnId="{3BC884A6-96D8-4AAC-A155-51FA724785DD}">
      <dgm:prSet/>
      <dgm:spPr/>
      <dgm:t>
        <a:bodyPr/>
        <a:lstStyle/>
        <a:p>
          <a:endParaRPr lang="en-US"/>
        </a:p>
      </dgm:t>
    </dgm:pt>
    <dgm:pt modelId="{6DCAEC0C-8173-4FB0-9590-E7F3C36C745C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Problems with family or friends</a:t>
          </a:r>
          <a:endParaRPr lang="en-US" dirty="0"/>
        </a:p>
      </dgm:t>
    </dgm:pt>
    <dgm:pt modelId="{1CEA9B6D-C1E8-47C7-A753-73C9C6579B30}" type="parTrans" cxnId="{DE604243-AEB0-4CC7-9FA6-046505FD76CE}">
      <dgm:prSet/>
      <dgm:spPr/>
      <dgm:t>
        <a:bodyPr/>
        <a:lstStyle/>
        <a:p>
          <a:endParaRPr lang="en-US"/>
        </a:p>
      </dgm:t>
    </dgm:pt>
    <dgm:pt modelId="{18B4FC4F-7ED8-4215-89EF-56475856A264}" type="sibTrans" cxnId="{DE604243-AEB0-4CC7-9FA6-046505FD76CE}">
      <dgm:prSet/>
      <dgm:spPr/>
      <dgm:t>
        <a:bodyPr/>
        <a:lstStyle/>
        <a:p>
          <a:endParaRPr lang="en-US"/>
        </a:p>
      </dgm:t>
    </dgm:pt>
    <dgm:pt modelId="{2D418B00-901A-483E-85E5-378EB0BAA61A}">
      <dgm:prSet phldrT="[Text]"/>
      <dgm:spPr/>
      <dgm:t>
        <a:bodyPr/>
        <a:lstStyle/>
        <a:p>
          <a:r>
            <a:rPr lang="en-US" dirty="0" smtClean="0"/>
            <a:t>Alcohol and substance abuse</a:t>
          </a:r>
          <a:endParaRPr lang="en-US" dirty="0"/>
        </a:p>
      </dgm:t>
    </dgm:pt>
    <dgm:pt modelId="{4E7245A4-3120-407E-9037-AEBEAE4043E2}" type="parTrans" cxnId="{0ECC7D06-053C-463A-B694-792FC5F3E8B3}">
      <dgm:prSet/>
      <dgm:spPr/>
      <dgm:t>
        <a:bodyPr/>
        <a:lstStyle/>
        <a:p>
          <a:endParaRPr lang="en-US"/>
        </a:p>
      </dgm:t>
    </dgm:pt>
    <dgm:pt modelId="{A3F534F2-0A4B-406F-B6A2-A54CE2C2C142}" type="sibTrans" cxnId="{0ECC7D06-053C-463A-B694-792FC5F3E8B3}">
      <dgm:prSet/>
      <dgm:spPr/>
      <dgm:t>
        <a:bodyPr/>
        <a:lstStyle/>
        <a:p>
          <a:endParaRPr lang="en-US"/>
        </a:p>
      </dgm:t>
    </dgm:pt>
    <dgm:pt modelId="{256A3532-9155-423C-9A0F-463ED0E37CA2}">
      <dgm:prSet phldrT="[Text]"/>
      <dgm:spPr/>
      <dgm:t>
        <a:bodyPr/>
        <a:lstStyle/>
        <a:p>
          <a:r>
            <a:rPr lang="en-US" dirty="0" smtClean="0"/>
            <a:t>Fear of violence, terrorism, and war</a:t>
          </a:r>
          <a:endParaRPr lang="en-US" dirty="0"/>
        </a:p>
      </dgm:t>
    </dgm:pt>
    <dgm:pt modelId="{9339B9C9-B3D1-4C28-99CD-A87282FE8E7B}" type="parTrans" cxnId="{B9939227-9E80-40D3-A5CD-BEBED410F288}">
      <dgm:prSet/>
      <dgm:spPr/>
      <dgm:t>
        <a:bodyPr/>
        <a:lstStyle/>
        <a:p>
          <a:endParaRPr lang="en-US"/>
        </a:p>
      </dgm:t>
    </dgm:pt>
    <dgm:pt modelId="{1F16270B-9CA1-4006-A8E8-56159E0F6578}" type="sibTrans" cxnId="{B9939227-9E80-40D3-A5CD-BEBED410F288}">
      <dgm:prSet/>
      <dgm:spPr/>
      <dgm:t>
        <a:bodyPr/>
        <a:lstStyle/>
        <a:p>
          <a:endParaRPr lang="en-US"/>
        </a:p>
      </dgm:t>
    </dgm:pt>
    <dgm:pt modelId="{15BF244A-8754-4155-BBCE-EB4243697855}">
      <dgm:prSet/>
      <dgm:spPr>
        <a:solidFill>
          <a:srgbClr val="7030A0"/>
        </a:solidFill>
      </dgm:spPr>
      <dgm:t>
        <a:bodyPr/>
        <a:lstStyle/>
        <a:p>
          <a:r>
            <a:rPr lang="en-US" dirty="0" smtClean="0"/>
            <a:t>disabilities</a:t>
          </a:r>
          <a:endParaRPr lang="en-US" dirty="0"/>
        </a:p>
      </dgm:t>
    </dgm:pt>
    <dgm:pt modelId="{FC5AF7BA-BE4C-4624-97C8-1CC257FE426A}" type="parTrans" cxnId="{AED7A461-DC7B-4A0C-B9F7-3E6BCD46F6C7}">
      <dgm:prSet/>
      <dgm:spPr/>
      <dgm:t>
        <a:bodyPr/>
        <a:lstStyle/>
        <a:p>
          <a:endParaRPr lang="en-US"/>
        </a:p>
      </dgm:t>
    </dgm:pt>
    <dgm:pt modelId="{7D50A11A-F584-4EB7-AF7B-2ECBA588E5F3}" type="sibTrans" cxnId="{AED7A461-DC7B-4A0C-B9F7-3E6BCD46F6C7}">
      <dgm:prSet/>
      <dgm:spPr/>
      <dgm:t>
        <a:bodyPr/>
        <a:lstStyle/>
        <a:p>
          <a:endParaRPr lang="en-US"/>
        </a:p>
      </dgm:t>
    </dgm:pt>
    <dgm:pt modelId="{75023D6A-1772-479F-ACB4-69B023D36A7C}">
      <dgm:prSet/>
      <dgm:spPr>
        <a:solidFill>
          <a:srgbClr val="15C9BC"/>
        </a:solidFill>
      </dgm:spPr>
      <dgm:t>
        <a:bodyPr/>
        <a:lstStyle/>
        <a:p>
          <a:r>
            <a:rPr lang="en-US" dirty="0" smtClean="0"/>
            <a:t>depression</a:t>
          </a:r>
          <a:endParaRPr lang="en-US" dirty="0"/>
        </a:p>
      </dgm:t>
    </dgm:pt>
    <dgm:pt modelId="{81D1C7FA-3185-4388-A300-7720964C15B8}" type="parTrans" cxnId="{A0576070-5C96-4ADC-8D04-5D9C7C0317A4}">
      <dgm:prSet/>
      <dgm:spPr/>
      <dgm:t>
        <a:bodyPr/>
        <a:lstStyle/>
        <a:p>
          <a:endParaRPr lang="en-US"/>
        </a:p>
      </dgm:t>
    </dgm:pt>
    <dgm:pt modelId="{7D51EEE7-2446-4538-A46C-1A40DFB75BA9}" type="sibTrans" cxnId="{A0576070-5C96-4ADC-8D04-5D9C7C0317A4}">
      <dgm:prSet/>
      <dgm:spPr/>
      <dgm:t>
        <a:bodyPr/>
        <a:lstStyle/>
        <a:p>
          <a:endParaRPr lang="en-US"/>
        </a:p>
      </dgm:t>
    </dgm:pt>
    <dgm:pt modelId="{CDD7D72E-1700-4017-BBEB-0C428A8109DE}">
      <dgm:prSet/>
      <dgm:spPr/>
      <dgm:t>
        <a:bodyPr/>
        <a:lstStyle/>
        <a:p>
          <a:r>
            <a:rPr lang="en-US" dirty="0" smtClean="0"/>
            <a:t>Thoughts of suicide or of hurting others</a:t>
          </a:r>
          <a:endParaRPr lang="en-US" dirty="0"/>
        </a:p>
      </dgm:t>
    </dgm:pt>
    <dgm:pt modelId="{90E66218-2649-4BE2-B9CD-F4473066EB93}" type="parTrans" cxnId="{AA82011C-E09B-453F-B032-51FB81099D90}">
      <dgm:prSet/>
      <dgm:spPr/>
      <dgm:t>
        <a:bodyPr/>
        <a:lstStyle/>
        <a:p>
          <a:endParaRPr lang="en-US"/>
        </a:p>
      </dgm:t>
    </dgm:pt>
    <dgm:pt modelId="{2F67C7C6-5A79-420D-96FD-9546D1AA9B50}" type="sibTrans" cxnId="{AA82011C-E09B-453F-B032-51FB81099D90}">
      <dgm:prSet/>
      <dgm:spPr/>
      <dgm:t>
        <a:bodyPr/>
        <a:lstStyle/>
        <a:p>
          <a:endParaRPr lang="en-US"/>
        </a:p>
      </dgm:t>
    </dgm:pt>
    <dgm:pt modelId="{7A237ABE-FF46-4622-B056-237C542AA614}">
      <dgm:prSet/>
      <dgm:spPr/>
      <dgm:t>
        <a:bodyPr/>
        <a:lstStyle/>
        <a:p>
          <a:r>
            <a:rPr lang="en-US" dirty="0" smtClean="0"/>
            <a:t>Concerns about sexuality</a:t>
          </a:r>
          <a:endParaRPr lang="en-US" dirty="0"/>
        </a:p>
      </dgm:t>
    </dgm:pt>
    <dgm:pt modelId="{B8EDBC8E-1398-4F0C-B3E6-477F12DEABDD}" type="parTrans" cxnId="{0903BA6A-177C-4A82-A201-B2735F62F680}">
      <dgm:prSet/>
      <dgm:spPr/>
      <dgm:t>
        <a:bodyPr/>
        <a:lstStyle/>
        <a:p>
          <a:endParaRPr lang="en-US"/>
        </a:p>
      </dgm:t>
    </dgm:pt>
    <dgm:pt modelId="{23CE4F4F-A144-4007-86EE-1F27B0634D89}" type="sibTrans" cxnId="{0903BA6A-177C-4A82-A201-B2735F62F680}">
      <dgm:prSet/>
      <dgm:spPr/>
      <dgm:t>
        <a:bodyPr/>
        <a:lstStyle/>
        <a:p>
          <a:endParaRPr lang="en-US"/>
        </a:p>
      </dgm:t>
    </dgm:pt>
    <dgm:pt modelId="{CABC0293-66D1-48FE-92A2-6C44754BB7ED}">
      <dgm:prSet/>
      <dgm:spPr/>
      <dgm:t>
        <a:bodyPr/>
        <a:lstStyle/>
        <a:p>
          <a:r>
            <a:rPr lang="en-US" dirty="0" smtClean="0"/>
            <a:t>Academic difficulties</a:t>
          </a:r>
          <a:endParaRPr lang="en-US" dirty="0"/>
        </a:p>
      </dgm:t>
    </dgm:pt>
    <dgm:pt modelId="{ABA2612D-120C-4992-97B7-AF492380BC43}" type="parTrans" cxnId="{C1CD112B-7C39-4F14-963E-276432622291}">
      <dgm:prSet/>
      <dgm:spPr/>
      <dgm:t>
        <a:bodyPr/>
        <a:lstStyle/>
        <a:p>
          <a:endParaRPr lang="en-US"/>
        </a:p>
      </dgm:t>
    </dgm:pt>
    <dgm:pt modelId="{85CCAD6F-68EE-4483-B417-DB3A208A33FE}" type="sibTrans" cxnId="{C1CD112B-7C39-4F14-963E-276432622291}">
      <dgm:prSet/>
      <dgm:spPr/>
      <dgm:t>
        <a:bodyPr/>
        <a:lstStyle/>
        <a:p>
          <a:endParaRPr lang="en-US"/>
        </a:p>
      </dgm:t>
    </dgm:pt>
    <dgm:pt modelId="{EDC5D8D9-1617-4703-8349-DF8C60F66D51}" type="pres">
      <dgm:prSet presAssocID="{865188FB-0350-4107-BDC5-DFF8204F885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44DDDE-1F52-4805-8192-1B30012FC964}" type="pres">
      <dgm:prSet presAssocID="{4917714C-A888-4057-B94B-0BC442341600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B23D4-D925-4CAB-863B-9A29B35B8D54}" type="pres">
      <dgm:prSet presAssocID="{3E2F5B8F-57E6-40B6-B611-2D8382B4D272}" presName="sibTrans" presStyleCnt="0"/>
      <dgm:spPr/>
    </dgm:pt>
    <dgm:pt modelId="{A9DCDC2B-2B37-4574-84D1-D78A76582ED1}" type="pres">
      <dgm:prSet presAssocID="{4EE0D54A-E981-4944-A963-A8A09CB4AC4B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086EB3-E65E-401D-B758-BDC935F4EDEA}" type="pres">
      <dgm:prSet presAssocID="{EFF137B1-80CC-4E2D-9AF1-82E7C149BDB8}" presName="sibTrans" presStyleCnt="0"/>
      <dgm:spPr/>
    </dgm:pt>
    <dgm:pt modelId="{BB854DCF-F5CC-4128-BF67-AD87EA5F5C65}" type="pres">
      <dgm:prSet presAssocID="{6DCAEC0C-8173-4FB0-9590-E7F3C36C745C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0DFD7-8C9E-4FD5-939B-37A6048D50FB}" type="pres">
      <dgm:prSet presAssocID="{18B4FC4F-7ED8-4215-89EF-56475856A264}" presName="sibTrans" presStyleCnt="0"/>
      <dgm:spPr/>
    </dgm:pt>
    <dgm:pt modelId="{C2BE9BF7-7F0D-4389-8DB0-886093D2316A}" type="pres">
      <dgm:prSet presAssocID="{15BF244A-8754-4155-BBCE-EB4243697855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DACE2-C372-4F6D-91CB-36F5D615C4BE}" type="pres">
      <dgm:prSet presAssocID="{7D50A11A-F584-4EB7-AF7B-2ECBA588E5F3}" presName="sibTrans" presStyleCnt="0"/>
      <dgm:spPr/>
    </dgm:pt>
    <dgm:pt modelId="{903272FB-8515-4AEC-9A2D-089A6B25A326}" type="pres">
      <dgm:prSet presAssocID="{75023D6A-1772-479F-ACB4-69B023D36A7C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DFDF50-322A-4756-AB4D-E1AADEE72D02}" type="pres">
      <dgm:prSet presAssocID="{7D51EEE7-2446-4538-A46C-1A40DFB75BA9}" presName="sibTrans" presStyleCnt="0"/>
      <dgm:spPr/>
    </dgm:pt>
    <dgm:pt modelId="{AE2A3C47-4342-4CDC-9590-D95419B2E0AC}" type="pres">
      <dgm:prSet presAssocID="{CDD7D72E-1700-4017-BBEB-0C428A8109DE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1467E8-CA7C-4457-9002-C94559FCDE92}" type="pres">
      <dgm:prSet presAssocID="{2F67C7C6-5A79-420D-96FD-9546D1AA9B50}" presName="sibTrans" presStyleCnt="0"/>
      <dgm:spPr/>
    </dgm:pt>
    <dgm:pt modelId="{C8E600EF-2B30-4066-8FA5-E143B70D5240}" type="pres">
      <dgm:prSet presAssocID="{7A237ABE-FF46-4622-B056-237C542AA614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021C22-384A-4B3B-AE1B-B2103E5B7922}" type="pres">
      <dgm:prSet presAssocID="{23CE4F4F-A144-4007-86EE-1F27B0634D89}" presName="sibTrans" presStyleCnt="0"/>
      <dgm:spPr/>
    </dgm:pt>
    <dgm:pt modelId="{35E9626E-2036-4C7B-9934-805E3CDD96D7}" type="pres">
      <dgm:prSet presAssocID="{CABC0293-66D1-48FE-92A2-6C44754BB7ED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C7D9C9-E7D8-476E-8A23-16C1772A1F69}" type="pres">
      <dgm:prSet presAssocID="{85CCAD6F-68EE-4483-B417-DB3A208A33FE}" presName="sibTrans" presStyleCnt="0"/>
      <dgm:spPr/>
    </dgm:pt>
    <dgm:pt modelId="{2A67CBBF-097E-4E0F-9257-D63389364800}" type="pres">
      <dgm:prSet presAssocID="{2D418B00-901A-483E-85E5-378EB0BAA61A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5A2C7-0414-494D-B05C-867BCF9495A9}" type="pres">
      <dgm:prSet presAssocID="{A3F534F2-0A4B-406F-B6A2-A54CE2C2C142}" presName="sibTrans" presStyleCnt="0"/>
      <dgm:spPr/>
    </dgm:pt>
    <dgm:pt modelId="{6CEBB0D2-4519-4401-A4F9-660E022763DB}" type="pres">
      <dgm:prSet presAssocID="{256A3532-9155-423C-9A0F-463ED0E37CA2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86E10B-3C2D-4E65-994E-9A2D18B2C990}" type="presOf" srcId="{2D418B00-901A-483E-85E5-378EB0BAA61A}" destId="{2A67CBBF-097E-4E0F-9257-D63389364800}" srcOrd="0" destOrd="0" presId="urn:microsoft.com/office/officeart/2005/8/layout/default"/>
    <dgm:cxn modelId="{3BC884A6-96D8-4AAC-A155-51FA724785DD}" srcId="{865188FB-0350-4107-BDC5-DFF8204F885A}" destId="{4EE0D54A-E981-4944-A963-A8A09CB4AC4B}" srcOrd="1" destOrd="0" parTransId="{0987BD04-8E4E-443D-9A48-148AB9F1357A}" sibTransId="{EFF137B1-80CC-4E2D-9AF1-82E7C149BDB8}"/>
    <dgm:cxn modelId="{B9939227-9E80-40D3-A5CD-BEBED410F288}" srcId="{865188FB-0350-4107-BDC5-DFF8204F885A}" destId="{256A3532-9155-423C-9A0F-463ED0E37CA2}" srcOrd="9" destOrd="0" parTransId="{9339B9C9-B3D1-4C28-99CD-A87282FE8E7B}" sibTransId="{1F16270B-9CA1-4006-A8E8-56159E0F6578}"/>
    <dgm:cxn modelId="{CC6E7B62-3582-4180-B8D4-B04C09F47D15}" type="presOf" srcId="{865188FB-0350-4107-BDC5-DFF8204F885A}" destId="{EDC5D8D9-1617-4703-8349-DF8C60F66D51}" srcOrd="0" destOrd="0" presId="urn:microsoft.com/office/officeart/2005/8/layout/default"/>
    <dgm:cxn modelId="{AA82011C-E09B-453F-B032-51FB81099D90}" srcId="{865188FB-0350-4107-BDC5-DFF8204F885A}" destId="{CDD7D72E-1700-4017-BBEB-0C428A8109DE}" srcOrd="5" destOrd="0" parTransId="{90E66218-2649-4BE2-B9CD-F4473066EB93}" sibTransId="{2F67C7C6-5A79-420D-96FD-9546D1AA9B50}"/>
    <dgm:cxn modelId="{59D93230-C9C7-4118-B83F-D3439E94C582}" type="presOf" srcId="{7A237ABE-FF46-4622-B056-237C542AA614}" destId="{C8E600EF-2B30-4066-8FA5-E143B70D5240}" srcOrd="0" destOrd="0" presId="urn:microsoft.com/office/officeart/2005/8/layout/default"/>
    <dgm:cxn modelId="{081880E2-6A73-4384-BBC0-7D2808E8B1DB}" type="presOf" srcId="{256A3532-9155-423C-9A0F-463ED0E37CA2}" destId="{6CEBB0D2-4519-4401-A4F9-660E022763DB}" srcOrd="0" destOrd="0" presId="urn:microsoft.com/office/officeart/2005/8/layout/default"/>
    <dgm:cxn modelId="{2575927D-0052-482B-9B1F-77F341C91EC6}" type="presOf" srcId="{4EE0D54A-E981-4944-A963-A8A09CB4AC4B}" destId="{A9DCDC2B-2B37-4574-84D1-D78A76582ED1}" srcOrd="0" destOrd="0" presId="urn:microsoft.com/office/officeart/2005/8/layout/default"/>
    <dgm:cxn modelId="{D46814FF-5434-489B-92C4-09858DEA239D}" type="presOf" srcId="{CABC0293-66D1-48FE-92A2-6C44754BB7ED}" destId="{35E9626E-2036-4C7B-9934-805E3CDD96D7}" srcOrd="0" destOrd="0" presId="urn:microsoft.com/office/officeart/2005/8/layout/default"/>
    <dgm:cxn modelId="{DE604243-AEB0-4CC7-9FA6-046505FD76CE}" srcId="{865188FB-0350-4107-BDC5-DFF8204F885A}" destId="{6DCAEC0C-8173-4FB0-9590-E7F3C36C745C}" srcOrd="2" destOrd="0" parTransId="{1CEA9B6D-C1E8-47C7-A753-73C9C6579B30}" sibTransId="{18B4FC4F-7ED8-4215-89EF-56475856A264}"/>
    <dgm:cxn modelId="{C1CD112B-7C39-4F14-963E-276432622291}" srcId="{865188FB-0350-4107-BDC5-DFF8204F885A}" destId="{CABC0293-66D1-48FE-92A2-6C44754BB7ED}" srcOrd="7" destOrd="0" parTransId="{ABA2612D-120C-4992-97B7-AF492380BC43}" sibTransId="{85CCAD6F-68EE-4483-B417-DB3A208A33FE}"/>
    <dgm:cxn modelId="{EFCB32F4-72B9-41CD-BCFC-A7257CFDAF79}" type="presOf" srcId="{6DCAEC0C-8173-4FB0-9590-E7F3C36C745C}" destId="{BB854DCF-F5CC-4128-BF67-AD87EA5F5C65}" srcOrd="0" destOrd="0" presId="urn:microsoft.com/office/officeart/2005/8/layout/default"/>
    <dgm:cxn modelId="{8B1834FA-1311-4A36-BA77-D7691A699936}" type="presOf" srcId="{4917714C-A888-4057-B94B-0BC442341600}" destId="{0744DDDE-1F52-4805-8192-1B30012FC964}" srcOrd="0" destOrd="0" presId="urn:microsoft.com/office/officeart/2005/8/layout/default"/>
    <dgm:cxn modelId="{AED7A461-DC7B-4A0C-B9F7-3E6BCD46F6C7}" srcId="{865188FB-0350-4107-BDC5-DFF8204F885A}" destId="{15BF244A-8754-4155-BBCE-EB4243697855}" srcOrd="3" destOrd="0" parTransId="{FC5AF7BA-BE4C-4624-97C8-1CC257FE426A}" sibTransId="{7D50A11A-F584-4EB7-AF7B-2ECBA588E5F3}"/>
    <dgm:cxn modelId="{0ECC7D06-053C-463A-B694-792FC5F3E8B3}" srcId="{865188FB-0350-4107-BDC5-DFF8204F885A}" destId="{2D418B00-901A-483E-85E5-378EB0BAA61A}" srcOrd="8" destOrd="0" parTransId="{4E7245A4-3120-407E-9037-AEBEAE4043E2}" sibTransId="{A3F534F2-0A4B-406F-B6A2-A54CE2C2C142}"/>
    <dgm:cxn modelId="{615B4D81-924B-4493-BF4D-EFFC3A300CC5}" type="presOf" srcId="{15BF244A-8754-4155-BBCE-EB4243697855}" destId="{C2BE9BF7-7F0D-4389-8DB0-886093D2316A}" srcOrd="0" destOrd="0" presId="urn:microsoft.com/office/officeart/2005/8/layout/default"/>
    <dgm:cxn modelId="{A0576070-5C96-4ADC-8D04-5D9C7C0317A4}" srcId="{865188FB-0350-4107-BDC5-DFF8204F885A}" destId="{75023D6A-1772-479F-ACB4-69B023D36A7C}" srcOrd="4" destOrd="0" parTransId="{81D1C7FA-3185-4388-A300-7720964C15B8}" sibTransId="{7D51EEE7-2446-4538-A46C-1A40DFB75BA9}"/>
    <dgm:cxn modelId="{0903BA6A-177C-4A82-A201-B2735F62F680}" srcId="{865188FB-0350-4107-BDC5-DFF8204F885A}" destId="{7A237ABE-FF46-4622-B056-237C542AA614}" srcOrd="6" destOrd="0" parTransId="{B8EDBC8E-1398-4F0C-B3E6-477F12DEABDD}" sibTransId="{23CE4F4F-A144-4007-86EE-1F27B0634D89}"/>
    <dgm:cxn modelId="{36A10923-BE37-4794-B492-155B1D548DBE}" type="presOf" srcId="{CDD7D72E-1700-4017-BBEB-0C428A8109DE}" destId="{AE2A3C47-4342-4CDC-9590-D95419B2E0AC}" srcOrd="0" destOrd="0" presId="urn:microsoft.com/office/officeart/2005/8/layout/default"/>
    <dgm:cxn modelId="{F6997342-C745-42AF-BDCA-4D98E9DD58CA}" srcId="{865188FB-0350-4107-BDC5-DFF8204F885A}" destId="{4917714C-A888-4057-B94B-0BC442341600}" srcOrd="0" destOrd="0" parTransId="{BEB06662-4635-4491-B213-2E42E8389033}" sibTransId="{3E2F5B8F-57E6-40B6-B611-2D8382B4D272}"/>
    <dgm:cxn modelId="{5DDD9BC5-7CE5-4FC1-AE49-1E666641E6A2}" type="presOf" srcId="{75023D6A-1772-479F-ACB4-69B023D36A7C}" destId="{903272FB-8515-4AEC-9A2D-089A6B25A326}" srcOrd="0" destOrd="0" presId="urn:microsoft.com/office/officeart/2005/8/layout/default"/>
    <dgm:cxn modelId="{48C0A894-78E6-4D3F-9E49-D3D414FF7FC3}" type="presParOf" srcId="{EDC5D8D9-1617-4703-8349-DF8C60F66D51}" destId="{0744DDDE-1F52-4805-8192-1B30012FC964}" srcOrd="0" destOrd="0" presId="urn:microsoft.com/office/officeart/2005/8/layout/default"/>
    <dgm:cxn modelId="{792BC328-EB9D-4652-A76A-FDEFF8DA9B46}" type="presParOf" srcId="{EDC5D8D9-1617-4703-8349-DF8C60F66D51}" destId="{E44B23D4-D925-4CAB-863B-9A29B35B8D54}" srcOrd="1" destOrd="0" presId="urn:microsoft.com/office/officeart/2005/8/layout/default"/>
    <dgm:cxn modelId="{AFF400A2-DBFB-4A31-835F-67FC160F2D88}" type="presParOf" srcId="{EDC5D8D9-1617-4703-8349-DF8C60F66D51}" destId="{A9DCDC2B-2B37-4574-84D1-D78A76582ED1}" srcOrd="2" destOrd="0" presId="urn:microsoft.com/office/officeart/2005/8/layout/default"/>
    <dgm:cxn modelId="{99C3DAFD-38FE-4CFD-BBC9-B9DBDCE3B405}" type="presParOf" srcId="{EDC5D8D9-1617-4703-8349-DF8C60F66D51}" destId="{6F086EB3-E65E-401D-B758-BDC935F4EDEA}" srcOrd="3" destOrd="0" presId="urn:microsoft.com/office/officeart/2005/8/layout/default"/>
    <dgm:cxn modelId="{40975610-563C-4CEE-B84B-661F37D6B8BC}" type="presParOf" srcId="{EDC5D8D9-1617-4703-8349-DF8C60F66D51}" destId="{BB854DCF-F5CC-4128-BF67-AD87EA5F5C65}" srcOrd="4" destOrd="0" presId="urn:microsoft.com/office/officeart/2005/8/layout/default"/>
    <dgm:cxn modelId="{4DF8C4AA-01AD-40EE-9D2B-1810EA88BC81}" type="presParOf" srcId="{EDC5D8D9-1617-4703-8349-DF8C60F66D51}" destId="{5230DFD7-8C9E-4FD5-939B-37A6048D50FB}" srcOrd="5" destOrd="0" presId="urn:microsoft.com/office/officeart/2005/8/layout/default"/>
    <dgm:cxn modelId="{BA6BA3D3-9D24-4BA8-B576-631B5014F94C}" type="presParOf" srcId="{EDC5D8D9-1617-4703-8349-DF8C60F66D51}" destId="{C2BE9BF7-7F0D-4389-8DB0-886093D2316A}" srcOrd="6" destOrd="0" presId="urn:microsoft.com/office/officeart/2005/8/layout/default"/>
    <dgm:cxn modelId="{E72AF29D-1EE6-433F-BAA0-F10D9FFB003D}" type="presParOf" srcId="{EDC5D8D9-1617-4703-8349-DF8C60F66D51}" destId="{31BDACE2-C372-4F6D-91CB-36F5D615C4BE}" srcOrd="7" destOrd="0" presId="urn:microsoft.com/office/officeart/2005/8/layout/default"/>
    <dgm:cxn modelId="{3B60C2C8-93A1-40E7-A99F-8B8C2E69F7C1}" type="presParOf" srcId="{EDC5D8D9-1617-4703-8349-DF8C60F66D51}" destId="{903272FB-8515-4AEC-9A2D-089A6B25A326}" srcOrd="8" destOrd="0" presId="urn:microsoft.com/office/officeart/2005/8/layout/default"/>
    <dgm:cxn modelId="{05CCF525-35E1-4BB3-B7B7-1E3B3184F5BC}" type="presParOf" srcId="{EDC5D8D9-1617-4703-8349-DF8C60F66D51}" destId="{58DFDF50-322A-4756-AB4D-E1AADEE72D02}" srcOrd="9" destOrd="0" presId="urn:microsoft.com/office/officeart/2005/8/layout/default"/>
    <dgm:cxn modelId="{698E787A-DE16-4549-9952-12FCBA12B71A}" type="presParOf" srcId="{EDC5D8D9-1617-4703-8349-DF8C60F66D51}" destId="{AE2A3C47-4342-4CDC-9590-D95419B2E0AC}" srcOrd="10" destOrd="0" presId="urn:microsoft.com/office/officeart/2005/8/layout/default"/>
    <dgm:cxn modelId="{77488B96-1DE1-4BDA-A8A3-8DDD8FFB2844}" type="presParOf" srcId="{EDC5D8D9-1617-4703-8349-DF8C60F66D51}" destId="{1A1467E8-CA7C-4457-9002-C94559FCDE92}" srcOrd="11" destOrd="0" presId="urn:microsoft.com/office/officeart/2005/8/layout/default"/>
    <dgm:cxn modelId="{051EA144-E829-41AE-8B60-BDDAF52D7C51}" type="presParOf" srcId="{EDC5D8D9-1617-4703-8349-DF8C60F66D51}" destId="{C8E600EF-2B30-4066-8FA5-E143B70D5240}" srcOrd="12" destOrd="0" presId="urn:microsoft.com/office/officeart/2005/8/layout/default"/>
    <dgm:cxn modelId="{8EF61CE6-AF54-4A4A-BF8E-AA45726DA203}" type="presParOf" srcId="{EDC5D8D9-1617-4703-8349-DF8C60F66D51}" destId="{53021C22-384A-4B3B-AE1B-B2103E5B7922}" srcOrd="13" destOrd="0" presId="urn:microsoft.com/office/officeart/2005/8/layout/default"/>
    <dgm:cxn modelId="{B21A2D18-CD72-4F05-B03A-CE2E547E0A94}" type="presParOf" srcId="{EDC5D8D9-1617-4703-8349-DF8C60F66D51}" destId="{35E9626E-2036-4C7B-9934-805E3CDD96D7}" srcOrd="14" destOrd="0" presId="urn:microsoft.com/office/officeart/2005/8/layout/default"/>
    <dgm:cxn modelId="{6EFA068E-0C98-417D-B876-E8671341D217}" type="presParOf" srcId="{EDC5D8D9-1617-4703-8349-DF8C60F66D51}" destId="{B3C7D9C9-E7D8-476E-8A23-16C1772A1F69}" srcOrd="15" destOrd="0" presId="urn:microsoft.com/office/officeart/2005/8/layout/default"/>
    <dgm:cxn modelId="{44F6C1BF-97E9-4D7C-AF97-74B43975CC20}" type="presParOf" srcId="{EDC5D8D9-1617-4703-8349-DF8C60F66D51}" destId="{2A67CBBF-097E-4E0F-9257-D63389364800}" srcOrd="16" destOrd="0" presId="urn:microsoft.com/office/officeart/2005/8/layout/default"/>
    <dgm:cxn modelId="{DBED40CC-CA48-4300-AD91-F1925CC76A7A}" type="presParOf" srcId="{EDC5D8D9-1617-4703-8349-DF8C60F66D51}" destId="{AB65A2C7-0414-494D-B05C-867BCF9495A9}" srcOrd="17" destOrd="0" presId="urn:microsoft.com/office/officeart/2005/8/layout/default"/>
    <dgm:cxn modelId="{1CF3915A-6B78-4684-AB5E-89CA13C987C3}" type="presParOf" srcId="{EDC5D8D9-1617-4703-8349-DF8C60F66D51}" destId="{6CEBB0D2-4519-4401-A4F9-660E022763DB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584336-D0B1-4B0E-BA5C-55B2CED1D394}" type="doc">
      <dgm:prSet loTypeId="urn:microsoft.com/office/officeart/2005/8/layout/radial3" loCatId="cycle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1F87E0E-FF3E-47D3-BFF3-1936BDC1B9A7}">
      <dgm:prSet phldrT="[Text]"/>
      <dgm:spPr/>
      <dgm:t>
        <a:bodyPr/>
        <a:lstStyle/>
        <a:p>
          <a:r>
            <a:rPr lang="en-US" dirty="0" smtClean="0"/>
            <a:t>Risk Factors</a:t>
          </a:r>
          <a:endParaRPr lang="en-US" dirty="0"/>
        </a:p>
      </dgm:t>
    </dgm:pt>
    <dgm:pt modelId="{169E7CD4-95A5-4EA3-A305-1668AA4A744D}" type="parTrans" cxnId="{98FD00BD-2599-433A-AC2F-14A7D52BA766}">
      <dgm:prSet/>
      <dgm:spPr/>
      <dgm:t>
        <a:bodyPr/>
        <a:lstStyle/>
        <a:p>
          <a:endParaRPr lang="en-US"/>
        </a:p>
      </dgm:t>
    </dgm:pt>
    <dgm:pt modelId="{9C10DDF3-A40F-4978-A049-EE2D16408C99}" type="sibTrans" cxnId="{98FD00BD-2599-433A-AC2F-14A7D52BA766}">
      <dgm:prSet/>
      <dgm:spPr/>
      <dgm:t>
        <a:bodyPr/>
        <a:lstStyle/>
        <a:p>
          <a:endParaRPr lang="en-US"/>
        </a:p>
      </dgm:t>
    </dgm:pt>
    <dgm:pt modelId="{2356E178-4180-471B-A95D-2442FCF758CB}">
      <dgm:prSet phldrT="[Text]"/>
      <dgm:spPr/>
      <dgm:t>
        <a:bodyPr/>
        <a:lstStyle/>
        <a:p>
          <a:r>
            <a:rPr lang="en-US" dirty="0" smtClean="0"/>
            <a:t>Low-birth weight</a:t>
          </a:r>
          <a:endParaRPr lang="en-US" dirty="0"/>
        </a:p>
      </dgm:t>
    </dgm:pt>
    <dgm:pt modelId="{28637787-CABB-4AAD-B4EC-042A0B395341}" type="parTrans" cxnId="{3D751365-FC4E-4999-8138-5C7B52A6F84F}">
      <dgm:prSet/>
      <dgm:spPr/>
      <dgm:t>
        <a:bodyPr/>
        <a:lstStyle/>
        <a:p>
          <a:endParaRPr lang="en-US"/>
        </a:p>
      </dgm:t>
    </dgm:pt>
    <dgm:pt modelId="{419F9E5C-97BF-4A9A-8E09-71B55289B3AE}" type="sibTrans" cxnId="{3D751365-FC4E-4999-8138-5C7B52A6F84F}">
      <dgm:prSet/>
      <dgm:spPr/>
      <dgm:t>
        <a:bodyPr/>
        <a:lstStyle/>
        <a:p>
          <a:endParaRPr lang="en-US"/>
        </a:p>
      </dgm:t>
    </dgm:pt>
    <dgm:pt modelId="{D6369594-53CA-4743-BFF7-C2D904DA742C}">
      <dgm:prSet phldrT="[Text]"/>
      <dgm:spPr/>
      <dgm:t>
        <a:bodyPr/>
        <a:lstStyle/>
        <a:p>
          <a:r>
            <a:rPr lang="en-US" dirty="0" smtClean="0"/>
            <a:t>Prenatal exposure to drugs, alcohol</a:t>
          </a:r>
          <a:endParaRPr lang="en-US" dirty="0"/>
        </a:p>
      </dgm:t>
    </dgm:pt>
    <dgm:pt modelId="{5433BCDE-D01B-4C43-9770-3BCF6A203491}" type="parTrans" cxnId="{AFAA54E3-514A-4D36-807E-9FBD4120AF30}">
      <dgm:prSet/>
      <dgm:spPr/>
      <dgm:t>
        <a:bodyPr/>
        <a:lstStyle/>
        <a:p>
          <a:endParaRPr lang="en-US"/>
        </a:p>
      </dgm:t>
    </dgm:pt>
    <dgm:pt modelId="{5B98D9CA-9FDF-44BD-98EC-0F6E2E37923A}" type="sibTrans" cxnId="{AFAA54E3-514A-4D36-807E-9FBD4120AF30}">
      <dgm:prSet/>
      <dgm:spPr/>
      <dgm:t>
        <a:bodyPr/>
        <a:lstStyle/>
        <a:p>
          <a:endParaRPr lang="en-US"/>
        </a:p>
      </dgm:t>
    </dgm:pt>
    <dgm:pt modelId="{B626C495-F3A7-4ADE-A0FE-4E7983E98359}">
      <dgm:prSet phldrT="[Text]"/>
      <dgm:spPr/>
      <dgm:t>
        <a:bodyPr/>
        <a:lstStyle/>
        <a:p>
          <a:r>
            <a:rPr lang="en-US" dirty="0" smtClean="0"/>
            <a:t>poverty</a:t>
          </a:r>
          <a:endParaRPr lang="en-US" dirty="0"/>
        </a:p>
      </dgm:t>
    </dgm:pt>
    <dgm:pt modelId="{6F2AC2C2-8163-4C6A-99C5-72A6C2B2A33F}" type="parTrans" cxnId="{13AF98FC-2DB9-4B5F-85B0-E587DE19880D}">
      <dgm:prSet/>
      <dgm:spPr/>
      <dgm:t>
        <a:bodyPr/>
        <a:lstStyle/>
        <a:p>
          <a:endParaRPr lang="en-US"/>
        </a:p>
      </dgm:t>
    </dgm:pt>
    <dgm:pt modelId="{91A8EA40-4823-4FE8-82D6-C24B81F0FC1F}" type="sibTrans" cxnId="{13AF98FC-2DB9-4B5F-85B0-E587DE19880D}">
      <dgm:prSet/>
      <dgm:spPr/>
      <dgm:t>
        <a:bodyPr/>
        <a:lstStyle/>
        <a:p>
          <a:endParaRPr lang="en-US"/>
        </a:p>
      </dgm:t>
    </dgm:pt>
    <dgm:pt modelId="{BC2DF43D-A878-4B6A-B15F-7FFBED6EC842}">
      <dgm:prSet phldrT="[Text]"/>
      <dgm:spPr/>
      <dgm:t>
        <a:bodyPr/>
        <a:lstStyle/>
        <a:p>
          <a:r>
            <a:rPr lang="en-US" dirty="0" smtClean="0"/>
            <a:t>abuse</a:t>
          </a:r>
          <a:endParaRPr lang="en-US" dirty="0"/>
        </a:p>
      </dgm:t>
    </dgm:pt>
    <dgm:pt modelId="{17DD7635-F2DC-43BE-A312-49946A09DBA4}" type="parTrans" cxnId="{5C40F758-5264-4653-AF57-ED244AC8F3A3}">
      <dgm:prSet/>
      <dgm:spPr/>
      <dgm:t>
        <a:bodyPr/>
        <a:lstStyle/>
        <a:p>
          <a:endParaRPr lang="en-US"/>
        </a:p>
      </dgm:t>
    </dgm:pt>
    <dgm:pt modelId="{E6A990DC-0228-4E23-ABC6-C9EE879B9A00}" type="sibTrans" cxnId="{5C40F758-5264-4653-AF57-ED244AC8F3A3}">
      <dgm:prSet/>
      <dgm:spPr/>
      <dgm:t>
        <a:bodyPr/>
        <a:lstStyle/>
        <a:p>
          <a:endParaRPr lang="en-US"/>
        </a:p>
      </dgm:t>
    </dgm:pt>
    <dgm:pt modelId="{14C710CC-24D5-424D-8F52-5F0DE80FE0D8}">
      <dgm:prSet/>
      <dgm:spPr/>
      <dgm:t>
        <a:bodyPr/>
        <a:lstStyle/>
        <a:p>
          <a:r>
            <a:rPr lang="en-US" dirty="0" smtClean="0"/>
            <a:t>neglect</a:t>
          </a:r>
          <a:endParaRPr lang="en-US" dirty="0"/>
        </a:p>
      </dgm:t>
    </dgm:pt>
    <dgm:pt modelId="{ADBCF3A3-45EB-4F87-8AA0-F6FE95D2A95F}" type="parTrans" cxnId="{00FF8153-45D3-4EB0-8BAD-A53F75114311}">
      <dgm:prSet/>
      <dgm:spPr/>
      <dgm:t>
        <a:bodyPr/>
        <a:lstStyle/>
        <a:p>
          <a:endParaRPr lang="en-US"/>
        </a:p>
      </dgm:t>
    </dgm:pt>
    <dgm:pt modelId="{F62D6FDB-D3F2-4EAB-837C-477BD5AABEA6}" type="sibTrans" cxnId="{00FF8153-45D3-4EB0-8BAD-A53F75114311}">
      <dgm:prSet/>
      <dgm:spPr/>
      <dgm:t>
        <a:bodyPr/>
        <a:lstStyle/>
        <a:p>
          <a:endParaRPr lang="en-US"/>
        </a:p>
      </dgm:t>
    </dgm:pt>
    <dgm:pt modelId="{204E8B8C-F36C-4F4B-A292-09121AA11A01}">
      <dgm:prSet/>
      <dgm:spPr/>
      <dgm:t>
        <a:bodyPr/>
        <a:lstStyle/>
        <a:p>
          <a:r>
            <a:rPr lang="en-US" dirty="0" smtClean="0"/>
            <a:t>Genetic history</a:t>
          </a:r>
          <a:endParaRPr lang="en-US" dirty="0"/>
        </a:p>
      </dgm:t>
    </dgm:pt>
    <dgm:pt modelId="{5FDE9E06-90DA-4521-9FDA-BB6502107A87}" type="parTrans" cxnId="{64A03259-0D8C-4CAF-935B-BBCAE1082EFA}">
      <dgm:prSet/>
      <dgm:spPr/>
      <dgm:t>
        <a:bodyPr/>
        <a:lstStyle/>
        <a:p>
          <a:endParaRPr lang="en-US"/>
        </a:p>
      </dgm:t>
    </dgm:pt>
    <dgm:pt modelId="{2FBB9F04-65C9-47BC-926F-D32E7F2C79CE}" type="sibTrans" cxnId="{64A03259-0D8C-4CAF-935B-BBCAE1082EFA}">
      <dgm:prSet/>
      <dgm:spPr/>
      <dgm:t>
        <a:bodyPr/>
        <a:lstStyle/>
        <a:p>
          <a:endParaRPr lang="en-US"/>
        </a:p>
      </dgm:t>
    </dgm:pt>
    <dgm:pt modelId="{7A8AC6F2-EC68-46A3-A866-04E8AD0DB15A}">
      <dgm:prSet custT="1"/>
      <dgm:spPr/>
      <dgm:t>
        <a:bodyPr/>
        <a:lstStyle/>
        <a:p>
          <a:r>
            <a:rPr lang="en-US" sz="2000" dirty="0" smtClean="0"/>
            <a:t>Unsatisfactory relationships</a:t>
          </a:r>
          <a:endParaRPr lang="en-US" sz="2000" dirty="0"/>
        </a:p>
      </dgm:t>
    </dgm:pt>
    <dgm:pt modelId="{7C90F242-2FEE-4A91-B17B-75BF824437B2}" type="parTrans" cxnId="{0B813758-ADED-428B-954C-5A0B5C217F17}">
      <dgm:prSet/>
      <dgm:spPr/>
      <dgm:t>
        <a:bodyPr/>
        <a:lstStyle/>
        <a:p>
          <a:endParaRPr lang="en-US"/>
        </a:p>
      </dgm:t>
    </dgm:pt>
    <dgm:pt modelId="{2BF6B606-ABFC-4516-8237-74298B223DF9}" type="sibTrans" cxnId="{0B813758-ADED-428B-954C-5A0B5C217F17}">
      <dgm:prSet/>
      <dgm:spPr/>
      <dgm:t>
        <a:bodyPr/>
        <a:lstStyle/>
        <a:p>
          <a:endParaRPr lang="en-US"/>
        </a:p>
      </dgm:t>
    </dgm:pt>
    <dgm:pt modelId="{175F1DAC-7B7E-4D09-8DB8-99368C0C72D4}" type="pres">
      <dgm:prSet presAssocID="{62584336-D0B1-4B0E-BA5C-55B2CED1D39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01A5B2-67EA-4686-B86C-CBFC598D5477}" type="pres">
      <dgm:prSet presAssocID="{62584336-D0B1-4B0E-BA5C-55B2CED1D394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D4E6F5B5-CA2C-475F-A4B6-5AB59CD1A7CA}" type="pres">
      <dgm:prSet presAssocID="{E1F87E0E-FF3E-47D3-BFF3-1936BDC1B9A7}" presName="centerShape" presStyleLbl="vennNode1" presStyleIdx="0" presStyleCnt="8" custScaleX="91756" custScaleY="90272"/>
      <dgm:spPr/>
      <dgm:t>
        <a:bodyPr/>
        <a:lstStyle/>
        <a:p>
          <a:endParaRPr lang="en-US"/>
        </a:p>
      </dgm:t>
    </dgm:pt>
    <dgm:pt modelId="{E7BFA9EE-B858-4016-80BA-575963560F75}" type="pres">
      <dgm:prSet presAssocID="{2356E178-4180-471B-A95D-2442FCF758CB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5F1BD-E04A-41BF-B64D-B06E6D0468D8}" type="pres">
      <dgm:prSet presAssocID="{D6369594-53CA-4743-BFF7-C2D904DA742C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6AE36-1AA5-4143-A95B-3979139E867E}" type="pres">
      <dgm:prSet presAssocID="{B626C495-F3A7-4ADE-A0FE-4E7983E98359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DEE663-04E6-49D6-A3C7-F8FB5F8BE33B}" type="pres">
      <dgm:prSet presAssocID="{BC2DF43D-A878-4B6A-B15F-7FFBED6EC842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40848B-758C-41ED-BFAA-8CD32382D0AF}" type="pres">
      <dgm:prSet presAssocID="{14C710CC-24D5-424D-8F52-5F0DE80FE0D8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D0E062-7C90-4486-BA6F-9BAAA9BF912E}" type="pres">
      <dgm:prSet presAssocID="{204E8B8C-F36C-4F4B-A292-09121AA11A01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7D0484-EA10-4662-ACF0-688469B35514}" type="pres">
      <dgm:prSet presAssocID="{7A8AC6F2-EC68-46A3-A866-04E8AD0DB15A}" presName="node" presStyleLbl="vennNode1" presStyleIdx="7" presStyleCnt="8" custScaleX="127411" custScaleY="112975" custRadScaleRad="101536" custRadScaleInc="-45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085363-045E-4F47-B723-8682EAC9231F}" type="presOf" srcId="{E1F87E0E-FF3E-47D3-BFF3-1936BDC1B9A7}" destId="{D4E6F5B5-CA2C-475F-A4B6-5AB59CD1A7CA}" srcOrd="0" destOrd="0" presId="urn:microsoft.com/office/officeart/2005/8/layout/radial3"/>
    <dgm:cxn modelId="{98FD00BD-2599-433A-AC2F-14A7D52BA766}" srcId="{62584336-D0B1-4B0E-BA5C-55B2CED1D394}" destId="{E1F87E0E-FF3E-47D3-BFF3-1936BDC1B9A7}" srcOrd="0" destOrd="0" parTransId="{169E7CD4-95A5-4EA3-A305-1668AA4A744D}" sibTransId="{9C10DDF3-A40F-4978-A049-EE2D16408C99}"/>
    <dgm:cxn modelId="{C7C97B5A-DAB0-425D-8190-7B36D881A196}" type="presOf" srcId="{2356E178-4180-471B-A95D-2442FCF758CB}" destId="{E7BFA9EE-B858-4016-80BA-575963560F75}" srcOrd="0" destOrd="0" presId="urn:microsoft.com/office/officeart/2005/8/layout/radial3"/>
    <dgm:cxn modelId="{3D751365-FC4E-4999-8138-5C7B52A6F84F}" srcId="{E1F87E0E-FF3E-47D3-BFF3-1936BDC1B9A7}" destId="{2356E178-4180-471B-A95D-2442FCF758CB}" srcOrd="0" destOrd="0" parTransId="{28637787-CABB-4AAD-B4EC-042A0B395341}" sibTransId="{419F9E5C-97BF-4A9A-8E09-71B55289B3AE}"/>
    <dgm:cxn modelId="{3FF2E826-DC94-4B09-8D9F-000FC648CB81}" type="presOf" srcId="{14C710CC-24D5-424D-8F52-5F0DE80FE0D8}" destId="{BA40848B-758C-41ED-BFAA-8CD32382D0AF}" srcOrd="0" destOrd="0" presId="urn:microsoft.com/office/officeart/2005/8/layout/radial3"/>
    <dgm:cxn modelId="{5C40F758-5264-4653-AF57-ED244AC8F3A3}" srcId="{E1F87E0E-FF3E-47D3-BFF3-1936BDC1B9A7}" destId="{BC2DF43D-A878-4B6A-B15F-7FFBED6EC842}" srcOrd="3" destOrd="0" parTransId="{17DD7635-F2DC-43BE-A312-49946A09DBA4}" sibTransId="{E6A990DC-0228-4E23-ABC6-C9EE879B9A00}"/>
    <dgm:cxn modelId="{AEE98D22-A9F2-4255-AFB6-A0ED2CB1873F}" type="presOf" srcId="{D6369594-53CA-4743-BFF7-C2D904DA742C}" destId="{3255F1BD-E04A-41BF-B64D-B06E6D0468D8}" srcOrd="0" destOrd="0" presId="urn:microsoft.com/office/officeart/2005/8/layout/radial3"/>
    <dgm:cxn modelId="{00FF8153-45D3-4EB0-8BAD-A53F75114311}" srcId="{E1F87E0E-FF3E-47D3-BFF3-1936BDC1B9A7}" destId="{14C710CC-24D5-424D-8F52-5F0DE80FE0D8}" srcOrd="4" destOrd="0" parTransId="{ADBCF3A3-45EB-4F87-8AA0-F6FE95D2A95F}" sibTransId="{F62D6FDB-D3F2-4EAB-837C-477BD5AABEA6}"/>
    <dgm:cxn modelId="{13AF98FC-2DB9-4B5F-85B0-E587DE19880D}" srcId="{E1F87E0E-FF3E-47D3-BFF3-1936BDC1B9A7}" destId="{B626C495-F3A7-4ADE-A0FE-4E7983E98359}" srcOrd="2" destOrd="0" parTransId="{6F2AC2C2-8163-4C6A-99C5-72A6C2B2A33F}" sibTransId="{91A8EA40-4823-4FE8-82D6-C24B81F0FC1F}"/>
    <dgm:cxn modelId="{0B813758-ADED-428B-954C-5A0B5C217F17}" srcId="{E1F87E0E-FF3E-47D3-BFF3-1936BDC1B9A7}" destId="{7A8AC6F2-EC68-46A3-A866-04E8AD0DB15A}" srcOrd="6" destOrd="0" parTransId="{7C90F242-2FEE-4A91-B17B-75BF824437B2}" sibTransId="{2BF6B606-ABFC-4516-8237-74298B223DF9}"/>
    <dgm:cxn modelId="{101234E8-636A-4F1D-ABC8-EE41DD809083}" type="presOf" srcId="{204E8B8C-F36C-4F4B-A292-09121AA11A01}" destId="{B5D0E062-7C90-4486-BA6F-9BAAA9BF912E}" srcOrd="0" destOrd="0" presId="urn:microsoft.com/office/officeart/2005/8/layout/radial3"/>
    <dgm:cxn modelId="{64A03259-0D8C-4CAF-935B-BBCAE1082EFA}" srcId="{E1F87E0E-FF3E-47D3-BFF3-1936BDC1B9A7}" destId="{204E8B8C-F36C-4F4B-A292-09121AA11A01}" srcOrd="5" destOrd="0" parTransId="{5FDE9E06-90DA-4521-9FDA-BB6502107A87}" sibTransId="{2FBB9F04-65C9-47BC-926F-D32E7F2C79CE}"/>
    <dgm:cxn modelId="{13E0AF85-8D30-474E-9596-0759C0A11C33}" type="presOf" srcId="{7A8AC6F2-EC68-46A3-A866-04E8AD0DB15A}" destId="{677D0484-EA10-4662-ACF0-688469B35514}" srcOrd="0" destOrd="0" presId="urn:microsoft.com/office/officeart/2005/8/layout/radial3"/>
    <dgm:cxn modelId="{B6E83B19-5D11-44BC-AD17-99B028D996DF}" type="presOf" srcId="{B626C495-F3A7-4ADE-A0FE-4E7983E98359}" destId="{BCC6AE36-1AA5-4143-A95B-3979139E867E}" srcOrd="0" destOrd="0" presId="urn:microsoft.com/office/officeart/2005/8/layout/radial3"/>
    <dgm:cxn modelId="{BAFD616A-48D4-4CE2-BE90-B473CBD27401}" type="presOf" srcId="{62584336-D0B1-4B0E-BA5C-55B2CED1D394}" destId="{175F1DAC-7B7E-4D09-8DB8-99368C0C72D4}" srcOrd="0" destOrd="0" presId="urn:microsoft.com/office/officeart/2005/8/layout/radial3"/>
    <dgm:cxn modelId="{CCE7D73C-2F15-4D9E-9FC7-CDC0102E98DD}" type="presOf" srcId="{BC2DF43D-A878-4B6A-B15F-7FFBED6EC842}" destId="{E0DEE663-04E6-49D6-A3C7-F8FB5F8BE33B}" srcOrd="0" destOrd="0" presId="urn:microsoft.com/office/officeart/2005/8/layout/radial3"/>
    <dgm:cxn modelId="{AFAA54E3-514A-4D36-807E-9FBD4120AF30}" srcId="{E1F87E0E-FF3E-47D3-BFF3-1936BDC1B9A7}" destId="{D6369594-53CA-4743-BFF7-C2D904DA742C}" srcOrd="1" destOrd="0" parTransId="{5433BCDE-D01B-4C43-9770-3BCF6A203491}" sibTransId="{5B98D9CA-9FDF-44BD-98EC-0F6E2E37923A}"/>
    <dgm:cxn modelId="{322F8310-51C0-41AC-BA86-878469AEE493}" type="presParOf" srcId="{175F1DAC-7B7E-4D09-8DB8-99368C0C72D4}" destId="{1C01A5B2-67EA-4686-B86C-CBFC598D5477}" srcOrd="0" destOrd="0" presId="urn:microsoft.com/office/officeart/2005/8/layout/radial3"/>
    <dgm:cxn modelId="{FB900D26-307F-470A-A5A9-AF75A570F909}" type="presParOf" srcId="{1C01A5B2-67EA-4686-B86C-CBFC598D5477}" destId="{D4E6F5B5-CA2C-475F-A4B6-5AB59CD1A7CA}" srcOrd="0" destOrd="0" presId="urn:microsoft.com/office/officeart/2005/8/layout/radial3"/>
    <dgm:cxn modelId="{1DC02741-8F5F-446C-82F9-5DEE6810631E}" type="presParOf" srcId="{1C01A5B2-67EA-4686-B86C-CBFC598D5477}" destId="{E7BFA9EE-B858-4016-80BA-575963560F75}" srcOrd="1" destOrd="0" presId="urn:microsoft.com/office/officeart/2005/8/layout/radial3"/>
    <dgm:cxn modelId="{E4CFE2F0-8814-4D45-A112-66C25B52A3B9}" type="presParOf" srcId="{1C01A5B2-67EA-4686-B86C-CBFC598D5477}" destId="{3255F1BD-E04A-41BF-B64D-B06E6D0468D8}" srcOrd="2" destOrd="0" presId="urn:microsoft.com/office/officeart/2005/8/layout/radial3"/>
    <dgm:cxn modelId="{D5D1BF6F-28A7-4A59-B882-B2B4B916C482}" type="presParOf" srcId="{1C01A5B2-67EA-4686-B86C-CBFC598D5477}" destId="{BCC6AE36-1AA5-4143-A95B-3979139E867E}" srcOrd="3" destOrd="0" presId="urn:microsoft.com/office/officeart/2005/8/layout/radial3"/>
    <dgm:cxn modelId="{E7218E32-519A-4638-B5DB-B4F82BB06877}" type="presParOf" srcId="{1C01A5B2-67EA-4686-B86C-CBFC598D5477}" destId="{E0DEE663-04E6-49D6-A3C7-F8FB5F8BE33B}" srcOrd="4" destOrd="0" presId="urn:microsoft.com/office/officeart/2005/8/layout/radial3"/>
    <dgm:cxn modelId="{911D19A7-BEEA-4617-85C2-0DDC9614FA58}" type="presParOf" srcId="{1C01A5B2-67EA-4686-B86C-CBFC598D5477}" destId="{BA40848B-758C-41ED-BFAA-8CD32382D0AF}" srcOrd="5" destOrd="0" presId="urn:microsoft.com/office/officeart/2005/8/layout/radial3"/>
    <dgm:cxn modelId="{B7F6EB55-DB6C-4BA0-928A-9EF3F26B64DB}" type="presParOf" srcId="{1C01A5B2-67EA-4686-B86C-CBFC598D5477}" destId="{B5D0E062-7C90-4486-BA6F-9BAAA9BF912E}" srcOrd="6" destOrd="0" presId="urn:microsoft.com/office/officeart/2005/8/layout/radial3"/>
    <dgm:cxn modelId="{FAC88854-78F5-45BF-B17E-981FD902D49F}" type="presParOf" srcId="{1C01A5B2-67EA-4686-B86C-CBFC598D5477}" destId="{677D0484-EA10-4662-ACF0-688469B35514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77E1A6-68CD-44AC-9B16-65987704AA62}" type="doc">
      <dgm:prSet loTypeId="urn:microsoft.com/office/officeart/2005/8/layout/hList6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742DC88-AF35-4840-B237-928B7BDA5733}">
      <dgm:prSet phldrT="[Text]"/>
      <dgm:spPr/>
      <dgm:t>
        <a:bodyPr/>
        <a:lstStyle/>
        <a:p>
          <a:r>
            <a:rPr lang="en-US" b="1" dirty="0" smtClean="0">
              <a:solidFill>
                <a:schemeClr val="accent4"/>
              </a:solidFill>
            </a:rPr>
            <a:t>Environmental Protective Factors</a:t>
          </a:r>
          <a:endParaRPr lang="en-US" b="1" dirty="0">
            <a:solidFill>
              <a:schemeClr val="accent4"/>
            </a:solidFill>
          </a:endParaRPr>
        </a:p>
      </dgm:t>
    </dgm:pt>
    <dgm:pt modelId="{4FC7D306-5A07-4192-8258-DE2E3C9A0619}" type="parTrans" cxnId="{1687E2C8-21ED-4F55-87AC-6C0D5B1C9949}">
      <dgm:prSet/>
      <dgm:spPr/>
      <dgm:t>
        <a:bodyPr/>
        <a:lstStyle/>
        <a:p>
          <a:endParaRPr lang="en-US"/>
        </a:p>
      </dgm:t>
    </dgm:pt>
    <dgm:pt modelId="{7044A316-B9E0-40B1-BBB0-3BE3D8DBE02E}" type="sibTrans" cxnId="{1687E2C8-21ED-4F55-87AC-6C0D5B1C9949}">
      <dgm:prSet/>
      <dgm:spPr/>
      <dgm:t>
        <a:bodyPr/>
        <a:lstStyle/>
        <a:p>
          <a:endParaRPr lang="en-US"/>
        </a:p>
      </dgm:t>
    </dgm:pt>
    <dgm:pt modelId="{839E6DC7-67B0-4A4F-92E2-B4C41F40C6DE}">
      <dgm:prSet phldrT="[Text]"/>
      <dgm:spPr/>
      <dgm:t>
        <a:bodyPr/>
        <a:lstStyle/>
        <a:p>
          <a:r>
            <a:rPr lang="en-US" dirty="0" smtClean="0"/>
            <a:t>Community </a:t>
          </a:r>
          <a:r>
            <a:rPr lang="en-US" dirty="0" smtClean="0">
              <a:solidFill>
                <a:schemeClr val="accent4"/>
              </a:solidFill>
            </a:rPr>
            <a:t>recognition</a:t>
          </a:r>
          <a:r>
            <a:rPr lang="en-US" dirty="0" smtClean="0"/>
            <a:t> of youth value.</a:t>
          </a:r>
          <a:endParaRPr lang="en-US" dirty="0"/>
        </a:p>
      </dgm:t>
    </dgm:pt>
    <dgm:pt modelId="{5CCD9911-121C-48A5-9A9D-057B65044708}" type="parTrans" cxnId="{BBB5230A-6E9D-46C3-BF3B-6091432D2A1D}">
      <dgm:prSet/>
      <dgm:spPr/>
      <dgm:t>
        <a:bodyPr/>
        <a:lstStyle/>
        <a:p>
          <a:endParaRPr lang="en-US"/>
        </a:p>
      </dgm:t>
    </dgm:pt>
    <dgm:pt modelId="{E6E03A4B-3418-4B83-A746-AA7512AA0C8F}" type="sibTrans" cxnId="{BBB5230A-6E9D-46C3-BF3B-6091432D2A1D}">
      <dgm:prSet/>
      <dgm:spPr/>
      <dgm:t>
        <a:bodyPr/>
        <a:lstStyle/>
        <a:p>
          <a:endParaRPr lang="en-US"/>
        </a:p>
      </dgm:t>
    </dgm:pt>
    <dgm:pt modelId="{80925EB9-8D30-4542-9FFA-8C198B63E6CB}">
      <dgm:prSet phldrT="[Text]"/>
      <dgm:spPr/>
      <dgm:t>
        <a:bodyPr/>
        <a:lstStyle/>
        <a:p>
          <a:r>
            <a:rPr lang="en-US" dirty="0" smtClean="0">
              <a:solidFill>
                <a:schemeClr val="accent4"/>
              </a:solidFill>
            </a:rPr>
            <a:t>Opportunities</a:t>
          </a:r>
          <a:r>
            <a:rPr lang="en-US" dirty="0" smtClean="0"/>
            <a:t> for positive adult-youth interactions.</a:t>
          </a:r>
          <a:endParaRPr lang="en-US" dirty="0"/>
        </a:p>
      </dgm:t>
    </dgm:pt>
    <dgm:pt modelId="{E86A624D-8602-4375-A79C-B07B56B23338}" type="parTrans" cxnId="{7F7426E9-0342-4874-B20F-4702728034B3}">
      <dgm:prSet/>
      <dgm:spPr/>
      <dgm:t>
        <a:bodyPr/>
        <a:lstStyle/>
        <a:p>
          <a:endParaRPr lang="en-US"/>
        </a:p>
      </dgm:t>
    </dgm:pt>
    <dgm:pt modelId="{02759C49-1447-4544-9A33-65D8E8E89693}" type="sibTrans" cxnId="{7F7426E9-0342-4874-B20F-4702728034B3}">
      <dgm:prSet/>
      <dgm:spPr/>
      <dgm:t>
        <a:bodyPr/>
        <a:lstStyle/>
        <a:p>
          <a:endParaRPr lang="en-US"/>
        </a:p>
      </dgm:t>
    </dgm:pt>
    <dgm:pt modelId="{1454D530-1CFE-439D-B2FC-A7160B9AC4AB}">
      <dgm:prSet phldrT="[Text]"/>
      <dgm:spPr/>
      <dgm:t>
        <a:bodyPr/>
        <a:lstStyle/>
        <a:p>
          <a:r>
            <a:rPr lang="en-US" b="1" dirty="0" smtClean="0">
              <a:solidFill>
                <a:schemeClr val="accent5"/>
              </a:solidFill>
            </a:rPr>
            <a:t>Social Protective Factors</a:t>
          </a:r>
          <a:endParaRPr lang="en-US" b="1" dirty="0">
            <a:solidFill>
              <a:schemeClr val="accent5"/>
            </a:solidFill>
          </a:endParaRPr>
        </a:p>
      </dgm:t>
    </dgm:pt>
    <dgm:pt modelId="{19BF3DEC-3FCA-42B7-AEE4-952191FD64DD}" type="parTrans" cxnId="{4CE6FC7E-6BD1-4088-9358-2196384D4216}">
      <dgm:prSet/>
      <dgm:spPr/>
      <dgm:t>
        <a:bodyPr/>
        <a:lstStyle/>
        <a:p>
          <a:endParaRPr lang="en-US"/>
        </a:p>
      </dgm:t>
    </dgm:pt>
    <dgm:pt modelId="{DD6B8698-4455-4EC1-9D27-C32F83CFC17E}" type="sibTrans" cxnId="{4CE6FC7E-6BD1-4088-9358-2196384D4216}">
      <dgm:prSet/>
      <dgm:spPr/>
      <dgm:t>
        <a:bodyPr/>
        <a:lstStyle/>
        <a:p>
          <a:endParaRPr lang="en-US"/>
        </a:p>
      </dgm:t>
    </dgm:pt>
    <dgm:pt modelId="{4E257363-FE2E-4665-928C-2FAB99691204}">
      <dgm:prSet phldrT="[Text]"/>
      <dgm:spPr/>
      <dgm:t>
        <a:bodyPr/>
        <a:lstStyle/>
        <a:p>
          <a:r>
            <a:rPr lang="en-US" dirty="0" smtClean="0">
              <a:solidFill>
                <a:schemeClr val="accent5"/>
              </a:solidFill>
            </a:rPr>
            <a:t>Parental</a:t>
          </a:r>
          <a:r>
            <a:rPr lang="en-US" dirty="0" smtClean="0"/>
            <a:t> monitoring.</a:t>
          </a:r>
        </a:p>
      </dgm:t>
    </dgm:pt>
    <dgm:pt modelId="{E55A429C-D0BE-4FB4-8DD4-0C16605114E0}" type="parTrans" cxnId="{9A1629F9-E282-4BB0-AFA6-A31328F20CF7}">
      <dgm:prSet/>
      <dgm:spPr/>
      <dgm:t>
        <a:bodyPr/>
        <a:lstStyle/>
        <a:p>
          <a:endParaRPr lang="en-US"/>
        </a:p>
      </dgm:t>
    </dgm:pt>
    <dgm:pt modelId="{716BF592-66A0-411D-A574-BA9F0513F5A0}" type="sibTrans" cxnId="{9A1629F9-E282-4BB0-AFA6-A31328F20CF7}">
      <dgm:prSet/>
      <dgm:spPr/>
      <dgm:t>
        <a:bodyPr/>
        <a:lstStyle/>
        <a:p>
          <a:endParaRPr lang="en-US"/>
        </a:p>
      </dgm:t>
    </dgm:pt>
    <dgm:pt modelId="{AF316780-CB7B-4551-B537-BEB4AACC19CA}">
      <dgm:prSet phldrT="[Text]"/>
      <dgm:spPr/>
      <dgm:t>
        <a:bodyPr/>
        <a:lstStyle/>
        <a:p>
          <a:r>
            <a:rPr lang="en-US" b="1" dirty="0" smtClean="0">
              <a:solidFill>
                <a:schemeClr val="accent6"/>
              </a:solidFill>
            </a:rPr>
            <a:t>Individual Protective Factors</a:t>
          </a:r>
          <a:endParaRPr lang="en-US" b="1" dirty="0">
            <a:solidFill>
              <a:schemeClr val="accent6"/>
            </a:solidFill>
          </a:endParaRPr>
        </a:p>
      </dgm:t>
    </dgm:pt>
    <dgm:pt modelId="{C7055AB5-F348-4246-AA4C-939EF17AA690}" type="parTrans" cxnId="{501C76D2-7E9C-4BD0-B822-9D0BFD3DCD75}">
      <dgm:prSet/>
      <dgm:spPr/>
      <dgm:t>
        <a:bodyPr/>
        <a:lstStyle/>
        <a:p>
          <a:endParaRPr lang="en-US"/>
        </a:p>
      </dgm:t>
    </dgm:pt>
    <dgm:pt modelId="{D3F0D92C-4209-46D5-AF8B-0DF4F3A43CEA}" type="sibTrans" cxnId="{501C76D2-7E9C-4BD0-B822-9D0BFD3DCD75}">
      <dgm:prSet/>
      <dgm:spPr/>
      <dgm:t>
        <a:bodyPr/>
        <a:lstStyle/>
        <a:p>
          <a:endParaRPr lang="en-US"/>
        </a:p>
      </dgm:t>
    </dgm:pt>
    <dgm:pt modelId="{38939471-54F0-4CD3-BF77-A1784692E069}">
      <dgm:prSet phldrT="[Text]"/>
      <dgm:spPr/>
      <dgm:t>
        <a:bodyPr/>
        <a:lstStyle/>
        <a:p>
          <a:r>
            <a:rPr lang="en-US" dirty="0" smtClean="0">
              <a:solidFill>
                <a:schemeClr val="accent6"/>
              </a:solidFill>
            </a:rPr>
            <a:t>Value</a:t>
          </a:r>
          <a:r>
            <a:rPr lang="en-US" dirty="0" smtClean="0"/>
            <a:t> of school&amp; academic achievement.</a:t>
          </a:r>
          <a:endParaRPr lang="en-US" dirty="0"/>
        </a:p>
      </dgm:t>
    </dgm:pt>
    <dgm:pt modelId="{459F7410-4E87-4124-B239-D7038AE1AD04}" type="parTrans" cxnId="{35F1761A-6D15-4DF5-998A-92F5A54FA094}">
      <dgm:prSet/>
      <dgm:spPr/>
      <dgm:t>
        <a:bodyPr/>
        <a:lstStyle/>
        <a:p>
          <a:endParaRPr lang="en-US"/>
        </a:p>
      </dgm:t>
    </dgm:pt>
    <dgm:pt modelId="{8FE6A093-10F8-44CE-9BCE-9EF1495DB6F4}" type="sibTrans" cxnId="{35F1761A-6D15-4DF5-998A-92F5A54FA094}">
      <dgm:prSet/>
      <dgm:spPr/>
      <dgm:t>
        <a:bodyPr/>
        <a:lstStyle/>
        <a:p>
          <a:endParaRPr lang="en-US"/>
        </a:p>
      </dgm:t>
    </dgm:pt>
    <dgm:pt modelId="{8D3BF76F-FEE3-464B-81E6-29CC394A6DA7}">
      <dgm:prSet phldrT="[Text]"/>
      <dgm:spPr/>
      <dgm:t>
        <a:bodyPr/>
        <a:lstStyle/>
        <a:p>
          <a:r>
            <a:rPr lang="en-US" dirty="0" smtClean="0"/>
            <a:t>Sense of </a:t>
          </a:r>
          <a:r>
            <a:rPr lang="en-US" dirty="0" smtClean="0">
              <a:solidFill>
                <a:schemeClr val="accent6"/>
              </a:solidFill>
            </a:rPr>
            <a:t>purpose</a:t>
          </a:r>
          <a:r>
            <a:rPr lang="en-US" dirty="0" smtClean="0"/>
            <a:t>&amp; belief in a positive future.</a:t>
          </a:r>
          <a:endParaRPr lang="en-US" dirty="0"/>
        </a:p>
      </dgm:t>
    </dgm:pt>
    <dgm:pt modelId="{C75E80B2-1944-413C-9B72-134F9755F840}" type="parTrans" cxnId="{C9C2A90B-338C-4427-877B-708B12BEEB03}">
      <dgm:prSet/>
      <dgm:spPr/>
      <dgm:t>
        <a:bodyPr/>
        <a:lstStyle/>
        <a:p>
          <a:endParaRPr lang="en-US"/>
        </a:p>
      </dgm:t>
    </dgm:pt>
    <dgm:pt modelId="{4DFF47C7-EC16-4176-93F7-501524A8664A}" type="sibTrans" cxnId="{C9C2A90B-338C-4427-877B-708B12BEEB03}">
      <dgm:prSet/>
      <dgm:spPr/>
      <dgm:t>
        <a:bodyPr/>
        <a:lstStyle/>
        <a:p>
          <a:endParaRPr lang="en-US"/>
        </a:p>
      </dgm:t>
    </dgm:pt>
    <dgm:pt modelId="{06F45C75-923D-430E-8929-28AE2997E39B}">
      <dgm:prSet phldrT="[Text]"/>
      <dgm:spPr/>
      <dgm:t>
        <a:bodyPr/>
        <a:lstStyle/>
        <a:p>
          <a:r>
            <a:rPr lang="en-US" dirty="0" smtClean="0"/>
            <a:t>Schools with high academic standards and dropout </a:t>
          </a:r>
          <a:r>
            <a:rPr lang="en-US" dirty="0" smtClean="0">
              <a:solidFill>
                <a:schemeClr val="accent4"/>
              </a:solidFill>
            </a:rPr>
            <a:t>rates</a:t>
          </a:r>
          <a:r>
            <a:rPr lang="en-US" dirty="0" smtClean="0"/>
            <a:t>.</a:t>
          </a:r>
          <a:endParaRPr lang="en-US" dirty="0"/>
        </a:p>
      </dgm:t>
    </dgm:pt>
    <dgm:pt modelId="{B79C33DA-BA02-46F0-AAB0-A2D7634EADDA}" type="parTrans" cxnId="{03128700-5B76-47E5-99FC-CB690C47338C}">
      <dgm:prSet/>
      <dgm:spPr/>
      <dgm:t>
        <a:bodyPr/>
        <a:lstStyle/>
        <a:p>
          <a:endParaRPr lang="en-US"/>
        </a:p>
      </dgm:t>
    </dgm:pt>
    <dgm:pt modelId="{8F257062-C9EF-495B-B469-E094E299C392}" type="sibTrans" cxnId="{03128700-5B76-47E5-99FC-CB690C47338C}">
      <dgm:prSet/>
      <dgm:spPr/>
      <dgm:t>
        <a:bodyPr/>
        <a:lstStyle/>
        <a:p>
          <a:endParaRPr lang="en-US"/>
        </a:p>
      </dgm:t>
    </dgm:pt>
    <dgm:pt modelId="{1C337790-F0D3-4571-91E2-3FA36028D4DD}">
      <dgm:prSet phldrT="[Text]"/>
      <dgm:spPr/>
      <dgm:t>
        <a:bodyPr/>
        <a:lstStyle/>
        <a:p>
          <a:r>
            <a:rPr lang="en-US" dirty="0" smtClean="0">
              <a:solidFill>
                <a:schemeClr val="accent4"/>
              </a:solidFill>
            </a:rPr>
            <a:t>Reception</a:t>
          </a:r>
          <a:r>
            <a:rPr lang="en-US" dirty="0" smtClean="0"/>
            <a:t> of research-proven health curricula.</a:t>
          </a:r>
          <a:endParaRPr lang="en-US" dirty="0"/>
        </a:p>
      </dgm:t>
    </dgm:pt>
    <dgm:pt modelId="{2E12B1FD-05EA-4F07-A06A-7B2A60DCCDCE}" type="parTrans" cxnId="{FD291193-D14D-4A4E-B33B-0153D1915D3B}">
      <dgm:prSet/>
      <dgm:spPr/>
      <dgm:t>
        <a:bodyPr/>
        <a:lstStyle/>
        <a:p>
          <a:endParaRPr lang="en-US"/>
        </a:p>
      </dgm:t>
    </dgm:pt>
    <dgm:pt modelId="{4FC696F2-BA16-44A8-BD8B-E3EB92A07E52}" type="sibTrans" cxnId="{FD291193-D14D-4A4E-B33B-0153D1915D3B}">
      <dgm:prSet/>
      <dgm:spPr/>
      <dgm:t>
        <a:bodyPr/>
        <a:lstStyle/>
        <a:p>
          <a:endParaRPr lang="en-US"/>
        </a:p>
      </dgm:t>
    </dgm:pt>
    <dgm:pt modelId="{932E0ABB-B296-47DC-AF4B-455F32A2CE95}">
      <dgm:prSet phldrT="[Text]"/>
      <dgm:spPr/>
      <dgm:t>
        <a:bodyPr/>
        <a:lstStyle/>
        <a:p>
          <a:r>
            <a:rPr lang="en-US" dirty="0" smtClean="0"/>
            <a:t>Attachment to </a:t>
          </a:r>
          <a:r>
            <a:rPr lang="en-US" dirty="0" smtClean="0">
              <a:solidFill>
                <a:schemeClr val="accent5"/>
              </a:solidFill>
            </a:rPr>
            <a:t>peers</a:t>
          </a:r>
          <a:r>
            <a:rPr lang="en-US" dirty="0" smtClean="0"/>
            <a:t>.</a:t>
          </a:r>
        </a:p>
      </dgm:t>
    </dgm:pt>
    <dgm:pt modelId="{720AAA17-1AE9-448F-A152-D9185D62BE1B}" type="parTrans" cxnId="{9C44FD22-DAB9-4298-8209-16FC9AE0E740}">
      <dgm:prSet/>
      <dgm:spPr/>
      <dgm:t>
        <a:bodyPr/>
        <a:lstStyle/>
        <a:p>
          <a:endParaRPr lang="en-US"/>
        </a:p>
      </dgm:t>
    </dgm:pt>
    <dgm:pt modelId="{B03FD461-280A-4982-AB87-A359601968E5}" type="sibTrans" cxnId="{9C44FD22-DAB9-4298-8209-16FC9AE0E740}">
      <dgm:prSet/>
      <dgm:spPr/>
      <dgm:t>
        <a:bodyPr/>
        <a:lstStyle/>
        <a:p>
          <a:endParaRPr lang="en-US"/>
        </a:p>
      </dgm:t>
    </dgm:pt>
    <dgm:pt modelId="{5144BB19-F71D-461E-92AB-4460AD960882}">
      <dgm:prSet phldrT="[Text]"/>
      <dgm:spPr/>
      <dgm:t>
        <a:bodyPr/>
        <a:lstStyle/>
        <a:p>
          <a:r>
            <a:rPr lang="en-US" dirty="0" smtClean="0"/>
            <a:t>Attachment and connectedness to </a:t>
          </a:r>
          <a:r>
            <a:rPr lang="en-US" dirty="0" smtClean="0">
              <a:solidFill>
                <a:schemeClr val="accent5"/>
              </a:solidFill>
            </a:rPr>
            <a:t>school.</a:t>
          </a:r>
        </a:p>
      </dgm:t>
    </dgm:pt>
    <dgm:pt modelId="{6AD84138-F5B1-449C-841B-7E75E29751CF}" type="parTrans" cxnId="{EBB53921-123D-4A7A-850E-76161EFF396D}">
      <dgm:prSet/>
      <dgm:spPr/>
      <dgm:t>
        <a:bodyPr/>
        <a:lstStyle/>
        <a:p>
          <a:endParaRPr lang="en-US"/>
        </a:p>
      </dgm:t>
    </dgm:pt>
    <dgm:pt modelId="{BAA0DEE0-C8B8-4BEA-8077-D3AFABFC01BE}" type="sibTrans" cxnId="{EBB53921-123D-4A7A-850E-76161EFF396D}">
      <dgm:prSet/>
      <dgm:spPr/>
      <dgm:t>
        <a:bodyPr/>
        <a:lstStyle/>
        <a:p>
          <a:endParaRPr lang="en-US"/>
        </a:p>
      </dgm:t>
    </dgm:pt>
    <dgm:pt modelId="{FDAB36BA-3B6A-4131-A6C9-3E90DAD49C80}">
      <dgm:prSet phldrT="[Text]"/>
      <dgm:spPr/>
      <dgm:t>
        <a:bodyPr/>
        <a:lstStyle/>
        <a:p>
          <a:r>
            <a:rPr lang="en-US" dirty="0" smtClean="0"/>
            <a:t>Family </a:t>
          </a:r>
          <a:r>
            <a:rPr lang="en-US" dirty="0" smtClean="0">
              <a:solidFill>
                <a:schemeClr val="accent5"/>
              </a:solidFill>
            </a:rPr>
            <a:t>support</a:t>
          </a:r>
          <a:r>
            <a:rPr lang="en-US" dirty="0" smtClean="0"/>
            <a:t> and connectedness.</a:t>
          </a:r>
        </a:p>
      </dgm:t>
    </dgm:pt>
    <dgm:pt modelId="{1C006E98-437B-4EB7-8102-487FACE2E19C}" type="parTrans" cxnId="{37B63DFD-BAEA-462A-867E-843802602979}">
      <dgm:prSet/>
      <dgm:spPr/>
      <dgm:t>
        <a:bodyPr/>
        <a:lstStyle/>
        <a:p>
          <a:endParaRPr lang="en-US"/>
        </a:p>
      </dgm:t>
    </dgm:pt>
    <dgm:pt modelId="{DB790461-4DF9-4D34-AD84-B0420BAE7EAF}" type="sibTrans" cxnId="{37B63DFD-BAEA-462A-867E-843802602979}">
      <dgm:prSet/>
      <dgm:spPr/>
      <dgm:t>
        <a:bodyPr/>
        <a:lstStyle/>
        <a:p>
          <a:endParaRPr lang="en-US"/>
        </a:p>
      </dgm:t>
    </dgm:pt>
    <dgm:pt modelId="{2B7BC11C-E97E-4603-8025-F3BA465045B1}">
      <dgm:prSet phldrT="[Text]"/>
      <dgm:spPr/>
      <dgm:t>
        <a:bodyPr/>
        <a:lstStyle/>
        <a:p>
          <a:r>
            <a:rPr lang="en-US" dirty="0" smtClean="0">
              <a:solidFill>
                <a:schemeClr val="accent6"/>
              </a:solidFill>
            </a:rPr>
            <a:t>Critical thinking</a:t>
          </a:r>
          <a:r>
            <a:rPr lang="en-US" dirty="0" smtClean="0"/>
            <a:t>&amp; problem solving skills.</a:t>
          </a:r>
          <a:endParaRPr lang="en-US" dirty="0"/>
        </a:p>
      </dgm:t>
    </dgm:pt>
    <dgm:pt modelId="{A27580D9-D013-465F-ADBB-5EAD4F1CE308}" type="parTrans" cxnId="{B0E6E9CF-A632-483E-869D-D882646CFAEC}">
      <dgm:prSet/>
      <dgm:spPr/>
      <dgm:t>
        <a:bodyPr/>
        <a:lstStyle/>
        <a:p>
          <a:endParaRPr lang="en-US"/>
        </a:p>
      </dgm:t>
    </dgm:pt>
    <dgm:pt modelId="{B3D3E1B0-711F-416F-9E7C-E1117FB1AC32}" type="sibTrans" cxnId="{B0E6E9CF-A632-483E-869D-D882646CFAEC}">
      <dgm:prSet/>
      <dgm:spPr/>
      <dgm:t>
        <a:bodyPr/>
        <a:lstStyle/>
        <a:p>
          <a:endParaRPr lang="en-US"/>
        </a:p>
      </dgm:t>
    </dgm:pt>
    <dgm:pt modelId="{D093DDC2-ECD5-4F22-B3A1-305C68F5E101}">
      <dgm:prSet phldrT="[Text]"/>
      <dgm:spPr/>
      <dgm:t>
        <a:bodyPr/>
        <a:lstStyle/>
        <a:p>
          <a:r>
            <a:rPr lang="en-US" dirty="0" smtClean="0"/>
            <a:t>Emotional </a:t>
          </a:r>
          <a:r>
            <a:rPr lang="en-US" dirty="0" smtClean="0">
              <a:solidFill>
                <a:schemeClr val="accent6"/>
              </a:solidFill>
            </a:rPr>
            <a:t>resilience</a:t>
          </a:r>
          <a:r>
            <a:rPr lang="en-US" dirty="0" smtClean="0"/>
            <a:t>&amp; ability to manage feelings.</a:t>
          </a:r>
          <a:endParaRPr lang="en-US" dirty="0"/>
        </a:p>
      </dgm:t>
    </dgm:pt>
    <dgm:pt modelId="{C3149192-9645-458C-BD94-CC025E2E75A3}" type="parTrans" cxnId="{DC60A60F-2851-46D6-AB8C-DDA0082360A4}">
      <dgm:prSet/>
      <dgm:spPr/>
      <dgm:t>
        <a:bodyPr/>
        <a:lstStyle/>
        <a:p>
          <a:endParaRPr lang="en-US"/>
        </a:p>
      </dgm:t>
    </dgm:pt>
    <dgm:pt modelId="{0B579BAD-392A-4C59-87F2-45E91218D84A}" type="sibTrans" cxnId="{DC60A60F-2851-46D6-AB8C-DDA0082360A4}">
      <dgm:prSet/>
      <dgm:spPr/>
      <dgm:t>
        <a:bodyPr/>
        <a:lstStyle/>
        <a:p>
          <a:endParaRPr lang="en-US"/>
        </a:p>
      </dgm:t>
    </dgm:pt>
    <dgm:pt modelId="{242DEBB2-75C7-4FF6-9191-0284E4842BDC}" type="pres">
      <dgm:prSet presAssocID="{E577E1A6-68CD-44AC-9B16-65987704AA6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B51685-E973-403D-9A57-77B0AE4BDA4E}" type="pres">
      <dgm:prSet presAssocID="{E742DC88-AF35-4840-B237-928B7BDA57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E4418D-2E40-45AC-B647-5539B94C79D3}" type="pres">
      <dgm:prSet presAssocID="{7044A316-B9E0-40B1-BBB0-3BE3D8DBE02E}" presName="sibTrans" presStyleCnt="0"/>
      <dgm:spPr/>
    </dgm:pt>
    <dgm:pt modelId="{09759123-0F86-4ACE-AA65-8189BF7CA48B}" type="pres">
      <dgm:prSet presAssocID="{1454D530-1CFE-439D-B2FC-A7160B9AC4A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29824D-F149-4657-B8CF-63BB4994BC81}" type="pres">
      <dgm:prSet presAssocID="{DD6B8698-4455-4EC1-9D27-C32F83CFC17E}" presName="sibTrans" presStyleCnt="0"/>
      <dgm:spPr/>
    </dgm:pt>
    <dgm:pt modelId="{CD8F0620-1D95-4EAB-8A2B-599D96FBF639}" type="pres">
      <dgm:prSet presAssocID="{AF316780-CB7B-4551-B537-BEB4AACC19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128700-5B76-47E5-99FC-CB690C47338C}" srcId="{E742DC88-AF35-4840-B237-928B7BDA5733}" destId="{06F45C75-923D-430E-8929-28AE2997E39B}" srcOrd="2" destOrd="0" parTransId="{B79C33DA-BA02-46F0-AAB0-A2D7634EADDA}" sibTransId="{8F257062-C9EF-495B-B469-E094E299C392}"/>
    <dgm:cxn modelId="{C1F919AF-BCF4-494D-A5FD-FE94B90D24AC}" type="presOf" srcId="{1454D530-1CFE-439D-B2FC-A7160B9AC4AB}" destId="{09759123-0F86-4ACE-AA65-8189BF7CA48B}" srcOrd="0" destOrd="0" presId="urn:microsoft.com/office/officeart/2005/8/layout/hList6"/>
    <dgm:cxn modelId="{C9C2A90B-338C-4427-877B-708B12BEEB03}" srcId="{AF316780-CB7B-4551-B537-BEB4AACC19CA}" destId="{8D3BF76F-FEE3-464B-81E6-29CC394A6DA7}" srcOrd="1" destOrd="0" parTransId="{C75E80B2-1944-413C-9B72-134F9755F840}" sibTransId="{4DFF47C7-EC16-4176-93F7-501524A8664A}"/>
    <dgm:cxn modelId="{AE2F2191-0E4A-4E2A-A982-E5C0A79FE1F4}" type="presOf" srcId="{80925EB9-8D30-4542-9FFA-8C198B63E6CB}" destId="{58B51685-E973-403D-9A57-77B0AE4BDA4E}" srcOrd="0" destOrd="2" presId="urn:microsoft.com/office/officeart/2005/8/layout/hList6"/>
    <dgm:cxn modelId="{32CC1B65-6370-4A67-BE15-226A114CECCA}" type="presOf" srcId="{8D3BF76F-FEE3-464B-81E6-29CC394A6DA7}" destId="{CD8F0620-1D95-4EAB-8A2B-599D96FBF639}" srcOrd="0" destOrd="2" presId="urn:microsoft.com/office/officeart/2005/8/layout/hList6"/>
    <dgm:cxn modelId="{353163C5-9902-448B-84A6-109ECD528664}" type="presOf" srcId="{FDAB36BA-3B6A-4131-A6C9-3E90DAD49C80}" destId="{09759123-0F86-4ACE-AA65-8189BF7CA48B}" srcOrd="0" destOrd="1" presId="urn:microsoft.com/office/officeart/2005/8/layout/hList6"/>
    <dgm:cxn modelId="{4CE6FC7E-6BD1-4088-9358-2196384D4216}" srcId="{E577E1A6-68CD-44AC-9B16-65987704AA62}" destId="{1454D530-1CFE-439D-B2FC-A7160B9AC4AB}" srcOrd="1" destOrd="0" parTransId="{19BF3DEC-3FCA-42B7-AEE4-952191FD64DD}" sibTransId="{DD6B8698-4455-4EC1-9D27-C32F83CFC17E}"/>
    <dgm:cxn modelId="{A7FF2672-3542-42CC-AF8C-1BC2F805A5F9}" type="presOf" srcId="{932E0ABB-B296-47DC-AF4B-455F32A2CE95}" destId="{09759123-0F86-4ACE-AA65-8189BF7CA48B}" srcOrd="0" destOrd="3" presId="urn:microsoft.com/office/officeart/2005/8/layout/hList6"/>
    <dgm:cxn modelId="{BBB5230A-6E9D-46C3-BF3B-6091432D2A1D}" srcId="{E742DC88-AF35-4840-B237-928B7BDA5733}" destId="{839E6DC7-67B0-4A4F-92E2-B4C41F40C6DE}" srcOrd="0" destOrd="0" parTransId="{5CCD9911-121C-48A5-9A9D-057B65044708}" sibTransId="{E6E03A4B-3418-4B83-A746-AA7512AA0C8F}"/>
    <dgm:cxn modelId="{9E93896C-6C0A-48C0-A9EA-7B890474A1EE}" type="presOf" srcId="{E577E1A6-68CD-44AC-9B16-65987704AA62}" destId="{242DEBB2-75C7-4FF6-9191-0284E4842BDC}" srcOrd="0" destOrd="0" presId="urn:microsoft.com/office/officeart/2005/8/layout/hList6"/>
    <dgm:cxn modelId="{9C44FD22-DAB9-4298-8209-16FC9AE0E740}" srcId="{1454D530-1CFE-439D-B2FC-A7160B9AC4AB}" destId="{932E0ABB-B296-47DC-AF4B-455F32A2CE95}" srcOrd="2" destOrd="0" parTransId="{720AAA17-1AE9-448F-A152-D9185D62BE1B}" sibTransId="{B03FD461-280A-4982-AB87-A359601968E5}"/>
    <dgm:cxn modelId="{7B289AD3-6CB5-47D8-8671-B066245F29B5}" type="presOf" srcId="{5144BB19-F71D-461E-92AB-4460AD960882}" destId="{09759123-0F86-4ACE-AA65-8189BF7CA48B}" srcOrd="0" destOrd="4" presId="urn:microsoft.com/office/officeart/2005/8/layout/hList6"/>
    <dgm:cxn modelId="{501C76D2-7E9C-4BD0-B822-9D0BFD3DCD75}" srcId="{E577E1A6-68CD-44AC-9B16-65987704AA62}" destId="{AF316780-CB7B-4551-B537-BEB4AACC19CA}" srcOrd="2" destOrd="0" parTransId="{C7055AB5-F348-4246-AA4C-939EF17AA690}" sibTransId="{D3F0D92C-4209-46D5-AF8B-0DF4F3A43CEA}"/>
    <dgm:cxn modelId="{37B63DFD-BAEA-462A-867E-843802602979}" srcId="{1454D530-1CFE-439D-B2FC-A7160B9AC4AB}" destId="{FDAB36BA-3B6A-4131-A6C9-3E90DAD49C80}" srcOrd="0" destOrd="0" parTransId="{1C006E98-437B-4EB7-8102-487FACE2E19C}" sibTransId="{DB790461-4DF9-4D34-AD84-B0420BAE7EAF}"/>
    <dgm:cxn modelId="{7F7426E9-0342-4874-B20F-4702728034B3}" srcId="{E742DC88-AF35-4840-B237-928B7BDA5733}" destId="{80925EB9-8D30-4542-9FFA-8C198B63E6CB}" srcOrd="1" destOrd="0" parTransId="{E86A624D-8602-4375-A79C-B07B56B23338}" sibTransId="{02759C49-1447-4544-9A33-65D8E8E89693}"/>
    <dgm:cxn modelId="{FD291193-D14D-4A4E-B33B-0153D1915D3B}" srcId="{E742DC88-AF35-4840-B237-928B7BDA5733}" destId="{1C337790-F0D3-4571-91E2-3FA36028D4DD}" srcOrd="3" destOrd="0" parTransId="{2E12B1FD-05EA-4F07-A06A-7B2A60DCCDCE}" sibTransId="{4FC696F2-BA16-44A8-BD8B-E3EB92A07E52}"/>
    <dgm:cxn modelId="{28B54C75-F6FA-40E1-956F-D98764986345}" type="presOf" srcId="{4E257363-FE2E-4665-928C-2FAB99691204}" destId="{09759123-0F86-4ACE-AA65-8189BF7CA48B}" srcOrd="0" destOrd="2" presId="urn:microsoft.com/office/officeart/2005/8/layout/hList6"/>
    <dgm:cxn modelId="{28B1689D-FCD7-46B4-8E4D-D00D03A11297}" type="presOf" srcId="{839E6DC7-67B0-4A4F-92E2-B4C41F40C6DE}" destId="{58B51685-E973-403D-9A57-77B0AE4BDA4E}" srcOrd="0" destOrd="1" presId="urn:microsoft.com/office/officeart/2005/8/layout/hList6"/>
    <dgm:cxn modelId="{B0E6E9CF-A632-483E-869D-D882646CFAEC}" srcId="{AF316780-CB7B-4551-B537-BEB4AACC19CA}" destId="{2B7BC11C-E97E-4603-8025-F3BA465045B1}" srcOrd="2" destOrd="0" parTransId="{A27580D9-D013-465F-ADBB-5EAD4F1CE308}" sibTransId="{B3D3E1B0-711F-416F-9E7C-E1117FB1AC32}"/>
    <dgm:cxn modelId="{21CD3149-3EE3-4731-AA9E-6BDCA38D2BA1}" type="presOf" srcId="{AF316780-CB7B-4551-B537-BEB4AACC19CA}" destId="{CD8F0620-1D95-4EAB-8A2B-599D96FBF639}" srcOrd="0" destOrd="0" presId="urn:microsoft.com/office/officeart/2005/8/layout/hList6"/>
    <dgm:cxn modelId="{E55E5988-D3CD-4AA2-BD7C-0A86D1E25D16}" type="presOf" srcId="{2B7BC11C-E97E-4603-8025-F3BA465045B1}" destId="{CD8F0620-1D95-4EAB-8A2B-599D96FBF639}" srcOrd="0" destOrd="3" presId="urn:microsoft.com/office/officeart/2005/8/layout/hList6"/>
    <dgm:cxn modelId="{A785A42E-7711-4D1A-834D-04238BDB13BC}" type="presOf" srcId="{1C337790-F0D3-4571-91E2-3FA36028D4DD}" destId="{58B51685-E973-403D-9A57-77B0AE4BDA4E}" srcOrd="0" destOrd="4" presId="urn:microsoft.com/office/officeart/2005/8/layout/hList6"/>
    <dgm:cxn modelId="{78332FF6-E30F-4777-89D7-D528D178EA02}" type="presOf" srcId="{D093DDC2-ECD5-4F22-B3A1-305C68F5E101}" destId="{CD8F0620-1D95-4EAB-8A2B-599D96FBF639}" srcOrd="0" destOrd="4" presId="urn:microsoft.com/office/officeart/2005/8/layout/hList6"/>
    <dgm:cxn modelId="{3D88C585-F116-4C5F-B982-6D5B947F75BB}" type="presOf" srcId="{E742DC88-AF35-4840-B237-928B7BDA5733}" destId="{58B51685-E973-403D-9A57-77B0AE4BDA4E}" srcOrd="0" destOrd="0" presId="urn:microsoft.com/office/officeart/2005/8/layout/hList6"/>
    <dgm:cxn modelId="{9A1629F9-E282-4BB0-AFA6-A31328F20CF7}" srcId="{1454D530-1CFE-439D-B2FC-A7160B9AC4AB}" destId="{4E257363-FE2E-4665-928C-2FAB99691204}" srcOrd="1" destOrd="0" parTransId="{E55A429C-D0BE-4FB4-8DD4-0C16605114E0}" sibTransId="{716BF592-66A0-411D-A574-BA9F0513F5A0}"/>
    <dgm:cxn modelId="{DC60A60F-2851-46D6-AB8C-DDA0082360A4}" srcId="{AF316780-CB7B-4551-B537-BEB4AACC19CA}" destId="{D093DDC2-ECD5-4F22-B3A1-305C68F5E101}" srcOrd="3" destOrd="0" parTransId="{C3149192-9645-458C-BD94-CC025E2E75A3}" sibTransId="{0B579BAD-392A-4C59-87F2-45E91218D84A}"/>
    <dgm:cxn modelId="{FAC09611-D28C-48E8-8852-7F958565968D}" type="presOf" srcId="{38939471-54F0-4CD3-BF77-A1784692E069}" destId="{CD8F0620-1D95-4EAB-8A2B-599D96FBF639}" srcOrd="0" destOrd="1" presId="urn:microsoft.com/office/officeart/2005/8/layout/hList6"/>
    <dgm:cxn modelId="{1687E2C8-21ED-4F55-87AC-6C0D5B1C9949}" srcId="{E577E1A6-68CD-44AC-9B16-65987704AA62}" destId="{E742DC88-AF35-4840-B237-928B7BDA5733}" srcOrd="0" destOrd="0" parTransId="{4FC7D306-5A07-4192-8258-DE2E3C9A0619}" sibTransId="{7044A316-B9E0-40B1-BBB0-3BE3D8DBE02E}"/>
    <dgm:cxn modelId="{EBB53921-123D-4A7A-850E-76161EFF396D}" srcId="{1454D530-1CFE-439D-B2FC-A7160B9AC4AB}" destId="{5144BB19-F71D-461E-92AB-4460AD960882}" srcOrd="3" destOrd="0" parTransId="{6AD84138-F5B1-449C-841B-7E75E29751CF}" sibTransId="{BAA0DEE0-C8B8-4BEA-8077-D3AFABFC01BE}"/>
    <dgm:cxn modelId="{35F1761A-6D15-4DF5-998A-92F5A54FA094}" srcId="{AF316780-CB7B-4551-B537-BEB4AACC19CA}" destId="{38939471-54F0-4CD3-BF77-A1784692E069}" srcOrd="0" destOrd="0" parTransId="{459F7410-4E87-4124-B239-D7038AE1AD04}" sibTransId="{8FE6A093-10F8-44CE-9BCE-9EF1495DB6F4}"/>
    <dgm:cxn modelId="{A34BEF2C-9FED-4DE4-920F-C18E1358BE41}" type="presOf" srcId="{06F45C75-923D-430E-8929-28AE2997E39B}" destId="{58B51685-E973-403D-9A57-77B0AE4BDA4E}" srcOrd="0" destOrd="3" presId="urn:microsoft.com/office/officeart/2005/8/layout/hList6"/>
    <dgm:cxn modelId="{9124B20D-B673-4D4E-BA71-BBFDA58C01FE}" type="presParOf" srcId="{242DEBB2-75C7-4FF6-9191-0284E4842BDC}" destId="{58B51685-E973-403D-9A57-77B0AE4BDA4E}" srcOrd="0" destOrd="0" presId="urn:microsoft.com/office/officeart/2005/8/layout/hList6"/>
    <dgm:cxn modelId="{F2AFB429-0D0C-4402-B33E-077EAC82700D}" type="presParOf" srcId="{242DEBB2-75C7-4FF6-9191-0284E4842BDC}" destId="{BFE4418D-2E40-45AC-B647-5539B94C79D3}" srcOrd="1" destOrd="0" presId="urn:microsoft.com/office/officeart/2005/8/layout/hList6"/>
    <dgm:cxn modelId="{1E53D40C-2F20-44CA-96B7-1E01AC008580}" type="presParOf" srcId="{242DEBB2-75C7-4FF6-9191-0284E4842BDC}" destId="{09759123-0F86-4ACE-AA65-8189BF7CA48B}" srcOrd="2" destOrd="0" presId="urn:microsoft.com/office/officeart/2005/8/layout/hList6"/>
    <dgm:cxn modelId="{2917329B-C4DF-4B70-A03C-5463DD4CDE33}" type="presParOf" srcId="{242DEBB2-75C7-4FF6-9191-0284E4842BDC}" destId="{7129824D-F149-4657-B8CF-63BB4994BC81}" srcOrd="3" destOrd="0" presId="urn:microsoft.com/office/officeart/2005/8/layout/hList6"/>
    <dgm:cxn modelId="{85C1EEFC-D1E1-4FFC-96F9-6CB65101FF57}" type="presParOf" srcId="{242DEBB2-75C7-4FF6-9191-0284E4842BDC}" destId="{CD8F0620-1D95-4EAB-8A2B-599D96FBF63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1CEC2C-A70E-4452-8C3B-815F3579E02D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4AE3A166-DB4B-4EA4-942D-2BC9B799C23E}">
      <dgm:prSet phldrT="[Text]"/>
      <dgm:spPr/>
      <dgm:t>
        <a:bodyPr/>
        <a:lstStyle/>
        <a:p>
          <a:r>
            <a:rPr lang="en-US" dirty="0" smtClean="0"/>
            <a:t>Take care of each other</a:t>
          </a:r>
          <a:endParaRPr lang="en-US" dirty="0"/>
        </a:p>
      </dgm:t>
    </dgm:pt>
    <dgm:pt modelId="{E0F192C6-DE39-4EA7-8A5B-B617A3387D41}" type="parTrans" cxnId="{9A1052A7-0F2B-4D0C-BD40-A92B931091AC}">
      <dgm:prSet/>
      <dgm:spPr/>
      <dgm:t>
        <a:bodyPr/>
        <a:lstStyle/>
        <a:p>
          <a:endParaRPr lang="en-US"/>
        </a:p>
      </dgm:t>
    </dgm:pt>
    <dgm:pt modelId="{8AF0F710-3D3B-4AD8-BE1D-1DB84CEB4B5D}" type="sibTrans" cxnId="{9A1052A7-0F2B-4D0C-BD40-A92B931091AC}">
      <dgm:prSet/>
      <dgm:spPr/>
      <dgm:t>
        <a:bodyPr/>
        <a:lstStyle/>
        <a:p>
          <a:endParaRPr lang="en-US"/>
        </a:p>
      </dgm:t>
    </dgm:pt>
    <dgm:pt modelId="{6A0F14D0-EA19-45EF-869A-F7D5A4E9E977}">
      <dgm:prSet phldrT="[Text]"/>
      <dgm:spPr/>
      <dgm:t>
        <a:bodyPr/>
        <a:lstStyle/>
        <a:p>
          <a:r>
            <a:rPr lang="en-US" dirty="0" smtClean="0"/>
            <a:t>Take care of this place</a:t>
          </a:r>
          <a:endParaRPr lang="en-US" dirty="0"/>
        </a:p>
      </dgm:t>
    </dgm:pt>
    <dgm:pt modelId="{2F528CFD-9122-4284-A4B4-19E168C04264}" type="parTrans" cxnId="{275DAD58-EE4D-45E7-96E5-B7084A0BF3FF}">
      <dgm:prSet/>
      <dgm:spPr/>
      <dgm:t>
        <a:bodyPr/>
        <a:lstStyle/>
        <a:p>
          <a:endParaRPr lang="en-US"/>
        </a:p>
      </dgm:t>
    </dgm:pt>
    <dgm:pt modelId="{11A51235-428D-482E-AFA3-C2E787F3982F}" type="sibTrans" cxnId="{275DAD58-EE4D-45E7-96E5-B7084A0BF3FF}">
      <dgm:prSet/>
      <dgm:spPr/>
      <dgm:t>
        <a:bodyPr/>
        <a:lstStyle/>
        <a:p>
          <a:endParaRPr lang="en-US"/>
        </a:p>
      </dgm:t>
    </dgm:pt>
    <dgm:pt modelId="{DE9F9205-8614-4599-92E1-D8FEF4AEBFF4}">
      <dgm:prSet phldrT="[Text]"/>
      <dgm:spPr/>
      <dgm:t>
        <a:bodyPr/>
        <a:lstStyle/>
        <a:p>
          <a:r>
            <a:rPr lang="en-US" dirty="0" smtClean="0"/>
            <a:t>Take care of yourself</a:t>
          </a:r>
          <a:endParaRPr lang="en-US" dirty="0"/>
        </a:p>
      </dgm:t>
    </dgm:pt>
    <dgm:pt modelId="{3B9AFC8E-1F6A-4C00-AB6F-B5DCE3248E5F}" type="parTrans" cxnId="{56BBDB44-F737-4356-A1CF-57E47441C8B5}">
      <dgm:prSet/>
      <dgm:spPr/>
      <dgm:t>
        <a:bodyPr/>
        <a:lstStyle/>
        <a:p>
          <a:endParaRPr lang="en-US"/>
        </a:p>
      </dgm:t>
    </dgm:pt>
    <dgm:pt modelId="{6879C052-2348-4F33-A69F-934B36B23BAE}" type="sibTrans" cxnId="{56BBDB44-F737-4356-A1CF-57E47441C8B5}">
      <dgm:prSet/>
      <dgm:spPr/>
      <dgm:t>
        <a:bodyPr/>
        <a:lstStyle/>
        <a:p>
          <a:endParaRPr lang="en-US"/>
        </a:p>
      </dgm:t>
    </dgm:pt>
    <dgm:pt modelId="{4C5CB8D5-EAE7-4709-9DDA-E6CD207F35D1}" type="pres">
      <dgm:prSet presAssocID="{751CEC2C-A70E-4452-8C3B-815F3579E02D}" presName="compositeShape" presStyleCnt="0">
        <dgm:presLayoutVars>
          <dgm:chMax val="7"/>
          <dgm:dir/>
          <dgm:resizeHandles val="exact"/>
        </dgm:presLayoutVars>
      </dgm:prSet>
      <dgm:spPr/>
    </dgm:pt>
    <dgm:pt modelId="{BF59219D-2C8B-495E-A9CE-2BC1200B60D3}" type="pres">
      <dgm:prSet presAssocID="{751CEC2C-A70E-4452-8C3B-815F3579E02D}" presName="wedge1" presStyleLbl="node1" presStyleIdx="0" presStyleCnt="3"/>
      <dgm:spPr/>
      <dgm:t>
        <a:bodyPr/>
        <a:lstStyle/>
        <a:p>
          <a:endParaRPr lang="en-US"/>
        </a:p>
      </dgm:t>
    </dgm:pt>
    <dgm:pt modelId="{122FFE3E-24E6-484D-A938-29F16CEF9671}" type="pres">
      <dgm:prSet presAssocID="{751CEC2C-A70E-4452-8C3B-815F3579E02D}" presName="dummy1a" presStyleCnt="0"/>
      <dgm:spPr/>
    </dgm:pt>
    <dgm:pt modelId="{3E691E05-4D1A-4EED-9562-7CE430706D51}" type="pres">
      <dgm:prSet presAssocID="{751CEC2C-A70E-4452-8C3B-815F3579E02D}" presName="dummy1b" presStyleCnt="0"/>
      <dgm:spPr/>
    </dgm:pt>
    <dgm:pt modelId="{A45DC72A-364B-437A-9C06-3C0051B880C9}" type="pres">
      <dgm:prSet presAssocID="{751CEC2C-A70E-4452-8C3B-815F3579E02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95D32-8387-4582-A0B3-2E49F37FCDF5}" type="pres">
      <dgm:prSet presAssocID="{751CEC2C-A70E-4452-8C3B-815F3579E02D}" presName="wedge2" presStyleLbl="node1" presStyleIdx="1" presStyleCnt="3"/>
      <dgm:spPr/>
      <dgm:t>
        <a:bodyPr/>
        <a:lstStyle/>
        <a:p>
          <a:endParaRPr lang="en-US"/>
        </a:p>
      </dgm:t>
    </dgm:pt>
    <dgm:pt modelId="{FEA90A45-1D02-4EAE-911D-71E0CDD4B821}" type="pres">
      <dgm:prSet presAssocID="{751CEC2C-A70E-4452-8C3B-815F3579E02D}" presName="dummy2a" presStyleCnt="0"/>
      <dgm:spPr/>
    </dgm:pt>
    <dgm:pt modelId="{5E9C6365-AAA9-45F3-B442-9621DDEDDA8A}" type="pres">
      <dgm:prSet presAssocID="{751CEC2C-A70E-4452-8C3B-815F3579E02D}" presName="dummy2b" presStyleCnt="0"/>
      <dgm:spPr/>
    </dgm:pt>
    <dgm:pt modelId="{E39E3690-904A-4293-85D3-AA7172305800}" type="pres">
      <dgm:prSet presAssocID="{751CEC2C-A70E-4452-8C3B-815F3579E02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CD42E2-7B64-4C33-85DD-9E6A6C16EBB0}" type="pres">
      <dgm:prSet presAssocID="{751CEC2C-A70E-4452-8C3B-815F3579E02D}" presName="wedge3" presStyleLbl="node1" presStyleIdx="2" presStyleCnt="3"/>
      <dgm:spPr/>
      <dgm:t>
        <a:bodyPr/>
        <a:lstStyle/>
        <a:p>
          <a:endParaRPr lang="en-US"/>
        </a:p>
      </dgm:t>
    </dgm:pt>
    <dgm:pt modelId="{2C1F3F70-F8D4-4792-A8A5-D5296ACFD8B0}" type="pres">
      <dgm:prSet presAssocID="{751CEC2C-A70E-4452-8C3B-815F3579E02D}" presName="dummy3a" presStyleCnt="0"/>
      <dgm:spPr/>
    </dgm:pt>
    <dgm:pt modelId="{486E95BF-37ED-4492-B979-1C468F43BE0E}" type="pres">
      <dgm:prSet presAssocID="{751CEC2C-A70E-4452-8C3B-815F3579E02D}" presName="dummy3b" presStyleCnt="0"/>
      <dgm:spPr/>
    </dgm:pt>
    <dgm:pt modelId="{7A988087-CFB5-4749-B36E-5CEB1C5EB0F8}" type="pres">
      <dgm:prSet presAssocID="{751CEC2C-A70E-4452-8C3B-815F3579E02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9180E7-C032-45F6-AAA6-62F4DC5F6B7E}" type="pres">
      <dgm:prSet presAssocID="{8AF0F710-3D3B-4AD8-BE1D-1DB84CEB4B5D}" presName="arrowWedge1" presStyleLbl="fgSibTrans2D1" presStyleIdx="0" presStyleCnt="3"/>
      <dgm:spPr/>
    </dgm:pt>
    <dgm:pt modelId="{858B4CE4-6253-4CB9-BCA3-1063F3E08068}" type="pres">
      <dgm:prSet presAssocID="{11A51235-428D-482E-AFA3-C2E787F3982F}" presName="arrowWedge2" presStyleLbl="fgSibTrans2D1" presStyleIdx="1" presStyleCnt="3"/>
      <dgm:spPr/>
    </dgm:pt>
    <dgm:pt modelId="{C94FBCBE-D9BB-4D37-9008-98580CAAF780}" type="pres">
      <dgm:prSet presAssocID="{6879C052-2348-4F33-A69F-934B36B23BAE}" presName="arrowWedge3" presStyleLbl="fgSibTrans2D1" presStyleIdx="2" presStyleCnt="3"/>
      <dgm:spPr/>
    </dgm:pt>
  </dgm:ptLst>
  <dgm:cxnLst>
    <dgm:cxn modelId="{9A1052A7-0F2B-4D0C-BD40-A92B931091AC}" srcId="{751CEC2C-A70E-4452-8C3B-815F3579E02D}" destId="{4AE3A166-DB4B-4EA4-942D-2BC9B799C23E}" srcOrd="0" destOrd="0" parTransId="{E0F192C6-DE39-4EA7-8A5B-B617A3387D41}" sibTransId="{8AF0F710-3D3B-4AD8-BE1D-1DB84CEB4B5D}"/>
    <dgm:cxn modelId="{EC73C47E-1F1E-4587-9036-BCD4E709DB8C}" type="presOf" srcId="{6A0F14D0-EA19-45EF-869A-F7D5A4E9E977}" destId="{E39E3690-904A-4293-85D3-AA7172305800}" srcOrd="1" destOrd="0" presId="urn:microsoft.com/office/officeart/2005/8/layout/cycle8"/>
    <dgm:cxn modelId="{EE7C7AEE-20E4-4CA0-8566-1F8BF7EEB250}" type="presOf" srcId="{4AE3A166-DB4B-4EA4-942D-2BC9B799C23E}" destId="{BF59219D-2C8B-495E-A9CE-2BC1200B60D3}" srcOrd="0" destOrd="0" presId="urn:microsoft.com/office/officeart/2005/8/layout/cycle8"/>
    <dgm:cxn modelId="{59F6B03C-1669-44AD-B8CE-D415341990B7}" type="presOf" srcId="{751CEC2C-A70E-4452-8C3B-815F3579E02D}" destId="{4C5CB8D5-EAE7-4709-9DDA-E6CD207F35D1}" srcOrd="0" destOrd="0" presId="urn:microsoft.com/office/officeart/2005/8/layout/cycle8"/>
    <dgm:cxn modelId="{5F1F9436-9C28-4820-A9C1-43A3AE5D8BB0}" type="presOf" srcId="{4AE3A166-DB4B-4EA4-942D-2BC9B799C23E}" destId="{A45DC72A-364B-437A-9C06-3C0051B880C9}" srcOrd="1" destOrd="0" presId="urn:microsoft.com/office/officeart/2005/8/layout/cycle8"/>
    <dgm:cxn modelId="{8578554D-65F2-45C6-AB70-DBA0B5C61528}" type="presOf" srcId="{6A0F14D0-EA19-45EF-869A-F7D5A4E9E977}" destId="{33995D32-8387-4582-A0B3-2E49F37FCDF5}" srcOrd="0" destOrd="0" presId="urn:microsoft.com/office/officeart/2005/8/layout/cycle8"/>
    <dgm:cxn modelId="{AAFC37D4-9335-4D21-A08B-9E837E92D4B4}" type="presOf" srcId="{DE9F9205-8614-4599-92E1-D8FEF4AEBFF4}" destId="{A9CD42E2-7B64-4C33-85DD-9E6A6C16EBB0}" srcOrd="0" destOrd="0" presId="urn:microsoft.com/office/officeart/2005/8/layout/cycle8"/>
    <dgm:cxn modelId="{275DAD58-EE4D-45E7-96E5-B7084A0BF3FF}" srcId="{751CEC2C-A70E-4452-8C3B-815F3579E02D}" destId="{6A0F14D0-EA19-45EF-869A-F7D5A4E9E977}" srcOrd="1" destOrd="0" parTransId="{2F528CFD-9122-4284-A4B4-19E168C04264}" sibTransId="{11A51235-428D-482E-AFA3-C2E787F3982F}"/>
    <dgm:cxn modelId="{56BBDB44-F737-4356-A1CF-57E47441C8B5}" srcId="{751CEC2C-A70E-4452-8C3B-815F3579E02D}" destId="{DE9F9205-8614-4599-92E1-D8FEF4AEBFF4}" srcOrd="2" destOrd="0" parTransId="{3B9AFC8E-1F6A-4C00-AB6F-B5DCE3248E5F}" sibTransId="{6879C052-2348-4F33-A69F-934B36B23BAE}"/>
    <dgm:cxn modelId="{67414171-7D92-47B4-99A3-10D1BE17C5C3}" type="presOf" srcId="{DE9F9205-8614-4599-92E1-D8FEF4AEBFF4}" destId="{7A988087-CFB5-4749-B36E-5CEB1C5EB0F8}" srcOrd="1" destOrd="0" presId="urn:microsoft.com/office/officeart/2005/8/layout/cycle8"/>
    <dgm:cxn modelId="{8EED0240-27E5-43B0-B288-D8AE3B3A7AFB}" type="presParOf" srcId="{4C5CB8D5-EAE7-4709-9DDA-E6CD207F35D1}" destId="{BF59219D-2C8B-495E-A9CE-2BC1200B60D3}" srcOrd="0" destOrd="0" presId="urn:microsoft.com/office/officeart/2005/8/layout/cycle8"/>
    <dgm:cxn modelId="{B61321A8-58B9-47BE-B594-04F1EAB49ECA}" type="presParOf" srcId="{4C5CB8D5-EAE7-4709-9DDA-E6CD207F35D1}" destId="{122FFE3E-24E6-484D-A938-29F16CEF9671}" srcOrd="1" destOrd="0" presId="urn:microsoft.com/office/officeart/2005/8/layout/cycle8"/>
    <dgm:cxn modelId="{FE263EB1-A70A-4DC7-981E-EF250D8D5CCD}" type="presParOf" srcId="{4C5CB8D5-EAE7-4709-9DDA-E6CD207F35D1}" destId="{3E691E05-4D1A-4EED-9562-7CE430706D51}" srcOrd="2" destOrd="0" presId="urn:microsoft.com/office/officeart/2005/8/layout/cycle8"/>
    <dgm:cxn modelId="{974EB17D-1F2B-4EDD-A842-AD1AB14F5C43}" type="presParOf" srcId="{4C5CB8D5-EAE7-4709-9DDA-E6CD207F35D1}" destId="{A45DC72A-364B-437A-9C06-3C0051B880C9}" srcOrd="3" destOrd="0" presId="urn:microsoft.com/office/officeart/2005/8/layout/cycle8"/>
    <dgm:cxn modelId="{D51179BB-F6DD-4685-888B-CB2CC1050143}" type="presParOf" srcId="{4C5CB8D5-EAE7-4709-9DDA-E6CD207F35D1}" destId="{33995D32-8387-4582-A0B3-2E49F37FCDF5}" srcOrd="4" destOrd="0" presId="urn:microsoft.com/office/officeart/2005/8/layout/cycle8"/>
    <dgm:cxn modelId="{4B8E4027-0BB4-4631-8A6C-BED9377DA4B6}" type="presParOf" srcId="{4C5CB8D5-EAE7-4709-9DDA-E6CD207F35D1}" destId="{FEA90A45-1D02-4EAE-911D-71E0CDD4B821}" srcOrd="5" destOrd="0" presId="urn:microsoft.com/office/officeart/2005/8/layout/cycle8"/>
    <dgm:cxn modelId="{93A32630-D44E-4BE4-B383-DF096535A819}" type="presParOf" srcId="{4C5CB8D5-EAE7-4709-9DDA-E6CD207F35D1}" destId="{5E9C6365-AAA9-45F3-B442-9621DDEDDA8A}" srcOrd="6" destOrd="0" presId="urn:microsoft.com/office/officeart/2005/8/layout/cycle8"/>
    <dgm:cxn modelId="{213330A7-43DB-486D-92DB-A66E794A2E61}" type="presParOf" srcId="{4C5CB8D5-EAE7-4709-9DDA-E6CD207F35D1}" destId="{E39E3690-904A-4293-85D3-AA7172305800}" srcOrd="7" destOrd="0" presId="urn:microsoft.com/office/officeart/2005/8/layout/cycle8"/>
    <dgm:cxn modelId="{4B18A4A0-90B4-48F6-96C3-95310361BD45}" type="presParOf" srcId="{4C5CB8D5-EAE7-4709-9DDA-E6CD207F35D1}" destId="{A9CD42E2-7B64-4C33-85DD-9E6A6C16EBB0}" srcOrd="8" destOrd="0" presId="urn:microsoft.com/office/officeart/2005/8/layout/cycle8"/>
    <dgm:cxn modelId="{C18E06F9-E7C2-42FF-A2BC-636F67050BDF}" type="presParOf" srcId="{4C5CB8D5-EAE7-4709-9DDA-E6CD207F35D1}" destId="{2C1F3F70-F8D4-4792-A8A5-D5296ACFD8B0}" srcOrd="9" destOrd="0" presId="urn:microsoft.com/office/officeart/2005/8/layout/cycle8"/>
    <dgm:cxn modelId="{D8A38AF1-085B-4541-A7C9-460937A33D68}" type="presParOf" srcId="{4C5CB8D5-EAE7-4709-9DDA-E6CD207F35D1}" destId="{486E95BF-37ED-4492-B979-1C468F43BE0E}" srcOrd="10" destOrd="0" presId="urn:microsoft.com/office/officeart/2005/8/layout/cycle8"/>
    <dgm:cxn modelId="{2D721F28-6684-47C5-A0A1-65101F76DD12}" type="presParOf" srcId="{4C5CB8D5-EAE7-4709-9DDA-E6CD207F35D1}" destId="{7A988087-CFB5-4749-B36E-5CEB1C5EB0F8}" srcOrd="11" destOrd="0" presId="urn:microsoft.com/office/officeart/2005/8/layout/cycle8"/>
    <dgm:cxn modelId="{3DA5A394-6644-4B0D-A589-A9AA73A8A531}" type="presParOf" srcId="{4C5CB8D5-EAE7-4709-9DDA-E6CD207F35D1}" destId="{9A9180E7-C032-45F6-AAA6-62F4DC5F6B7E}" srcOrd="12" destOrd="0" presId="urn:microsoft.com/office/officeart/2005/8/layout/cycle8"/>
    <dgm:cxn modelId="{669FF011-0F75-4369-B346-639337D8AF69}" type="presParOf" srcId="{4C5CB8D5-EAE7-4709-9DDA-E6CD207F35D1}" destId="{858B4CE4-6253-4CB9-BCA3-1063F3E08068}" srcOrd="13" destOrd="0" presId="urn:microsoft.com/office/officeart/2005/8/layout/cycle8"/>
    <dgm:cxn modelId="{046A88DB-2055-4BDF-8669-7F27DF8963D9}" type="presParOf" srcId="{4C5CB8D5-EAE7-4709-9DDA-E6CD207F35D1}" destId="{C94FBCBE-D9BB-4D37-9008-98580CAAF78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06F9701-A4F4-48ED-ADEF-D178C7592EC7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65B0CC-CA6D-4425-BD14-E28E1358C3E9}">
      <dgm:prSet phldrT="[Text]"/>
      <dgm:spPr/>
      <dgm:t>
        <a:bodyPr/>
        <a:lstStyle/>
        <a:p>
          <a:r>
            <a:rPr lang="en-US" dirty="0" smtClean="0"/>
            <a:t>Attentive </a:t>
          </a:r>
        </a:p>
        <a:p>
          <a:r>
            <a:rPr lang="en-US" dirty="0" smtClean="0"/>
            <a:t>listening</a:t>
          </a:r>
          <a:endParaRPr lang="en-US" dirty="0"/>
        </a:p>
      </dgm:t>
    </dgm:pt>
    <dgm:pt modelId="{F3F512EB-EEC9-4B98-81C8-207733FE2272}" type="parTrans" cxnId="{FF00BF5E-D486-437D-8579-7055CA65F645}">
      <dgm:prSet/>
      <dgm:spPr/>
      <dgm:t>
        <a:bodyPr/>
        <a:lstStyle/>
        <a:p>
          <a:endParaRPr lang="en-US"/>
        </a:p>
      </dgm:t>
    </dgm:pt>
    <dgm:pt modelId="{DF77A134-49DC-40E2-80F0-FD6EA1893DF5}" type="sibTrans" cxnId="{FF00BF5E-D486-437D-8579-7055CA65F645}">
      <dgm:prSet/>
      <dgm:spPr/>
      <dgm:t>
        <a:bodyPr/>
        <a:lstStyle/>
        <a:p>
          <a:endParaRPr lang="en-US"/>
        </a:p>
      </dgm:t>
    </dgm:pt>
    <dgm:pt modelId="{F8C951EF-86A1-4861-8B7A-11B5B6A4D428}">
      <dgm:prSet phldrT="[Text]"/>
      <dgm:spPr/>
      <dgm:t>
        <a:bodyPr/>
        <a:lstStyle/>
        <a:p>
          <a:r>
            <a:rPr lang="en-US" dirty="0" smtClean="0"/>
            <a:t>Appreciation</a:t>
          </a:r>
        </a:p>
        <a:p>
          <a:r>
            <a:rPr lang="en-US" dirty="0" smtClean="0"/>
            <a:t>/ No put downs</a:t>
          </a:r>
          <a:endParaRPr lang="en-US" dirty="0"/>
        </a:p>
      </dgm:t>
    </dgm:pt>
    <dgm:pt modelId="{D1DBF49F-D15E-43B0-88A4-431463E019B0}" type="parTrans" cxnId="{20BDD6E6-5FE2-47FF-B72E-74C2F90D2014}">
      <dgm:prSet/>
      <dgm:spPr/>
      <dgm:t>
        <a:bodyPr/>
        <a:lstStyle/>
        <a:p>
          <a:endParaRPr lang="en-US"/>
        </a:p>
      </dgm:t>
    </dgm:pt>
    <dgm:pt modelId="{43F171CE-AC55-4ACE-87E7-80553448A53B}" type="sibTrans" cxnId="{20BDD6E6-5FE2-47FF-B72E-74C2F90D2014}">
      <dgm:prSet/>
      <dgm:spPr/>
      <dgm:t>
        <a:bodyPr/>
        <a:lstStyle/>
        <a:p>
          <a:endParaRPr lang="en-US"/>
        </a:p>
      </dgm:t>
    </dgm:pt>
    <dgm:pt modelId="{C0C98527-6B40-453A-9234-E3ED95643F49}">
      <dgm:prSet phldrT="[Text]"/>
      <dgm:spPr/>
      <dgm:t>
        <a:bodyPr/>
        <a:lstStyle/>
        <a:p>
          <a:r>
            <a:rPr lang="en-US" dirty="0" smtClean="0"/>
            <a:t>The right to pass</a:t>
          </a:r>
          <a:endParaRPr lang="en-US" dirty="0"/>
        </a:p>
      </dgm:t>
    </dgm:pt>
    <dgm:pt modelId="{26C86280-F287-42AD-8398-03239F62FD13}" type="parTrans" cxnId="{27F596F5-B278-482A-B18E-3596F3FFE8CE}">
      <dgm:prSet/>
      <dgm:spPr/>
      <dgm:t>
        <a:bodyPr/>
        <a:lstStyle/>
        <a:p>
          <a:endParaRPr lang="en-US"/>
        </a:p>
      </dgm:t>
    </dgm:pt>
    <dgm:pt modelId="{9D77B60D-9C53-4568-AC6C-DC6F0A8B27CA}" type="sibTrans" cxnId="{27F596F5-B278-482A-B18E-3596F3FFE8CE}">
      <dgm:prSet/>
      <dgm:spPr/>
      <dgm:t>
        <a:bodyPr/>
        <a:lstStyle/>
        <a:p>
          <a:endParaRPr lang="en-US"/>
        </a:p>
      </dgm:t>
    </dgm:pt>
    <dgm:pt modelId="{D0E21041-2C95-4EB0-9E75-99B226B13452}">
      <dgm:prSet phldrT="[Text]"/>
      <dgm:spPr/>
      <dgm:t>
        <a:bodyPr/>
        <a:lstStyle/>
        <a:p>
          <a:r>
            <a:rPr lang="en-US" dirty="0" smtClean="0"/>
            <a:t>Mutual Respect</a:t>
          </a:r>
          <a:endParaRPr lang="en-US" dirty="0"/>
        </a:p>
      </dgm:t>
    </dgm:pt>
    <dgm:pt modelId="{1014B011-66DD-4EA9-85C6-4995F9165ED7}" type="parTrans" cxnId="{7EB8BB95-F335-44D4-BFA4-7CE715370CCC}">
      <dgm:prSet/>
      <dgm:spPr/>
      <dgm:t>
        <a:bodyPr/>
        <a:lstStyle/>
        <a:p>
          <a:endParaRPr lang="en-US"/>
        </a:p>
      </dgm:t>
    </dgm:pt>
    <dgm:pt modelId="{4E05097B-53DB-468C-96E7-A2E86FF1F0DF}" type="sibTrans" cxnId="{7EB8BB95-F335-44D4-BFA4-7CE715370CCC}">
      <dgm:prSet/>
      <dgm:spPr/>
      <dgm:t>
        <a:bodyPr/>
        <a:lstStyle/>
        <a:p>
          <a:endParaRPr lang="en-US"/>
        </a:p>
      </dgm:t>
    </dgm:pt>
    <dgm:pt modelId="{6CC12899-6A14-4DE0-A60D-03FCC8E0D458}" type="pres">
      <dgm:prSet presAssocID="{006F9701-A4F4-48ED-ADEF-D178C7592EC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B8D272-78E4-46F5-BDF2-B3F1CF434D6E}" type="pres">
      <dgm:prSet presAssocID="{6365B0CC-CA6D-4425-BD14-E28E1358C3E9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ADC46-D151-49B9-80C3-19DFBCE78B1A}" type="pres">
      <dgm:prSet presAssocID="{DF77A134-49DC-40E2-80F0-FD6EA1893DF5}" presName="space" presStyleCnt="0"/>
      <dgm:spPr/>
    </dgm:pt>
    <dgm:pt modelId="{96F3B350-A514-43AE-B62D-09CA3D2E5DDC}" type="pres">
      <dgm:prSet presAssocID="{F8C951EF-86A1-4861-8B7A-11B5B6A4D42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DFA19B-3063-4480-BEFF-9A84CE3EFD75}" type="pres">
      <dgm:prSet presAssocID="{43F171CE-AC55-4ACE-87E7-80553448A53B}" presName="space" presStyleCnt="0"/>
      <dgm:spPr/>
    </dgm:pt>
    <dgm:pt modelId="{38B0E8B5-44F1-4D97-BB6E-9A707A874639}" type="pres">
      <dgm:prSet presAssocID="{C0C98527-6B40-453A-9234-E3ED95643F49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734BA2-3BDA-4E3D-93CC-EA28D966D1B0}" type="pres">
      <dgm:prSet presAssocID="{9D77B60D-9C53-4568-AC6C-DC6F0A8B27CA}" presName="space" presStyleCnt="0"/>
      <dgm:spPr/>
    </dgm:pt>
    <dgm:pt modelId="{CF793F6B-33F8-4A52-A571-85CB68ABFD5A}" type="pres">
      <dgm:prSet presAssocID="{D0E21041-2C95-4EB0-9E75-99B226B1345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491CE4-17CD-4209-9BBC-3CD330DAA7A7}" type="presOf" srcId="{F8C951EF-86A1-4861-8B7A-11B5B6A4D428}" destId="{96F3B350-A514-43AE-B62D-09CA3D2E5DDC}" srcOrd="0" destOrd="0" presId="urn:microsoft.com/office/officeart/2005/8/layout/venn3"/>
    <dgm:cxn modelId="{FF00BF5E-D486-437D-8579-7055CA65F645}" srcId="{006F9701-A4F4-48ED-ADEF-D178C7592EC7}" destId="{6365B0CC-CA6D-4425-BD14-E28E1358C3E9}" srcOrd="0" destOrd="0" parTransId="{F3F512EB-EEC9-4B98-81C8-207733FE2272}" sibTransId="{DF77A134-49DC-40E2-80F0-FD6EA1893DF5}"/>
    <dgm:cxn modelId="{D50C1ABF-DBEF-4F68-B04A-F4305DAF6256}" type="presOf" srcId="{D0E21041-2C95-4EB0-9E75-99B226B13452}" destId="{CF793F6B-33F8-4A52-A571-85CB68ABFD5A}" srcOrd="0" destOrd="0" presId="urn:microsoft.com/office/officeart/2005/8/layout/venn3"/>
    <dgm:cxn modelId="{20BDD6E6-5FE2-47FF-B72E-74C2F90D2014}" srcId="{006F9701-A4F4-48ED-ADEF-D178C7592EC7}" destId="{F8C951EF-86A1-4861-8B7A-11B5B6A4D428}" srcOrd="1" destOrd="0" parTransId="{D1DBF49F-D15E-43B0-88A4-431463E019B0}" sibTransId="{43F171CE-AC55-4ACE-87E7-80553448A53B}"/>
    <dgm:cxn modelId="{A5BAA92F-5838-4261-BE9A-FB233B39A912}" type="presOf" srcId="{C0C98527-6B40-453A-9234-E3ED95643F49}" destId="{38B0E8B5-44F1-4D97-BB6E-9A707A874639}" srcOrd="0" destOrd="0" presId="urn:microsoft.com/office/officeart/2005/8/layout/venn3"/>
    <dgm:cxn modelId="{FF2A2A91-F06E-43AF-ABAF-4BC426E56679}" type="presOf" srcId="{6365B0CC-CA6D-4425-BD14-E28E1358C3E9}" destId="{0CB8D272-78E4-46F5-BDF2-B3F1CF434D6E}" srcOrd="0" destOrd="0" presId="urn:microsoft.com/office/officeart/2005/8/layout/venn3"/>
    <dgm:cxn modelId="{D9C8CCD1-366B-4D78-9511-D9126368AFE4}" type="presOf" srcId="{006F9701-A4F4-48ED-ADEF-D178C7592EC7}" destId="{6CC12899-6A14-4DE0-A60D-03FCC8E0D458}" srcOrd="0" destOrd="0" presId="urn:microsoft.com/office/officeart/2005/8/layout/venn3"/>
    <dgm:cxn modelId="{7EB8BB95-F335-44D4-BFA4-7CE715370CCC}" srcId="{006F9701-A4F4-48ED-ADEF-D178C7592EC7}" destId="{D0E21041-2C95-4EB0-9E75-99B226B13452}" srcOrd="3" destOrd="0" parTransId="{1014B011-66DD-4EA9-85C6-4995F9165ED7}" sibTransId="{4E05097B-53DB-468C-96E7-A2E86FF1F0DF}"/>
    <dgm:cxn modelId="{27F596F5-B278-482A-B18E-3596F3FFE8CE}" srcId="{006F9701-A4F4-48ED-ADEF-D178C7592EC7}" destId="{C0C98527-6B40-453A-9234-E3ED95643F49}" srcOrd="2" destOrd="0" parTransId="{26C86280-F287-42AD-8398-03239F62FD13}" sibTransId="{9D77B60D-9C53-4568-AC6C-DC6F0A8B27CA}"/>
    <dgm:cxn modelId="{FBA4F414-CBA1-42D8-B00E-95AB4BB7E4AF}" type="presParOf" srcId="{6CC12899-6A14-4DE0-A60D-03FCC8E0D458}" destId="{0CB8D272-78E4-46F5-BDF2-B3F1CF434D6E}" srcOrd="0" destOrd="0" presId="urn:microsoft.com/office/officeart/2005/8/layout/venn3"/>
    <dgm:cxn modelId="{5AED65AD-E282-4AD3-8250-0CAE31904C99}" type="presParOf" srcId="{6CC12899-6A14-4DE0-A60D-03FCC8E0D458}" destId="{3E2ADC46-D151-49B9-80C3-19DFBCE78B1A}" srcOrd="1" destOrd="0" presId="urn:microsoft.com/office/officeart/2005/8/layout/venn3"/>
    <dgm:cxn modelId="{780229DD-3872-4A4A-AAFD-19807865C849}" type="presParOf" srcId="{6CC12899-6A14-4DE0-A60D-03FCC8E0D458}" destId="{96F3B350-A514-43AE-B62D-09CA3D2E5DDC}" srcOrd="2" destOrd="0" presId="urn:microsoft.com/office/officeart/2005/8/layout/venn3"/>
    <dgm:cxn modelId="{3956291E-1F35-44A3-9E44-CE6286792BFC}" type="presParOf" srcId="{6CC12899-6A14-4DE0-A60D-03FCC8E0D458}" destId="{5EDFA19B-3063-4480-BEFF-9A84CE3EFD75}" srcOrd="3" destOrd="0" presId="urn:microsoft.com/office/officeart/2005/8/layout/venn3"/>
    <dgm:cxn modelId="{82B040B4-5143-45BD-B7D5-19E7CB458DAC}" type="presParOf" srcId="{6CC12899-6A14-4DE0-A60D-03FCC8E0D458}" destId="{38B0E8B5-44F1-4D97-BB6E-9A707A874639}" srcOrd="4" destOrd="0" presId="urn:microsoft.com/office/officeart/2005/8/layout/venn3"/>
    <dgm:cxn modelId="{CD7975AC-492D-47CF-8940-1C9D2FC0BB9B}" type="presParOf" srcId="{6CC12899-6A14-4DE0-A60D-03FCC8E0D458}" destId="{A2734BA2-3BDA-4E3D-93CC-EA28D966D1B0}" srcOrd="5" destOrd="0" presId="urn:microsoft.com/office/officeart/2005/8/layout/venn3"/>
    <dgm:cxn modelId="{A745BE93-A2B0-469C-A755-EED75632FEE0}" type="presParOf" srcId="{6CC12899-6A14-4DE0-A60D-03FCC8E0D458}" destId="{CF793F6B-33F8-4A52-A571-85CB68ABFD5A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E8EBC0-721A-4C66-8034-42CE44B408A1}">
      <dsp:nvSpPr>
        <dsp:cNvPr id="0" name=""/>
        <dsp:cNvSpPr/>
      </dsp:nvSpPr>
      <dsp:spPr>
        <a:xfrm rot="16200000">
          <a:off x="245745" y="-245745"/>
          <a:ext cx="2034539" cy="252603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School Failure</a:t>
          </a:r>
          <a:endParaRPr lang="en-US" sz="3000" kern="1200" dirty="0"/>
        </a:p>
      </dsp:txBody>
      <dsp:txXfrm rot="16200000">
        <a:off x="500062" y="-500062"/>
        <a:ext cx="1525904" cy="2526030"/>
      </dsp:txXfrm>
    </dsp:sp>
    <dsp:sp modelId="{5D6B116D-56B0-4C69-A050-2620443E6A6A}">
      <dsp:nvSpPr>
        <dsp:cNvPr id="0" name=""/>
        <dsp:cNvSpPr/>
      </dsp:nvSpPr>
      <dsp:spPr>
        <a:xfrm>
          <a:off x="2526030" y="0"/>
          <a:ext cx="2526030" cy="2034539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Family Conflicts</a:t>
          </a:r>
          <a:endParaRPr lang="en-US" sz="3000" kern="1200" dirty="0"/>
        </a:p>
      </dsp:txBody>
      <dsp:txXfrm>
        <a:off x="2526030" y="0"/>
        <a:ext cx="2526030" cy="1525904"/>
      </dsp:txXfrm>
    </dsp:sp>
    <dsp:sp modelId="{EC1E4017-924F-4466-ADC8-A620FB69F918}">
      <dsp:nvSpPr>
        <dsp:cNvPr id="0" name=""/>
        <dsp:cNvSpPr/>
      </dsp:nvSpPr>
      <dsp:spPr>
        <a:xfrm rot="10800000">
          <a:off x="0" y="2034539"/>
          <a:ext cx="2526030" cy="2034539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Drug Abuse</a:t>
          </a:r>
          <a:endParaRPr lang="en-US" sz="3000" kern="1200" dirty="0"/>
        </a:p>
      </dsp:txBody>
      <dsp:txXfrm rot="10800000">
        <a:off x="0" y="2543174"/>
        <a:ext cx="2526030" cy="1525904"/>
      </dsp:txXfrm>
    </dsp:sp>
    <dsp:sp modelId="{9B866DFA-CB7A-4695-B0A7-233FB4A75BEC}">
      <dsp:nvSpPr>
        <dsp:cNvPr id="0" name=""/>
        <dsp:cNvSpPr/>
      </dsp:nvSpPr>
      <dsp:spPr>
        <a:xfrm rot="5400000">
          <a:off x="2771775" y="1788794"/>
          <a:ext cx="2034539" cy="252603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Violence</a:t>
          </a:r>
          <a:endParaRPr lang="en-US" sz="3000" kern="1200" dirty="0"/>
        </a:p>
      </dsp:txBody>
      <dsp:txXfrm rot="5400000">
        <a:off x="3026092" y="2043111"/>
        <a:ext cx="1525904" cy="2526030"/>
      </dsp:txXfrm>
    </dsp:sp>
    <dsp:sp modelId="{A2401DCF-D8F5-4009-8642-0ACF89A1A494}">
      <dsp:nvSpPr>
        <dsp:cNvPr id="0" name=""/>
        <dsp:cNvSpPr/>
      </dsp:nvSpPr>
      <dsp:spPr>
        <a:xfrm>
          <a:off x="1768221" y="1525904"/>
          <a:ext cx="1515618" cy="1017269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Suicide</a:t>
          </a:r>
          <a:endParaRPr lang="en-US" sz="3000" kern="1200" dirty="0"/>
        </a:p>
      </dsp:txBody>
      <dsp:txXfrm>
        <a:off x="1768221" y="1525904"/>
        <a:ext cx="1515618" cy="10172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5D67B1-AFA6-4AB7-BC80-53AFEDD14DAE}">
      <dsp:nvSpPr>
        <dsp:cNvPr id="0" name=""/>
        <dsp:cNvSpPr/>
      </dsp:nvSpPr>
      <dsp:spPr>
        <a:xfrm>
          <a:off x="411534" y="2444"/>
          <a:ext cx="1942990" cy="6119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Anxiety disorders</a:t>
          </a:r>
          <a:endParaRPr lang="en-US" sz="1800" kern="1200" dirty="0"/>
        </a:p>
      </dsp:txBody>
      <dsp:txXfrm>
        <a:off x="411534" y="2444"/>
        <a:ext cx="1942990" cy="611965"/>
      </dsp:txXfrm>
    </dsp:sp>
    <dsp:sp modelId="{5CC1CD46-36F2-4A54-AB5C-536E07B6675A}">
      <dsp:nvSpPr>
        <dsp:cNvPr id="0" name=""/>
        <dsp:cNvSpPr/>
      </dsp:nvSpPr>
      <dsp:spPr>
        <a:xfrm rot="5400000">
          <a:off x="1270320" y="607380"/>
          <a:ext cx="225418" cy="3200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270320" y="607380"/>
        <a:ext cx="225418" cy="320040"/>
      </dsp:txXfrm>
    </dsp:sp>
    <dsp:sp modelId="{7932E3DD-80DB-42D5-A01E-D13701E9E19F}">
      <dsp:nvSpPr>
        <dsp:cNvPr id="0" name=""/>
        <dsp:cNvSpPr/>
      </dsp:nvSpPr>
      <dsp:spPr>
        <a:xfrm>
          <a:off x="411534" y="920392"/>
          <a:ext cx="1942990" cy="611965"/>
        </a:xfrm>
        <a:prstGeom prst="roundRect">
          <a:avLst>
            <a:gd name="adj" fmla="val 10000"/>
          </a:avLst>
        </a:prstGeom>
        <a:solidFill>
          <a:schemeClr val="accent4">
            <a:hueOff val="-277628"/>
            <a:satOff val="-1936"/>
            <a:lumOff val="6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ADHD</a:t>
          </a:r>
          <a:endParaRPr lang="en-US" sz="1800" kern="1200" dirty="0"/>
        </a:p>
      </dsp:txBody>
      <dsp:txXfrm>
        <a:off x="411534" y="920392"/>
        <a:ext cx="1942990" cy="611965"/>
      </dsp:txXfrm>
    </dsp:sp>
    <dsp:sp modelId="{6B16A57D-7C5D-44E8-A287-6DC8BBA8673D}">
      <dsp:nvSpPr>
        <dsp:cNvPr id="0" name=""/>
        <dsp:cNvSpPr/>
      </dsp:nvSpPr>
      <dsp:spPr>
        <a:xfrm rot="5400000">
          <a:off x="1268285" y="1547657"/>
          <a:ext cx="229487" cy="2753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347035"/>
            <a:satOff val="-2420"/>
            <a:lumOff val="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268285" y="1547657"/>
        <a:ext cx="229487" cy="275384"/>
      </dsp:txXfrm>
    </dsp:sp>
    <dsp:sp modelId="{EF3C7400-7A33-495B-B345-2CD800F40B3A}">
      <dsp:nvSpPr>
        <dsp:cNvPr id="0" name=""/>
        <dsp:cNvSpPr/>
      </dsp:nvSpPr>
      <dsp:spPr>
        <a:xfrm>
          <a:off x="411534" y="1838341"/>
          <a:ext cx="1942990" cy="611965"/>
        </a:xfrm>
        <a:prstGeom prst="roundRect">
          <a:avLst>
            <a:gd name="adj" fmla="val 10000"/>
          </a:avLst>
        </a:prstGeom>
        <a:solidFill>
          <a:schemeClr val="accent4">
            <a:hueOff val="-555256"/>
            <a:satOff val="-3872"/>
            <a:lumOff val="1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Autism</a:t>
          </a:r>
          <a:endParaRPr lang="en-US" sz="1800" kern="1200" dirty="0"/>
        </a:p>
      </dsp:txBody>
      <dsp:txXfrm>
        <a:off x="411534" y="1838341"/>
        <a:ext cx="1942990" cy="611965"/>
      </dsp:txXfrm>
    </dsp:sp>
    <dsp:sp modelId="{EBB4D7C0-5376-4FDD-8731-56F3996E258D}">
      <dsp:nvSpPr>
        <dsp:cNvPr id="0" name=""/>
        <dsp:cNvSpPr/>
      </dsp:nvSpPr>
      <dsp:spPr>
        <a:xfrm rot="5400000">
          <a:off x="1268285" y="2465605"/>
          <a:ext cx="229487" cy="2753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694070"/>
            <a:satOff val="-4840"/>
            <a:lumOff val="15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1268285" y="2465605"/>
        <a:ext cx="229487" cy="275384"/>
      </dsp:txXfrm>
    </dsp:sp>
    <dsp:sp modelId="{D683C0AE-D3DB-4D77-827D-96B62E5F5CCB}">
      <dsp:nvSpPr>
        <dsp:cNvPr id="0" name=""/>
        <dsp:cNvSpPr/>
      </dsp:nvSpPr>
      <dsp:spPr>
        <a:xfrm>
          <a:off x="411534" y="2756289"/>
          <a:ext cx="1942990" cy="611965"/>
        </a:xfrm>
        <a:prstGeom prst="roundRect">
          <a:avLst>
            <a:gd name="adj" fmla="val 10000"/>
          </a:avLst>
        </a:prstGeom>
        <a:solidFill>
          <a:schemeClr val="accent4">
            <a:hueOff val="-832885"/>
            <a:satOff val="-5808"/>
            <a:lumOff val="1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Bipolar disorder</a:t>
          </a:r>
          <a:endParaRPr lang="en-US" sz="1800" kern="1200" dirty="0"/>
        </a:p>
      </dsp:txBody>
      <dsp:txXfrm>
        <a:off x="411534" y="2756289"/>
        <a:ext cx="1942990" cy="611965"/>
      </dsp:txXfrm>
    </dsp:sp>
    <dsp:sp modelId="{51441CB0-6AFA-4C7F-9081-924823B0828D}">
      <dsp:nvSpPr>
        <dsp:cNvPr id="0" name=""/>
        <dsp:cNvSpPr/>
      </dsp:nvSpPr>
      <dsp:spPr>
        <a:xfrm rot="5400000">
          <a:off x="1301931" y="3338694"/>
          <a:ext cx="162196" cy="2753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041106"/>
            <a:satOff val="-726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5400000">
        <a:off x="1301931" y="3338694"/>
        <a:ext cx="162196" cy="275384"/>
      </dsp:txXfrm>
    </dsp:sp>
    <dsp:sp modelId="{17D3C4E0-FE89-485B-A060-0F8371873F97}">
      <dsp:nvSpPr>
        <dsp:cNvPr id="0" name=""/>
        <dsp:cNvSpPr/>
      </dsp:nvSpPr>
      <dsp:spPr>
        <a:xfrm>
          <a:off x="411534" y="3584517"/>
          <a:ext cx="1942990" cy="611965"/>
        </a:xfrm>
        <a:prstGeom prst="roundRect">
          <a:avLst>
            <a:gd name="adj" fmla="val 10000"/>
          </a:avLst>
        </a:prstGeom>
        <a:solidFill>
          <a:schemeClr val="accent4">
            <a:hueOff val="-1110513"/>
            <a:satOff val="-7744"/>
            <a:lumOff val="251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Depression</a:t>
          </a:r>
          <a:endParaRPr lang="en-US" sz="1800" kern="1200" dirty="0"/>
        </a:p>
      </dsp:txBody>
      <dsp:txXfrm>
        <a:off x="411534" y="3584517"/>
        <a:ext cx="1942990" cy="611965"/>
      </dsp:txXfrm>
    </dsp:sp>
    <dsp:sp modelId="{85A28638-5335-42E4-9537-784B60886C8A}">
      <dsp:nvSpPr>
        <dsp:cNvPr id="0" name=""/>
        <dsp:cNvSpPr/>
      </dsp:nvSpPr>
      <dsp:spPr>
        <a:xfrm rot="5351311">
          <a:off x="1341307" y="4121375"/>
          <a:ext cx="93885" cy="2753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388141"/>
            <a:satOff val="-9680"/>
            <a:lumOff val="31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5351311">
        <a:off x="1341307" y="4121375"/>
        <a:ext cx="93885" cy="275384"/>
      </dsp:txXfrm>
    </dsp:sp>
    <dsp:sp modelId="{E0E4C962-8C56-475D-AA16-C06999407829}">
      <dsp:nvSpPr>
        <dsp:cNvPr id="0" name=""/>
        <dsp:cNvSpPr/>
      </dsp:nvSpPr>
      <dsp:spPr>
        <a:xfrm>
          <a:off x="423114" y="4321651"/>
          <a:ext cx="1942990" cy="772845"/>
        </a:xfrm>
        <a:prstGeom prst="roundRect">
          <a:avLst>
            <a:gd name="adj" fmla="val 10000"/>
          </a:avLst>
        </a:prstGeom>
        <a:solidFill>
          <a:schemeClr val="accent4">
            <a:hueOff val="-1388141"/>
            <a:satOff val="-9680"/>
            <a:lumOff val="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Eating disorders</a:t>
          </a:r>
          <a:endParaRPr lang="en-US" sz="1800" kern="1200" dirty="0"/>
        </a:p>
      </dsp:txBody>
      <dsp:txXfrm>
        <a:off x="423114" y="4321651"/>
        <a:ext cx="1942990" cy="77284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44DDDE-1F52-4805-8192-1B30012FC964}">
      <dsp:nvSpPr>
        <dsp:cNvPr id="0" name=""/>
        <dsp:cNvSpPr/>
      </dsp:nvSpPr>
      <dsp:spPr>
        <a:xfrm>
          <a:off x="3848" y="708845"/>
          <a:ext cx="2083491" cy="1250094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Stress and anxiety</a:t>
          </a:r>
          <a:endParaRPr lang="en-US" sz="2100" kern="1200" dirty="0"/>
        </a:p>
      </dsp:txBody>
      <dsp:txXfrm>
        <a:off x="3848" y="708845"/>
        <a:ext cx="2083491" cy="1250094"/>
      </dsp:txXfrm>
    </dsp:sp>
    <dsp:sp modelId="{A9DCDC2B-2B37-4574-84D1-D78A76582ED1}">
      <dsp:nvSpPr>
        <dsp:cNvPr id="0" name=""/>
        <dsp:cNvSpPr/>
      </dsp:nvSpPr>
      <dsp:spPr>
        <a:xfrm>
          <a:off x="2295688" y="708845"/>
          <a:ext cx="2083491" cy="1250094"/>
        </a:xfrm>
        <a:prstGeom prst="rect">
          <a:avLst/>
        </a:prstGeom>
        <a:solidFill>
          <a:srgbClr val="003192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Worries about being bullied</a:t>
          </a:r>
          <a:endParaRPr lang="en-US" sz="2100" kern="1200" dirty="0"/>
        </a:p>
      </dsp:txBody>
      <dsp:txXfrm>
        <a:off x="2295688" y="708845"/>
        <a:ext cx="2083491" cy="1250094"/>
      </dsp:txXfrm>
    </dsp:sp>
    <dsp:sp modelId="{BB854DCF-F5CC-4128-BF67-AD87EA5F5C65}">
      <dsp:nvSpPr>
        <dsp:cNvPr id="0" name=""/>
        <dsp:cNvSpPr/>
      </dsp:nvSpPr>
      <dsp:spPr>
        <a:xfrm>
          <a:off x="4587529" y="708845"/>
          <a:ext cx="2083491" cy="1250094"/>
        </a:xfrm>
        <a:prstGeom prst="rect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Problems with family or friends</a:t>
          </a:r>
          <a:endParaRPr lang="en-US" sz="2100" kern="1200" dirty="0"/>
        </a:p>
      </dsp:txBody>
      <dsp:txXfrm>
        <a:off x="4587529" y="708845"/>
        <a:ext cx="2083491" cy="1250094"/>
      </dsp:txXfrm>
    </dsp:sp>
    <dsp:sp modelId="{C2BE9BF7-7F0D-4389-8DB0-886093D2316A}">
      <dsp:nvSpPr>
        <dsp:cNvPr id="0" name=""/>
        <dsp:cNvSpPr/>
      </dsp:nvSpPr>
      <dsp:spPr>
        <a:xfrm>
          <a:off x="6879369" y="708845"/>
          <a:ext cx="2083491" cy="1250094"/>
        </a:xfrm>
        <a:prstGeom prst="rect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disabilities</a:t>
          </a:r>
          <a:endParaRPr lang="en-US" sz="2100" kern="1200" dirty="0"/>
        </a:p>
      </dsp:txBody>
      <dsp:txXfrm>
        <a:off x="6879369" y="708845"/>
        <a:ext cx="2083491" cy="1250094"/>
      </dsp:txXfrm>
    </dsp:sp>
    <dsp:sp modelId="{903272FB-8515-4AEC-9A2D-089A6B25A326}">
      <dsp:nvSpPr>
        <dsp:cNvPr id="0" name=""/>
        <dsp:cNvSpPr/>
      </dsp:nvSpPr>
      <dsp:spPr>
        <a:xfrm>
          <a:off x="9171210" y="708845"/>
          <a:ext cx="2083491" cy="1250094"/>
        </a:xfrm>
        <a:prstGeom prst="rect">
          <a:avLst/>
        </a:prstGeom>
        <a:solidFill>
          <a:srgbClr val="15C9B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depression</a:t>
          </a:r>
          <a:endParaRPr lang="en-US" sz="2100" kern="1200" dirty="0"/>
        </a:p>
      </dsp:txBody>
      <dsp:txXfrm>
        <a:off x="9171210" y="708845"/>
        <a:ext cx="2083491" cy="1250094"/>
      </dsp:txXfrm>
    </dsp:sp>
    <dsp:sp modelId="{AE2A3C47-4342-4CDC-9590-D95419B2E0AC}">
      <dsp:nvSpPr>
        <dsp:cNvPr id="0" name=""/>
        <dsp:cNvSpPr/>
      </dsp:nvSpPr>
      <dsp:spPr>
        <a:xfrm>
          <a:off x="3848" y="2167289"/>
          <a:ext cx="2083491" cy="1250094"/>
        </a:xfrm>
        <a:prstGeom prst="rect">
          <a:avLst/>
        </a:prstGeom>
        <a:solidFill>
          <a:schemeClr val="accent3">
            <a:hueOff val="10910729"/>
            <a:satOff val="-19575"/>
            <a:lumOff val="-326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Thoughts of suicide or of hurting others</a:t>
          </a:r>
          <a:endParaRPr lang="en-US" sz="2100" kern="1200" dirty="0"/>
        </a:p>
      </dsp:txBody>
      <dsp:txXfrm>
        <a:off x="3848" y="2167289"/>
        <a:ext cx="2083491" cy="1250094"/>
      </dsp:txXfrm>
    </dsp:sp>
    <dsp:sp modelId="{C8E600EF-2B30-4066-8FA5-E143B70D5240}">
      <dsp:nvSpPr>
        <dsp:cNvPr id="0" name=""/>
        <dsp:cNvSpPr/>
      </dsp:nvSpPr>
      <dsp:spPr>
        <a:xfrm>
          <a:off x="2295688" y="2167289"/>
          <a:ext cx="2083491" cy="1250094"/>
        </a:xfrm>
        <a:prstGeom prst="rect">
          <a:avLst/>
        </a:prstGeom>
        <a:solidFill>
          <a:schemeClr val="accent3">
            <a:hueOff val="13092875"/>
            <a:satOff val="-23490"/>
            <a:lumOff val="-392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Concerns about sexuality</a:t>
          </a:r>
          <a:endParaRPr lang="en-US" sz="2100" kern="1200" dirty="0"/>
        </a:p>
      </dsp:txBody>
      <dsp:txXfrm>
        <a:off x="2295688" y="2167289"/>
        <a:ext cx="2083491" cy="1250094"/>
      </dsp:txXfrm>
    </dsp:sp>
    <dsp:sp modelId="{35E9626E-2036-4C7B-9934-805E3CDD96D7}">
      <dsp:nvSpPr>
        <dsp:cNvPr id="0" name=""/>
        <dsp:cNvSpPr/>
      </dsp:nvSpPr>
      <dsp:spPr>
        <a:xfrm>
          <a:off x="4587529" y="2167289"/>
          <a:ext cx="2083491" cy="1250094"/>
        </a:xfrm>
        <a:prstGeom prst="rect">
          <a:avLst/>
        </a:prstGeom>
        <a:solidFill>
          <a:schemeClr val="accent3">
            <a:hueOff val="15275021"/>
            <a:satOff val="-27405"/>
            <a:lumOff val="-45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Academic difficulties</a:t>
          </a:r>
          <a:endParaRPr lang="en-US" sz="2100" kern="1200" dirty="0"/>
        </a:p>
      </dsp:txBody>
      <dsp:txXfrm>
        <a:off x="4587529" y="2167289"/>
        <a:ext cx="2083491" cy="1250094"/>
      </dsp:txXfrm>
    </dsp:sp>
    <dsp:sp modelId="{2A67CBBF-097E-4E0F-9257-D63389364800}">
      <dsp:nvSpPr>
        <dsp:cNvPr id="0" name=""/>
        <dsp:cNvSpPr/>
      </dsp:nvSpPr>
      <dsp:spPr>
        <a:xfrm>
          <a:off x="6879369" y="2167289"/>
          <a:ext cx="2083491" cy="1250094"/>
        </a:xfrm>
        <a:prstGeom prst="rect">
          <a:avLst/>
        </a:prstGeom>
        <a:solidFill>
          <a:schemeClr val="accent3">
            <a:hueOff val="17457167"/>
            <a:satOff val="-31320"/>
            <a:lumOff val="-52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Alcohol and substance abuse</a:t>
          </a:r>
          <a:endParaRPr lang="en-US" sz="2100" kern="1200" dirty="0"/>
        </a:p>
      </dsp:txBody>
      <dsp:txXfrm>
        <a:off x="6879369" y="2167289"/>
        <a:ext cx="2083491" cy="1250094"/>
      </dsp:txXfrm>
    </dsp:sp>
    <dsp:sp modelId="{6CEBB0D2-4519-4401-A4F9-660E022763DB}">
      <dsp:nvSpPr>
        <dsp:cNvPr id="0" name=""/>
        <dsp:cNvSpPr/>
      </dsp:nvSpPr>
      <dsp:spPr>
        <a:xfrm>
          <a:off x="9171210" y="2167289"/>
          <a:ext cx="2083491" cy="1250094"/>
        </a:xfrm>
        <a:prstGeom prst="rect">
          <a:avLst/>
        </a:prstGeom>
        <a:solidFill>
          <a:schemeClr val="accent3">
            <a:hueOff val="19639312"/>
            <a:satOff val="-35235"/>
            <a:lumOff val="-588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Fear of violence, terrorism, and war</a:t>
          </a:r>
          <a:endParaRPr lang="en-US" sz="2100" kern="1200" dirty="0"/>
        </a:p>
      </dsp:txBody>
      <dsp:txXfrm>
        <a:off x="9171210" y="2167289"/>
        <a:ext cx="2083491" cy="125009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E6F5B5-CA2C-475F-A4B6-5AB59CD1A7CA}">
      <dsp:nvSpPr>
        <dsp:cNvPr id="0" name=""/>
        <dsp:cNvSpPr/>
      </dsp:nvSpPr>
      <dsp:spPr>
        <a:xfrm>
          <a:off x="2872632" y="1767527"/>
          <a:ext cx="3474935" cy="341873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Risk Factors</a:t>
          </a:r>
          <a:endParaRPr lang="en-US" sz="5800" kern="1200" dirty="0"/>
        </a:p>
      </dsp:txBody>
      <dsp:txXfrm>
        <a:off x="2872632" y="1767527"/>
        <a:ext cx="3474935" cy="3418733"/>
      </dsp:txXfrm>
    </dsp:sp>
    <dsp:sp modelId="{E7BFA9EE-B858-4016-80BA-575963560F75}">
      <dsp:nvSpPr>
        <dsp:cNvPr id="0" name=""/>
        <dsp:cNvSpPr/>
      </dsp:nvSpPr>
      <dsp:spPr>
        <a:xfrm>
          <a:off x="3663313" y="62411"/>
          <a:ext cx="1893573" cy="189357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Low-birth weight</a:t>
          </a:r>
          <a:endParaRPr lang="en-US" sz="2300" kern="1200" dirty="0"/>
        </a:p>
      </dsp:txBody>
      <dsp:txXfrm>
        <a:off x="3663313" y="62411"/>
        <a:ext cx="1893573" cy="1893573"/>
      </dsp:txXfrm>
    </dsp:sp>
    <dsp:sp modelId="{3255F1BD-E04A-41BF-B64D-B06E6D0468D8}">
      <dsp:nvSpPr>
        <dsp:cNvPr id="0" name=""/>
        <dsp:cNvSpPr/>
      </dsp:nvSpPr>
      <dsp:spPr>
        <a:xfrm>
          <a:off x="5592635" y="991524"/>
          <a:ext cx="1893573" cy="189357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Prenatal exposure to drugs, alcohol</a:t>
          </a:r>
          <a:endParaRPr lang="en-US" sz="2300" kern="1200" dirty="0"/>
        </a:p>
      </dsp:txBody>
      <dsp:txXfrm>
        <a:off x="5592635" y="991524"/>
        <a:ext cx="1893573" cy="1893573"/>
      </dsp:txXfrm>
    </dsp:sp>
    <dsp:sp modelId="{BCC6AE36-1AA5-4143-A95B-3979139E867E}">
      <dsp:nvSpPr>
        <dsp:cNvPr id="0" name=""/>
        <dsp:cNvSpPr/>
      </dsp:nvSpPr>
      <dsp:spPr>
        <a:xfrm>
          <a:off x="6069138" y="3079221"/>
          <a:ext cx="1893573" cy="189357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poverty</a:t>
          </a:r>
          <a:endParaRPr lang="en-US" sz="2300" kern="1200" dirty="0"/>
        </a:p>
      </dsp:txBody>
      <dsp:txXfrm>
        <a:off x="6069138" y="3079221"/>
        <a:ext cx="1893573" cy="1893573"/>
      </dsp:txXfrm>
    </dsp:sp>
    <dsp:sp modelId="{E0DEE663-04E6-49D6-A3C7-F8FB5F8BE33B}">
      <dsp:nvSpPr>
        <dsp:cNvPr id="0" name=""/>
        <dsp:cNvSpPr/>
      </dsp:nvSpPr>
      <dsp:spPr>
        <a:xfrm>
          <a:off x="4734006" y="4753424"/>
          <a:ext cx="1893573" cy="189357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abuse</a:t>
          </a:r>
          <a:endParaRPr lang="en-US" sz="2300" kern="1200" dirty="0"/>
        </a:p>
      </dsp:txBody>
      <dsp:txXfrm>
        <a:off x="4734006" y="4753424"/>
        <a:ext cx="1893573" cy="1893573"/>
      </dsp:txXfrm>
    </dsp:sp>
    <dsp:sp modelId="{BA40848B-758C-41ED-BFAA-8CD32382D0AF}">
      <dsp:nvSpPr>
        <dsp:cNvPr id="0" name=""/>
        <dsp:cNvSpPr/>
      </dsp:nvSpPr>
      <dsp:spPr>
        <a:xfrm>
          <a:off x="2592620" y="4753424"/>
          <a:ext cx="1893573" cy="189357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neglect</a:t>
          </a:r>
          <a:endParaRPr lang="en-US" sz="2300" kern="1200" dirty="0"/>
        </a:p>
      </dsp:txBody>
      <dsp:txXfrm>
        <a:off x="2592620" y="4753424"/>
        <a:ext cx="1893573" cy="1893573"/>
      </dsp:txXfrm>
    </dsp:sp>
    <dsp:sp modelId="{B5D0E062-7C90-4486-BA6F-9BAAA9BF912E}">
      <dsp:nvSpPr>
        <dsp:cNvPr id="0" name=""/>
        <dsp:cNvSpPr/>
      </dsp:nvSpPr>
      <dsp:spPr>
        <a:xfrm>
          <a:off x="1257487" y="3079221"/>
          <a:ext cx="1893573" cy="189357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Genetic history</a:t>
          </a:r>
          <a:endParaRPr lang="en-US" sz="2300" kern="1200" dirty="0"/>
        </a:p>
      </dsp:txBody>
      <dsp:txXfrm>
        <a:off x="1257487" y="3079221"/>
        <a:ext cx="1893573" cy="1893573"/>
      </dsp:txXfrm>
    </dsp:sp>
    <dsp:sp modelId="{677D0484-EA10-4662-ACF0-688469B35514}">
      <dsp:nvSpPr>
        <dsp:cNvPr id="0" name=""/>
        <dsp:cNvSpPr/>
      </dsp:nvSpPr>
      <dsp:spPr>
        <a:xfrm>
          <a:off x="1383041" y="925842"/>
          <a:ext cx="2412621" cy="213926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Unsatisfactory relationships</a:t>
          </a:r>
          <a:endParaRPr lang="en-US" sz="2000" kern="1200" dirty="0"/>
        </a:p>
      </dsp:txBody>
      <dsp:txXfrm>
        <a:off x="1383041" y="925842"/>
        <a:ext cx="2412621" cy="213926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B51685-E973-403D-9A57-77B0AE4BDA4E}">
      <dsp:nvSpPr>
        <dsp:cNvPr id="0" name=""/>
        <dsp:cNvSpPr/>
      </dsp:nvSpPr>
      <dsp:spPr>
        <a:xfrm rot="16200000">
          <a:off x="-895910" y="897304"/>
          <a:ext cx="5418667" cy="3624057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859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4"/>
              </a:solidFill>
            </a:rPr>
            <a:t>Environmental Protective Factors</a:t>
          </a:r>
          <a:endParaRPr lang="en-US" sz="2400" b="1" kern="1200" dirty="0">
            <a:solidFill>
              <a:schemeClr val="accent4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Community </a:t>
          </a:r>
          <a:r>
            <a:rPr lang="en-US" sz="1900" kern="1200" dirty="0" smtClean="0">
              <a:solidFill>
                <a:schemeClr val="accent4"/>
              </a:solidFill>
            </a:rPr>
            <a:t>recognition</a:t>
          </a:r>
          <a:r>
            <a:rPr lang="en-US" sz="1900" kern="1200" dirty="0" smtClean="0"/>
            <a:t> of youth value.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chemeClr val="accent4"/>
              </a:solidFill>
            </a:rPr>
            <a:t>Opportunities</a:t>
          </a:r>
          <a:r>
            <a:rPr lang="en-US" sz="1900" kern="1200" dirty="0" smtClean="0"/>
            <a:t> for positive adult-youth interactions.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Schools with high academic standards and dropout </a:t>
          </a:r>
          <a:r>
            <a:rPr lang="en-US" sz="1900" kern="1200" dirty="0" smtClean="0">
              <a:solidFill>
                <a:schemeClr val="accent4"/>
              </a:solidFill>
            </a:rPr>
            <a:t>rates</a:t>
          </a:r>
          <a:r>
            <a:rPr lang="en-US" sz="1900" kern="1200" dirty="0" smtClean="0"/>
            <a:t>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chemeClr val="accent4"/>
              </a:solidFill>
            </a:rPr>
            <a:t>Reception</a:t>
          </a:r>
          <a:r>
            <a:rPr lang="en-US" sz="1900" kern="1200" dirty="0" smtClean="0"/>
            <a:t> of research-proven health curricula.</a:t>
          </a:r>
          <a:endParaRPr lang="en-US" sz="1900" kern="1200" dirty="0"/>
        </a:p>
      </dsp:txBody>
      <dsp:txXfrm rot="16200000">
        <a:off x="-895910" y="897304"/>
        <a:ext cx="5418667" cy="3624057"/>
      </dsp:txXfrm>
    </dsp:sp>
    <dsp:sp modelId="{09759123-0F86-4ACE-AA65-8189BF7CA48B}">
      <dsp:nvSpPr>
        <dsp:cNvPr id="0" name=""/>
        <dsp:cNvSpPr/>
      </dsp:nvSpPr>
      <dsp:spPr>
        <a:xfrm rot="16200000">
          <a:off x="2999951" y="897304"/>
          <a:ext cx="5418667" cy="3624057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859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5"/>
              </a:solidFill>
            </a:rPr>
            <a:t>Social Protective Factors</a:t>
          </a:r>
          <a:endParaRPr lang="en-US" sz="2400" b="1" kern="1200" dirty="0">
            <a:solidFill>
              <a:schemeClr val="accent5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Family </a:t>
          </a:r>
          <a:r>
            <a:rPr lang="en-US" sz="1900" kern="1200" dirty="0" smtClean="0">
              <a:solidFill>
                <a:schemeClr val="accent5"/>
              </a:solidFill>
            </a:rPr>
            <a:t>support</a:t>
          </a:r>
          <a:r>
            <a:rPr lang="en-US" sz="1900" kern="1200" dirty="0" smtClean="0"/>
            <a:t> and connectedness.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chemeClr val="accent5"/>
              </a:solidFill>
            </a:rPr>
            <a:t>Parental</a:t>
          </a:r>
          <a:r>
            <a:rPr lang="en-US" sz="1900" kern="1200" dirty="0" smtClean="0"/>
            <a:t> monitoring.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Attachment to </a:t>
          </a:r>
          <a:r>
            <a:rPr lang="en-US" sz="1900" kern="1200" dirty="0" smtClean="0">
              <a:solidFill>
                <a:schemeClr val="accent5"/>
              </a:solidFill>
            </a:rPr>
            <a:t>peers</a:t>
          </a:r>
          <a:r>
            <a:rPr lang="en-US" sz="1900" kern="1200" dirty="0" smtClean="0"/>
            <a:t>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Attachment and connectedness to </a:t>
          </a:r>
          <a:r>
            <a:rPr lang="en-US" sz="1900" kern="1200" dirty="0" smtClean="0">
              <a:solidFill>
                <a:schemeClr val="accent5"/>
              </a:solidFill>
            </a:rPr>
            <a:t>school.</a:t>
          </a:r>
        </a:p>
      </dsp:txBody>
      <dsp:txXfrm rot="16200000">
        <a:off x="2999951" y="897304"/>
        <a:ext cx="5418667" cy="3624057"/>
      </dsp:txXfrm>
    </dsp:sp>
    <dsp:sp modelId="{CD8F0620-1D95-4EAB-8A2B-599D96FBF639}">
      <dsp:nvSpPr>
        <dsp:cNvPr id="0" name=""/>
        <dsp:cNvSpPr/>
      </dsp:nvSpPr>
      <dsp:spPr>
        <a:xfrm rot="16200000">
          <a:off x="6895813" y="897304"/>
          <a:ext cx="5418667" cy="3624057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859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6"/>
              </a:solidFill>
            </a:rPr>
            <a:t>Individual Protective Factors</a:t>
          </a:r>
          <a:endParaRPr lang="en-US" sz="2400" b="1" kern="1200" dirty="0">
            <a:solidFill>
              <a:schemeClr val="accent6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chemeClr val="accent6"/>
              </a:solidFill>
            </a:rPr>
            <a:t>Value</a:t>
          </a:r>
          <a:r>
            <a:rPr lang="en-US" sz="1900" kern="1200" dirty="0" smtClean="0"/>
            <a:t> of school&amp; academic achievement.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Sense of </a:t>
          </a:r>
          <a:r>
            <a:rPr lang="en-US" sz="1900" kern="1200" dirty="0" smtClean="0">
              <a:solidFill>
                <a:schemeClr val="accent6"/>
              </a:solidFill>
            </a:rPr>
            <a:t>purpose</a:t>
          </a:r>
          <a:r>
            <a:rPr lang="en-US" sz="1900" kern="1200" dirty="0" smtClean="0"/>
            <a:t>&amp; belief in a positive future.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>
              <a:solidFill>
                <a:schemeClr val="accent6"/>
              </a:solidFill>
            </a:rPr>
            <a:t>Critical thinking</a:t>
          </a:r>
          <a:r>
            <a:rPr lang="en-US" sz="1900" kern="1200" dirty="0" smtClean="0"/>
            <a:t>&amp; problem solving skills.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Emotional </a:t>
          </a:r>
          <a:r>
            <a:rPr lang="en-US" sz="1900" kern="1200" dirty="0" smtClean="0">
              <a:solidFill>
                <a:schemeClr val="accent6"/>
              </a:solidFill>
            </a:rPr>
            <a:t>resilience</a:t>
          </a:r>
          <a:r>
            <a:rPr lang="en-US" sz="1900" kern="1200" dirty="0" smtClean="0"/>
            <a:t>&amp; ability to manage feelings.</a:t>
          </a:r>
          <a:endParaRPr lang="en-US" sz="1900" kern="1200" dirty="0"/>
        </a:p>
      </dsp:txBody>
      <dsp:txXfrm rot="16200000">
        <a:off x="6895813" y="897304"/>
        <a:ext cx="5418667" cy="362405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93605-0C0C-4258-9724-5F2F9BB3BC90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FFE7F-C917-439A-8026-3D301EB5CC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31B3D-E4E3-4A80-AB70-C5564C267266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B30D-C07A-425B-A90C-BA7BEB1910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قصة</a:t>
            </a:r>
            <a:r>
              <a:rPr lang="ar-SA" baseline="0" dirty="0" smtClean="0"/>
              <a:t> ذات الرداء الحمراء و الذئب</a:t>
            </a:r>
            <a:r>
              <a:rPr lang="en-US" baseline="0" dirty="0" smtClean="0"/>
              <a:t> </a:t>
            </a:r>
            <a:endParaRPr lang="ar-SA" baseline="0" dirty="0" smtClean="0"/>
          </a:p>
          <a:p>
            <a:r>
              <a:rPr lang="ar-SA" baseline="0" dirty="0" smtClean="0"/>
              <a:t>الطفل اللي ما يسمع كلام مامته ايش يصير له + لمن نسمع كلام ماما ايش يصير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Give the girls a letter to begin with a word of feeling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قصة</a:t>
            </a:r>
            <a:r>
              <a:rPr lang="ar-SA" baseline="0" dirty="0" smtClean="0"/>
              <a:t> ذات الرداء الحمراء و الذئب</a:t>
            </a:r>
            <a:r>
              <a:rPr lang="en-US" baseline="0" dirty="0" smtClean="0"/>
              <a:t> </a:t>
            </a:r>
            <a:endParaRPr lang="ar-SA" baseline="0" dirty="0" smtClean="0"/>
          </a:p>
          <a:p>
            <a:r>
              <a:rPr lang="ar-SA" baseline="0" dirty="0" smtClean="0"/>
              <a:t>الطفل اللي ما يسمع كلام مامته ايش يصير له + لمن نسمع كلام ماما ايش يصير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 girls remind us of</a:t>
            </a:r>
            <a:r>
              <a:rPr lang="en-US" baseline="0" dirty="0" smtClean="0"/>
              <a:t> what were their behavior project was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قصة</a:t>
            </a:r>
            <a:r>
              <a:rPr lang="ar-SA" baseline="0" dirty="0" smtClean="0"/>
              <a:t> ذات الرداء الحمراء و الذئب</a:t>
            </a:r>
            <a:r>
              <a:rPr lang="en-US" baseline="0" dirty="0" smtClean="0"/>
              <a:t> </a:t>
            </a:r>
            <a:endParaRPr lang="ar-SA" baseline="0" dirty="0" smtClean="0"/>
          </a:p>
          <a:p>
            <a:r>
              <a:rPr lang="ar-SA" baseline="0" dirty="0" smtClean="0"/>
              <a:t>الطفل اللي ما يسمع كلام مامته ايش يصير له + لمن نسمع كلام ماما ايش يصير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youtube.com/watch?v=1P22516wof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youtube.com/watch?v=kVzblgpqQn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applications.emro.who.int/dsaf/emropub_2011_1292.pdf" TargetMode="External"/><Relationship Id="rId2" Type="http://schemas.openxmlformats.org/officeDocument/2006/relationships/hyperlink" Target="http://applications.emro.who.int/docs/EM_RC57_3_en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jhs.org.sa/index.php/journal/article/view/672/pdf_1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Mental &amp; Emotional Health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688" y="171450"/>
            <a:ext cx="8686800" cy="973836"/>
          </a:xfrm>
        </p:spPr>
        <p:txBody>
          <a:bodyPr/>
          <a:lstStyle/>
          <a:p>
            <a:r>
              <a:rPr lang="en-US" dirty="0" smtClean="0"/>
              <a:t>Protective factors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77190" y="1222586"/>
          <a:ext cx="1141857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6800" y="777240"/>
            <a:ext cx="10058400" cy="868998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Guidelines for classroom applications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Creating safe and caring classroom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Examining self esteem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Fostering resilience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Recognizing students who have problems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Taking care means teachers, too</a:t>
            </a:r>
            <a:endParaRPr lang="en-US" dirty="0"/>
          </a:p>
        </p:txBody>
      </p:sp>
      <p:pic>
        <p:nvPicPr>
          <p:cNvPr id="9220" name="Picture 4" descr="http://www.teleflora.com/images/vendors/00005557/giftguides/meaning/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1060" y="975360"/>
            <a:ext cx="3474719" cy="4899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432957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940" y="320358"/>
            <a:ext cx="10058400" cy="1188720"/>
          </a:xfrm>
        </p:spPr>
        <p:txBody>
          <a:bodyPr/>
          <a:lstStyle/>
          <a:p>
            <a:r>
              <a:rPr lang="en-US" dirty="0" smtClean="0"/>
              <a:t>1. Creating safe and positive classroom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23010" y="1920240"/>
            <a:ext cx="940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Setting clear expectations for student behavior is critical for safety feeling overall in a classroom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880110" y="2720340"/>
          <a:ext cx="3806190" cy="3509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040130" y="6172200"/>
            <a:ext cx="3794760" cy="51435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“The 3 take cares”</a:t>
            </a:r>
            <a:endParaRPr lang="en-US" sz="20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5132070" y="2023110"/>
          <a:ext cx="6915150" cy="4115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6427470" y="6118860"/>
            <a:ext cx="3794760" cy="51435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“The 4 tribes”</a:t>
            </a:r>
            <a:endParaRPr lang="en-US" sz="20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0829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940" y="320358"/>
            <a:ext cx="10058400" cy="696912"/>
          </a:xfrm>
        </p:spPr>
        <p:txBody>
          <a:bodyPr/>
          <a:lstStyle/>
          <a:p>
            <a:r>
              <a:rPr lang="en-US" dirty="0" smtClean="0"/>
              <a:t>2. Examining self esteem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00150" y="1165860"/>
            <a:ext cx="9406890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100" dirty="0" smtClean="0"/>
              <a:t>“</a:t>
            </a:r>
            <a:r>
              <a:rPr lang="en-US" sz="2100" b="1" dirty="0" smtClean="0">
                <a:solidFill>
                  <a:schemeClr val="accent1"/>
                </a:solidFill>
              </a:rPr>
              <a:t>The experience of being capable of meeting life’s challenges and being worthy of happiness</a:t>
            </a:r>
            <a:r>
              <a:rPr lang="en-US" sz="2100" dirty="0" smtClean="0"/>
              <a:t>” (The national association of self-esteem)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100" dirty="0" smtClean="0"/>
              <a:t>Young people with high self-esteem are more likely to be </a:t>
            </a:r>
            <a:r>
              <a:rPr lang="en-US" sz="2100" dirty="0" smtClean="0">
                <a:solidFill>
                  <a:schemeClr val="accent1"/>
                </a:solidFill>
              </a:rPr>
              <a:t>protected</a:t>
            </a:r>
            <a:r>
              <a:rPr lang="en-US" sz="2100" dirty="0" smtClean="0"/>
              <a:t> from emotional distress, whereas those who are low in self-esteem tend to have </a:t>
            </a:r>
            <a:r>
              <a:rPr lang="en-US" sz="2100" dirty="0" smtClean="0">
                <a:solidFill>
                  <a:schemeClr val="accent1"/>
                </a:solidFill>
              </a:rPr>
              <a:t>suicidal thoughts! </a:t>
            </a:r>
          </a:p>
          <a:p>
            <a:endParaRPr lang="en-US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920240" y="3771900"/>
            <a:ext cx="8469630" cy="29375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teachers need to think carefully about how they talk with children</a:t>
            </a:r>
          </a:p>
          <a:p>
            <a:pPr algn="ctr"/>
            <a:r>
              <a:rPr lang="en-US" sz="2400" dirty="0" smtClean="0"/>
              <a:t>Teachers should be trained to praise children constantly and to direct a comment to one child (I like the way john is sitting up so straight!) </a:t>
            </a:r>
          </a:p>
          <a:p>
            <a:pPr algn="ctr"/>
            <a:r>
              <a:rPr lang="en-US" sz="2400" dirty="0" smtClean="0"/>
              <a:t>to get other children behave the same.. </a:t>
            </a:r>
          </a:p>
          <a:p>
            <a:pPr algn="ctr"/>
            <a:r>
              <a:rPr lang="en-US" sz="2400" dirty="0" smtClean="0"/>
              <a:t>Instead of </a:t>
            </a:r>
            <a:r>
              <a:rPr lang="en-US" sz="2400" b="1" dirty="0" smtClean="0"/>
              <a:t>yelling</a:t>
            </a:r>
            <a:r>
              <a:rPr lang="en-US" sz="2400" dirty="0" smtClean="0"/>
              <a:t> at the other student!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840829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940" y="320040"/>
            <a:ext cx="10058400" cy="6861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Fostering resilience –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helping students use their minds and hearts well!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940" y="1607821"/>
            <a:ext cx="10058400" cy="678179"/>
          </a:xfrm>
        </p:spPr>
        <p:txBody>
          <a:bodyPr>
            <a:normAutofit/>
          </a:bodyPr>
          <a:lstStyle/>
          <a:p>
            <a:r>
              <a:rPr lang="en-US" sz="2100" b="1" dirty="0" smtClean="0">
                <a:solidFill>
                  <a:schemeClr val="accent1"/>
                </a:solidFill>
              </a:rPr>
              <a:t>“ The belief in the ability of every person to overcome adversity if important protective factors are present in that person’s life” </a:t>
            </a:r>
            <a:r>
              <a:rPr lang="en-US" sz="2100" dirty="0" smtClean="0"/>
              <a:t>(Martin </a:t>
            </a:r>
            <a:r>
              <a:rPr lang="en-US" sz="2100" dirty="0" err="1" smtClean="0"/>
              <a:t>Krovetz</a:t>
            </a:r>
            <a:r>
              <a:rPr lang="en-US" sz="2100" dirty="0" smtClean="0"/>
              <a:t>)</a:t>
            </a:r>
          </a:p>
          <a:p>
            <a:endParaRPr lang="en-US" sz="2100" dirty="0" smtClean="0"/>
          </a:p>
          <a:p>
            <a:endParaRPr lang="en-US" sz="2100" dirty="0"/>
          </a:p>
        </p:txBody>
      </p:sp>
      <p:sp>
        <p:nvSpPr>
          <p:cNvPr id="5" name="Rounded Rectangle 4"/>
          <p:cNvSpPr/>
          <p:nvPr/>
        </p:nvSpPr>
        <p:spPr>
          <a:xfrm>
            <a:off x="1211580" y="2663190"/>
            <a:ext cx="9635490" cy="39319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Some of the strategies that teacher can use: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Creating</a:t>
            </a:r>
            <a:r>
              <a:rPr lang="en-US" sz="2000" b="1" dirty="0" smtClean="0"/>
              <a:t> one-one </a:t>
            </a:r>
            <a:r>
              <a:rPr lang="en-US" sz="2000" dirty="0" smtClean="0"/>
              <a:t>time with students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Using appropriate </a:t>
            </a:r>
            <a:r>
              <a:rPr lang="en-US" sz="2000" b="1" dirty="0" smtClean="0"/>
              <a:t>self disclosure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Having </a:t>
            </a:r>
            <a:r>
              <a:rPr lang="en-US" sz="2000" b="1" dirty="0" smtClean="0"/>
              <a:t>high expectations </a:t>
            </a:r>
            <a:r>
              <a:rPr lang="en-US" sz="2000" dirty="0" smtClean="0"/>
              <a:t>of students, while believing in their capabilities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/>
              <a:t>Networking</a:t>
            </a:r>
            <a:r>
              <a:rPr lang="en-US" sz="2000" dirty="0" smtClean="0"/>
              <a:t> with parents, family members, and friends of students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Building sense of </a:t>
            </a:r>
            <a:r>
              <a:rPr lang="en-US" sz="2000" b="1" dirty="0" smtClean="0"/>
              <a:t>community</a:t>
            </a:r>
            <a:r>
              <a:rPr lang="en-US" sz="2000" dirty="0" smtClean="0"/>
              <a:t> in the classroom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Using </a:t>
            </a:r>
            <a:r>
              <a:rPr lang="en-US" sz="2000" b="1" dirty="0" smtClean="0"/>
              <a:t>rituals</a:t>
            </a:r>
            <a:r>
              <a:rPr lang="en-US" sz="2000" dirty="0" smtClean="0"/>
              <a:t> and </a:t>
            </a:r>
            <a:r>
              <a:rPr lang="en-US" sz="2000" b="1" dirty="0" smtClean="0"/>
              <a:t>traditions</a:t>
            </a:r>
            <a:r>
              <a:rPr lang="en-US" sz="2000" dirty="0" smtClean="0"/>
              <a:t> within the classroom</a:t>
            </a:r>
          </a:p>
          <a:p>
            <a:pPr marL="342900" indent="-342900"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1783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754062"/>
          </a:xfrm>
        </p:spPr>
        <p:txBody>
          <a:bodyPr/>
          <a:lstStyle/>
          <a:p>
            <a:r>
              <a:rPr lang="en-US" dirty="0" smtClean="0"/>
              <a:t>4. Recognizing / helping students with problems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6800" y="1977390"/>
            <a:ext cx="10058400" cy="4194811"/>
          </a:xfrm>
        </p:spPr>
        <p:txBody>
          <a:bodyPr/>
          <a:lstStyle/>
          <a:p>
            <a:r>
              <a:rPr lang="en-US" dirty="0" smtClean="0"/>
              <a:t>It is the teacher’s responsibility to make the appropriate referrals to help children with problems!</a:t>
            </a:r>
          </a:p>
          <a:p>
            <a:r>
              <a:rPr lang="en-US" dirty="0" smtClean="0"/>
              <a:t>There are 2 types that teacher should intervene: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Individual students with emotional problems ( a student who’s being bullied)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 Events that affect a group of student ( a serious injury to a student in the school)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89381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3940" y="640398"/>
            <a:ext cx="10058400" cy="674052"/>
          </a:xfrm>
        </p:spPr>
        <p:txBody>
          <a:bodyPr/>
          <a:lstStyle/>
          <a:p>
            <a:r>
              <a:rPr lang="en-US" dirty="0" smtClean="0"/>
              <a:t>5. Taking care means teachers, too!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6800" y="1920240"/>
            <a:ext cx="10058400" cy="4251961"/>
          </a:xfrm>
        </p:spPr>
        <p:txBody>
          <a:bodyPr/>
          <a:lstStyle/>
          <a:p>
            <a:r>
              <a:rPr lang="en-US" dirty="0" smtClean="0"/>
              <a:t>Teachers would want to help their students become resilient.</a:t>
            </a:r>
          </a:p>
          <a:p>
            <a:r>
              <a:rPr lang="en-US" dirty="0" smtClean="0"/>
              <a:t>Teachers work under challenging circumstances to achieve that.</a:t>
            </a:r>
          </a:p>
          <a:p>
            <a:r>
              <a:rPr lang="en-US" dirty="0" smtClean="0"/>
              <a:t>Teachers get burnout if they are caring constantly w/out returns.</a:t>
            </a:r>
          </a:p>
          <a:p>
            <a:r>
              <a:rPr lang="en-US" dirty="0" smtClean="0"/>
              <a:t>Teachers should take care of their selves!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Eat well!– Sleep well!– manage stress well! 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spend time with other educators! – stay away from complainers!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2" name="Picture 2" descr="http://previewcf.turbosquid.com/Preview/Content_2010_12_03__01_31_31/Orchid_red_01%20.jpg76ad6d38-c912-4ece-909e-51d3b831653bLarger.jpg"/>
          <p:cNvPicPr>
            <a:picLocks noChangeAspect="1" noChangeArrowheads="1"/>
          </p:cNvPicPr>
          <p:nvPr/>
        </p:nvPicPr>
        <p:blipFill>
          <a:blip r:embed="rId2" cstate="print"/>
          <a:srcRect l="24478" r="20322"/>
          <a:stretch>
            <a:fillRect/>
          </a:stretch>
        </p:blipFill>
        <p:spPr bwMode="auto">
          <a:xfrm>
            <a:off x="9806940" y="1588770"/>
            <a:ext cx="2125980" cy="4814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80749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640080"/>
            <a:ext cx="10058400" cy="731838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Strategies for learning and assessment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55370" y="1619251"/>
            <a:ext cx="10058400" cy="4267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Examples of standards-based learning and assessment strategies for promoting mental and emotional health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2" descr="http://kindergartengs.files.wordpress.com/2007/11/hug-club-clip-art-20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159" b="3020"/>
          <a:stretch/>
        </p:blipFill>
        <p:spPr bwMode="auto">
          <a:xfrm>
            <a:off x="2360340" y="2512318"/>
            <a:ext cx="7560900" cy="4019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NHES 1| Core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comprehend concepts related to health promotion and disease prevention to enhance health</a:t>
            </a:r>
          </a:p>
          <a:p>
            <a:r>
              <a:rPr lang="en-US" dirty="0" smtClean="0"/>
              <a:t> ASSESSMENT 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Connections-Describe relationships between behavior and health,  draw logical conclusions about connections between behavior and health. 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Comprehensiveness-Thoroughly cover health topic,  showing breadth and depth;  give accurate information.</a:t>
            </a:r>
            <a:endParaRPr lang="en-US" dirty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685800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632886"/>
                <a:gridCol w="3459892"/>
                <a:gridCol w="3665839"/>
              </a:tblGrid>
              <a:tr h="37638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3638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Title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/>
                        <a:t>Children’s Literature for Mental &amp; Emotional</a:t>
                      </a:r>
                      <a:r>
                        <a:rPr lang="en-US" sz="1900" b="1" baseline="0" dirty="0" smtClean="0"/>
                        <a:t> Health</a:t>
                      </a:r>
                      <a:endParaRPr lang="en-US" sz="1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Emotions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from A to Z: Feelings Alphabet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Student-generated game shows, power points</a:t>
                      </a:r>
                    </a:p>
                  </a:txBody>
                  <a:tcPr/>
                </a:tc>
              </a:tr>
              <a:tr h="1881916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Teachers </a:t>
                      </a:r>
                      <a:r>
                        <a:rPr lang="en-US" sz="1900" b="1" dirty="0" smtClean="0"/>
                        <a:t>read</a:t>
                      </a:r>
                      <a:r>
                        <a:rPr lang="en-US" sz="1900" b="1" baseline="0" dirty="0" smtClean="0"/>
                        <a:t> </a:t>
                      </a:r>
                      <a:r>
                        <a:rPr lang="en-US" sz="19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stories </a:t>
                      </a:r>
                      <a:r>
                        <a:rPr lang="en-US" sz="19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help children see that others have problems and challenges similar to theirs-</a:t>
                      </a:r>
                      <a:r>
                        <a:rPr lang="en-US" sz="19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e.g. a new baby in the family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gather in small groups to </a:t>
                      </a:r>
                      <a:r>
                        <a:rPr lang="en-US" b="1" i="0" dirty="0" smtClean="0">
                          <a:solidFill>
                            <a:srgbClr val="0070C0"/>
                          </a:solidFill>
                        </a:rPr>
                        <a:t>write a list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of “feeling words”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to learn how to act healthily towards them, t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hen place it on the wall of the class and use if as a reference tool.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Students </a:t>
                      </a:r>
                      <a:r>
                        <a:rPr lang="en-US" sz="19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research</a:t>
                      </a:r>
                      <a:r>
                        <a:rPr lang="en-US" sz="19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about mental and emotional health topics of interest and </a:t>
                      </a:r>
                      <a:r>
                        <a:rPr lang="en-US" sz="19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</a:t>
                      </a:r>
                      <a:r>
                        <a:rPr lang="en-US" sz="19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their own game shows, newsletters or presentations. And present it in a memorable, engaging way</a:t>
                      </a:r>
                      <a:endParaRPr lang="en-US" sz="19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859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Students demonstrate  their understanding</a:t>
                      </a:r>
                      <a:r>
                        <a:rPr lang="en-US" sz="1900" baseline="0" dirty="0" smtClean="0"/>
                        <a:t> of mental and emotional health concepts in variety of ways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make the list and understand what each of them mean and how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to healthily react on them.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make their own presentations and game shown on  a mental topic of interest</a:t>
                      </a:r>
                      <a:endParaRPr lang="en-US" dirty="0"/>
                    </a:p>
                  </a:txBody>
                  <a:tcPr/>
                </a:tc>
              </a:tr>
              <a:tr h="162004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u="none" dirty="0" smtClean="0"/>
                        <a:t>Provide accurate info about mental</a:t>
                      </a:r>
                      <a:r>
                        <a:rPr lang="en-US" sz="1900" u="none" baseline="0" dirty="0" smtClean="0"/>
                        <a:t> and emotional health issue under discussion and make connections between behaviors and health</a:t>
                      </a:r>
                      <a:endParaRPr lang="en-US" sz="19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Provide accurate description of a word on the list in kid terms and make connections between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behaviors and health related to the word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Provide</a:t>
                      </a:r>
                      <a:r>
                        <a:rPr lang="en-US" baseline="0" dirty="0" smtClean="0"/>
                        <a:t> accurate info and draw conclusions about connections between behaviors and health</a:t>
                      </a:r>
                      <a:endParaRPr lang="en-US" dirty="0"/>
                    </a:p>
                  </a:txBody>
                  <a:tcPr/>
                </a:tc>
              </a:tr>
              <a:tr h="9572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u="none" dirty="0" smtClean="0"/>
                        <a:t>Perceives behavioral control</a:t>
                      </a:r>
                    </a:p>
                    <a:p>
                      <a:pPr algn="ctr"/>
                      <a:r>
                        <a:rPr lang="en-US" sz="1900" b="1" u="none" dirty="0" smtClean="0"/>
                        <a:t>Attitudes</a:t>
                      </a:r>
                      <a:r>
                        <a:rPr lang="en-US" sz="1900" b="1" u="none" baseline="0" dirty="0" smtClean="0"/>
                        <a:t> toward behavior</a:t>
                      </a:r>
                      <a:endParaRPr lang="en-US" sz="1900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Attitudes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toward behavior 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dirty="0" smtClean="0"/>
                        <a:t>Perceives behavioral control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 of the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mental health in youth.</a:t>
            </a:r>
          </a:p>
          <a:p>
            <a:r>
              <a:rPr lang="en-US" dirty="0" smtClean="0"/>
              <a:t>Describe the prevalence&amp; cost of mental health problems among youth.</a:t>
            </a:r>
          </a:p>
          <a:p>
            <a:r>
              <a:rPr lang="en-US" dirty="0" smtClean="0"/>
              <a:t>Types of mental health problems among youth.</a:t>
            </a:r>
          </a:p>
          <a:p>
            <a:r>
              <a:rPr lang="en-US" dirty="0" smtClean="0"/>
              <a:t>Mental health and academic performance.</a:t>
            </a:r>
          </a:p>
          <a:p>
            <a:r>
              <a:rPr lang="en-US" dirty="0" smtClean="0"/>
              <a:t>Risk factors of mental health problems.</a:t>
            </a:r>
          </a:p>
          <a:p>
            <a:r>
              <a:rPr lang="en-US" dirty="0" smtClean="0"/>
              <a:t>Protective factors.</a:t>
            </a:r>
          </a:p>
          <a:p>
            <a:r>
              <a:rPr lang="en-US" dirty="0" smtClean="0"/>
              <a:t>Guidelines of classroom application.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2" descr="http://images6.fanpop.com/image/photos/33100000/Orchid-flowers-33162311-1360-9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8351" y="3634740"/>
            <a:ext cx="3781937" cy="284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53536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67665"/>
                <a:gridCol w="3867665"/>
                <a:gridCol w="3867665"/>
              </a:tblGrid>
              <a:tr h="59312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8914" name="Picture 2" descr="http://imaginationsoup.net/wp-content/uploads/2011/09/OurEmotionsAndBehav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270" y="951471"/>
            <a:ext cx="3458948" cy="1905000"/>
          </a:xfrm>
          <a:prstGeom prst="rect">
            <a:avLst/>
          </a:prstGeom>
          <a:noFill/>
        </p:spPr>
      </p:pic>
      <p:pic>
        <p:nvPicPr>
          <p:cNvPr id="38916" name="Picture 4" descr="http://www.tracyskids.org/wp/wp-content/uploads/2012/09/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911" y="3140675"/>
            <a:ext cx="2221063" cy="2790567"/>
          </a:xfrm>
          <a:prstGeom prst="rect">
            <a:avLst/>
          </a:prstGeom>
          <a:noFill/>
        </p:spPr>
      </p:pic>
      <p:pic>
        <p:nvPicPr>
          <p:cNvPr id="38918" name="Picture 6" descr="https://encrypted-tbn1.gstatic.com/images?q=tbn:ANd9GcQywJeza7tO7qDWYq-GReHFqqeL-c9BcaRIlow_CFxfFXTPtPD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4007" y="683552"/>
            <a:ext cx="2884188" cy="2382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0" name="Picture 8" descr="https://encrypted-tbn2.gstatic.com/images?q=tbn:ANd9GcSGujp-ru8eWgM39rdVtWJBP9eaC7V_Xvk_Dca7-_BQVblP4aE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22574" y="3299252"/>
            <a:ext cx="3059156" cy="2681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2" name="Picture 10" descr="https://encrypted-tbn3.gstatic.com/images?q=tbn:ANd9GcRi1XhEQE3XJJv0OM0Y46DcsEQxNtmy-ye4aYbu9S5xAXZqwUS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34601" y="898653"/>
            <a:ext cx="3010675" cy="2178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4" name="Picture 12" descr="https://encrypted-tbn0.gstatic.com/images?q=tbn:ANd9GcSyUcjs-hOnd8p2qgbD9kzErPi2KtPa3BsGtFRlZUnXUFgdh5H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94940" y="3273510"/>
            <a:ext cx="2814810" cy="2880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NHES 2| Analyze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analyze the influence of family, peers, culture, media, technology, and other factors on health behaviors.</a:t>
            </a:r>
          </a:p>
          <a:p>
            <a:r>
              <a:rPr lang="en-US" dirty="0" smtClean="0"/>
              <a:t> ASSESSMENT 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Identify both external, internal influences on health.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Explain how external, internal influences interact to impact health choices and behaviors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Explain both positive and negative influences an appropriate.</a:t>
            </a:r>
            <a:endParaRPr lang="en-US" dirty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673492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632886"/>
                <a:gridCol w="3410465"/>
                <a:gridCol w="3715266"/>
              </a:tblGrid>
              <a:tr h="3859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0753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Healthy Families Help Me Stay Strong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Challenging Stereotypes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Healthy Laughter- the best medicine</a:t>
                      </a:r>
                      <a:endParaRPr lang="en-US" b="1" dirty="0"/>
                    </a:p>
                  </a:txBody>
                  <a:tcPr/>
                </a:tc>
              </a:tr>
              <a:tr h="2747024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Teacher asks” what do you and your family do to stay healthy and strong when</a:t>
                      </a:r>
                      <a:r>
                        <a:rPr lang="en-US" baseline="0" dirty="0" smtClean="0"/>
                        <a:t> you have a problem?”</a:t>
                      </a:r>
                    </a:p>
                    <a:p>
                      <a:pPr algn="ctr"/>
                      <a:r>
                        <a:rPr lang="en-US" baseline="0" dirty="0" smtClean="0"/>
                        <a:t>Students: my family talk things out, watch a funny show together, go out. (then make a </a:t>
                      </a:r>
                      <a:r>
                        <a:rPr lang="en-US" b="1" baseline="0" dirty="0" smtClean="0"/>
                        <a:t>class book </a:t>
                      </a:r>
                      <a:r>
                        <a:rPr lang="en-US" baseline="0" dirty="0" smtClean="0"/>
                        <a:t>about healthy families)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Teacher collects pictures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 of people of all ages and nationalities, ask a question e.g.“What does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it mean to be civilized” or ”who is civilized and who’s not and why?”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Then introduce the idea of stereotyping and biases and student look at the picture again.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 allow her students to have the first minute of homeroom each day</a:t>
                      </a:r>
                      <a:r>
                        <a:rPr lang="en-US" baseline="0" dirty="0" smtClean="0"/>
                        <a:t> telling jokes to get everyone off to a good start.</a:t>
                      </a:r>
                    </a:p>
                    <a:p>
                      <a:pPr algn="ctr"/>
                      <a:r>
                        <a:rPr lang="en-US" baseline="0" dirty="0" smtClean="0"/>
                        <a:t>With this kind of humor everyone feels warm and invited, versus hurtful laughter or words that makes some students feel down!!</a:t>
                      </a:r>
                      <a:endParaRPr lang="en-US" dirty="0"/>
                    </a:p>
                  </a:txBody>
                  <a:tcPr/>
                </a:tc>
              </a:tr>
              <a:tr h="12542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pages of the class book of healthy families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can create a two-column chart of stereotypes and facts about it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</a:t>
                      </a:r>
                      <a:r>
                        <a:rPr lang="en-US" baseline="0" dirty="0" smtClean="0"/>
                        <a:t> can make a list of ways how to bring humor and laughter into classroom</a:t>
                      </a:r>
                      <a:endParaRPr lang="en-US" dirty="0"/>
                    </a:p>
                  </a:txBody>
                  <a:tcPr/>
                </a:tc>
              </a:tr>
              <a:tr h="9648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Explain</a:t>
                      </a:r>
                      <a:r>
                        <a:rPr lang="en-US" baseline="0" dirty="0" smtClean="0"/>
                        <a:t> at least one way their families influence them to stay healthy and strong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explain how stereotypes,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biases can influence behavior, and harm others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explain</a:t>
                      </a:r>
                      <a:r>
                        <a:rPr lang="en-US" baseline="0" dirty="0" smtClean="0"/>
                        <a:t> how the strategies can help everyone included and why hurtful humor </a:t>
                      </a:r>
                      <a:r>
                        <a:rPr lang="en-US" b="1" baseline="0" dirty="0" smtClean="0"/>
                        <a:t>isn’t allowed</a:t>
                      </a:r>
                      <a:r>
                        <a:rPr lang="en-US" baseline="0" dirty="0" smtClean="0"/>
                        <a:t>!</a:t>
                      </a:r>
                      <a:endParaRPr lang="en-US" dirty="0"/>
                    </a:p>
                  </a:txBody>
                  <a:tcPr/>
                </a:tc>
              </a:tr>
              <a:tr h="6753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Subjective norms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Attitudes toward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9698"/>
                <a:gridCol w="5893864"/>
                <a:gridCol w="2879433"/>
              </a:tblGrid>
              <a:tr h="59312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9154" name="Picture 2" descr="https://encrypted-tbn0.gstatic.com/images?q=tbn:ANd9GcSM5-QwMoKZnBA9QtsoLrne8FohcjJIXflTAn5tX52FDqtPQZ21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207" y="964864"/>
            <a:ext cx="2619375" cy="2086946"/>
          </a:xfrm>
          <a:prstGeom prst="rect">
            <a:avLst/>
          </a:prstGeom>
          <a:noFill/>
        </p:spPr>
      </p:pic>
      <p:pic>
        <p:nvPicPr>
          <p:cNvPr id="49156" name="Picture 4" descr="https://encrypted-tbn1.gstatic.com/images?q=tbn:ANd9GcS9pIKo_dwZshHhmvXQpnOgFhv9Bv7lYhIBvepyj7tRjSmu6TSe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710" y="3531672"/>
            <a:ext cx="2619375" cy="2309058"/>
          </a:xfrm>
          <a:prstGeom prst="rect">
            <a:avLst/>
          </a:prstGeom>
          <a:noFill/>
        </p:spPr>
      </p:pic>
      <p:pic>
        <p:nvPicPr>
          <p:cNvPr id="49158" name="Picture 6" descr="https://encrypted-tbn0.gstatic.com/images?q=tbn:ANd9GcQmA4EK92T311OVxwfSZCtJAsl_rjWSctEtFT0jca2UOXRJM49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4173" y="885488"/>
            <a:ext cx="3101047" cy="2074882"/>
          </a:xfrm>
          <a:prstGeom prst="rect">
            <a:avLst/>
          </a:prstGeom>
          <a:noFill/>
        </p:spPr>
      </p:pic>
      <p:pic>
        <p:nvPicPr>
          <p:cNvPr id="49160" name="Picture 8" descr="http://glamdollteaston.files.wordpress.com/2013/07/stereotyping.jpg"/>
          <p:cNvPicPr>
            <a:picLocks noChangeAspect="1" noChangeArrowheads="1"/>
          </p:cNvPicPr>
          <p:nvPr/>
        </p:nvPicPr>
        <p:blipFill>
          <a:blip r:embed="rId5" cstate="print"/>
          <a:srcRect b="66158"/>
          <a:stretch>
            <a:fillRect/>
          </a:stretch>
        </p:blipFill>
        <p:spPr bwMode="auto">
          <a:xfrm>
            <a:off x="3394590" y="3348990"/>
            <a:ext cx="5177910" cy="2720340"/>
          </a:xfrm>
          <a:prstGeom prst="rect">
            <a:avLst/>
          </a:prstGeom>
          <a:noFill/>
        </p:spPr>
      </p:pic>
      <p:pic>
        <p:nvPicPr>
          <p:cNvPr id="49162" name="Picture 10" descr="https://encrypted-tbn1.gstatic.com/images?q=tbn:ANd9GcTNg-R4iF7UbIqwbv-Gqhd5GHf6vZ-vS3YTmuzNoINk35sJu59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56725" y="880110"/>
            <a:ext cx="2143125" cy="2143125"/>
          </a:xfrm>
          <a:prstGeom prst="rect">
            <a:avLst/>
          </a:prstGeom>
          <a:noFill/>
        </p:spPr>
      </p:pic>
      <p:pic>
        <p:nvPicPr>
          <p:cNvPr id="49168" name="Picture 16" descr="https://encrypted-tbn2.gstatic.com/images?q=tbn:ANd9GcTpzTu092LPHxdAfrcj5PahKB5-JPBBkI1wFUZte2-jtc6AnD0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85275" y="3382962"/>
            <a:ext cx="2496185" cy="25492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sz="3200" dirty="0" smtClean="0"/>
              <a:t>NHES 3| Access Information, Products, and Services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demonstrate the ability to access valid information and products and services to enhance health.</a:t>
            </a:r>
          </a:p>
          <a:p>
            <a:r>
              <a:rPr lang="en-US" dirty="0" smtClean="0"/>
              <a:t> ASSESSMENT 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Access health information – locate specific sources of health info, products, or services relevant to enhancing health in a given situation.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Evaluate information source – explain the degree to which identified sources are valid, reliable, and appropriate as a result of evaluating each resource.</a:t>
            </a:r>
            <a:endParaRPr lang="en-US" dirty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71323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632886"/>
                <a:gridCol w="3410465"/>
                <a:gridCol w="3715266"/>
              </a:tblGrid>
              <a:tr h="3416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057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My Web of Caring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To Tell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or Not To Tell- That Is The Question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Cover Stories: Health in the News</a:t>
                      </a:r>
                      <a:endParaRPr lang="en-US" b="1" dirty="0"/>
                    </a:p>
                  </a:txBody>
                  <a:tcPr/>
                </a:tc>
              </a:tr>
              <a:tr h="2720133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 asks</a:t>
                      </a:r>
                      <a:r>
                        <a:rPr lang="en-US" baseline="0" dirty="0" smtClean="0"/>
                        <a:t> children to brainstorm different adults that they could seek help from, if there was a situation that caused them to feel nervous, worried, or upset.</a:t>
                      </a:r>
                    </a:p>
                    <a:p>
                      <a:pPr algn="ctr"/>
                      <a:r>
                        <a:rPr lang="en-US" baseline="0" dirty="0" smtClean="0"/>
                        <a:t>Discuss why these people would/not be adults to seed help from. Write the names down</a:t>
                      </a:r>
                    </a:p>
                    <a:p>
                      <a:pPr algn="ctr"/>
                      <a:r>
                        <a:rPr lang="en-US" baseline="0" dirty="0" smtClean="0"/>
                        <a:t>(mother/ baby sister/ big brother/ neighbor)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Teacher explain that internet users are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required to share personal info, share a password, and interact with others.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Tell them which info is okay to share, keep private, or tell!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“safe surfing” like on </a:t>
                      </a:r>
                      <a:r>
                        <a:rPr lang="en-US" baseline="0" dirty="0" err="1" smtClean="0">
                          <a:solidFill>
                            <a:srgbClr val="0070C0"/>
                          </a:solidFill>
                        </a:rPr>
                        <a:t>youtube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Teachers and students can start a class collection of magazine covers that deal with mental and emotional health issues such as depression, eating disorders, ADHD .</a:t>
                      </a:r>
                    </a:p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display the covers on the board under “Mental and Emotional Health in the News”</a:t>
                      </a:r>
                      <a:endParaRPr lang="en-US" dirty="0"/>
                    </a:p>
                  </a:txBody>
                  <a:tcPr/>
                </a:tc>
              </a:tr>
              <a:tr h="6919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create a word web to identify those who they could seek help from, write their names in the center of the web.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Create a list of safe surfing rules for the class, have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them share it with their classmates and posted on the wall.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reports and presentations that students made.</a:t>
                      </a:r>
                      <a:endParaRPr lang="en-US" dirty="0"/>
                    </a:p>
                  </a:txBody>
                  <a:tcPr/>
                </a:tc>
              </a:tr>
              <a:tr h="8130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should be able to explain why each of these adults is an appropriate person from</a:t>
                      </a:r>
                      <a:r>
                        <a:rPr lang="en-US" baseline="0" dirty="0" smtClean="0"/>
                        <a:t> whom to seek help.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should explain where they obtained their info, why it is valid, and how they can stay safe while surfing the web.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provide accurate information and draw conclusions about connections between behaviors and health and provide valid</a:t>
                      </a:r>
                      <a:r>
                        <a:rPr lang="en-US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sources.</a:t>
                      </a:r>
                      <a:endParaRPr lang="en-US" dirty="0"/>
                    </a:p>
                  </a:txBody>
                  <a:tcPr/>
                </a:tc>
              </a:tr>
              <a:tr h="5016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Perceived behavioral</a:t>
                      </a:r>
                      <a:r>
                        <a:rPr lang="en-US" b="1" baseline="0" dirty="0" smtClean="0"/>
                        <a:t> control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Perceived behavioral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control</a:t>
                      </a:r>
                      <a:endParaRPr lang="en-U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Perceived behavioral</a:t>
                      </a:r>
                      <a:r>
                        <a:rPr lang="en-US" b="1" baseline="0" dirty="0" smtClean="0"/>
                        <a:t> control</a:t>
                      </a:r>
                      <a:endParaRPr lang="en-US" b="1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9698"/>
                <a:gridCol w="5893864"/>
                <a:gridCol w="2879433"/>
              </a:tblGrid>
              <a:tr h="59312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u="sng" dirty="0" smtClean="0">
                          <a:solidFill>
                            <a:srgbClr val="002060"/>
                          </a:solidFill>
                        </a:rPr>
                        <a:t>Safe Surfing Rules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dirty="0" smtClean="0">
                          <a:solidFill>
                            <a:srgbClr val="002060"/>
                          </a:solidFill>
                        </a:rPr>
                        <a:t>Talk to your parents</a:t>
                      </a:r>
                      <a:r>
                        <a:rPr lang="en-US" sz="2400" b="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4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first about sites you are visiting. 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Look at the sites "Privacy"  link to see how it will use the information you give it. 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Keep your password,  last name,  phone number,  and address to yourself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Stay away from chatting with people on the Web if you</a:t>
                      </a:r>
                      <a:r>
                        <a:rPr lang="en-US" sz="2400" b="0" i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d</a:t>
                      </a:r>
                      <a:r>
                        <a:rPr lang="en-US" sz="24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 not know them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Tell your parents,  caregiver,  or teacher if a site makes you feel uncomfortable in any way</a:t>
                      </a:r>
                      <a:endParaRPr lang="en-US" sz="24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0178" name="Picture 2" descr="https://encrypted-tbn3.gstatic.com/images?q=tbn:ANd9GcSQTXpAWtNM_Z5n-HRHtL2b7BjeFxPmnsx__gfV6dMiMM7WXmh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935" y="1067117"/>
            <a:ext cx="1866900" cy="2447926"/>
          </a:xfrm>
          <a:prstGeom prst="rect">
            <a:avLst/>
          </a:prstGeom>
          <a:noFill/>
        </p:spPr>
      </p:pic>
      <p:pic>
        <p:nvPicPr>
          <p:cNvPr id="50180" name="Picture 4" descr="https://encrypted-tbn3.gstatic.com/images?q=tbn:ANd9GcRK8aPdeDusP7sCxZ8-XWF2D4Ed7pwAEHoVUCdkm04a-EqGLSPc"/>
          <p:cNvPicPr>
            <a:picLocks noChangeAspect="1" noChangeArrowheads="1"/>
          </p:cNvPicPr>
          <p:nvPr/>
        </p:nvPicPr>
        <p:blipFill>
          <a:blip r:embed="rId3" cstate="print"/>
          <a:srcRect t="38864" r="25741"/>
          <a:stretch>
            <a:fillRect/>
          </a:stretch>
        </p:blipFill>
        <p:spPr bwMode="auto">
          <a:xfrm>
            <a:off x="829945" y="4217670"/>
            <a:ext cx="1883731" cy="1516380"/>
          </a:xfrm>
          <a:prstGeom prst="rect">
            <a:avLst/>
          </a:prstGeom>
          <a:noFill/>
        </p:spPr>
      </p:pic>
      <p:pic>
        <p:nvPicPr>
          <p:cNvPr id="50182" name="Picture 6" descr="https://encrypted-tbn0.gstatic.com/images?q=tbn:ANd9GcReCeb3-_cr85qy5RmFgrHthDMw64kQIqdbiuyy5dtlZm1i6ZnE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39555" y="861377"/>
            <a:ext cx="2638425" cy="1733551"/>
          </a:xfrm>
          <a:prstGeom prst="rect">
            <a:avLst/>
          </a:prstGeom>
          <a:noFill/>
        </p:spPr>
      </p:pic>
      <p:pic>
        <p:nvPicPr>
          <p:cNvPr id="50184" name="Picture 8" descr="https://encrypted-tbn3.gstatic.com/images?q=tbn:ANd9GcRZD6BYoDmqI-X5nQLbAZyJLouRItv-2iBo0PGzPk1WWbjgEAo5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65285" y="3024822"/>
            <a:ext cx="2476500" cy="27130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sz="3200" dirty="0" smtClean="0"/>
              <a:t>NHES 4| Interpersonal Communication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demonstrate the ability to use interpersonal communication skills to enhance health and avoid or reduce heath risks.</a:t>
            </a:r>
          </a:p>
          <a:p>
            <a:r>
              <a:rPr lang="en-US" dirty="0" smtClean="0"/>
              <a:t>ASSESSMENT CRITERIA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 appropriate verbal nonverbal communication strategies in an effective manner to enhance health or avoid/reduce health risks.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  Use appropriate skills(negotiation skills,  refusal skills)  and behaviors(eye contact,  body language,  attentive listening) .</a:t>
            </a:r>
          </a:p>
          <a:p>
            <a:endParaRPr lang="en-US" dirty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686943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632886"/>
                <a:gridCol w="3410465"/>
                <a:gridCol w="3715266"/>
              </a:tblGrid>
              <a:tr h="3416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0579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Tattling or</a:t>
                      </a:r>
                      <a:r>
                        <a:rPr lang="en-US" b="1" baseline="0" dirty="0" smtClean="0"/>
                        <a:t> Helping?</a:t>
                      </a:r>
                    </a:p>
                    <a:p>
                      <a:pPr algn="ctr"/>
                      <a:r>
                        <a:rPr lang="en-US" b="1" baseline="0" dirty="0" smtClean="0"/>
                        <a:t>Communicating So Adults Will Listen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Pressure Lines:  Making Healthy comeback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Triple Your</a:t>
                      </a:r>
                      <a:r>
                        <a:rPr lang="en-US" sz="18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Resistance: The Power of Repeating Refusals</a:t>
                      </a:r>
                      <a:endParaRPr lang="en-US" b="1" dirty="0"/>
                    </a:p>
                  </a:txBody>
                  <a:tcPr/>
                </a:tc>
              </a:tr>
              <a:tr h="2503170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Teachers can help children</a:t>
                      </a:r>
                      <a:r>
                        <a:rPr lang="en-US" baseline="0" dirty="0" smtClean="0"/>
                        <a:t> make a 2-column chart labeled “tattling” and “helping” </a:t>
                      </a:r>
                    </a:p>
                    <a:p>
                      <a:pPr algn="ctr"/>
                      <a:r>
                        <a:rPr lang="en-US" baseline="0" dirty="0" smtClean="0"/>
                        <a:t>Define them in kid terms :</a:t>
                      </a:r>
                    </a:p>
                    <a:p>
                      <a:pPr algn="ctr"/>
                      <a:r>
                        <a:rPr lang="en-US" baseline="0" dirty="0" smtClean="0"/>
                        <a:t>Tattling is telling to get someone in trouble</a:t>
                      </a:r>
                    </a:p>
                    <a:p>
                      <a:pPr algn="ctr"/>
                      <a:r>
                        <a:rPr lang="en-US" baseline="0" dirty="0" smtClean="0"/>
                        <a:t>Helping is telling to help someone in danger or upset or might get hurt. Then give examples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Teacher prepare pressure lines printed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on slips, or index cards to exchange with other students.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e.g. H</a:t>
                      </a:r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urry Sara is holding the back door open so we don't have to pay for the movie.</a:t>
                      </a:r>
                      <a:r>
                        <a:rPr lang="en-US" sz="1800" b="0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We all smoke,  and we never get caught!</a:t>
                      </a:r>
                    </a:p>
                    <a:p>
                      <a:pPr algn="ctr"/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Students work together and offer responses.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must know that they sometimes</a:t>
                      </a:r>
                      <a:r>
                        <a:rPr lang="en-US" baseline="0" dirty="0" smtClean="0"/>
                        <a:t> need to repeat their refusal at least 3 times before people take them seriously and stop pressuring them. Work in groups to practice this method of resistance, communicate with( words, tone, facial expression, body language)</a:t>
                      </a:r>
                      <a:endParaRPr lang="en-US" dirty="0"/>
                    </a:p>
                  </a:txBody>
                  <a:tcPr/>
                </a:tc>
              </a:tr>
              <a:tr h="9258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Work in pairs</a:t>
                      </a:r>
                      <a:r>
                        <a:rPr lang="en-US" baseline="0" dirty="0" smtClean="0"/>
                        <a:t> to dramatize a situation in which they tattle or ask for help and demonstrate it.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students should demonstrate their responses to the pressure lines for other class members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repetition skills students demonstrate for their classmates</a:t>
                      </a:r>
                      <a:endParaRPr lang="en-US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 should explain the difference</a:t>
                      </a:r>
                      <a:r>
                        <a:rPr lang="en-US" baseline="0" dirty="0" smtClean="0"/>
                        <a:t> between the two kinds, and give at least one tip rather than tattling.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should identify and demonstrate at least one of the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resistance strategies, and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how to use them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students should demonstrate</a:t>
                      </a:r>
                      <a:r>
                        <a:rPr lang="en-US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 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refusals,  either by repeating the same refusal or by using different types of refusals,  in a health enhancing way</a:t>
                      </a:r>
                      <a:endParaRPr lang="en-US" dirty="0"/>
                    </a:p>
                  </a:txBody>
                  <a:tcPr/>
                </a:tc>
              </a:tr>
              <a:tr h="5016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Perceived behavioral control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Perceived behavioral control</a:t>
                      </a:r>
                    </a:p>
                    <a:p>
                      <a:pPr algn="ctr"/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88622"/>
                <a:gridCol w="4594860"/>
                <a:gridCol w="3519513"/>
              </a:tblGrid>
              <a:tr h="5931243">
                <a:tc>
                  <a:txBody>
                    <a:bodyPr/>
                    <a:lstStyle/>
                    <a:p>
                      <a:r>
                        <a:rPr lang="en-US" dirty="0" smtClean="0"/>
                        <a:t>Tips for asking help rather</a:t>
                      </a:r>
                      <a:r>
                        <a:rPr lang="en-US" baseline="0" dirty="0" smtClean="0"/>
                        <a:t> than tattling: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Say “I need your help”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Tell what the person has done, in one sentence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Explain what you have done to solve the problem yourself, in one sentence.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Repeat” I need your help”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baseline="0" dirty="0" smtClean="0"/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"Mrs.  Sally,  I need your help, Lola and Lynn climbed up in the big tree on the playground when Kelvin was chasing them,  and they don't know how to get down,</a:t>
                      </a:r>
                      <a:r>
                        <a:rPr lang="en-US" sz="1800" b="0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l told them to hold on tight while I came to get you,  and we need your help!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457200" indent="-457200" algn="l">
                        <a:buFont typeface="+mj-lt"/>
                        <a:buNone/>
                      </a:pPr>
                      <a:r>
                        <a:rPr lang="en-US" sz="3200" b="1" u="sng" dirty="0" smtClean="0">
                          <a:solidFill>
                            <a:srgbClr val="C00000"/>
                          </a:solidFill>
                        </a:rPr>
                        <a:t>Resistance strategies: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Repeat refusal 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Use humor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Suggest an alternative</a:t>
                      </a:r>
                      <a:endParaRPr lang="en-US" sz="3200" b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4274" name="Picture 2" descr="https://encrypted-tbn0.gstatic.com/images?q=tbn:ANd9GcTVWlig2kM-54IkJSNq3YJHMfSESrB0KI9ipRSdiLcJrN60jfDn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6635" y="1112520"/>
            <a:ext cx="2867025" cy="1590675"/>
          </a:xfrm>
          <a:prstGeom prst="rect">
            <a:avLst/>
          </a:prstGeom>
          <a:noFill/>
        </p:spPr>
      </p:pic>
      <p:pic>
        <p:nvPicPr>
          <p:cNvPr id="54276" name="Picture 4" descr="https://encrypted-tbn2.gstatic.com/images?q=tbn:ANd9GcQNipU2HfedUGGKEhVi6Mav09KYfCqChc2fb4uj7UPT4mAfrP1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229" y="3173412"/>
            <a:ext cx="2609226" cy="24844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060" y="480378"/>
            <a:ext cx="10058400" cy="1188720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470" y="1882141"/>
            <a:ext cx="9906000" cy="426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Because schools have to be generously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safe place </a:t>
            </a:r>
            <a:r>
              <a:rPr lang="en-US" sz="2800" dirty="0" smtClean="0"/>
              <a:t>for our kids..</a:t>
            </a:r>
          </a:p>
          <a:p>
            <a:pPr algn="ctr">
              <a:buNone/>
            </a:pPr>
            <a:r>
              <a:rPr lang="en-US" sz="2800" dirty="0" smtClean="0"/>
              <a:t>Physically,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socially</a:t>
            </a:r>
            <a:r>
              <a:rPr lang="en-US" sz="2800" dirty="0" smtClean="0"/>
              <a:t>,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mentally</a:t>
            </a:r>
            <a:r>
              <a:rPr lang="en-US" sz="2800" dirty="0" smtClean="0"/>
              <a:t> and emotionally safe..</a:t>
            </a:r>
          </a:p>
          <a:p>
            <a:pPr algn="ctr">
              <a:buNone/>
            </a:pPr>
            <a:r>
              <a:rPr lang="en-US" sz="2800" dirty="0" smtClean="0"/>
              <a:t>This lect. Will help us build on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strengths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qualities</a:t>
            </a:r>
            <a:r>
              <a:rPr lang="en-US" sz="2800" dirty="0" smtClean="0"/>
              <a:t>..</a:t>
            </a:r>
          </a:p>
          <a:p>
            <a:pPr algn="ctr">
              <a:buNone/>
            </a:pPr>
            <a:r>
              <a:rPr lang="en-US" sz="2800" dirty="0" smtClean="0"/>
              <a:t>For them to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bounce back </a:t>
            </a:r>
            <a:r>
              <a:rPr lang="en-US" sz="2800" dirty="0" smtClean="0"/>
              <a:t>despite difficulties they face..</a:t>
            </a:r>
          </a:p>
          <a:p>
            <a:pPr algn="ctr">
              <a:buNone/>
            </a:pPr>
            <a:r>
              <a:rPr lang="en-US" sz="2800" dirty="0" smtClean="0"/>
              <a:t>To learn.. to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love</a:t>
            </a:r>
            <a:r>
              <a:rPr lang="en-US" sz="2800" dirty="0" smtClean="0"/>
              <a:t>,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play</a:t>
            </a:r>
            <a:r>
              <a:rPr lang="en-US" sz="2800" dirty="0" smtClean="0"/>
              <a:t>,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work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expect</a:t>
            </a:r>
            <a:r>
              <a:rPr lang="en-US" sz="2800" dirty="0" smtClean="0"/>
              <a:t> well!!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sz="3200" dirty="0" smtClean="0"/>
              <a:t>NHES 5| Decision Making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 Students will demonstrate the ability to use decision-making </a:t>
            </a:r>
            <a:r>
              <a:rPr lang="en-US" dirty="0" err="1" smtClean="0"/>
              <a:t>skils</a:t>
            </a:r>
            <a:r>
              <a:rPr lang="en-US" dirty="0" smtClean="0"/>
              <a:t> to enhance health. </a:t>
            </a:r>
          </a:p>
          <a:p>
            <a:r>
              <a:rPr lang="en-US" dirty="0" smtClean="0"/>
              <a:t> ASSESSMENT CRITERIA </a:t>
            </a:r>
          </a:p>
          <a:p>
            <a:r>
              <a:rPr lang="en-US" dirty="0" smtClean="0"/>
              <a:t>Reach a health-enhancing decision using a process consisting of the following 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Identify a health-risk situation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Examine alternatives.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  Evaluate positive and negative consequences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Decide on a health-enhancing course of action</a:t>
            </a:r>
            <a:endParaRPr lang="en-US" dirty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693948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509006"/>
                <a:gridCol w="3530278"/>
                <a:gridCol w="3719333"/>
              </a:tblGrid>
              <a:tr h="40267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952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Children's Literature for Decision Making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Decision Trees:</a:t>
                      </a:r>
                      <a:r>
                        <a:rPr lang="en-US" sz="1800" b="1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Graphic organizer for Decision Making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Balloon Up</a:t>
                      </a:r>
                      <a:r>
                        <a:rPr lang="en-US" b="1" baseline="0" dirty="0" smtClean="0"/>
                        <a:t> for Decision Making</a:t>
                      </a:r>
                      <a:endParaRPr lang="en-US" b="1" dirty="0"/>
                    </a:p>
                  </a:txBody>
                  <a:tcPr/>
                </a:tc>
              </a:tr>
              <a:tr h="2206038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Many children's books focus on making a decision .Teachers and students can read these books and then talk about how people make good decisions. They need to understand how to make good decisions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Elementary students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tend to see their decisions as black and white- only 2 choices available.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The graphic tree help them to know that there is more than just two options, and teach them to expand their thinking as well!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Blow up balloons before class begins. Problem:</a:t>
                      </a:r>
                      <a:r>
                        <a:rPr lang="en-US" baseline="0" dirty="0" smtClean="0"/>
                        <a:t> (keep the balloon in the air for 30 seconds without moving from chairs) </a:t>
                      </a:r>
                    </a:p>
                    <a:p>
                      <a:pPr algn="ctr"/>
                      <a:r>
                        <a:rPr lang="en-US" dirty="0" smtClean="0"/>
                        <a:t>Decision:</a:t>
                      </a:r>
                      <a:r>
                        <a:rPr lang="en-US" baseline="0" dirty="0" smtClean="0"/>
                        <a:t> ( how they can arrange their chairs to play the game)</a:t>
                      </a:r>
                    </a:p>
                    <a:p>
                      <a:pPr algn="ctr"/>
                      <a:r>
                        <a:rPr lang="en-US" baseline="0" dirty="0" smtClean="0"/>
                        <a:t>Each day passes a balloon should be added!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0192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students can make pages for a class book about a good decision they made.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work individually or in pairs, to create a decision tree to share with the class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Have the students write a one- page story about real life situation.</a:t>
                      </a:r>
                      <a:endParaRPr lang="en-US" dirty="0"/>
                    </a:p>
                  </a:txBody>
                  <a:tcPr/>
                </a:tc>
              </a:tr>
              <a:tr h="1308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students should identify health-enhancing decisions and write one or more sentences about how their decisions can help them stay sarong and healthy. 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should identify the problem or decision and at least 3 alternatives, name the + and the - 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 must</a:t>
                      </a:r>
                      <a:r>
                        <a:rPr lang="en-US" baseline="0" dirty="0" smtClean="0"/>
                        <a:t> state the problem in their story and discuss each step of decision making.</a:t>
                      </a:r>
                      <a:endParaRPr lang="en-US" dirty="0"/>
                    </a:p>
                  </a:txBody>
                  <a:tcPr/>
                </a:tc>
              </a:tr>
              <a:tr h="7046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Attitudes toward behavior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b="1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88622"/>
                <a:gridCol w="4594860"/>
                <a:gridCol w="3519513"/>
              </a:tblGrid>
              <a:tr h="593124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</a:rPr>
                        <a:t>(Mia Hamm: Winners never quit) A Story!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2"/>
                          </a:solidFill>
                          <a:hlinkClick r:id="rId2"/>
                        </a:rPr>
                        <a:t>http://www.youtube.com/watch?v=1P22516wofI</a:t>
                      </a:r>
                      <a:endParaRPr lang="en-US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457200" indent="-457200" algn="l">
                        <a:buFont typeface="+mj-lt"/>
                        <a:buNone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374" name="AutoShape 6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6" name="AutoShape 8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unnamed.jpg"/>
          <p:cNvPicPr>
            <a:picLocks noChangeAspect="1"/>
          </p:cNvPicPr>
          <p:nvPr/>
        </p:nvPicPr>
        <p:blipFill>
          <a:blip r:embed="rId3" cstate="print">
            <a:lum bright="30000"/>
          </a:blip>
          <a:srcRect l="26392" t="9135" r="20878"/>
          <a:stretch>
            <a:fillRect/>
          </a:stretch>
        </p:blipFill>
        <p:spPr>
          <a:xfrm rot="5400000">
            <a:off x="3748147" y="1389810"/>
            <a:ext cx="4725366" cy="4144942"/>
          </a:xfrm>
          <a:prstGeom prst="rect">
            <a:avLst/>
          </a:prstGeom>
        </p:spPr>
      </p:pic>
      <p:pic>
        <p:nvPicPr>
          <p:cNvPr id="58378" name="Picture 10" descr="https://encrypted-tbn1.gstatic.com/images?q=tbn:ANd9GcTAqKjVmBjns7Me5YM7aqgahTP6oXiTtLbUghXz86BWpDj4VI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21783" y="1048473"/>
            <a:ext cx="2609850" cy="1752600"/>
          </a:xfrm>
          <a:prstGeom prst="rect">
            <a:avLst/>
          </a:prstGeom>
          <a:noFill/>
        </p:spPr>
      </p:pic>
      <p:pic>
        <p:nvPicPr>
          <p:cNvPr id="58382" name="Picture 14" descr="https://encrypted-tbn0.gstatic.com/images?q=tbn:ANd9GcS2IohCti8JUdzFdGiAQ3JmTpBGWHK0XzLguDQ4rxiuR-JlVxa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30127" y="3358105"/>
            <a:ext cx="2143125" cy="2143125"/>
          </a:xfrm>
          <a:prstGeom prst="rect">
            <a:avLst/>
          </a:prstGeom>
          <a:noFill/>
        </p:spPr>
      </p:pic>
      <p:pic>
        <p:nvPicPr>
          <p:cNvPr id="9218" name="Picture 2" descr="http://www.smartcouponing.com/wp-content/uploads/2011/04/mia-hamm-300x2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661" y="2750683"/>
            <a:ext cx="3042928" cy="274877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sz="3200" dirty="0" smtClean="0"/>
              <a:t>NHES 6| Goal Setting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Students will demonstrate the ability to use goal-setting skills to enhance health.</a:t>
            </a:r>
          </a:p>
          <a:p>
            <a:r>
              <a:rPr lang="en-US" dirty="0" smtClean="0"/>
              <a:t>ASSESSMENT 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Goal Statement – give goal statement that identifies health benefits; goal is achievable and will result in enhanced health.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Goal setting plan- show plan that is complete, logical and sequential, and includes a process to assess progress.</a:t>
            </a:r>
            <a:endParaRPr lang="en-US" dirty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-106680"/>
          <a:ext cx="12192001" cy="72237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509006"/>
                <a:gridCol w="3530278"/>
                <a:gridCol w="3719333"/>
              </a:tblGrid>
              <a:tr h="35716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25035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Setting Behavioral and Academic Goals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Webbing It: Supports for and Barriers to Reaching Goals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Health Behavior Projects: Trying Out Theory-to-Practice</a:t>
                      </a:r>
                      <a:r>
                        <a:rPr lang="en-US" b="1" baseline="0" dirty="0" smtClean="0"/>
                        <a:t> Approach</a:t>
                      </a:r>
                      <a:endParaRPr lang="en-US" b="1" dirty="0"/>
                    </a:p>
                  </a:txBody>
                  <a:tcPr/>
                </a:tc>
              </a:tr>
              <a:tr h="2232269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 build</a:t>
                      </a:r>
                      <a:r>
                        <a:rPr lang="en-US" baseline="0" dirty="0" smtClean="0"/>
                        <a:t> self esteem in kids, teachers need to set an academic goals record in order to help students achieve things by themselves.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</a:t>
                      </a:r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identify several goals important to them,  in short/long term .then make a web of supports and barriers to reaching their goals,  Around each support or barrier,  they</a:t>
                      </a:r>
                      <a:r>
                        <a:rPr lang="en-US" sz="1800" b="0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write how</a:t>
                      </a:r>
                      <a:r>
                        <a:rPr lang="en-US" sz="1800" b="0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to</a:t>
                      </a:r>
                      <a:r>
                        <a:rPr lang="en-US" sz="1800" b="0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overcome the supports and barriers.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learn to: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Identify unhealthy behaviors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Establish a goal to change an unhealthy behavior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Develop a plan and implement strategies</a:t>
                      </a:r>
                      <a:r>
                        <a:rPr lang="en-US" baseline="0" dirty="0" smtClean="0"/>
                        <a:t> for achieving a healthy goal.</a:t>
                      </a:r>
                      <a:endParaRPr lang="en-US" baseline="0" dirty="0"/>
                    </a:p>
                  </a:txBody>
                  <a:tcPr/>
                </a:tc>
              </a:tr>
              <a:tr h="11607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 can select a book and explain what various characters did to reach their goal.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web of supports and barriers they created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select a health behavior they want to change, identify</a:t>
                      </a:r>
                      <a:r>
                        <a:rPr lang="en-US" baseline="0" dirty="0" smtClean="0"/>
                        <a:t> “stage” they’re in, develop a plan, record the progress and discussion</a:t>
                      </a:r>
                      <a:endParaRPr lang="en-US" dirty="0"/>
                    </a:p>
                  </a:txBody>
                  <a:tcPr/>
                </a:tc>
              </a:tr>
              <a:tr h="19643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 should</a:t>
                      </a:r>
                      <a:r>
                        <a:rPr lang="en-US" baseline="0" dirty="0" smtClean="0"/>
                        <a:t> define:</a:t>
                      </a:r>
                    </a:p>
                    <a:p>
                      <a:pPr marL="342900" indent="-342900" algn="ctr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Setting an achievable goal</a:t>
                      </a:r>
                    </a:p>
                    <a:p>
                      <a:pPr marL="342900" indent="-342900" algn="ctr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Making a plan</a:t>
                      </a:r>
                    </a:p>
                    <a:p>
                      <a:pPr marL="342900" indent="-342900" algn="ctr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Building on support</a:t>
                      </a:r>
                    </a:p>
                    <a:p>
                      <a:pPr marL="342900" indent="-342900" algn="ctr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Monitor progress</a:t>
                      </a:r>
                    </a:p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en-US" baseline="0" dirty="0" smtClean="0"/>
                        <a:t>And tell alternative steps characters could have taken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make a plan for overcoming each support and barrier, keep track of their experience for a specified time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should be able to explain each step involved in</a:t>
                      </a:r>
                      <a:r>
                        <a:rPr lang="en-US" baseline="0" dirty="0" smtClean="0"/>
                        <a:t> working toward their goal</a:t>
                      </a:r>
                      <a:endParaRPr lang="en-US" dirty="0"/>
                    </a:p>
                  </a:txBody>
                  <a:tcPr/>
                </a:tc>
              </a:tr>
              <a:tr h="6250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Intention</a:t>
                      </a:r>
                      <a:r>
                        <a:rPr lang="en-US" sz="1400" b="1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to act in healthy ways</a:t>
                      </a:r>
                      <a:endParaRPr lang="en-US" sz="1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Intention</a:t>
                      </a:r>
                      <a:r>
                        <a:rPr lang="en-US" sz="14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act in healthy ways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1440"/>
          <a:ext cx="12192000" cy="6781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52432"/>
                <a:gridCol w="7739568"/>
              </a:tblGrid>
              <a:tr h="6537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2"/>
                          </a:solidFill>
                        </a:rPr>
                        <a:t>For this approach we can use “stages of change theory” or (TTM) the transtheoretical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model</a:t>
                      </a: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20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Relapse may occur in 4-5 stage.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If relapse occurred, students </a:t>
                      </a:r>
                      <a:r>
                        <a:rPr lang="en-US" sz="2100" baseline="0" dirty="0" smtClean="0">
                          <a:solidFill>
                            <a:srgbClr val="003192"/>
                          </a:solidFill>
                        </a:rPr>
                        <a:t>shouldn’t</a:t>
                      </a:r>
                      <a:r>
                        <a:rPr lang="en-US" sz="2000" baseline="0" dirty="0" smtClean="0">
                          <a:solidFill>
                            <a:schemeClr val="tx2"/>
                          </a:solidFill>
                        </a:rPr>
                        <a:t> view it as a failure and should look at it  as a </a:t>
                      </a:r>
                      <a:r>
                        <a:rPr lang="en-US" sz="2000" b="1" baseline="0" dirty="0" smtClean="0">
                          <a:solidFill>
                            <a:schemeClr val="tx2"/>
                          </a:solidFill>
                        </a:rPr>
                        <a:t>setback that can be overcome</a:t>
                      </a:r>
                    </a:p>
                    <a:p>
                      <a:pPr algn="ctr"/>
                      <a:endParaRPr lang="en-US" sz="2000" dirty="0" smtClean="0"/>
                    </a:p>
                    <a:p>
                      <a:pPr marL="342900" indent="-342900">
                        <a:buFont typeface="+mj-lt"/>
                        <a:buNone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374" name="AutoShape 6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6" name="AutoShape 8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3492" name="Picture 4" descr="http://ecx.images-amazon.com/images/I/91Mm%2BbncFdL._SL150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582" y="1238265"/>
            <a:ext cx="3843649" cy="4195881"/>
          </a:xfrm>
          <a:prstGeom prst="rect">
            <a:avLst/>
          </a:prstGeom>
          <a:noFill/>
        </p:spPr>
      </p:pic>
      <p:pic>
        <p:nvPicPr>
          <p:cNvPr id="5122" name="Picture 2" descr="http://www.its-possible.ca/wp-content/uploads/2012/12/stages-of-chan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4960" y="838973"/>
            <a:ext cx="5425440" cy="45671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sz="3200" dirty="0" smtClean="0"/>
              <a:t>NHES 7| Self-Management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Students will demonstrate the ability to practice health-enhancing behaviors and avoid or reduce health risks.</a:t>
            </a:r>
          </a:p>
          <a:p>
            <a:r>
              <a:rPr lang="en-US" dirty="0" smtClean="0"/>
              <a:t>ASSESSMENT 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Application (transfer) – initiate health-enhancing behaviors; apply concepts and skills appropriate and effectively.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Self-monitoring and reflection – Monitor actions and make adjustments; able to self-assess, reflection and take responsibility for actions.</a:t>
            </a:r>
          </a:p>
          <a:p>
            <a:pPr marL="457200" indent="-457200">
              <a:buNone/>
            </a:pPr>
            <a:endParaRPr lang="en-US" dirty="0" smtClean="0"/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704255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509006"/>
                <a:gridCol w="3530278"/>
                <a:gridCol w="3719333"/>
              </a:tblGrid>
              <a:tr h="33147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952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Relaxing and Energizing Through Music, Movement, and Imagination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Children’s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Literature on Dealing With Worries 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Healthy Self-Talk:</a:t>
                      </a:r>
                      <a:r>
                        <a:rPr lang="en-US" b="1" baseline="0" dirty="0" smtClean="0"/>
                        <a:t> Reframing Doom and Gloom into Optimism</a:t>
                      </a:r>
                      <a:endParaRPr lang="en-US" b="1" dirty="0"/>
                    </a:p>
                  </a:txBody>
                  <a:tcPr/>
                </a:tc>
              </a:tr>
              <a:tr h="2206038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Teachers use these</a:t>
                      </a:r>
                      <a:r>
                        <a:rPr lang="en-US" baseline="0" dirty="0" smtClean="0"/>
                        <a:t> methods to help students feel calm “safe” in the classroom</a:t>
                      </a:r>
                    </a:p>
                    <a:p>
                      <a:pPr algn="ctr"/>
                      <a:r>
                        <a:rPr lang="en-US" baseline="0" dirty="0" smtClean="0"/>
                        <a:t>take them to a trip while closing their eyes to their favorite places to be, with the ones they love,  as a way to feel calm, or play the music, let them stretch to wake up their minds and their bodies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Children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seem to adults as “carefree” creatures, but that’s a dilemma , they worry a lot!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Teachers should help them know they are not alone!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Choose books about worries and what to do to feel better.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Let students feel able to solve their own problems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Adolescents</a:t>
                      </a:r>
                      <a:r>
                        <a:rPr lang="en-US" baseline="0" dirty="0" smtClean="0"/>
                        <a:t> are hard on themselves! At an age their bodies are growing and changing.</a:t>
                      </a:r>
                    </a:p>
                    <a:p>
                      <a:pPr algn="ctr"/>
                      <a:r>
                        <a:rPr lang="en-US" baseline="0" dirty="0" smtClean="0"/>
                        <a:t>Teacher talking to students about practicing self-talk can help them reframe what they say to themselves and others.</a:t>
                      </a:r>
                    </a:p>
                    <a:p>
                      <a:pPr algn="ctr"/>
                      <a:r>
                        <a:rPr lang="en-US" baseline="0" dirty="0" smtClean="0"/>
                        <a:t>With practice, they'll learn how to think positively!</a:t>
                      </a:r>
                      <a:endParaRPr lang="en-US" dirty="0"/>
                    </a:p>
                  </a:txBody>
                  <a:tcPr/>
                </a:tc>
              </a:tr>
              <a:tr h="847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Teachers can allow students to have a turn in leading the class through these 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share orally,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writing, or through pictures a time they were worried and how they solved it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work in groups to combine their</a:t>
                      </a:r>
                      <a:r>
                        <a:rPr lang="en-US" baseline="0" dirty="0" smtClean="0"/>
                        <a:t> doom-and-gloom statements, along with the reframed ones, share!</a:t>
                      </a:r>
                      <a:endParaRPr lang="en-US" dirty="0"/>
                    </a:p>
                  </a:txBody>
                  <a:tcPr/>
                </a:tc>
              </a:tr>
              <a:tr h="1308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students leading the activity should</a:t>
                      </a:r>
                      <a:r>
                        <a:rPr lang="en-US" baseline="0" dirty="0" smtClean="0"/>
                        <a:t> explain why they selected this 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should explain the self-management steps they took to solve their problem and how it turned out to them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should</a:t>
                      </a:r>
                      <a:r>
                        <a:rPr lang="en-US" baseline="0" dirty="0" smtClean="0"/>
                        <a:t> be able to tell how they used healthy self-talk as self-management for staying optimistic throughout the day, share.</a:t>
                      </a:r>
                      <a:endParaRPr lang="en-US" dirty="0"/>
                    </a:p>
                  </a:txBody>
                  <a:tcPr/>
                </a:tc>
              </a:tr>
              <a:tr h="7046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Intention</a:t>
                      </a:r>
                      <a:r>
                        <a:rPr lang="en-US" sz="1600" b="1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to act in healthy ways</a:t>
                      </a:r>
                      <a:endParaRPr lang="en-US" sz="16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Intention</a:t>
                      </a:r>
                      <a:r>
                        <a:rPr lang="en-US" sz="1800" b="1" i="0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to act in healthy ways</a:t>
                      </a:r>
                      <a:endParaRPr lang="en-U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88622"/>
                <a:gridCol w="4594860"/>
                <a:gridCol w="3519513"/>
              </a:tblGrid>
              <a:tr h="59312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457200" indent="-457200" algn="ctr">
                        <a:buFont typeface="+mj-lt"/>
                        <a:buNone/>
                      </a:pPr>
                      <a:r>
                        <a:rPr lang="en-US" sz="2400" b="0" dirty="0" smtClean="0">
                          <a:solidFill>
                            <a:schemeClr val="bg1"/>
                          </a:solidFill>
                        </a:rPr>
                        <a:t>Giraffes can’t dance(Story)</a:t>
                      </a:r>
                    </a:p>
                    <a:p>
                      <a:pPr marL="457200" indent="-457200" algn="ctr">
                        <a:buFont typeface="+mj-lt"/>
                        <a:buNone/>
                      </a:pPr>
                      <a:r>
                        <a:rPr lang="en-US" sz="1600" b="0" dirty="0" smtClean="0">
                          <a:solidFill>
                            <a:schemeClr val="bg1"/>
                          </a:solidFill>
                          <a:hlinkClick r:id="rId2"/>
                        </a:rPr>
                        <a:t>http://www.youtube.com/watch?v=kVzblgpqQnk</a:t>
                      </a:r>
                      <a:endParaRPr lang="en-US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Young adolescents 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have worries: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(girls) “My hips are getting huge!” </a:t>
                      </a:r>
                    </a:p>
                    <a:p>
                      <a:pPr algn="ctr"/>
                      <a:r>
                        <a:rPr lang="en-US" u="sng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Can be turned into</a:t>
                      </a:r>
                      <a:endParaRPr lang="en-US" u="sng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“ I’m beginning to look like a beautiful lady, instead of a little girl”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(boys) “I’ll never get this work done-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 I’m doomed”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Can be turned into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none" baseline="0" dirty="0" smtClean="0">
                          <a:solidFill>
                            <a:schemeClr val="tx2"/>
                          </a:solidFill>
                        </a:rPr>
                        <a:t>“ I’ll make a schedule to do one thing at a time until it’s all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none" baseline="0" dirty="0" smtClean="0">
                          <a:solidFill>
                            <a:schemeClr val="tx2"/>
                          </a:solidFill>
                        </a:rPr>
                        <a:t>done”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u="none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u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374" name="AutoShape 6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6" name="AutoShape 8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" name="AutoShape 2" descr="data:image/jpeg;base64,/9j/4AAQSkZJRgABAQAAAQABAAD/2wCEAAkGBxQSEhUUEhQVFhUVFhcVFxcVFxcVFxQUFhUXFxQXFxUYHCggGBwlHBYUITEhJSktLy8uFyAzODMsNygtLisBCgoKDg0OGxAQGywkICQtLCwvLC8sLCwsLCwsLCwsLDQtLCwsLCwsLCwsLCwsLCwsLCwsLCwsLCwsLCwsLCwsLP/AABEIAOEA4QMBEQACEQEDEQH/xAAcAAABBQEBAQAAAAAAAAAAAAAAAwQFBgcCAQj/xABJEAACAQIDAwcGDAYABgEFAAABAgMAEQQSIQUxQQYTIlFhcbEycoGRodEzNEJSU2KSk6LB0vAUFRYjgrIHQ1Rz4fHCNURjg7P/xAAbAQABBQEBAAAAAAAAAAAAAAAAAgMEBQYBB//EAEERAAEDAgIFCQYFAwQCAwEAAAEAAgMEESExBRJBUXETIjJhgZGhsdEUFVLB4fAGIzNCU3KS8TRDYoKi0jWywhb/2gAMAwEAAhEDEQA/ANxoQihC5c2BpEji1hcNgK6M0wOObs/fprIHT9VfJvcfVSeQavDj27P36aPf9Vub3H1XeQagbQb6v79NB0/VDMN7j6o5Bqa4flAkjskbxsy+UF1y621sdNalTaS0lAwSSxhoORLSL7cMUhrInEhpuQnX8c3Z7ffUX3/Vbm9x9UvkGr3+Obs9R99Hv+q3N7j6o5Bq8baBG/KO/T86U3TtW7JrT2H1XORavf45uz9+mk+/6rc3uPqu8g1H8c3Z+/TR7/qtze4+qOQaj+Obs9vvo9/1W5vcfVHINSQ2uC+QNGXAuVBGYDTUre9tR66dOmK8R8oWDVyvqutfjeyTyUd7XxSn8c3Z7ffTX/8AQVW5vcfVK5BqTxW1+bUu5VVG8m9gOs07DpmumeI42tLjkLHH/wAkl0TGi5OCTg24rpziPGya9IHo6aHW9qVJpbSEUnJSRgO3arr910Njjc3WBwSibUJFwVI6xr4GkO05VtNnNaOIPqliBhyXX8xbs9R99J9/VO5vcfVd9naj+YN2eo++j39U7m9x9UeztR/MG+r6j76779qdze4+qPZ2rz+Yt9X1H31337Vbm9x9UezsXq7RY/N/fprh07VDMN7j6rns7F7/AB7dnqPvrnv6q3N7j6o9nakp9sZFLNlsoLHuAuePVUim0xUyysaQLEgZHaeK46FoBKkMDihKgddxrUKInFCEUIRQhFCEUIXE3knuNNzfpu4HyXRmqztnDtJG6I7RuR0WUkENwvbhWDoqiOCpa+Vgc3aCL4eo2KbIxzoyGmxVU2JtHnsNPhsUTnhDZiSc2UXOa/WpHhWo0lRmlr4KyiA1JCLWyudltzhj3qFDJykTo5Mwm3InlBzcEscm+JGmS/FLXI9ZH2qkfiTQ/K1kc0WUjgx3Ud/d5JNHUasZa7YL9iT5J7WEEbHm5JZ5iZXEYuVS5ykk9d2Nu2nNPaPfWTDntjij5jS45u228B2JNLKI25EuOJtuU/jOV8a4YYiNS4L5CpOQq1r2Oh/Zqhp/w7M+uNHK7VIbrXtcEXthiFLfWNEXKNF9m5IHlqFcLLh5kzC6biz33WXtqQPwuZIjJDOx1jZ2wDfj1cAke2gOs5pG5QfKrlAmIRCqujwygsrixse49ajfV7oPQ81FI9r3Nc2RmBG//BUWqqGyAEXBadqsOD5ZRvKsbxyRh/IdxYNfd3A9dZyp/DM0UDpY3tfq9INzG/u3KYysa5waQRfK6Sflizc48OHMkER6cmcKbDeVQjUfvSnW/huNmpFPOGSv6LNUnsJvh95pBrCbuY27Rmb/ACXOK5a3YJh4HldkV01tmuL7gCRYX9I9NKh/C9ozLVTNjaHEOwvaxtngMTa3UexDq3HVjaSSLhRi7Q5jaWKlKFgsV2VbXA/s5jrvtVm+k9s0NSwBwF32BOWT7d6YD+TqXuIyHorX/P4hh1xLErG1uFyLm1iBxvWS901Lqx1GwXe2/UMBfMqw5dgjEhyTkumIh01SVOIIurDfY61FBloqnc9jt4OI6xgnLNkZ1EKlcmcesGGxcGI1EOa6/ODgqQO9h+KtxpqlfVV1LU0v+5bHdq2NzwHkqumeI4nsk2fNKcgdpCOGdZOiIiJDfgpGv+o9dNfiqjdPUwvixL+b2g/XwS6CQNY4O2YpnsvbrCZp5BK7ykmKBCbZd2YjdbSw04E1NrtFNNM2liLGtZbXkdbPcO+5x3BNxTnXL3XJOTQrLguV0LJI0gaJorZ0YEkXNhaw110rN1P4cqo5WMiIeH5EGwwx29WO26msrGFpLsLZhePywg5uSVQ7LGyqSABmL3ta57K638OVXLMheWhzgTnewFs7cUGsj1S4XsEniuUkEuGlcrLzekbWGUnOPk68L0uHQtVBWxRhzdfFw2gap24Lj6mN0TnEG2XemmB5RLDEI8NBLMkKBpGLKObDdKxPyjv0HVUqp0PJUz8rVzMjdI4hosedbDsGWe9NsqQxurG0kAY9Se4nllEEiMavK8ousa+UNSDfq1BHoqHB+G6h0kglcGNZgXHLfh2WTjq1gDdUXJ2KuzY04nEYqTKyZMLIMrb1ITKb+kmr19OKHR8MOsHa0rcRkRe+HcFGa/lZnOtazVpvJD4rH3DwqUuqaoQihCKEIoQihC4m8k9xpqb9N3A+S6M1X3bWvOHZqzCpPLjYrswmguGe0UgHEOQoY9moB9HVW0/DWl42MNNU5Nu9t9lsSPmO1VtbTknXZtwPau+VXJnOkJgHSTLC1tLxHS567b+4mmdBfiDkXyipODtZ46nZ27dnXxSqqk1g0s6h2fRRG1cCcLimLc+MPIFF4DYkKqjKx4C4Omm+rehrRpCgaGcnyzCTaTEXJJuOIOeOKjyx8lKSb6p3JTaeG53CKuFw0qLz2YhgczAJYObnW97eikUVSafSDn1tQxztSwsRYEm+r2Wv2rsrNeECJhAv8s1LbRjZtp4c5WyInlZTlvZzbNu6qqaOVjNAzAuGs52Vxe12jLPepEjSatptgB6qu7RhMrbQYAkh0y6G5HO5dOvStJSTCmbQxkgDVdfHLmA4qFIwvMpG8ead4yV8eMNCkUimKwkd1sF0CtY+i/qqHTNi0N7RUSSNcHklrQbk4kjztusnXl1TqMDSLZko2fsgRHmcThJXJeyyxFspViB0rHcN9Kq9KOqG+00dS1oDbljgL3G6+05LkcAZzJGE45hST7MMG0MOYY3MSx5CQCQoIcat6RVUNINq9DTid45Qu1gMATi04DvT/ImOpbqA2tbzRhsOTtLFGRGETwspYqQhFo83SOm4H1UVFQG6GpRE4F7XtNgQTfnWwz3d6GMvUv1hgQcdmxRHJnBPiisLG+Fw8jNcX/uknojt6+wN21b6arIdH61QwWnlaB/SBmfl1kDco9LE6azD0GnvWkA15tmblXSp+0+TRlx4e39llWSTqLIQMnpsp9dbGj0+KfRBiB/MBLW7wDjfsxHcq6Sk16jW/bmeITbb2wnlxwVLrHMgaUjQWjIv6dEt2mpOjNMRQaLL5LF8ZIaDnd2Xmb9SRPTOfPYZOz7EttnCvhcXFiYomeJYxEVQXKgAjQdxHqNMaPqItIaPko5pA2Qu1gXZG5B87+CVMx0Uwka24tbBR+Iwkk38bimjaJHi6KvoxKhNSP8AD21Yw1UFMaShZIHua/EjIX1v/buCZdG94klIsCPT0Rjy8uzcMkaM3Ss2VScoS4ubd4opTHT6aqJJXAYXFyMb2OF+CJA59MxrRxUzy7ic4dI40Zv7i3yqTZVU6m3baqb8LyxtrHyzOA5ptc2uSRv7VJrmuMYa0XxUHJsZsPO+eCWeBrMojYgX+uo32uRrV4zSrKylaY5mRStwJcBe3/EnfngoppzHIbtLmnd80s0EsGIixS4QhMhUxJYlD0hew4kEG/fTImp6qkloXVILta+u7J2R27iLdyWWPjkbKGYWtYbF7ssOy7RlkRkZkcWYEWGVza/HhTOlHRs9igicHAEYjiPql04JMj3CxK0zkh8Vj7h4VZJKmqEIoQihCKEIoQuJ/JPcfCmpv03cD5Lrc1TZdtYcH4xD96nvrz4082xh7irHXbvCT/nmG/6iD71PfXPZpvgd3FdD2nIrk7bw3/UQfep76PZpvgd3FKugbaw//UQ/ep7677LMf2O7j6JOsBtXQ2vB9PD94nvrvs0w/Y7uKNYb11/NYPp4vvE99c9nl+E9xRrDej+bQfTw/eJ76BTSnJh7ijWG9enbEH08P3qe+u+yTfxu/tPojWG9efznD/Tw/ep76PY6j+N39p9Ea7d4R/OcP/1EP3qe+j2Oo/jd/afRGu3eFF7ekgxKc3/Gxxr8oLJF0+w3O7sqz0XLNQS8r7OXO2Eh2HDDPr7kxOxsrdXXsOxOtnYvCQRrHHNCFUfSpcniSb6k1FrBW1UzppWOLj/xPcMMgnIxHG0NaRZOv5zh/p4fvU99RfZKj+N39p9EvXbvC8/nGH+nh+9T30r2Sf4Hf2n0Rrt3hefzaD6eH7xPfXfZZvgd3FGs3euv5tB9PD94nvpBp5Rmw9xXdZu9eHasB/50P3ie+gQyjJp7iuazd69/m0H08P3ie+gU8xyYe4o1m715/NYPp4fvE99KNPKM2HuKNYb17/NYPpovvE99c5GT4T3FduEfzSD6aL7xPfXeRk+E9xRrDemW2toRNh5gJYyTFIAA6kklDYAXqTRRPFTGdU9Juw7wkSOGqcditXJD4rH3DwrdquU1QhFCEUIRQhFCEnifIbzT4U3L+m7gULH5FHZWfcbKujjdI4NYLkpuxqO55K2Oj9Hspm3OLjmfkPvFMcbiwmgALeHfVxozRL6rnvwZ4nh6pFfpJtPzGYu8uPom2A2a87XOi8WI9gHGtBWV9No2MRtGOxo+e7zKy7nPmcXvNyrRgsBHELKo7SQLnvNYuqraisku833AZDgPspxrbYBdSzAbgO+1WdHoV7udMbdQz7SpTYABrPNgmjyg8L1pYKNkTbNFh1JDqtjMIwkjUsMAyUN8z39IrnKOoUpNIKjsouBmlNjc/oglckDspPKN3p8UVQcmHuXmnZRyjN66aCpH+2e5GUdlKDgcimXwyM6TSOxBUdQrqaQBakuaDmnGSPZ0SlUktw9VR5qRkjdVwuNxUxlaDhIE8hxA4gd9qzdZoMjnQnsPyPqnTC141oyusVgo5Vsyg9RFrjuNVFPV1NDKdUkHaDkeI+aivZsKrG0dlNCbjVeDAbu8cK2lDpKDSDCxw521p+W/zCZ50bg5py2pbB4sNowF+7fVJpTRDqe8kVyzbvHqPLatNo/SbZ7Mkwd4H6p6FHUPVVI15Cn1dHHUs1Xdh3LnFKMjaDyTw7KlwOvI3iFjZaZ9PMGP3961fkh8Vj7h4VfKUpqhCKEIoQihCKEJLE+Q3mnwpuXoO4FAWPTNWZkNyrzRlAKdmu7pHw6vVRePxmXQeV4VcaI0V7SeVl6A/wDL6b1zSWkeQHJs6R8PquNkbKMpzvfJ7WPu7at9LaXbSN5GG2v4NHruHeswGlx1nKz6ILAWA3AVjoIJquU2xJxJPzUhjC42Caz4i/urYUGjI4BhntPon3PZALDEpszXq3a0NyVfJK6Q3cV5eulwGaI4nyO1WC5XBkph1QNiuqfQbjjK63UM+9clzTBlcdquIdHU0WTe/FCRM3kqx7gT4Uw+VjOm4DibKZdrcMk4XZkx/wCU/qt41GOkqQZyt70gzR/EENsuYf8AKf1X8KBpKkOUje9Amj+IJtLAy+UrDvBHjUlk0b+g4HgQU4HA5FcBqfD3DIqPLRwS9Ng8l6JKdbUH9yqZ9BNOMLrdR9UoDUlj2uyVFUUssBtI23Xs716DalEAjFMse5hu0pxBiLfvQ1WV2jo6htnDgdoVhHOyYar8Cn6uHBHXoQaxlTSTUcgPc4feabliLDYqt7Z2QY+mnkcRxT/xWu0RpgVI5Kbp+DvrvCiObbELnAYy/RbfwPX/AOartL6J5G80I5u0bvp5LS6M0lyv5Up52w7/AK+adYnyG80+FUtMbSt4jzU3SFOyWIl2bcR2eq1jkh8Vj7h4VpVm1NUIRQhFCEUIRQhJYnyG80+FNy/pu4FKb0gsS2jisg7SNPfVVo6gNXLY9EZn5dq0FdWCmjuOkcvXsTHZGzzMxZvIB1+seqtDpXSLaGIRRdIjAfCN/osiLyOLnK1MQo7BoAKxtNTSVUthxJUmOMvNgmM81+/wrb0dGyFga0YefFOTTCIajM0hU9VxN8SvGe1MyTBuAzVrQ6LfPz34N8T971wqljYAkncBr7KhyygAuebDeVpooYoGWYLBTOC5Os2shyDqGp9J3Cs7VfiGJnNgGsd+Q9SmpKxowbipGDDYePyUzkcbZvxHoiq++la3eG/2j1KgSVjjme5cT7eVeiObXsLZj9hB+dKboC5vNKL9QuU2DI7ENPam52+b+Xp2Qv4k1KboKkAxc49n0XNWXq7x6pRNtj6ZB2NGR7SwoOgqM5PcO70XNWf4bp8mOZhcc247CV/UKaP4cGcUvh8wU3yzmmzgmmMGGJAmQRsxsp0GY9hU+IpBj0rR4tdrD+7wOPcpMdaRt70xxfJw2zQsHHUbX9DDQ1MpvxAwnVqG6p3jLuzHip8daD0goSWJkNmBUjgdDWgila8B7DcbwpZDJG2NiCvVfrqbHPscs/W6G/fB/b6ei7NSlniCDYpWGaxqJU0rJmFrhcHYp0FSCOTky3qTikDDxFYiso30knVsP3tCJYiw9SrG2tm80cy+QTp9U9XurW6I0mKtnJydMZ/8hv8AVRHAtNwvYsTnjYHygpv26b6p67R3stSxzegSLdWOXotNTV3tNK8O6Qab9eGfqti5IfFY+4eFTlTqaoQihCKEIoQihCSxfkN5p8KRKLsI6iutNiF8/sjTzADj+FdLmrIcloyjudni4/fcmKmd1TMXns6grZh4VjQKNAo/Z76w7nS1c9zi5x++wIa251QmmImuf3pWzoKJsDNUdp3lSJpBAzUbmU3tVkq0rh3qPLLsatBo3Rd7SzDgPmfROdmbNeY6aKN7HcOwdZqlr9IxUjedi45D7yCvJZmxjHNTM+NgwQyqM8ttw8r/ADbco7PZWWd7XpJ2s82b4DgNvFVFRVEnndyre1toPiLiR7Kf+WNEt1EfK9Psq1pqKKDoi53nP6KufK5yaRYqWJcqsXitbm3ZmUjqDHpJ6LjsqxbMcnYhcY9zTcKd2VtKGQFIgUkAuUyi49PkkHcGvU1j225gT2sZMXHvTthN1W73UH1CMiu3k3eP0StSL4j3fVC84PKVz3NG/sKqaCX7R5Fc1Gftf3i3qvZowWMUQVZSAzyKMojW/RLAHpMbGy311vpSXNGTcD1Jt07m548cU7VUiuVuWI1cm8jgdbdXYLAdVOBmFyoTpMcUzxG3MKgOXEIk3zVObX66pcNp1691VtZSwT9Nvbke9SYTIOjdO4cVBi0AYxtuGeNrhWPDXVDfgdD1mqF0FVo48rC67dv1HzCsYKlzXWyO5Qe1tktAb70O5vyI4GtFo/ScdWLDB20em8K6hnbJxTFWq5il1cDkoGkdGNqBrswf58fVKVNWQc0tJa7MJfDy2NQa2kZNGWuyPh1qwppg8ck/sUi6LIhBFwRYisSRLRVGBs5uR3/QpqSMtOqVTsZh2hcqfQfnKa3LZ462k5S3Xbc4ffcmYnOjfhw7Ctu5IfFY+4eFVamKaoQihCKEIoQihCRxnwb+a3gaS/olCx/YeCyLmI6Ti/cvAfnVXp2t5efk29FnidvoorBYJzi5eHV41O0NRareUdm7LqH1U2O0TDI5Ma0gFhYKtc4uNyuJGpiaS3NCudE0HKnlpBgMus+gTrY+zDM2uiDefyHbVDpLSLaRmGLjkPmerzWinmEY60+5RbdGHXmYLBgLMRY83fgPr+FZuko31T+XnxB8foqGeoN+tZ1NPzxZ7mx3AE3bU9J7akk3Pd31fF2pZoCkUlE17deTHq9V1BgwRdVIPWpOnt30nlDfFSX0UZGDUucU2HIDEvGTa58pe028oeoiltIdxVbUUZjxbiE5c9JXjbKym6MNbX33HFSN44j0GnGOLDcKErPhnhmjWVwgLFgwbO5WRTZ1sOG4g9RFSyYjiRmpsUkzhZhy7EsBHGjTRgHJoAjSLmc2CoUbQ3JA9NdZqZt+aTNJKBZ/y80vJIuDw+aU3YnPKw+VIw6R17gqjqCinLWFyq1zi42GapmIxjYkkyjo36MO8AcOc1s7d+g4dZgT1Dnc0YBXtDo9jOc4XclZIA1rdErwGgt1WFQw6yt3wgkHco6GRg2ZDlcaBrXHmsD5SniNxpbHlpTVRTtkZYrS9i7QE2HV2W8TrZxfMImBKyKSdWjDBhc6gWvpqK6t0eWH2imwIxsPMfMKkjlcx+q7MbVD7c2SYTddYydD809R/I1caL0mKtmq7B4z6+sfPcr6nn5QWOajUar6GS3NKrdLaP5VvLMHOGfWPUJSpiyl09wU9j+/XVDpih5Vms3MZcNoVoHcvFf9wXHKHB548w8pNf8AH5Q/P0VS6JrDC90Z6Lxbt2eiiWuQtL5IfFY+4eFXKkqaoQihCKEIoQihCSxXkN5p8KRL0HcCgLMpzYeis7R0/tE4acszwSIma7gFEytrW9hYGtSKyXWfqjIJMm1Le7VbdJpKc1EojHbw2rzB4ZpXCLvO89Q4mqerqm08TpX7PE7AtrzIY8MhkrkiCMLFHppcn5o6/OJ3ek8KyFHTSaRnM02W35AdX3tVJUTEm5zKxtcS38KGLEsyA5iSSWZd9zre541orC+AVcMXAKUw2FSw04Wv7PyqI4m61kLQAAF3hLrcEW19Ytv7ONJJTjW5pPaKi1zoPTp3ncR2b6WwqPK3MFQuydoZWMRtbVl43Xio6rX9R7Kl2uLrNzs1XK58msWyM8f9wCUBwYlDkOhVTe4suZWUXOn9vtpyJ2Fr2SY3BpuRdTuJd3kgXJIVjJkdpFy5pAQkW7Q+VI2m4otSGuvYJMpBywVU/wCJmNbnIo/kZi7HcvR6KKTuuSWNvqiu1DxqBoSaNn5usVHbMbjY24ae29VEgWrp3Cykip6yPRTYUl2IskzCuTojfbv1437qVtTRAIU/yPxmSLEhtVieQ9mVsPHJJ7b1YR/pArMVlhUOA6vIKb2Ko5iPDydJTEiqWNzdUGZSTx0uD39VUelKN9HKKqDDHHqPoVIp5S0jeq5tHBmGQoe8HrU7jWio6ptTCJG9o3HatFFIJG6wSaNermF+s2x2LI6Wo+Ql1m9F3gdoSkbWNLe3WCg00vJvvs2p9ipLwSdiN/qaxNTTchWtAyJBHepczNSTqWi8kPisfcPCrlCmqEIoQihCKEIoQksV5DeafCm5f03cCgLLMfJ7B7ab0JT8wyfEbdgS4jycZkUWTWmsqu90jK3Coc7rmy1WhKbUiMpzd5D6qzcn4BFC0z8RftyjcB2k/lWH01UOqakU0ew24uPp6p6tlx1dgXaYhucC8fhJTvAuLKg7d3oXtrRUsAgY2FmzP761VloLC923L73BZhtPCECaHijyIOFhmPN+wpSHYPUM4G6Nl44lRfdb1asfzFRHsxWnp5rsBUosov6f/VMKdcL1dltiJDHG2WwDSOQzKi8BofKPBfCpMERcepVmkKtsLQBmonF7MwsMuULNI8ZIdi6xgncwVFTTjvJqUSBgs++Vz8Stf5L7HVYEsMqMobIR0iDqC7HXN6bW4CjguNFlKNsWLLlCga3BsLg8DuroNsl1Ru1NiDKdcwOpDbr8T/43U4w3wKSRbJUfafJ0RhngRlIBYQi2WSwB6IJGQkX3HQ8DSZ6dpxClUtdJCdU4hRK7QUi41HD98CNxFVxYQtE2dpF2ptPjlXcdLAdguSR7L0prbpqWTVCsOxMK38ulZxZ8YQoXqSd8g9Ih1q0Yywa1Zp7zLMXKVxchVl1IRrLf5j3/ALbj02Hqpc7GuGq/FrsCpcbQ5pAzGPr6p5taP+Iw/OAWkjvmA7PLHduYdlqzGj3uoK00z8nYf+p7clY0M9nWOR81Vla1bGJ2q66maQpvaIHN25jiPuyWqxWESzSf2pB1xsPwmqTSdPrFjx+1wPYTirRp5SEHaFqHJD4rH3DwppJU1QhFCEUIRQhFCElivIbzT4U3L+m7gULI8Y9yas6CHk42t3BcqzqxtYmRqeTYXUFjC9waMzguMJEZJFX5zAejj7KpqucQxPlOwE+nit8A2GKwyAVv2jKq5V+RGvON3LpGPWCf8Kyeg4deV9Q/Z5nP761QSkvcGjMplgGyqWcakhm7ZZPJT/FcgrUMOq3HM/NNy8+TVbkMOwZ+qrHKvZhjlWYgf3wBIVvl59VsbX3ZlGnah66ZlYcyo0gGsdXJU3GRmJzbyHNzwytfUdxvf10y4XF1Mo5yPyyvUxzFgi2LvIEUHdmbcT2XNzSGRaxsp81SGNLlZJcJirpFAspjXpK6K1pZN0kpbvBtfhUl124DJUDnF7i45laVsfYESrE+JjjOJYAMx3tJlJOm4mwPDga4QDmugKygUJS9oQmO05Qihm3ZlUn5uY2BPZe3rpTSkuCgtr4bcbX10vcgE1IYL3CZfhYrKuXd8NOHGgxALWsPKSwfcANcw9IJ41Dcy6s6SYDApjyX2c2OkswPNA9LhzhG5BbhbeerTeRTsMIJucgk1dWdUtGZWh4nGXlVWFo4G1NtDPIMqDsyoxvwvLbhUlrhfWOWQUWmiJ45rqU52dHFgegbfNbWJ/XmXvrp512n73KUPyy17fsp5ydxJJAf5YKN/wB2P3rm9QrOaeh1omVA6TTY/fUfNP2DJCBkcQoDaeH5uV0+adO46j2EVfUVRy8DJN48dvitDC/XYHLhDpV1E7WaFiNJQcjUuaMjiO1Ex6D+afCmqocy65Rv6TepaxyQ+Kx9w8KqE6pqhCKEIoQihCKEJLF+Q/mt4GkuyK6M1jc7a+iruEc1MVrryW3BN5Toa7MbMT2io9eqb1XPcPVSXJSHNMW+apPpJAHsvWS/EMurTBg/cfAY+dlqax1o7byn+0+kSL/Cyhf/ANcQu3+rfarui4tSkY34jc/fABUrTz3P3D6LrDdJo+oKZz50mkd+5b+oVaZv4YppvNjJ3m3zPyRLgVxMciyHMktipHyFHwbLfc1xmv10BusCTtXJbCzLWtnx2rPNqYVomaDELc2JVvkyoPlr+Y3qfQTGcwsKim4KY7E2Oc8jROSwQiI3IKNpnud98mYK3ab9dDTfAZpb5XObYrUP+HmyJ4Ubnm32yoDmy23m40/9UtoIGKQFb4cKc/OSG7AEIB5MYO+3Wx4nq0FtbpS08FCF6aEJOVAwIYAgixBFwQd4IO8UIUTJhQilQWt1Mc9h1C+pHfTrCmnDYqHyp2IuMvEWKhHRtFv0bMMo+aSTbqseynJG7SiNxAwT3DSrhssOGROcyBQbdCAH5T66tpcJvN7k21rty4aoyRHGSblKywxiPmTduDknpEyEkux4lnvr1mnQG9FS26zLOCaZizAjRmjdCPrxtdde/NSL3cDvB7wnnMswjcQRwI/wu4JrO7LuBixA80izj1Bh6ai1kIlhlj3i442w8QuuPMY7dcffeleWMNpFb5y29Kn3EVW/hybWgcz4T5/4KuqF12EblCxVraY4EKl/EEfPY/qI7v8AKMQei3mnwNOTi8buCo4XWeFrXJD4rH3DwqkU1TVCEUIRQhFCEUISWL8h/NbwNcdkV0ZrFpz0jV5H0QolUbyuSMh0puo6Ks9BNvO49XzVh5HppIe0D1An86w/4lfz429RPkrqtOICQLZubvwhdj50hUe/11fxMDQ1u5voFTg/lOO8j5lKYmWyYgjfcRr9lVHtY0px5ru5OsaNaMbM/E+icwoGliXgiPJ2b+bT8N6M5ANwSAfynPOZNvmU3xOBixcbc4p6ch5s36SGMFQ0ZHk+ST231vXWgPBJ2puZurZh2DzxUBszA8zM8ZbMUfIGCgFwyKdV3Zv7gFxpodK4yK1zdRHkA2Wo7ONwOwW136aUg5JQT8UhKRQhBNCFV9uctsPh3MYvI40YJaynqLHj2UkusuXTHDcucPOyqytGWNrtYrruGYHT1Utj0lxUXtqZkDmNiGMsUasDa6SyBCNR1MRfW1+yn342C5Ha+KcPh4lQKijKgEgCneRc5s3yiSG1O/W9O83VvuxUxgLXauWzvTTacnkMvykYd9gJU9q+2uP6TSNv+U4G/lvadlj8kmp/ug8BiGH2or+NJHS/7HxCdOLP+o8Cl0S8gHzoZF+y4A8TSv8Act1HzTOcB/qHkU75T9KCF+78SA/lWY/D3MqJY+ryP1Vto92J4KuRVtabpFRdPt/Jaf8Al8ivcT5DeafCpE36buBWWZ0hxWt8kPisfcPCqNWCmqEIoQihCKEIoQkcZ8G/mt4GuOyK6M1i046Rq9Z0QoVR+q7ikpBpTNRkFb6B/Vfw+asnJH4N/O/+NYT8SfrM/p+at63pDgmcmpAHGBSP8XUn2Vp29LsCqCPye35InNxb52KF+4EN+QpJ3f8AL6p9oxvuZ9E6wBtMR1QAD0SMD7aG/qHgE0f9OP6j5LjZbnm4OwyA+dlk/MV2LCMIqsZioIYhlmXM2siJiA27pdCGQEjqKxn/ACrkbiWi+0BRqxgbK629absUjml7hr16a02/NNtxCWg2hG5AVwSb232a2/KxFm9F6SlJ3QhQ3LDHmDCSups1gqnqZyFB9FzSXGwXCsfwGyZ8QW5iJpMmrFcosTuuzEXJ6t9NgErllGzqVJBuCCQVOhVhcEEHcRSguFW3ZbtMuDSxu75nbfZML0+PznMIqW3HVQwKZhNlc8Asnq52Uj0b6VFgw9vzU+TGUD+nyCayp/bw4O+x/wD4teu/x/exLJ/V+/3Iw46K9ZxPhcflQN//ACXer/gnOFF5l7Em9swrv+6OB8wmR+gf6h5FONu/FIf8P9DWa0P/APITf9v/ALK00d0uxVuLfWzp+mm9Pf6cf1DyK9xPkN5p8Kkzfpu4FZNnSHFa3yQ+Kx9w8Ko1YKaoQihCKEIoQihCRxnwb+a3ga47IrozWNSrqavI+iolULSuSEo0puoHNVjoR1qgjeCp/ke/wg80+IrEfiVmMb+I8le1oyKbGMh4R2Sw+ld3+hq8gfrsjeNrfkFUtH5T27rH5JKaT5XU8M/+LLlf1WpTsCTuIPYcE7FzmgbwW9oxCdkZJUfgHaJu6UiRD3ZiRS382QHs78kzFzo3M7R2Z+CUdUw9+cdFUyGRczBbX1I136lvQacY3VBB3puR4fbfa3cq9yinw5gXm5gXhcum85kYnnI9Br0TcDrVaRYNFgV2aOSQ6xae4qzcmdqpiIXwyypnaJ0XKwY+SVDaajSxtamnY4hRQ0swKsEeeQRqY3SzxscwULCIrXVGHl5iLAjgx3bqQlKZoQorlTsw4nCyxL5TAFb7s6kMt++1vTSXC4Qs65M7e/gRLDNHJcyLJZCFdXVVUo196kKvrPXSWuAFikqq44visS7helK5cqNyhiLXPq1pbRrHBcKuvJqARRPNdioURQg7iRYOyC2meQAdoRTUkYNunYWaxA++tO8VDliyDe2SEdvzz6zIfRQ4Wj1d+ClRO1pTIdlz3ZfJebSXpBR8iNz/AJPaNB6yaW7F4G4fRJBtE47yB8/ReYSP4EdbSS+izfrFcZk3tP33pyQ9PqsPL0XWDYB3fgIVb7bPIfyrl7PJOwepTZwgaN5PySvKnoxQR9X/AMVA/Os7+HryTyynq8ST8lcaPbYngFXYq2lMMSVC0+78tjev5fVGJ8hvNPhT836buBWYZ0hxWt8kPisfcPCqNWCmqEIoQihCKEIoQkcX8G/mt4GkuNmkrozWQTLr6KuoTcJmubzwd4TaRdKXKLsKNHy8nUsd1278E+5MTZZ7fOUr6dCPCsn+IIeUpNYftIPZkfNa+rbePgnm2kyOzfMdJh5p6L+DmkaGmD6Nu9h8P8FUrR+YW/ELffakHQB1vqpLRHzZOmnovcVbuaNYXyNx8wkRE6jgMxYjsS8qSpBIIiDLzbBCeJAPN3vpcX7qWGkNttTcjg52sB97VSIN5L3L/KL+WrcVe+oPfUfir6k1NXmWslr61xTE3xOQMMwIIIKybsrDdZxqpoTEgY7myDBX7khyvYssGKNy2kc2gzHgkn1jwbju370kKlrKLkuezo+X0V7FJVeiuoUftPZEE9ueiVyNxI1HpGtJIBQs55d4yPDgxYZFUAXYRkKQOLE9fAX+UR1GpDW2FgktGs6w2prgeW1wmXDDmrBY4w3TXKNGLHo7ha1uI1qUIHFoO9LBzAVmjTnHSW/QyZkH1n1LHuWw9JpvVu652J4PAYWjM58E1ysQSdHlbog71AuEv5ozP30269r7XeX3inhq3A2Nx4n6nBOTCMz23IqwL5zkZrdwy+o10Yu4YJt5szHMm/p81zgIw924TSi3/aTd6CqH7VQNIT8lSSP2uwHbgPVOSN57Y93nmUz5Wz5pgvzFt6W1PstTP4eh1KUv+I+Aw9VeUTbMvvUTGNK1VOLNus7p2XWnDNw8T9heTjoN5reBpVQbRlVVO27+8rWuSHxWPuHhVKpimqEIoQihCKEIoQksX5D+afCm5f03cChZLjF1P731N0XPysLT1W7RguVA14Q7cmZFWqr0lE5Rww3qQR6DeqqpgD2uidkQR3rd08oqIA7eMeO1Wvaiq6JL8kjK3mSW39xt6zWN0LIaeqfTSfuw7Rl3+ip52lpvtChYoDIhS9nT+2T1ZOlDJ28PtHqrV6pezV2jDuyKSXBkokGRx78wl3dgFmykMtxIvEpfpW67EXH/AJpTibCS3EdX0XGhtzFfA5Hr+uRS21MLDIqyyLGUAOZz0XCWuGWQWOlt3GuPF7EZJpp5O+JBWfPOzsWw4YxnyFZXka3WXRejfqIPfXH+zsbz5Wg7iQpMWkpxmNYJWLEFtJI3jvp01IVuwEgX7qjNljebMcDwN1aQVccvNtY7im+K/six+BOh33j6ip6hv7LUtEn5WeLTn1fRa/yF20cThv7hvLEebkPzrAFJP8lIPfeklUE8XJPLe7grHXEyq5yu5Sx4RQmjzyA83FexbQ3Zj8lBxPoGtORRl7rBcJWecp8MY8CrMc02IOdmItfKLIAOCgsmnZT7mDlNQcFJo22Ekp/a024lQOFjsEtpkFvZarm2XUo0Ys26mtj8oskLQTc42t0KBARFmIKEkjq77NVdNA4nVG3HxTsb9R2sMVaNlbYinYmJlJVbLGbLLmJ6RGbgAF3Eg2ph4e11yOCUC0t1TnfFLbQUqFiU6m4DcWke+d7fVXOe9gOFNuFhqjM/ZKcj579d2Qx9B8lIYJFS7bkiTIOywBf2BR66zmnZTJJHSx9XecB99acgBe4u2lU7FTGR2c72JPuFainhEMbYm7AAtE0CNltgCAKuGN1QAsFUzctM6Tef8L2Rf7b+Y3gajVkgazH7vgE/SNs1zzwWrckPisfcPCqpOKaoQihCKEIoQihCRxfwb+a3gabm/TdwPkhZZjF4+ioOg6mzjEeI+aVBZwLDtUbWvBuFWuaWmxXEq1HqGfuV/oSpsTCduI+anuTWKDK0D6gg2HWp8ofvrrEafpDHI2qj6r9RGR+StKyL93ekpsI0b3vqmjX05yH5LecNfSGFXdBWCqiEwzycPvvHcqnL8t3Z99a4kUSSWhbKSih5N4VWuUCqdM51NzuHfTGlNIijs5ou5w7LDaVxoc4ahyBTzC7CiU5mDSv86VjIR5oOi9wArHVOlKmo6bsNwwUhsLWp1LiiDZUdju0sF9ZNRGw3F3OASy7qTXGZnUrJhiysLGzxt7GIp6MNjcHMksR1FJJJ2Ki7YhWJ+ZtIyyAhUZSXU9Wl869ovbjfeNdQ1pkivIRhtvh27j5p5lXhyciU2FgdpYWNJYrIEFnRmu0yBiI+juJs53kdlJdpWndIImE6xwGGF/vqTHMdqmQYC4O+2zuU1JtnamKlWNVEJiYOwaOZQSL5QwUEnWxsbLprfcZkJeXXky6kipFKxloSSTtOwdwRheQOLeXn5ZI2kbNmMhkzEnQHyNw1sBoL6VZ+1MaAGttZV9sbp1yy5KYyaKMq0VoEUGNcxdghzEozALfQaEcN9MMk/M1utPCYiIx7DmqBKjlSY3OmhDgXBG/UAa+g1b3c5t2lNWuEhhZWHlORc5dcrLm+aSACD7+NcY47SujBLProDlZdQw0NxuYHgQfTTzmB+BSja2KuvJPbhxF1e5xC9ABho4B+FBt1Wzebu1FUtbK2ka6WTIZfTrKUxxcNQff+FM8osSI41gU6nVjxI369rHWs7oSnfUTurJezj9Bgrqih/duVbQVsoGXdfcm9M1XJQ8mM3eW30StTVkE4eO0Mh/8Axt/qazelqm80cQ2uBPAHBWjhybGx9pWm8kPisfcPCnUlTVCEUIRQhFCEUISGOa0TnqRj+E0l7dZpbvQswzBlBG5hf0Gsq176ae+Raf8AKaa6xBCjpksa39LO2Vgc3I4hKq2A2kbtSdSSARZRGPcxwc3MLiNyjBlNiDcGqyop2vaY3i4K2tNUMqodbvG4qzyucVBmhYJMosCbGx4qb8DwPDQ9lYqN0miavVdiw+I9R95quqYCDbuWebN2rLg3dGTOxbPJnbJJnsAxvYjgDu9Nq01XoeLSLWzRSZjDaD97VXskMZsVYIOXQ+VDL64z7bjwqkf+Eqn9rm+PopIqFxiOXbfIw9u2SQAfZUE+2lR/hCS/5kgHAE+iDUbgofHcsMSWAzqqkkZYkAYno5VDOTvzAXsN9S3fh2jp2hziXHrwHcF2KTXJ1jgBfBXDktg8qF3JeVj0nY3a28KDwUdQ8ayWkZbyarRZoyH35pcIwuc072rLaNkYkc50MyqXIRtGOUA3YC4A6yvXXdHxNfO1zjYDE3NssfFEriGkJfkzjyyyOAMPgsOSoLNnedlH915ZGvYA79SSwNzpY7hjg8Bw2quOCc7N5VrLHiMQy83hoDlDPfPIwFycvyRqgC6m7cN1L1Tey4CDinmK2zlOH6IyYgaMT5LZQ6ra2twTr9WutaSbBcc6yyLlSixbQkVNA/SIG4G5G7uA9VXNKcOIBTbXKGlS8rJwZNfQxynvGvq7Kc1QXEbwnnHEJZNUWwJY2AA1JY6ZR166UvlGsZrvNgAuSXIsFonJvZgwGHMs2s0nyfmgm4jHix/ICvP62pk0xViKLCNv2XHjsH1VlSUxy2+SiMRM0jFmN2Y3NayCBsTGxRjAYBXjnMhjucAF6BVqxuqLLEVdS6olMh7OoJSFLmm55WxsJJ/wu0kWs7WOQT/HJaCQfUb/AFNYLlzUVgkO1w7rpxz9d91ofJD4rH3DwrSJamqEIoQihCKEIoQm20vgZP8Atv8A6mhBWN7AxmnNngLr3cRUH8R0Oq72lgwODuOw9uSixnYpHEx3F/3ao2ha7UdyLjnlx3dqmQuBBjdkUwItWya4OF1BljMbtUrxhekyMDgpFFWOppNbYcx97UpgcY0LZl9I4EdtU1dQsqozHJ2HaCtdzKiMEZHIqQ29sOLaEfOREJMosGtvtuSTs6jw7RpWXpK2p0PNyUguw7NnFvX9lVFTTY2OazjE4R4nMcylHXeDxHWp3EdorfUlZDVxiSI3H3mq+zmGzk3eJc3kBjvu2oHpN/ZTrm44NBXCLrz+EXMGI1FiBHdACCCDYG97ga9lMupWOxeL+SVzgMFIjbWIRGXnHCEeTfpMQOLjpKNw33NVrtDUnKcq6MYZDZ2jJK5RwbmtB5D8n3eC87nIWziNLre6AEMwOineVAF+J64NTRRGo5VzRcC1sLYbbb0hspc2wUrsbZQmghjKskUKglCpQSYg9J8ykaqjE24Fj9UU8HY3SLYWTEbFaWBsMNFSWeSW4KhnaRxCvS3gAh/QlKY6zrlccMLKJ5U7aEeHwCWLSwMGlVdMjRRNEVYnQXLXFzuF6XCQH4nPDihwJGCpGLxLy4hpntmYAWBzBFFySxHE6/sGriIav3kAm2Nsu4oy8qrECztaygakC+4ek61yonjp2mSR1htKeZznYK/bC2DHgl5/EEGX5KjURk30X5zm+rcOHEnDV2kp9LS+z0wszz63dW4fNWNNSku6/JMdpY9pnzNu+SvAD31oKChjpI9Rme07z95BXkUbYm27ykFWrqGLVxOay+lNIcu7k2dEeJ9Ny6Ap8mwuVUtaXENCkcFDbX1e+shpyv1jyDe35D1VjJaNojb2qN5SY2w5pd51bu4Cu6EoNZj6l4wAIbxtiezJRSecAtV5IfFY+4eFT1JU1QhFCEUIRQhFCEhj/gpPMb/U03L0HcClx9IcVgmLjMbhl04qeo9VWFBVMr6YxyYm1nDf19vmk6QpDTy3b0Tl6fexWTZ2MEqAjfuYdR91Yuvon0cxYcswd49d6jtNxdc4qDq/9VpdE6S5Zuo/pDPrG/1UkgTs1T0gmlqvwbquc0tNivGW9IkjDx1qbQ176Z29pzHovcNiHibMpsfYR1EcRVVV0cc7OTlFx5dYWrjkiqY7txHkpt5sPjU5vEKA3C5sQetH3g/vWsnLQVmjJOWpySN4/wD0Nv3koU9IR1hVXbfIeWM54byr1bnA83c3o9VX2j/xTBLZtSNR2/8Ab6j7xVW+nc3FqrZQrcEEEb1III9B1FaZkrJG60ZBHUbpu5Gaa4sFkNur1USc5pAXNYEWW2f8P8UJMKrddvCqWpN3XTMOAsrLJIFF2IAHEkAD0moydUZt/aQhgaUx87EBd7FTZLi7ZToyjeewbjSmNBdYmy4TYXVNxESc7OySEwrkEUd7hHdFMyoN5G4ZRuuw7qLS9Q4vZTgZYk+Xr3KRAwYvUTh+Rksr7+ah3jMDnN+ATgBrv9tS2/iYQU4YRrPGHV1XO08O9c9mLnX2Kfi/hsCpWFc0lrFrgsfObgL/ACRUBtNXaWeJKg6rNmz+0fMqzp6PdgN6hcZi3lbM5ueA4DsA4VqaSjipmcnEPU8VZgMhZfIDauFSrWKHVxOazOkdKGe8ceDfP6Lqn1TAXTvCYe+/99lUeltJinZZvSOXqfkrKNggbc9I+CX2hjBEmY79yjrPurLUFFJWz6va47h6nYoz3WxKqIVpCzE30LE9tbqrlipIGxAZ80Dw8F2lp3TEuGTQSTw9VuHJD4rH3DwqrT6mqEIoQihCKEIoQkMf8FJ5jf6mm5f03cClx9McVi+JhDCx/wDVZ+lq300okZ2jeNy01RTsnjLHf4UVhp2gkv6xwYVspoYNKUoIPA7Wn7zCx0sL6eQsd/lWvD4hZFzKbg+zsNYSWKajm1XYOH3cdSU120JDEYfqrWaM0q2carsHbt/WPRSHNbOMcHJqRV6CDkq97Cw2cvCL1xzQ4WKcgqJIHa0Zt80m0dRXwkZLSUul4pebJzT4ffFPcFteWPQHMPmtr6jvFUtXoemqDct1Xbxh4ZFWL4I5MfJSL7Vw84tiIge8Bx6DvFUZ0HW0ztamk7jqn0UOSiOzFNG5N4CS+Ryl+CyEW7g96UdJabgweCR1tB8QojqK37SpLZmxf4dQMNiDGAoWwVGDW0zMp0zdoAqCzS1VGTrNJvsN/Db2XTZpglpNnFnzzYjnSFKgSIhRbnVlQWUNwvanG6bqrm0fgcFz2UHekTDAkPMPOTFZgUzBQwYksDzYDEEk6Xpz2rSs5uxhH/W3i5OMor5NKQG18PCLQRDTdYZR6zqaXHoGrnOtO+3ifTxUyOidtwUZjdtSyaXyr1Lp6zvNXlJoalpzcDWdvPpkpsdOxnWUwVCaumROcotVpOCDC9zuHzOxKKtqmMjDMlmKuulqTzjhu2Lqlk2UQNLjYJ1hsNeqXSWlGU7bDF2wfM9XmrBkbYBd2LvJOsRMsSZm0A9vYO2shHHPXT2GLj99gCZe++JVUxeIad7+gD5o/fGt5TwQaMpjc4DEnefvIJqON88gYwYlPTCEiYD5pues2rJS1j6urbI7eLDcL/d1rRStpqRzG7jc7zZa7yQ+Kx9w8Ku1nVNUIRQhFCEUIRQhN9ofBSeY3+ppuXoO4FcOSyB1rMvbtVrorSGuBDIcdh3/AFTLF4cOLceBqVo/SD6OS4xacx97VY1lGypZY4EZH72JhhMU8D+I4EdnvrW1NNTaUgDgeDto6j8wslJG+B5Y8Yq04PFrKt1PeOI7CKw1VSzUcuq/A7CNvWClA7QibDX3fvuq80fpvJk+B37O31UjXbINWTvTNo7VqGStcMFGlpnMxGIXNOqMuWWkOY12akwVk0HQd2bO5cGOmXU+4q2i04f9xvd6FcFDTZheFPZpeldmSOI9LrzKaSYnblIGkKY/vCCDRybty6a+mH7wjIaUIXlMv0tSt/dfgCvebpxtPvKgy6db/ts7/ougop5sTWqqn0jUTYOdYbhguqcUFdKhNIdIG5p6KnfJiMt6ewYXrrMaR06G3ZDid+wcN58FMBZCLMxO9d4zFLEt206gN5PUBVBS0s9dLqsxO0nZxKjudtKq2Nxbzv8A6qNw/fXW7paWn0bASTxccz97Am2RvmeGNFyU+wmGCDt4msnpLST6t+5oyHzPWtdQ0LaZm9xzPyHUu8SOg/mnwqJSi8reI801pKsbEzks3Ow4A7fRaxyQ+Kx9w8K06oFNUIRQhFCEUIRQhN9ofBSeY3b8k03L0HcCgrIg5+ZL9zL+ms5rs+Id49VEEMoxDSm8h+rJ91L+mmXNGwjvHqtNQV7nt1ZgQRttgfqms8YYWKSdh5qXT8NSqGtlpH6zCLbRcWPj4p+qbTVDNV54HcmMSyxNdFlv1iKWxHaMtat1do+th1ZnNF9hcAQerHxCzMtNJG+wx6wrDgNqZxZ45UPbFJlPcculZGuoooXXhla9v9QuOPqgMec2nuTp50O/N9iT9NJpa2em6BFtxIt54J5hkZkCmsrLwJ+w/wCmtLS6bieLPOqesi3elOhZLm0gpu0o+t9h/wBNWLdJ0h/3G/3D1UZ9G9uWK558fW+w/upfvCk/lb/cPVMcjJ8J7l5/ED632H91d94Un8rf7h6o5GT4T3I/iF7fsv7qPeFL/K3+4eqORk+E9y859e37Le6j2+l/lb/cPVHIyfCe5ec+vb9lvdXfb6X+Vv8AcPVHIyfCe5HPr2/Zb3Ue30v8rf7h6o5GT4T3L0TL1+xvdSTpGlH+43+4eqdZSSOzwS8TJxYekHwtVfVaaijFmc49WXepIgjj2Fx8E7jxEQ+UPUfdWYq66oqcHYDcPnvXHukfsNk22httU0QM7ea2Ud5trS6DR0cx1ppGsb/UNY9l8OJTJa8ZNPcq9JI8rXYm/WVYADs09lbAVlBRQWic0gbGkEk9/iVyKmklfY4dZwCkMOEQaHXibHX2Vkq6umrH3fgBkNg9T1rUUkVNTNs1wvtO9LCZevxqG1hKKyvbCz8vnOOVsu1c4mZcjC/yT4VLg/UbxHmsmRK+TXeDe+Jsta5IfFY+4eFaFSlNUIRQhFCEUIRQhJ4nyG80+FM1H6L+B8kpuYVZWvOVZrw0hdTHH49YmiVr3lfm1t8619fQKl01E+oZI9lrRt1jfd1Jt8gYQDtNk7FQ7pxe11cTM7UjErREkOic41wQoTrzbqm+wTmBs4F2udqjeXbrZpvlW65ZtAv2JJtvQiDn8zc1e2bK3E2BAtci/Gnm6IqnVXsmqNe17XG6+d7X6kk1DAzlL4Lk8oYREZiZAgYISY3BBNrXBF7ajXdShoaqNR7OA0v1dawcDccb2v1Zo9oYG65vbLIpzjdppFkzsbyMEQAFizHqA4dtRaWhmqQ8xjBgu65AsO3yS3ytZa+3JcJteMtMoLXg+E0Oml9PnaDhS3aNna2JxAtL0cRjx3Z7VwTNJcPhzXEe3IWgOIVyY1vc2Nxbfdd9LfomqZVCkc20hyFxY9uS4J2GPlAcE+hmDqGUmzAEbxoRcaVBkjMbyx2YJB4hOg3Fwmse1Y2MoDNeD4TQ6aX069BwqU7R87RESB+b0cRjs7M9qQJWkuA/bmkJuUEKwpMWbm5DZDlYknW3RAuNxp+PQ9XJUPpmtGuwXIuMMtt7bUg1MYYHk4HLBey7ehWHn2ZhGTluUcG97ara/srjNEVUlSaVrQXgXtrNtbje3iumoY1nKHLgUtidqxoIyzG0zBYyAWDM2q7t3ppiHR88pka1uMYJdcgWAzzSnTMbYk55L0bVj5ySLNZ4lDvcEBVIuDmOlHsE/IsmDea86rbWuSNls0cqzWLb4jEpGTb0KwicueaJyhsr6kmw0te3bTzNEVbqk0oZ+YBe1xlxvbsSTURhnKXwXUe2YjE02ciNSQSyspBFtMpF+I4Ul+i6ptQKbVu84gAg+INtm/BdE7CzXvgu9m7SScExlrKbHMrIQbX3MBwpusoZqRwbMBiLixB8iUqKVsgu3ysnlQ04mO3Pi0//AGpP9DUug/1UX9TfMJuToHgrDyQ+Kx9w8K9EVYpqhCKEIoQihCKEJPEeQ3cfCmaj9F/A+S63MKsivOSrReGkIVZ5ZqD/AAxbNkE13K5rquQ3N11HfWl/Dbn2qRHbWLOaDaxN8rHAqJVgcy+V1HRc4uGaYM4WCcvFnZgXguAVa+8HW16s5OQfXikc1utLGGv1QObJYkEWy67dqZGsIte55puL7Qp/k7E+RpZCc0zGQKSbRofIQA7tN/aazul5IuVbBDbViGrcDpOHSJ345KVTh1i52Zx4DYoDbuBklxsoj1ywRsUN8soVgTGT21o9FVcNNoyIy4XkeA7awkEB1upRJ43Pmdq7hhv6kvygxwn2exRGUho1KFSCpDi4AtqBbhUbRFG+j0wGyODrtcdYG9wRmd1+tLqHiSnJA3YdqldnCPEYd4zI8oN1ZnXKRcXA3DdpVTVmagrWTiNsZwIa03GGe05qQwNkjLbk8VHcmsFK8gbEf/agwR/Wa/Sf7OUVZ6bqqaKEx0h/XPKO6hsb33KYp43l15P24D1XOE+F2n+90bCif9HRv3+5qGdKb72KImwTxYASRC6TQhJk6m+TKB18DVzFVRVGljDObOjeXRu3i2LT33CjmNzKfWbkRYj5q9bM+Bj/AO2n+orA1v8AqZP6neZVpH0BwCqQwrvNtArM8YDahQpD/wBs77jstpWw9piigoGviDyQLEk3bzhlbvxUDUc58pDiPngm2O/+nYHUraWMkgXKWz3a3Zv9FSKXHTNaLXux2Gw31bC/Xkm3/wCmi4jszUhyknWTArlcyjnowXZcpaz63FhwqBoaF8GlXBzBGdRxDQbgYYY3KeqXB0Asb4jzTbauEeCbDQgEwfxKSRnfzdzZo+7W4qTQVMVZS1FScJeSLXj4tzuJyPWm5WOjexg6OsCOrqXG2sHJJjcTzYzBUhZ49QJlWxKXHhS9GVMMGi6flTqlzpGtf8BN7O+V9i5Mxzp36uwDDf1J3ynx6T4ANGCo5yMZStihVtRbs7OqomhaKWk0uY5rE6jze9w6+2/X14pypkElPdu8J5iMRBLhGWWZ5EzZDLlIIYnMpsBw04VChhrKfSLXQQhj7XDL3BGRxvt48E650b4SHOJG9K8j8dJJG4kOdY3yJKQRzq9evVpr201+IqSCnmYYhql7buZe+od3b8l2kkc5pBxscDvU/WfUxMdufFp/+1J/oal0H+qi/qb5hNydA8FYeSHxWPuHhXoirFNUIRQhFCEUIRQhJ4gdFu4+FNTtLo3AZkHyXW5hUbE7fw8TFZJMrDeMrnwFYj3RW/x+I9VP5Zm9InlThfpfwSfprnuet/j8R6rvLM3rn+qML9L+CT9NJ9z1v8fiPVHLs3pptDa+CmyiSUkKwbLlkCkjdmAXXuqZR0ukqTWMLLFwtfm3A6scE3I6J9tYp2OU+F+l/BJ+monuet/j8R6pzlmb0f1RhfpfwSfprvuit/j8R6o5Zm9H9UYX6X8En6a57nrP4/EeqOWZvR/VGF+l/BJ+mj3PW/x+I9Ucszej+qML9L+CT9Nc9z1v8fiPVHLM3o/qjC/S/gf9Nd9z1v8AH4j1RyzN6P6owv0v4JP00e563+PxHqjlmb0f1RhfpfwSfpo9z1v8fiPVHLx70f1PhfpfwP8Aprvuit+DxHqjlo96P6nwv0v4H/TR7orfg8R6o5Zm9ef1PhfpfwP+mj3RW/Ae8eqOWj3r3+qML9L+CT9NHuit/j8R6o5Zm9H9UYX6X8En6aPdFb8HiPVHLR70f1PhfpfwP+mj3RW/B4j1RyzN68/qfC/S/gf9Nd901vwHvHqjlo96P6nwv0v4H/TXPdFb8HiPVHLR70f1RhfpfwSfpo90Vn8fiPVHLs3prtTlDh3hlRJLs0bqoyvqxUgDVeupNJourZURvczAOBOIyB4pL5mFpAKu3JEWw0fcPCtooCmqEIoQihCKEIoQuX3GhCyvlF8M3fQhRlCEUIRQhFCEUIRQhFCEUIRQhFCEUIRQhFCEUIRQhFCEUIRQhFCEUIXUW8d9CFq+wvgV7hQhSFCEUIR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xQSEhUUEhQVFhUVFhcVFxcVFxcVFxQUFhUXFxQXFxUYHCggGBwlHBYUITEhJSktLy8uFyAzODMsNygtLisBCgoKDg0OGxAQGywkICQtLCwvLC8sLCwsLCwsLCwsLDQtLCwsLCwsLCwsLCwsLCwsLCwsLCwsLCwsLCwsLCwsLP/AABEIAOEA4QMBEQACEQEDEQH/xAAcAAABBQEBAQAAAAAAAAAAAAAAAwQFBgcCAQj/xABJEAACAQIDAwcGDAYABgEFAAABAgMAEQQSIQUxQQYTIlFhcbEycoGRodEzNEJSU2KSk6LB0vAUFRYjgrIHQ1Rz4fHCNURjg7P/xAAbAQABBQEBAAAAAAAAAAAAAAAAAgMEBQYBB//EAEERAAEDAgIFCQYFAwQCAwEAAAEAAgMEESExBRJBUXETIjJhgZGhsdEUFVLB4fAGIzNCU3KS8TRDYoKi0jWywhb/2gAMAwEAAhEDEQA/ANxoQihC5c2BpEji1hcNgK6M0wOObs/fprIHT9VfJvcfVSeQavDj27P36aPf9Vub3H1XeQagbQb6v79NB0/VDMN7j6o5Bqa4flAkjskbxsy+UF1y621sdNalTaS0lAwSSxhoORLSL7cMUhrInEhpuQnX8c3Z7ffUX3/Vbm9x9UvkGr3+Obs9R99Hv+q3N7j6o5Bq8baBG/KO/T86U3TtW7JrT2H1XORavf45uz9+mk+/6rc3uPqu8g1H8c3Z+/TR7/qtze4+qOQaj+Obs9vvo9/1W5vcfVHINSQ2uC+QNGXAuVBGYDTUre9tR66dOmK8R8oWDVyvqutfjeyTyUd7XxSn8c3Z7ffTX/8AQVW5vcfVK5BqTxW1+bUu5VVG8m9gOs07DpmumeI42tLjkLHH/wAkl0TGi5OCTg24rpziPGya9IHo6aHW9qVJpbSEUnJSRgO3arr910Njjc3WBwSibUJFwVI6xr4GkO05VtNnNaOIPqliBhyXX8xbs9R99J9/VO5vcfVd9naj+YN2eo++j39U7m9x9UeztR/MG+r6j76779qdze4+qPZ2rz+Yt9X1H31337Vbm9x9UezsXq7RY/N/fprh07VDMN7j6rns7F7/AB7dnqPvrnv6q3N7j6o9nakp9sZFLNlsoLHuAuePVUim0xUyysaQLEgZHaeK46FoBKkMDihKgddxrUKInFCEUIRQhFCEUIXE3knuNNzfpu4HyXRmqztnDtJG6I7RuR0WUkENwvbhWDoqiOCpa+Vgc3aCL4eo2KbIxzoyGmxVU2JtHnsNPhsUTnhDZiSc2UXOa/WpHhWo0lRmlr4KyiA1JCLWyudltzhj3qFDJykTo5Mwm3InlBzcEscm+JGmS/FLXI9ZH2qkfiTQ/K1kc0WUjgx3Ud/d5JNHUasZa7YL9iT5J7WEEbHm5JZ5iZXEYuVS5ykk9d2Nu2nNPaPfWTDntjij5jS45u228B2JNLKI25EuOJtuU/jOV8a4YYiNS4L5CpOQq1r2Oh/Zqhp/w7M+uNHK7VIbrXtcEXthiFLfWNEXKNF9m5IHlqFcLLh5kzC6biz33WXtqQPwuZIjJDOx1jZ2wDfj1cAke2gOs5pG5QfKrlAmIRCqujwygsrixse49ajfV7oPQ81FI9r3Nc2RmBG//BUWqqGyAEXBadqsOD5ZRvKsbxyRh/IdxYNfd3A9dZyp/DM0UDpY3tfq9INzG/u3KYysa5waQRfK6Sflizc48OHMkER6cmcKbDeVQjUfvSnW/huNmpFPOGSv6LNUnsJvh95pBrCbuY27Rmb/ACXOK5a3YJh4HldkV01tmuL7gCRYX9I9NKh/C9ozLVTNjaHEOwvaxtngMTa3UexDq3HVjaSSLhRi7Q5jaWKlKFgsV2VbXA/s5jrvtVm+k9s0NSwBwF32BOWT7d6YD+TqXuIyHorX/P4hh1xLErG1uFyLm1iBxvWS901Lqx1GwXe2/UMBfMqw5dgjEhyTkumIh01SVOIIurDfY61FBloqnc9jt4OI6xgnLNkZ1EKlcmcesGGxcGI1EOa6/ODgqQO9h+KtxpqlfVV1LU0v+5bHdq2NzwHkqumeI4nsk2fNKcgdpCOGdZOiIiJDfgpGv+o9dNfiqjdPUwvixL+b2g/XwS6CQNY4O2YpnsvbrCZp5BK7ykmKBCbZd2YjdbSw04E1NrtFNNM2liLGtZbXkdbPcO+5x3BNxTnXL3XJOTQrLguV0LJI0gaJorZ0YEkXNhaw110rN1P4cqo5WMiIeH5EGwwx29WO26msrGFpLsLZhePywg5uSVQ7LGyqSABmL3ta57K638OVXLMheWhzgTnewFs7cUGsj1S4XsEniuUkEuGlcrLzekbWGUnOPk68L0uHQtVBWxRhzdfFw2gap24Lj6mN0TnEG2XemmB5RLDEI8NBLMkKBpGLKObDdKxPyjv0HVUqp0PJUz8rVzMjdI4hosedbDsGWe9NsqQxurG0kAY9Se4nllEEiMavK8ousa+UNSDfq1BHoqHB+G6h0kglcGNZgXHLfh2WTjq1gDdUXJ2KuzY04nEYqTKyZMLIMrb1ITKb+kmr19OKHR8MOsHa0rcRkRe+HcFGa/lZnOtazVpvJD4rH3DwqUuqaoQihCKEIoQihC4m8k9xpqb9N3A+S6M1X3bWvOHZqzCpPLjYrswmguGe0UgHEOQoY9moB9HVW0/DWl42MNNU5Nu9t9lsSPmO1VtbTknXZtwPau+VXJnOkJgHSTLC1tLxHS567b+4mmdBfiDkXyipODtZ46nZ27dnXxSqqk1g0s6h2fRRG1cCcLimLc+MPIFF4DYkKqjKx4C4Omm+rehrRpCgaGcnyzCTaTEXJJuOIOeOKjyx8lKSb6p3JTaeG53CKuFw0qLz2YhgczAJYObnW97eikUVSafSDn1tQxztSwsRYEm+r2Wv2rsrNeECJhAv8s1LbRjZtp4c5WyInlZTlvZzbNu6qqaOVjNAzAuGs52Vxe12jLPepEjSatptgB6qu7RhMrbQYAkh0y6G5HO5dOvStJSTCmbQxkgDVdfHLmA4qFIwvMpG8ead4yV8eMNCkUimKwkd1sF0CtY+i/qqHTNi0N7RUSSNcHklrQbk4kjztusnXl1TqMDSLZko2fsgRHmcThJXJeyyxFspViB0rHcN9Kq9KOqG+00dS1oDbljgL3G6+05LkcAZzJGE45hST7MMG0MOYY3MSx5CQCQoIcat6RVUNINq9DTid45Qu1gMATi04DvT/ImOpbqA2tbzRhsOTtLFGRGETwspYqQhFo83SOm4H1UVFQG6GpRE4F7XtNgQTfnWwz3d6GMvUv1hgQcdmxRHJnBPiisLG+Fw8jNcX/uknojt6+wN21b6arIdH61QwWnlaB/SBmfl1kDco9LE6azD0GnvWkA15tmblXSp+0+TRlx4e39llWSTqLIQMnpsp9dbGj0+KfRBiB/MBLW7wDjfsxHcq6Sk16jW/bmeITbb2wnlxwVLrHMgaUjQWjIv6dEt2mpOjNMRQaLL5LF8ZIaDnd2Xmb9SRPTOfPYZOz7EttnCvhcXFiYomeJYxEVQXKgAjQdxHqNMaPqItIaPko5pA2Qu1gXZG5B87+CVMx0Uwka24tbBR+Iwkk38bimjaJHi6KvoxKhNSP8AD21Yw1UFMaShZIHua/EjIX1v/buCZdG94klIsCPT0Rjy8uzcMkaM3Ss2VScoS4ubd4opTHT6aqJJXAYXFyMb2OF+CJA59MxrRxUzy7ic4dI40Zv7i3yqTZVU6m3baqb8LyxtrHyzOA5ptc2uSRv7VJrmuMYa0XxUHJsZsPO+eCWeBrMojYgX+uo32uRrV4zSrKylaY5mRStwJcBe3/EnfngoppzHIbtLmnd80s0EsGIixS4QhMhUxJYlD0hew4kEG/fTImp6qkloXVILta+u7J2R27iLdyWWPjkbKGYWtYbF7ssOy7RlkRkZkcWYEWGVza/HhTOlHRs9igicHAEYjiPql04JMj3CxK0zkh8Vj7h4VZJKmqEIoQihCKEIoQuJ/JPcfCmpv03cD5Lrc1TZdtYcH4xD96nvrz4082xh7irHXbvCT/nmG/6iD71PfXPZpvgd3FdD2nIrk7bw3/UQfep76PZpvgd3FKugbaw//UQ/ep7677LMf2O7j6JOsBtXQ2vB9PD94nvrvs0w/Y7uKNYb11/NYPp4vvE99c9nl+E9xRrDej+bQfTw/eJ76BTSnJh7ijWG9enbEH08P3qe+u+yTfxu/tPojWG9efznD/Tw/ep76PY6j+N39p9Ea7d4R/OcP/1EP3qe+j2Oo/jd/afRGu3eFF7ekgxKc3/Gxxr8oLJF0+w3O7sqz0XLNQS8r7OXO2Eh2HDDPr7kxOxsrdXXsOxOtnYvCQRrHHNCFUfSpcniSb6k1FrBW1UzppWOLj/xPcMMgnIxHG0NaRZOv5zh/p4fvU99RfZKj+N39p9EvXbvC8/nGH+nh+9T30r2Sf4Hf2n0Rrt3hefzaD6eH7xPfXfZZvgd3FGs3euv5tB9PD94nvpBp5Rmw9xXdZu9eHasB/50P3ie+gQyjJp7iuazd69/m0H08P3ie+gU8xyYe4o1m715/NYPp4fvE99KNPKM2HuKNYb17/NYPpovvE99c5GT4T3FduEfzSD6aL7xPfXeRk+E9xRrDemW2toRNh5gJYyTFIAA6kklDYAXqTRRPFTGdU9Juw7wkSOGqcditXJD4rH3DwrdquU1QhFCEUIRQhFCEnifIbzT4U3L+m7gULH5FHZWfcbKujjdI4NYLkpuxqO55K2Oj9Hspm3OLjmfkPvFMcbiwmgALeHfVxozRL6rnvwZ4nh6pFfpJtPzGYu8uPom2A2a87XOi8WI9gHGtBWV9No2MRtGOxo+e7zKy7nPmcXvNyrRgsBHELKo7SQLnvNYuqraisku833AZDgPspxrbYBdSzAbgO+1WdHoV7udMbdQz7SpTYABrPNgmjyg8L1pYKNkTbNFh1JDqtjMIwkjUsMAyUN8z39IrnKOoUpNIKjsouBmlNjc/oglckDspPKN3p8UVQcmHuXmnZRyjN66aCpH+2e5GUdlKDgcimXwyM6TSOxBUdQrqaQBakuaDmnGSPZ0SlUktw9VR5qRkjdVwuNxUxlaDhIE8hxA4gd9qzdZoMjnQnsPyPqnTC141oyusVgo5Vsyg9RFrjuNVFPV1NDKdUkHaDkeI+aivZsKrG0dlNCbjVeDAbu8cK2lDpKDSDCxw521p+W/zCZ50bg5py2pbB4sNowF+7fVJpTRDqe8kVyzbvHqPLatNo/SbZ7Mkwd4H6p6FHUPVVI15Cn1dHHUs1Xdh3LnFKMjaDyTw7KlwOvI3iFjZaZ9PMGP3961fkh8Vj7h4VfKUpqhCKEIoQihCKEJLE+Q3mnwpuXoO4FAWPTNWZkNyrzRlAKdmu7pHw6vVRePxmXQeV4VcaI0V7SeVl6A/wDL6b1zSWkeQHJs6R8PquNkbKMpzvfJ7WPu7at9LaXbSN5GG2v4NHruHeswGlx1nKz6ILAWA3AVjoIJquU2xJxJPzUhjC42Caz4i/urYUGjI4BhntPon3PZALDEpszXq3a0NyVfJK6Q3cV5eulwGaI4nyO1WC5XBkph1QNiuqfQbjjK63UM+9clzTBlcdquIdHU0WTe/FCRM3kqx7gT4Uw+VjOm4DibKZdrcMk4XZkx/wCU/qt41GOkqQZyt70gzR/EENsuYf8AKf1X8KBpKkOUje9Amj+IJtLAy+UrDvBHjUlk0b+g4HgQU4HA5FcBqfD3DIqPLRwS9Ng8l6JKdbUH9yqZ9BNOMLrdR9UoDUlj2uyVFUUssBtI23Xs716DalEAjFMse5hu0pxBiLfvQ1WV2jo6htnDgdoVhHOyYar8Cn6uHBHXoQaxlTSTUcgPc4feabliLDYqt7Z2QY+mnkcRxT/xWu0RpgVI5Kbp+DvrvCiObbELnAYy/RbfwPX/AOartL6J5G80I5u0bvp5LS6M0lyv5Up52w7/AK+adYnyG80+FUtMbSt4jzU3SFOyWIl2bcR2eq1jkh8Vj7h4VpVm1NUIRQhFCEUIRQhJYnyG80+FNy/pu4FKb0gsS2jisg7SNPfVVo6gNXLY9EZn5dq0FdWCmjuOkcvXsTHZGzzMxZvIB1+seqtDpXSLaGIRRdIjAfCN/osiLyOLnK1MQo7BoAKxtNTSVUthxJUmOMvNgmM81+/wrb0dGyFga0YefFOTTCIajM0hU9VxN8SvGe1MyTBuAzVrQ6LfPz34N8T971wqljYAkncBr7KhyygAuebDeVpooYoGWYLBTOC5Os2shyDqGp9J3Cs7VfiGJnNgGsd+Q9SmpKxowbipGDDYePyUzkcbZvxHoiq++la3eG/2j1KgSVjjme5cT7eVeiObXsLZj9hB+dKboC5vNKL9QuU2DI7ENPam52+b+Xp2Qv4k1KboKkAxc49n0XNWXq7x6pRNtj6ZB2NGR7SwoOgqM5PcO70XNWf4bp8mOZhcc247CV/UKaP4cGcUvh8wU3yzmmzgmmMGGJAmQRsxsp0GY9hU+IpBj0rR4tdrD+7wOPcpMdaRt70xxfJw2zQsHHUbX9DDQ1MpvxAwnVqG6p3jLuzHip8daD0goSWJkNmBUjgdDWgila8B7DcbwpZDJG2NiCvVfrqbHPscs/W6G/fB/b6ei7NSlniCDYpWGaxqJU0rJmFrhcHYp0FSCOTky3qTikDDxFYiso30knVsP3tCJYiw9SrG2tm80cy+QTp9U9XurW6I0mKtnJydMZ/8hv8AVRHAtNwvYsTnjYHygpv26b6p67R3stSxzegSLdWOXotNTV3tNK8O6Qab9eGfqti5IfFY+4eFTlTqaoQihCKEIoQihCSxfkN5p8KRKLsI6iutNiF8/sjTzADj+FdLmrIcloyjudni4/fcmKmd1TMXns6grZh4VjQKNAo/Z76w7nS1c9zi5x++wIa251QmmImuf3pWzoKJsDNUdp3lSJpBAzUbmU3tVkq0rh3qPLLsatBo3Rd7SzDgPmfROdmbNeY6aKN7HcOwdZqlr9IxUjedi45D7yCvJZmxjHNTM+NgwQyqM8ttw8r/ADbco7PZWWd7XpJ2s82b4DgNvFVFRVEnndyre1toPiLiR7Kf+WNEt1EfK9Psq1pqKKDoi53nP6KufK5yaRYqWJcqsXitbm3ZmUjqDHpJ6LjsqxbMcnYhcY9zTcKd2VtKGQFIgUkAuUyi49PkkHcGvU1j225gT2sZMXHvTthN1W73UH1CMiu3k3eP0StSL4j3fVC84PKVz3NG/sKqaCX7R5Fc1Gftf3i3qvZowWMUQVZSAzyKMojW/RLAHpMbGy311vpSXNGTcD1Jt07m548cU7VUiuVuWI1cm8jgdbdXYLAdVOBmFyoTpMcUzxG3MKgOXEIk3zVObX66pcNp1691VtZSwT9Nvbke9SYTIOjdO4cVBi0AYxtuGeNrhWPDXVDfgdD1mqF0FVo48rC67dv1HzCsYKlzXWyO5Qe1tktAb70O5vyI4GtFo/ScdWLDB20em8K6hnbJxTFWq5il1cDkoGkdGNqBrswf58fVKVNWQc0tJa7MJfDy2NQa2kZNGWuyPh1qwppg8ck/sUi6LIhBFwRYisSRLRVGBs5uR3/QpqSMtOqVTsZh2hcqfQfnKa3LZ462k5S3Xbc4ffcmYnOjfhw7Ctu5IfFY+4eFVamKaoQihCKEIoQihCRxnwb+a3gaS/olCx/YeCyLmI6Ti/cvAfnVXp2t5efk29FnidvoorBYJzi5eHV41O0NRareUdm7LqH1U2O0TDI5Ma0gFhYKtc4uNyuJGpiaS3NCudE0HKnlpBgMus+gTrY+zDM2uiDefyHbVDpLSLaRmGLjkPmerzWinmEY60+5RbdGHXmYLBgLMRY83fgPr+FZuko31T+XnxB8foqGeoN+tZ1NPzxZ7mx3AE3bU9J7akk3Pd31fF2pZoCkUlE17deTHq9V1BgwRdVIPWpOnt30nlDfFSX0UZGDUucU2HIDEvGTa58pe028oeoiltIdxVbUUZjxbiE5c9JXjbKym6MNbX33HFSN44j0GnGOLDcKErPhnhmjWVwgLFgwbO5WRTZ1sOG4g9RFSyYjiRmpsUkzhZhy7EsBHGjTRgHJoAjSLmc2CoUbQ3JA9NdZqZt+aTNJKBZ/y80vJIuDw+aU3YnPKw+VIw6R17gqjqCinLWFyq1zi42GapmIxjYkkyjo36MO8AcOc1s7d+g4dZgT1Dnc0YBXtDo9jOc4XclZIA1rdErwGgt1WFQw6yt3wgkHco6GRg2ZDlcaBrXHmsD5SniNxpbHlpTVRTtkZYrS9i7QE2HV2W8TrZxfMImBKyKSdWjDBhc6gWvpqK6t0eWH2imwIxsPMfMKkjlcx+q7MbVD7c2SYTddYydD809R/I1caL0mKtmq7B4z6+sfPcr6nn5QWOajUar6GS3NKrdLaP5VvLMHOGfWPUJSpiyl09wU9j+/XVDpih5Vms3MZcNoVoHcvFf9wXHKHB548w8pNf8AH5Q/P0VS6JrDC90Z6Lxbt2eiiWuQtL5IfFY+4eFXKkqaoQihCKEIoQihCSxXkN5p8KRL0HcCgLMpzYeis7R0/tE4acszwSIma7gFEytrW9hYGtSKyXWfqjIJMm1Le7VbdJpKc1EojHbw2rzB4ZpXCLvO89Q4mqerqm08TpX7PE7AtrzIY8MhkrkiCMLFHppcn5o6/OJ3ek8KyFHTSaRnM02W35AdX3tVJUTEm5zKxtcS38KGLEsyA5iSSWZd9zre541orC+AVcMXAKUw2FSw04Wv7PyqI4m61kLQAAF3hLrcEW19Ytv7ONJJTjW5pPaKi1zoPTp3ncR2b6WwqPK3MFQuydoZWMRtbVl43Xio6rX9R7Kl2uLrNzs1XK58msWyM8f9wCUBwYlDkOhVTe4suZWUXOn9vtpyJ2Fr2SY3BpuRdTuJd3kgXJIVjJkdpFy5pAQkW7Q+VI2m4otSGuvYJMpBywVU/wCJmNbnIo/kZi7HcvR6KKTuuSWNvqiu1DxqBoSaNn5usVHbMbjY24ae29VEgWrp3Cykip6yPRTYUl2IskzCuTojfbv1437qVtTRAIU/yPxmSLEhtVieQ9mVsPHJJ7b1YR/pArMVlhUOA6vIKb2Ko5iPDydJTEiqWNzdUGZSTx0uD39VUelKN9HKKqDDHHqPoVIp5S0jeq5tHBmGQoe8HrU7jWio6ptTCJG9o3HatFFIJG6wSaNermF+s2x2LI6Wo+Ql1m9F3gdoSkbWNLe3WCg00vJvvs2p9ipLwSdiN/qaxNTTchWtAyJBHepczNSTqWi8kPisfcPCrlCmqEIoQihCKEIoQksV5DeafCm5f03cCgLLMfJ7B7ab0JT8wyfEbdgS4jycZkUWTWmsqu90jK3Coc7rmy1WhKbUiMpzd5D6qzcn4BFC0z8RftyjcB2k/lWH01UOqakU0ew24uPp6p6tlx1dgXaYhucC8fhJTvAuLKg7d3oXtrRUsAgY2FmzP761VloLC923L73BZhtPCECaHijyIOFhmPN+wpSHYPUM4G6Nl44lRfdb1asfzFRHsxWnp5rsBUosov6f/VMKdcL1dltiJDHG2WwDSOQzKi8BofKPBfCpMERcepVmkKtsLQBmonF7MwsMuULNI8ZIdi6xgncwVFTTjvJqUSBgs++Vz8Stf5L7HVYEsMqMobIR0iDqC7HXN6bW4CjguNFlKNsWLLlCga3BsLg8DuroNsl1Ru1NiDKdcwOpDbr8T/43U4w3wKSRbJUfafJ0RhngRlIBYQi2WSwB6IJGQkX3HQ8DSZ6dpxClUtdJCdU4hRK7QUi41HD98CNxFVxYQtE2dpF2ptPjlXcdLAdguSR7L0prbpqWTVCsOxMK38ulZxZ8YQoXqSd8g9Ih1q0Yywa1Zp7zLMXKVxchVl1IRrLf5j3/ALbj02Hqpc7GuGq/FrsCpcbQ5pAzGPr6p5taP+Iw/OAWkjvmA7PLHduYdlqzGj3uoK00z8nYf+p7clY0M9nWOR81Vla1bGJ2q66maQpvaIHN25jiPuyWqxWESzSf2pB1xsPwmqTSdPrFjx+1wPYTirRp5SEHaFqHJD4rH3DwppJU1QhFCEUIRQhFCElivIbzT4U3L+m7gULI8Y9yas6CHk42t3BcqzqxtYmRqeTYXUFjC9waMzguMJEZJFX5zAejj7KpqucQxPlOwE+nit8A2GKwyAVv2jKq5V+RGvON3LpGPWCf8Kyeg4deV9Q/Z5nP761QSkvcGjMplgGyqWcakhm7ZZPJT/FcgrUMOq3HM/NNy8+TVbkMOwZ+qrHKvZhjlWYgf3wBIVvl59VsbX3ZlGnah66ZlYcyo0gGsdXJU3GRmJzbyHNzwytfUdxvf10y4XF1Mo5yPyyvUxzFgi2LvIEUHdmbcT2XNzSGRaxsp81SGNLlZJcJirpFAspjXpK6K1pZN0kpbvBtfhUl124DJUDnF7i45laVsfYESrE+JjjOJYAMx3tJlJOm4mwPDga4QDmugKygUJS9oQmO05Qihm3ZlUn5uY2BPZe3rpTSkuCgtr4bcbX10vcgE1IYL3CZfhYrKuXd8NOHGgxALWsPKSwfcANcw9IJ41Dcy6s6SYDApjyX2c2OkswPNA9LhzhG5BbhbeerTeRTsMIJucgk1dWdUtGZWh4nGXlVWFo4G1NtDPIMqDsyoxvwvLbhUlrhfWOWQUWmiJ45rqU52dHFgegbfNbWJ/XmXvrp512n73KUPyy17fsp5ydxJJAf5YKN/wB2P3rm9QrOaeh1omVA6TTY/fUfNP2DJCBkcQoDaeH5uV0+adO46j2EVfUVRy8DJN48dvitDC/XYHLhDpV1E7WaFiNJQcjUuaMjiO1Ex6D+afCmqocy65Rv6TepaxyQ+Kx9w8KqE6pqhCKEIoQihCKEJLF+Q/mt4GkuyK6M1jc7a+iruEc1MVrryW3BN5Toa7MbMT2io9eqb1XPcPVSXJSHNMW+apPpJAHsvWS/EMurTBg/cfAY+dlqax1o7byn+0+kSL/Cyhf/ANcQu3+rfarui4tSkY34jc/fABUrTz3P3D6LrDdJo+oKZz50mkd+5b+oVaZv4YppvNjJ3m3zPyRLgVxMciyHMktipHyFHwbLfc1xmv10BusCTtXJbCzLWtnx2rPNqYVomaDELc2JVvkyoPlr+Y3qfQTGcwsKim4KY7E2Oc8jROSwQiI3IKNpnud98mYK3ab9dDTfAZpb5XObYrUP+HmyJ4Ubnm32yoDmy23m40/9UtoIGKQFb4cKc/OSG7AEIB5MYO+3Wx4nq0FtbpS08FCF6aEJOVAwIYAgixBFwQd4IO8UIUTJhQilQWt1Mc9h1C+pHfTrCmnDYqHyp2IuMvEWKhHRtFv0bMMo+aSTbqseynJG7SiNxAwT3DSrhssOGROcyBQbdCAH5T66tpcJvN7k21rty4aoyRHGSblKywxiPmTduDknpEyEkux4lnvr1mnQG9FS26zLOCaZizAjRmjdCPrxtdde/NSL3cDvB7wnnMswjcQRwI/wu4JrO7LuBixA80izj1Bh6ai1kIlhlj3i442w8QuuPMY7dcffeleWMNpFb5y29Kn3EVW/hybWgcz4T5/4KuqF12EblCxVraY4EKl/EEfPY/qI7v8AKMQei3mnwNOTi8buCo4XWeFrXJD4rH3DwqkU1TVCEUIRQhFCEUISWL8h/NbwNcdkV0ZrFpz0jV5H0QolUbyuSMh0puo6Ks9BNvO49XzVh5HppIe0D1An86w/4lfz429RPkrqtOICQLZubvwhdj50hUe/11fxMDQ1u5voFTg/lOO8j5lKYmWyYgjfcRr9lVHtY0px5ru5OsaNaMbM/E+icwoGliXgiPJ2b+bT8N6M5ANwSAfynPOZNvmU3xOBixcbc4p6ch5s36SGMFQ0ZHk+ST231vXWgPBJ2puZurZh2DzxUBszA8zM8ZbMUfIGCgFwyKdV3Zv7gFxpodK4yK1zdRHkA2Wo7ONwOwW136aUg5JQT8UhKRQhBNCFV9uctsPh3MYvI40YJaynqLHj2UkusuXTHDcucPOyqytGWNrtYrruGYHT1Utj0lxUXtqZkDmNiGMsUasDa6SyBCNR1MRfW1+yn342C5Ha+KcPh4lQKijKgEgCneRc5s3yiSG1O/W9O83VvuxUxgLXauWzvTTacnkMvykYd9gJU9q+2uP6TSNv+U4G/lvadlj8kmp/ug8BiGH2or+NJHS/7HxCdOLP+o8Cl0S8gHzoZF+y4A8TSv8Act1HzTOcB/qHkU75T9KCF+78SA/lWY/D3MqJY+ryP1Vto92J4KuRVtabpFRdPt/Jaf8Al8ivcT5DeafCpE36buBWWZ0hxWt8kPisfcPCqNWCmqEIoQihCKEIoQkcZ8G/mt4GuOyK6M1i046Rq9Z0QoVR+q7ikpBpTNRkFb6B/Vfw+asnJH4N/O/+NYT8SfrM/p+at63pDgmcmpAHGBSP8XUn2Vp29LsCqCPye35InNxb52KF+4EN+QpJ3f8AL6p9oxvuZ9E6wBtMR1QAD0SMD7aG/qHgE0f9OP6j5LjZbnm4OwyA+dlk/MV2LCMIqsZioIYhlmXM2siJiA27pdCGQEjqKxn/ACrkbiWi+0BRqxgbK629absUjml7hr16a02/NNtxCWg2hG5AVwSb232a2/KxFm9F6SlJ3QhQ3LDHmDCSups1gqnqZyFB9FzSXGwXCsfwGyZ8QW5iJpMmrFcosTuuzEXJ6t9NgErllGzqVJBuCCQVOhVhcEEHcRSguFW3ZbtMuDSxu75nbfZML0+PznMIqW3HVQwKZhNlc8Asnq52Uj0b6VFgw9vzU+TGUD+nyCayp/bw4O+x/wD4teu/x/exLJ/V+/3Iw46K9ZxPhcflQN//ACXer/gnOFF5l7Em9swrv+6OB8wmR+gf6h5FONu/FIf8P9DWa0P/APITf9v/ALK00d0uxVuLfWzp+mm9Pf6cf1DyK9xPkN5p8Kkzfpu4FZNnSHFa3yQ+Kx9w8Ko1YKaoQihCKEIoQihCRxnwb+a3ga47IrozWNSrqavI+iolULSuSEo0puoHNVjoR1qgjeCp/ke/wg80+IrEfiVmMb+I8le1oyKbGMh4R2Sw+ld3+hq8gfrsjeNrfkFUtH5T27rH5JKaT5XU8M/+LLlf1WpTsCTuIPYcE7FzmgbwW9oxCdkZJUfgHaJu6UiRD3ZiRS382QHs78kzFzo3M7R2Z+CUdUw9+cdFUyGRczBbX1I136lvQacY3VBB3puR4fbfa3cq9yinw5gXm5gXhcum85kYnnI9Br0TcDrVaRYNFgV2aOSQ6xae4qzcmdqpiIXwyypnaJ0XKwY+SVDaajSxtamnY4hRQ0swKsEeeQRqY3SzxscwULCIrXVGHl5iLAjgx3bqQlKZoQorlTsw4nCyxL5TAFb7s6kMt++1vTSXC4Qs65M7e/gRLDNHJcyLJZCFdXVVUo196kKvrPXSWuAFikqq44visS7helK5cqNyhiLXPq1pbRrHBcKuvJqARRPNdioURQg7iRYOyC2meQAdoRTUkYNunYWaxA++tO8VDliyDe2SEdvzz6zIfRQ4Wj1d+ClRO1pTIdlz3ZfJebSXpBR8iNz/AJPaNB6yaW7F4G4fRJBtE47yB8/ReYSP4EdbSS+izfrFcZk3tP33pyQ9PqsPL0XWDYB3fgIVb7bPIfyrl7PJOwepTZwgaN5PySvKnoxQR9X/AMVA/Os7+HryTyynq8ST8lcaPbYngFXYq2lMMSVC0+78tjev5fVGJ8hvNPhT836buBWYZ0hxWt8kPisfcPCqNWCmqEIoQihCKEIoQkcX8G/mt4GkuNmkrozWQTLr6KuoTcJmubzwd4TaRdKXKLsKNHy8nUsd1278E+5MTZZ7fOUr6dCPCsn+IIeUpNYftIPZkfNa+rbePgnm2kyOzfMdJh5p6L+DmkaGmD6Nu9h8P8FUrR+YW/ELffakHQB1vqpLRHzZOmnovcVbuaNYXyNx8wkRE6jgMxYjsS8qSpBIIiDLzbBCeJAPN3vpcX7qWGkNttTcjg52sB97VSIN5L3L/KL+WrcVe+oPfUfir6k1NXmWslr61xTE3xOQMMwIIIKybsrDdZxqpoTEgY7myDBX7khyvYssGKNy2kc2gzHgkn1jwbju370kKlrKLkuezo+X0V7FJVeiuoUftPZEE9ueiVyNxI1HpGtJIBQs55d4yPDgxYZFUAXYRkKQOLE9fAX+UR1GpDW2FgktGs6w2prgeW1wmXDDmrBY4w3TXKNGLHo7ha1uI1qUIHFoO9LBzAVmjTnHSW/QyZkH1n1LHuWw9JpvVu652J4PAYWjM58E1ysQSdHlbog71AuEv5ozP30269r7XeX3inhq3A2Nx4n6nBOTCMz23IqwL5zkZrdwy+o10Yu4YJt5szHMm/p81zgIw924TSi3/aTd6CqH7VQNIT8lSSP2uwHbgPVOSN57Y93nmUz5Wz5pgvzFt6W1PstTP4eh1KUv+I+Aw9VeUTbMvvUTGNK1VOLNus7p2XWnDNw8T9heTjoN5reBpVQbRlVVO27+8rWuSHxWPuHhVKpimqEIoQihCKEIoQksX5D+afCm5f03cChZLjF1P731N0XPysLT1W7RguVA14Q7cmZFWqr0lE5Rww3qQR6DeqqpgD2uidkQR3rd08oqIA7eMeO1Wvaiq6JL8kjK3mSW39xt6zWN0LIaeqfTSfuw7Rl3+ip52lpvtChYoDIhS9nT+2T1ZOlDJ28PtHqrV6pezV2jDuyKSXBkokGRx78wl3dgFmykMtxIvEpfpW67EXH/AJpTibCS3EdX0XGhtzFfA5Hr+uRS21MLDIqyyLGUAOZz0XCWuGWQWOlt3GuPF7EZJpp5O+JBWfPOzsWw4YxnyFZXka3WXRejfqIPfXH+zsbz5Wg7iQpMWkpxmNYJWLEFtJI3jvp01IVuwEgX7qjNljebMcDwN1aQVccvNtY7im+K/six+BOh33j6ip6hv7LUtEn5WeLTn1fRa/yF20cThv7hvLEebkPzrAFJP8lIPfeklUE8XJPLe7grHXEyq5yu5Sx4RQmjzyA83FexbQ3Zj8lBxPoGtORRl7rBcJWecp8MY8CrMc02IOdmItfKLIAOCgsmnZT7mDlNQcFJo22Ekp/a024lQOFjsEtpkFvZarm2XUo0Ys26mtj8oskLQTc42t0KBARFmIKEkjq77NVdNA4nVG3HxTsb9R2sMVaNlbYinYmJlJVbLGbLLmJ6RGbgAF3Eg2ph4e11yOCUC0t1TnfFLbQUqFiU6m4DcWke+d7fVXOe9gOFNuFhqjM/ZKcj579d2Qx9B8lIYJFS7bkiTIOywBf2BR66zmnZTJJHSx9XecB99acgBe4u2lU7FTGR2c72JPuFainhEMbYm7AAtE0CNltgCAKuGN1QAsFUzctM6Tef8L2Rf7b+Y3gajVkgazH7vgE/SNs1zzwWrckPisfcPCqpOKaoQihCKEIoQihCRxfwb+a3gabm/TdwPkhZZjF4+ioOg6mzjEeI+aVBZwLDtUbWvBuFWuaWmxXEq1HqGfuV/oSpsTCduI+anuTWKDK0D6gg2HWp8ofvrrEafpDHI2qj6r9RGR+StKyL93ekpsI0b3vqmjX05yH5LecNfSGFXdBWCqiEwzycPvvHcqnL8t3Z99a4kUSSWhbKSih5N4VWuUCqdM51NzuHfTGlNIijs5ou5w7LDaVxoc4ahyBTzC7CiU5mDSv86VjIR5oOi9wArHVOlKmo6bsNwwUhsLWp1LiiDZUdju0sF9ZNRGw3F3OASy7qTXGZnUrJhiysLGzxt7GIp6MNjcHMksR1FJJJ2Ki7YhWJ+ZtIyyAhUZSXU9Wl869ovbjfeNdQ1pkivIRhtvh27j5p5lXhyciU2FgdpYWNJYrIEFnRmu0yBiI+juJs53kdlJdpWndIImE6xwGGF/vqTHMdqmQYC4O+2zuU1JtnamKlWNVEJiYOwaOZQSL5QwUEnWxsbLprfcZkJeXXky6kipFKxloSSTtOwdwRheQOLeXn5ZI2kbNmMhkzEnQHyNw1sBoL6VZ+1MaAGttZV9sbp1yy5KYyaKMq0VoEUGNcxdghzEozALfQaEcN9MMk/M1utPCYiIx7DmqBKjlSY3OmhDgXBG/UAa+g1b3c5t2lNWuEhhZWHlORc5dcrLm+aSACD7+NcY47SujBLProDlZdQw0NxuYHgQfTTzmB+BSja2KuvJPbhxF1e5xC9ABho4B+FBt1Wzebu1FUtbK2ka6WTIZfTrKUxxcNQff+FM8osSI41gU6nVjxI369rHWs7oSnfUTurJezj9Bgrqih/duVbQVsoGXdfcm9M1XJQ8mM3eW30StTVkE4eO0Mh/8Axt/qazelqm80cQ2uBPAHBWjhybGx9pWm8kPisfcPCnUlTVCEUIRQhFCEUISGOa0TnqRj+E0l7dZpbvQswzBlBG5hf0Gsq176ae+Raf8AKaa6xBCjpksa39LO2Vgc3I4hKq2A2kbtSdSSARZRGPcxwc3MLiNyjBlNiDcGqyop2vaY3i4K2tNUMqodbvG4qzyucVBmhYJMosCbGx4qb8DwPDQ9lYqN0miavVdiw+I9R95quqYCDbuWebN2rLg3dGTOxbPJnbJJnsAxvYjgDu9Nq01XoeLSLWzRSZjDaD97VXskMZsVYIOXQ+VDL64z7bjwqkf+Eqn9rm+PopIqFxiOXbfIw9u2SQAfZUE+2lR/hCS/5kgHAE+iDUbgofHcsMSWAzqqkkZYkAYno5VDOTvzAXsN9S3fh2jp2hziXHrwHcF2KTXJ1jgBfBXDktg8qF3JeVj0nY3a28KDwUdQ8ayWkZbyarRZoyH35pcIwuc072rLaNkYkc50MyqXIRtGOUA3YC4A6yvXXdHxNfO1zjYDE3NssfFEriGkJfkzjyyyOAMPgsOSoLNnedlH915ZGvYA79SSwNzpY7hjg8Bw2quOCc7N5VrLHiMQy83hoDlDPfPIwFycvyRqgC6m7cN1L1Tey4CDinmK2zlOH6IyYgaMT5LZQ6ra2twTr9WutaSbBcc6yyLlSixbQkVNA/SIG4G5G7uA9VXNKcOIBTbXKGlS8rJwZNfQxynvGvq7Kc1QXEbwnnHEJZNUWwJY2AA1JY6ZR166UvlGsZrvNgAuSXIsFonJvZgwGHMs2s0nyfmgm4jHix/ICvP62pk0xViKLCNv2XHjsH1VlSUxy2+SiMRM0jFmN2Y3NayCBsTGxRjAYBXjnMhjucAF6BVqxuqLLEVdS6olMh7OoJSFLmm55WxsJJ/wu0kWs7WOQT/HJaCQfUb/AFNYLlzUVgkO1w7rpxz9d91ofJD4rH3DwrSJamqEIoQihCKEIoQm20vgZP8Atv8A6mhBWN7AxmnNngLr3cRUH8R0Oq72lgwODuOw9uSixnYpHEx3F/3ao2ha7UdyLjnlx3dqmQuBBjdkUwItWya4OF1BljMbtUrxhekyMDgpFFWOppNbYcx97UpgcY0LZl9I4EdtU1dQsqozHJ2HaCtdzKiMEZHIqQ29sOLaEfOREJMosGtvtuSTs6jw7RpWXpK2p0PNyUguw7NnFvX9lVFTTY2OazjE4R4nMcylHXeDxHWp3EdorfUlZDVxiSI3H3mq+zmGzk3eJc3kBjvu2oHpN/ZTrm44NBXCLrz+EXMGI1FiBHdACCCDYG97ga9lMupWOxeL+SVzgMFIjbWIRGXnHCEeTfpMQOLjpKNw33NVrtDUnKcq6MYZDZ2jJK5RwbmtB5D8n3eC87nIWziNLre6AEMwOineVAF+J64NTRRGo5VzRcC1sLYbbb0hspc2wUrsbZQmghjKskUKglCpQSYg9J8ykaqjE24Fj9UU8HY3SLYWTEbFaWBsMNFSWeSW4KhnaRxCvS3gAh/QlKY6zrlccMLKJ5U7aEeHwCWLSwMGlVdMjRRNEVYnQXLXFzuF6XCQH4nPDihwJGCpGLxLy4hpntmYAWBzBFFySxHE6/sGriIav3kAm2Nsu4oy8qrECztaygakC+4ek61yonjp2mSR1htKeZznYK/bC2DHgl5/EEGX5KjURk30X5zm+rcOHEnDV2kp9LS+z0wszz63dW4fNWNNSku6/JMdpY9pnzNu+SvAD31oKChjpI9Rme07z95BXkUbYm27ykFWrqGLVxOay+lNIcu7k2dEeJ9Ny6Ap8mwuVUtaXENCkcFDbX1e+shpyv1jyDe35D1VjJaNojb2qN5SY2w5pd51bu4Cu6EoNZj6l4wAIbxtiezJRSecAtV5IfFY+4eFT1JU1QhFCEUIRQhFCEhj/gpPMb/U03L0HcClx9IcVgmLjMbhl04qeo9VWFBVMr6YxyYm1nDf19vmk6QpDTy3b0Tl6fexWTZ2MEqAjfuYdR91Yuvon0cxYcswd49d6jtNxdc4qDq/9VpdE6S5Zuo/pDPrG/1UkgTs1T0gmlqvwbquc0tNivGW9IkjDx1qbQ176Z29pzHovcNiHibMpsfYR1EcRVVV0cc7OTlFx5dYWrjkiqY7txHkpt5sPjU5vEKA3C5sQetH3g/vWsnLQVmjJOWpySN4/wD0Nv3koU9IR1hVXbfIeWM54byr1bnA83c3o9VX2j/xTBLZtSNR2/8Ab6j7xVW+nc3FqrZQrcEEEb1III9B1FaZkrJG60ZBHUbpu5Gaa4sFkNur1USc5pAXNYEWW2f8P8UJMKrddvCqWpN3XTMOAsrLJIFF2IAHEkAD0moydUZt/aQhgaUx87EBd7FTZLi7ZToyjeewbjSmNBdYmy4TYXVNxESc7OySEwrkEUd7hHdFMyoN5G4ZRuuw7qLS9Q4vZTgZYk+Xr3KRAwYvUTh+Rksr7+ah3jMDnN+ATgBrv9tS2/iYQU4YRrPGHV1XO08O9c9mLnX2Kfi/hsCpWFc0lrFrgsfObgL/ACRUBtNXaWeJKg6rNmz+0fMqzp6PdgN6hcZi3lbM5ueA4DsA4VqaSjipmcnEPU8VZgMhZfIDauFSrWKHVxOazOkdKGe8ceDfP6Lqn1TAXTvCYe+/99lUeltJinZZvSOXqfkrKNggbc9I+CX2hjBEmY79yjrPurLUFFJWz6va47h6nYoz3WxKqIVpCzE30LE9tbqrlipIGxAZ80Dw8F2lp3TEuGTQSTw9VuHJD4rH3DwqrT6mqEIoQihCKEIoQkMf8FJ5jf6mm5f03cClx9McVi+JhDCx/wDVZ+lq300okZ2jeNy01RTsnjLHf4UVhp2gkv6xwYVspoYNKUoIPA7Wn7zCx0sL6eQsd/lWvD4hZFzKbg+zsNYSWKajm1XYOH3cdSU120JDEYfqrWaM0q2carsHbt/WPRSHNbOMcHJqRV6CDkq97Cw2cvCL1xzQ4WKcgqJIHa0Zt80m0dRXwkZLSUul4pebJzT4ffFPcFteWPQHMPmtr6jvFUtXoemqDct1Xbxh4ZFWL4I5MfJSL7Vw84tiIge8Bx6DvFUZ0HW0ztamk7jqn0UOSiOzFNG5N4CS+Ryl+CyEW7g96UdJabgweCR1tB8QojqK37SpLZmxf4dQMNiDGAoWwVGDW0zMp0zdoAqCzS1VGTrNJvsN/Db2XTZpglpNnFnzzYjnSFKgSIhRbnVlQWUNwvanG6bqrm0fgcFz2UHekTDAkPMPOTFZgUzBQwYksDzYDEEk6Xpz2rSs5uxhH/W3i5OMor5NKQG18PCLQRDTdYZR6zqaXHoGrnOtO+3ifTxUyOidtwUZjdtSyaXyr1Lp6zvNXlJoalpzcDWdvPpkpsdOxnWUwVCaumROcotVpOCDC9zuHzOxKKtqmMjDMlmKuulqTzjhu2Lqlk2UQNLjYJ1hsNeqXSWlGU7bDF2wfM9XmrBkbYBd2LvJOsRMsSZm0A9vYO2shHHPXT2GLj99gCZe++JVUxeIad7+gD5o/fGt5TwQaMpjc4DEnefvIJqON88gYwYlPTCEiYD5pues2rJS1j6urbI7eLDcL/d1rRStpqRzG7jc7zZa7yQ+Kx9w8Ku1nVNUIRQhFCEUIRQhN9ofBSeY3+ppuXoO4FcOSyB1rMvbtVrorSGuBDIcdh3/AFTLF4cOLceBqVo/SD6OS4xacx97VY1lGypZY4EZH72JhhMU8D+I4EdnvrW1NNTaUgDgeDto6j8wslJG+B5Y8Yq04PFrKt1PeOI7CKw1VSzUcuq/A7CNvWClA7QibDX3fvuq80fpvJk+B37O31UjXbINWTvTNo7VqGStcMFGlpnMxGIXNOqMuWWkOY12akwVk0HQd2bO5cGOmXU+4q2i04f9xvd6FcFDTZheFPZpeldmSOI9LrzKaSYnblIGkKY/vCCDRybty6a+mH7wjIaUIXlMv0tSt/dfgCvebpxtPvKgy6db/ts7/ougop5sTWqqn0jUTYOdYbhguqcUFdKhNIdIG5p6KnfJiMt6ewYXrrMaR06G3ZDid+wcN58FMBZCLMxO9d4zFLEt206gN5PUBVBS0s9dLqsxO0nZxKjudtKq2Nxbzv8A6qNw/fXW7paWn0bASTxccz97Am2RvmeGNFyU+wmGCDt4msnpLST6t+5oyHzPWtdQ0LaZm9xzPyHUu8SOg/mnwqJSi8reI801pKsbEzks3Ow4A7fRaxyQ+Kx9w8K06oFNUIRQhFCEUIRQhN9ofBSeY3b8k03L0HcCgrIg5+ZL9zL+ms5rs+Id49VEEMoxDSm8h+rJ91L+mmXNGwjvHqtNQV7nt1ZgQRttgfqms8YYWKSdh5qXT8NSqGtlpH6zCLbRcWPj4p+qbTVDNV54HcmMSyxNdFlv1iKWxHaMtat1do+th1ZnNF9hcAQerHxCzMtNJG+wx6wrDgNqZxZ45UPbFJlPcculZGuoooXXhla9v9QuOPqgMec2nuTp50O/N9iT9NJpa2em6BFtxIt54J5hkZkCmsrLwJ+w/wCmtLS6bieLPOqesi3elOhZLm0gpu0o+t9h/wBNWLdJ0h/3G/3D1UZ9G9uWK558fW+w/upfvCk/lb/cPVMcjJ8J7l5/ED632H91d94Un8rf7h6o5GT4T3I/iF7fsv7qPeFL/K3+4eqORk+E9y859e37Le6j2+l/lb/cPVHIyfCe5ec+vb9lvdXfb6X+Vv8AcPVHIyfCe5HPr2/Zb3Ue30v8rf7h6o5GT4T3L0TL1+xvdSTpGlH+43+4eqdZSSOzwS8TJxYekHwtVfVaaijFmc49WXepIgjj2Fx8E7jxEQ+UPUfdWYq66oqcHYDcPnvXHukfsNk22httU0QM7ea2Ud5trS6DR0cx1ppGsb/UNY9l8OJTJa8ZNPcq9JI8rXYm/WVYADs09lbAVlBRQWic0gbGkEk9/iVyKmklfY4dZwCkMOEQaHXibHX2Vkq6umrH3fgBkNg9T1rUUkVNTNs1wvtO9LCZevxqG1hKKyvbCz8vnOOVsu1c4mZcjC/yT4VLg/UbxHmsmRK+TXeDe+Jsta5IfFY+4eFaFSlNUIRQhFCEUIRQhJ4nyG80+FM1H6L+B8kpuYVZWvOVZrw0hdTHH49YmiVr3lfm1t8619fQKl01E+oZI9lrRt1jfd1Jt8gYQDtNk7FQ7pxe11cTM7UjErREkOic41wQoTrzbqm+wTmBs4F2udqjeXbrZpvlW65ZtAv2JJtvQiDn8zc1e2bK3E2BAtci/Gnm6IqnVXsmqNe17XG6+d7X6kk1DAzlL4Lk8oYREZiZAgYISY3BBNrXBF7ajXdShoaqNR7OA0v1dawcDccb2v1Zo9oYG65vbLIpzjdppFkzsbyMEQAFizHqA4dtRaWhmqQ8xjBgu65AsO3yS3ytZa+3JcJteMtMoLXg+E0Oml9PnaDhS3aNna2JxAtL0cRjx3Z7VwTNJcPhzXEe3IWgOIVyY1vc2Nxbfdd9LfomqZVCkc20hyFxY9uS4J2GPlAcE+hmDqGUmzAEbxoRcaVBkjMbyx2YJB4hOg3Fwmse1Y2MoDNeD4TQ6aX069BwqU7R87RESB+b0cRjs7M9qQJWkuA/bmkJuUEKwpMWbm5DZDlYknW3RAuNxp+PQ9XJUPpmtGuwXIuMMtt7bUg1MYYHk4HLBey7ehWHn2ZhGTluUcG97ara/srjNEVUlSaVrQXgXtrNtbje3iumoY1nKHLgUtidqxoIyzG0zBYyAWDM2q7t3ppiHR88pka1uMYJdcgWAzzSnTMbYk55L0bVj5ySLNZ4lDvcEBVIuDmOlHsE/IsmDea86rbWuSNls0cqzWLb4jEpGTb0KwicueaJyhsr6kmw0te3bTzNEVbqk0oZ+YBe1xlxvbsSTURhnKXwXUe2YjE02ciNSQSyspBFtMpF+I4Ul+i6ptQKbVu84gAg+INtm/BdE7CzXvgu9m7SScExlrKbHMrIQbX3MBwpusoZqRwbMBiLixB8iUqKVsgu3ysnlQ04mO3Pi0//AGpP9DUug/1UX9TfMJuToHgrDyQ+Kx9w8K9EVYpqhCKEIoQihCKEJPEeQ3cfCmaj9F/A+S63MKsivOSrReGkIVZ5ZqD/AAxbNkE13K5rquQ3N11HfWl/Dbn2qRHbWLOaDaxN8rHAqJVgcy+V1HRc4uGaYM4WCcvFnZgXguAVa+8HW16s5OQfXikc1utLGGv1QObJYkEWy67dqZGsIte55puL7Qp/k7E+RpZCc0zGQKSbRofIQA7tN/aazul5IuVbBDbViGrcDpOHSJ345KVTh1i52Zx4DYoDbuBklxsoj1ywRsUN8soVgTGT21o9FVcNNoyIy4XkeA7awkEB1upRJ43Pmdq7hhv6kvygxwn2exRGUho1KFSCpDi4AtqBbhUbRFG+j0wGyODrtcdYG9wRmd1+tLqHiSnJA3YdqldnCPEYd4zI8oN1ZnXKRcXA3DdpVTVmagrWTiNsZwIa03GGe05qQwNkjLbk8VHcmsFK8gbEf/agwR/Wa/Sf7OUVZ6bqqaKEx0h/XPKO6hsb33KYp43l15P24D1XOE+F2n+90bCif9HRv3+5qGdKb72KImwTxYASRC6TQhJk6m+TKB18DVzFVRVGljDObOjeXRu3i2LT33CjmNzKfWbkRYj5q9bM+Bj/AO2n+orA1v8AqZP6neZVpH0BwCqQwrvNtArM8YDahQpD/wBs77jstpWw9piigoGviDyQLEk3bzhlbvxUDUc58pDiPngm2O/+nYHUraWMkgXKWz3a3Zv9FSKXHTNaLXux2Gw31bC/Xkm3/wCmi4jszUhyknWTArlcyjnowXZcpaz63FhwqBoaF8GlXBzBGdRxDQbgYYY3KeqXB0Asb4jzTbauEeCbDQgEwfxKSRnfzdzZo+7W4qTQVMVZS1FScJeSLXj4tzuJyPWm5WOjexg6OsCOrqXG2sHJJjcTzYzBUhZ49QJlWxKXHhS9GVMMGi6flTqlzpGtf8BN7O+V9i5Mxzp36uwDDf1J3ynx6T4ANGCo5yMZStihVtRbs7OqomhaKWk0uY5rE6jze9w6+2/X14pypkElPdu8J5iMRBLhGWWZ5EzZDLlIIYnMpsBw04VChhrKfSLXQQhj7XDL3BGRxvt48E650b4SHOJG9K8j8dJJG4kOdY3yJKQRzq9evVpr201+IqSCnmYYhql7buZe+od3b8l2kkc5pBxscDvU/WfUxMdufFp/+1J/oal0H+qi/qb5hNydA8FYeSHxWPuHhXoirFNUIRQhFCEUIRQhJ4gdFu4+FNTtLo3AZkHyXW5hUbE7fw8TFZJMrDeMrnwFYj3RW/x+I9VP5Zm9InlThfpfwSfprnuet/j8R6rvLM3rn+qML9L+CT9NJ9z1v8fiPVHLs3pptDa+CmyiSUkKwbLlkCkjdmAXXuqZR0ukqTWMLLFwtfm3A6scE3I6J9tYp2OU+F+l/BJ+monuet/j8R6pzlmb0f1RhfpfwSfprvuit/j8R6o5Zm9H9UYX6X8En6a57nrP4/EeqOWZvR/VGF+l/BJ+mj3PW/x+I9Ucszej+qML9L+CT9Nc9z1v8fiPVHLM3o/qjC/S/gf9Nd9z1v8AH4j1RyzN6P6owv0v4JP00e563+PxHqjlmb0f1RhfpfwSfpo9z1v8fiPVHLx70f1PhfpfwP8Aprvuit+DxHqjlo96P6nwv0v4H/TR7orfg8R6o5Zm9ef1PhfpfwP+mj3RW/Ae8eqOWj3r3+qML9L+CT9NHuit/j8R6o5Zm9H9UYX6X8En6aPdFb8HiPVHLR70f1PhfpfwP+mj3RW/B4j1RyzN68/qfC/S/gf9Nd901vwHvHqjlo96P6nwv0v4H/TXPdFb8HiPVHLR70f1RhfpfwSfpo90Vn8fiPVHLs3prtTlDh3hlRJLs0bqoyvqxUgDVeupNJourZURvczAOBOIyB4pL5mFpAKu3JEWw0fcPCtooCmqEIoQihCKEIoQuX3GhCyvlF8M3fQhRlCEUIRQhFCEUIRQhFCEUIRQhFCEUIRQhFCEUIRQhFCEUIRQhFCEUIXUW8d9CFq+wvgV7hQhSFCEUIR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xQTEhQUExQWFhUXFRUYGBYYGBgcHBcaHhcXFxcXFxcYHSggGBwlGxgXITEhJSkrLi4uHB8zODMsNygtLiwBCgoKDg0OGxAQGzQkICQvLC80NDQsLCwsLCwtNCwsLCwsNCwsLCwsNCwsLCwsLCwsLCwsLCwsLCwsLCwsLCwsLP/AABEIAPgAzAMBEQACEQEDEQH/xAAcAAACAgMBAQAAAAAAAAAAAAAEBQIDAQYHAAj/xABPEAACAAMEBAgIBw4GAwEAAAABAgADEQQSITEFQVFhBhMiMnGBkaEHUlOSscHR0iNCYnJzk/AUFRclMzVUgqKys8Lh4kNjg6PT8RYk4zT/xAAbAQABBQEBAAAAAAAAAAAAAAAEAQIDBQYAB//EAD8RAAEDAgIFCgQEBgIDAQEAAAEAAgMEEQUhEjFBUWETFCJxgZGhsdHwMlLB4QYVFjMjNEJTcvFikiRDgqJj/9oADAMBAAIRAxEAPwDmehdGNaZ8uQl0PMa6pYmmRNTQHUIfPK2Jhe7UFFG0uNgt8XwPWry8j/c92Kr88h+U+CmNM7epjwP2ny8j/c92O/PoPlPgk5q7evHwP2ny8j/c92E/PoPlPgk5q/evDwP2ry8j/c92O/P4PlPh6peau3qZ8ElrNK2iQaCgqZhoNQHJwA2Qo/EEA/pPgm80fvUG8D9q8vZ/9z3Y4/iCn+U+HqlFI/es/ghtXlrP2zPchf1BT/KfD1Sc0fvWB4ILV5aR2zPchBj9OP6T4eqU0j96yPBDavLWftme5CjH6fcfD1SGkdvXj4IbV5az9sz3I4/iCn+U+Hqu5o/es/gftPl5H+57sJ+oKb5T4eq7mr96mPBDaP0iR2P7IX9Q03ynw9UnM371keCG0fpEnzX9kJ+oqf5XeHqu5m/epfghn/pMrzGjj+I6f5XeHqk5k/evfgfnfpUvzG9sJ+o4Pld4eqXmbt6z+B+d+lS/Mb2wn6ig+Q+Hql5m7es/gem/pUv6tvejv1FB8h8EvM3b1L8D0zXak+qb34T9Rw/IfBdzN29SPgef9LX6k/8AJHH8SQ/Ie8JBRO3rJ8Dza7YPqf8A6Qn6ki+Q94XcydvVjeCElVH3UougiqyCC1STVjxmJFaDcBHfqOL5D3hLzJ29eHgdH6Yfqf8A6Qn6jj/tnvCXmR3qQ8DifpjfUj/kjv1HH/bPeF3MzvVNs8ECLLdha2JVWanFDGgJpz8Ikgx1ksjY9Ai5A1pHUpaL3XKErqFIvrHYhbjanng7/Odj+lP8N4q8T/lX9nmEZT/ud6+jZ8wqjFVvEAkLWldwO2MlAxj5Gte7RBOu17cUXIXNaS0XO5AaF0uLSjFQEZTS6TWlRyScsM+yLLFsJOHysDjpMdt1dY2oWkq+csJAsRs8tyo0Fph5sybKmhVmIcAtaEA0OZNaGnbBGMYRDTwR1NMSWO1k8cxsCjo6t8kjopbBw3Ko2uZMt3Fq5EuWoLgUxNK50rmyjqMTNpqenwbnEjAZHkhpOy+XgASozLJJW8m13RaM+v2fBbBGWIsrVQE5fGGdMxnsiQ08oNiw9xTOUbvVkRJ6UcH9JvOM0OFBRgKLXLEa88QY0GNYZDRiEwkkPBOfZu4FV9FVPmLw/YbJvFBa5yR6ikwNkQeg1h8kMkfxtI6wR5prXtdqN1CfNABxAajUB10FctdIdDA55BLTo3F8jtO/ZfYke8DK+aXcGre86UzvSt8jAUAFFNO+Lf8AEeHwUNQ2OEWGjfXfO5QeHVD54i5+u/om0Z9HoPS9/iXMslXAvAimrEih3VixwnkeeMbO0FhNjfjkD2FD1enyLjGbEZoTQttebZr1QZgvipApeGK1A3FYsMZoYKPEgzR/hnRNhfVqNu0FD0U75qbSv0hcduz6LPBzSbT0YvS8GpgKYUBGZ6YT8Q4XFQTMbFfRcNpvmD/pdh1W6ojJfrBWRpctaDJRL1Oc16l3xsKHLLpjvyVkeHisnk0SdQte+7aNevqzXc+LqnkWNvbWb6t/vemsZ8g7VYrEIuXoRchJc2aZzKUAlBRdauJOGFK9OrVFnJFRiia9jyZSc27AM+HVt2oZr5uXLS3oWyPFFAxXua5uRFkSCDqVVqm3EdvFVm7ATE9JAZpmR/MQO8qOWTQY524EpULc02xTpjAA8VOpSuQRhrO0GLuroYaLE44YiSAWk33k32AbEJTTvnpy943r5rCHaY1eiShA4BPfB4KaSsf0p/hvFXif8q/3tCMp/wBwL6QEYpHrV9JobJaRaFHwUwkTFG04nt53SDGzw6RuLUBopD02ZtPAau7UeFlSVDTSVAnb8LtfvxS+VZ5iIltFSxmMzr8gmnt84bItH1ME0z8Jd8OgAD/yAv6EcRxQwiexjawa7knqPvx4IczGF12vBbRNZnu85lDUCDrZsOiC2xsJMUdtKBgAvqDiNZ7APFQFxsHOvaRxJtrIGzxT3QlimSprOqGVIKmst2qagVBAFaGu3aYzeLVtNUUzYZJBJMCLOa2w16r9W7grKjp5IpS9rdFltRN+1JNH6NltY5s1hylJCmpoME1Za4v63EJ4sUhpYz0XDPLXr29ir4KaN1I+VwzGrwVltsvF2WTPEyZxjEAco0AoxAXWKXRrhtNWmfE5qMsboAX1Zk5XvsN7nYlmh0KVkwcdI8evUiNH6KWbaZ8uYza2oppUk1qRuvRBXYq+koIZ4Gg/057AN3cpIaRs1RJG8nf3/wC0FMtswIbNeJUTCta6q0u11LXGLKOjp3TNr9Gziy9rdt+u2SFdLIGGnvlpW+luranCaNmibLKSOJFCr3ZgYMpwxyO3rpsiidilI6nkEtRyp+JoLNEgjcrBtLKJWlseiNRsb3Cr4K2NCjzDUuhdRjgAUxw3ktDvxNWyskigbbQfYnLMkOHoE3C4GFrpD8Tbjw/2grPKYWPjUJDS5xyJyIQUNN9O+LOeoZ+bc2kF2vZ4gu+l0NGw8z5RutrvDJOrVpF502VLs7laqHmMKG6CAaY4VA7yIzdNhsFBTzVFcwOsS1oO0i+Y6/IEqxlqH1EjI4HW2k7lsEZAuzuMlbWWlLxkt51lljGY4CnYuJJ61I6gY9MPN6uCDEpzlG0k8Tll2OGXGyzI5SJ8lLH/AFHLgP8ASsScbHNnIKm8i3N51HvbsiJ0TcdpoJnZaLjpdW0eA77pweaCWRjc7gW6/d1E2FkeTJZivG0aYQcSSSAlddPS1dkStxCOeKeqiaHcjcMGzIZu7fIdaYaZ0b44XG2nm7jw97TdFiz/AHNaUlymISYpwzoaEA0ywIB7YrxUjFcMfNUtGlGdeq4Fj15jI5ooQ80qmsiOTh6rGhZkx0edMmseLEwXNR5FSTTpw6I7GWU9PJHRwQgcqW9LdZwFh3Z57UlCZJGumkeTo3y7FZwasjMqzWmvQM3IqaHClTjjj6Ii/EtfFFI6kZE25aOlYXGd7DL3dPwync5olc85E5Xy3ZpMLYxBvFykybRgCalVobgqcKh+4RpOaRAtDQNNjMrjIE5aR6tHzVbyziCSToudnnsGdvFNBZpkjjJyIJKXCOLLXiTkGpqoSDidu2KI1VJXCOjmk5V+kOkG6IG0i/EXGWtHiGWDSmY3QbbVe/ag51gUWXjyzGY5zrnVqEHbgDB0eJSHFeYsaBG0btwvcbsyAMkO6lYKTlyTpHjvPonM+Xc0dMGyyzT1mUzHvMZKeblsZLv+du7L6K7gZoUgbwXzWWI+wjXG6CFrJ94Pj+MrGf8ANP7jxWYn/KuRdN+4vpBYxSPKpt1lWbLZGyYU6NhG8GCKSqfSzNmj1jx3jtUc0TZWFjtRWZdmUSxLpVQoWm0Up6IbJVSPqDPezidLqN7pRE0M0NlrIS2aFlzJSyjUBAApGYoKdddcH0uNVNPUuqRmX6xsPpbYh5qKKSIRnUNW8KqyaFKmrz5szksoBbAAih24wRVY6JW6McDGZh2q5JBuNyjiodA3c8nK2verPvJLElpClgjNU4gnVhUjLARCccndWNq3tBc0W2gbePFO5jGITCCQCqtIaB4yTLlB7ol6yta4UFcRE1Fjxp6uWqdHcv42t4FMmoBJE2IOsGqNr0DemvNWc0tmpzdl0AjPdWJKX8QiKmbTyQh7W31nbcncdV02XD9OUyteQTuV0rg/JEoyyC1TeLE8qu0HVEEv4irHVIqGkNsLAbLbjv8Adk9uHwiLkznfbtuiNG2Dia/CO4NKBzW7SuXbAuJYnz0NvG1hFzcC1771LT03I36RPXsVdg0SsoTArMeMzrTDPEADfD67GZKt0RewDk9Vr56tfcmwUbYQ7RJ6SS2x1kS2ssombMmE4UHJqAMaa8OrONJStkxGobidQOTZGN/xWuduzfv1BVspbTxmli6TneF/f1TnQeixIl0zc4sdp2DcIzeN4s7EJ7jJjfhH1PE/ZWNFSCnZbadaZRTIxDCxrxpm05RUL1VJ7ch1QZz6XmnNL9DS0vt1betQ8gzleV22sq7Ro1XnJNOaAgDaa1U9WMEU2Ky09JJSs/rOvcNo7ckySlY+Zsp2ex3KOldGLPAvEqymqsMx9qCFwvFpcPeSwAtdrB1FJVUbKgAOyI1FV2DQ6y34xmaY+QZjWnRBFfj0tTDzeNgjYdYG331KOCgZG/lHEudvKosOhSkubLZ8JnijEbc86igygiux6OaeCdkece85HVu3HNRwUBYx7HOydu2I6yWES5XFBjkwvYVxJNenGKqsxE1NZzpzdoNtmVvRFw04ih5IHfn1oSVoGWJJlEki8WBwBBoBh1CLCX8SVLqsVTAGnR0SNYIuSh24bEIeSOYvfis2fQaKeU8yZyStGbAAihFBHVP4jnlFo2NZmDcDMkZhdFh0bDdzi7K2Z2FCTeDClbomuBWoBxA24YY74Pj/ABdIHBzoWk2zIyJ7c8uCgdhDCLB5t4IrhMbtitW6zTv4bRRYc7TrmO3uv33VjKLREcF80KaRvQqqyacAVI0nZPpv5WirxEWp3o2A9MLu6admeTTz292M3zJvzHu+6B/Oh8nirU0zMP8Ahp57e5DH0rGjNx7vujKKsfVv0WM6zfIKX33meTT6xvciDkmbyrrmjt6EtXChkNOLQnWBMOHT8HFxQ/h+Sqbp6Wi3YSNfVn4qsrKplOdG+kdw2Kyw8IJs08mzrTWxmGg6+Ljq3A46Rt5JhfYLZnx8UNHiGnqZ4pj92TfJy/rG/wCOKTk2bz3fdT864KQtc3ycv6xv+OCaegfP+3frtl5qRkrn6mrEy3uoqyyx0zG/44tG/hyR2Qf4fdPkkEYu8gdqEfT5GUtT0OfWkED8JzHXIO4qufi0TTYC/viof+QnyQ+s/sjv0lN/cHcVH+cx/KfBe/8AIT5IfWf2Qn6Rm/uDuK785j+Urx4QHyQ8/wDsjv0nUWtyo8V35zF8p8F7/wAhPkv2/wC2E/SM/wDcb4rvzmL5T4LP/kR8l+3/AGx36Rn/ALjfFd+cxfKfD1Wf/IT5L9v+2E/SVR/cb4+iX85i+U+HqrZOmr3xFG4vT+WkRv8AwrUt/qB70RDiMMmV7Hjl9kWLU/kx5/8AbAsmATsFw4Hz8UaXG1wFH7tfyY8/+2Kh8AY7RcbHqUJqQNYUJukHArxVdwcV7xCxQMkeGl4bxN7eF001QAvZLjwpHkn7Vi/H4UqSLh7bdvoh/wA0j3H32oqVpy8KiWSPnCKeqw6Smk5OXI9WvqVpA3l2abCCFL78HyZ84QNyI3+Cm5tJwUDpv/KbzliTmv8AyVPJiUcbix7SCOCVcKtM3rFal4sitnnY1Hk22QfhlPo1cZvtUZxGKUcm0G5Xz8G3emNqCorJvwEYffKx/TD91orcR/l3IuD412eUlYo3vDRdUVHQvq5dBmradw96kSDALnXNyt7TUsdPGI4xl58SlWkdJ0qqHpb1D2xqMIwTStNUDLY36n071TYli2jeKA57T9B6qeidDF6PMqF1DW3sEF4rjrKe8UGb9+xvqeGoeCo4qcu6T/8Aa2aUgAAUUAyAjGXlqJL5uce9HNYT0WhZmzVUVY0+2rbGgocEFwZekd2zt3+SLMcULdOY+/qldp0sTggpvOf9I1MNE1oz7tiqqnGHHowiw37fsgGck1JJMGhoGQVQ97nm7jcrAjiba0jWlxsBdXJZWOqnTELqiNu1HxYTVyf0WHHL7+CtFgOsiIjWN2BGs/D8p+J4HefRS+4Pld39Ybz3/j4qb9Pb5P8A8/deOj/ld39YUVo3eKafw6dknh91BrC2ogw8VjDrQ78BqG/CQe230+qqeQwzBiZsrHaiq+WhqIfjYR4jvChD0Kr7PamTmnq1dkRvia/WETBVyw/AezYmlm0krYNyT3duqKmtwtkzbOF/MK6gxGGfoyix8O/1RTLGLrsJlp7uZ0m+I6/XyREkJbmMwl+kNHLMxybbt6dsLheMzUR0T0mbt3Vu8kHLC2TrSCryXocDrGoj7a43BbS4pT3GYPeD9D71IaCeWkku3u2FNJE8OKjrGyMLiGHy0cmi/UdR2H78FsqSrjqWaTO0blJxWA2v0UNiWGtqmXGTxqP0PvJJuFGFktP0E39xhFrhpvUs97CsdDG5k4a4WIXEC32xjV3srOybcCj+MLH9OnrrAGIfy7upFU/xhdwRcIyb3lxur6jpGUsQY3tO8pXpW3UqinH4x2bhGowPCAbVEwy/pH1P071UYviejeCI57Tu4D6onQeh8pkwb1U+k+yHY3jRbeCA57Tu4D6lUsFP/U5bGBGXpqV9Q/RZ2ncrCONzzYIW228JgMW2bOmNrh2Fsjb0e07SlqayKkGi3N3vX6JLOnMxqxr9tUXzGNYLNWbmnkmdpPN1iXLLYARz3tYLlLBTyTO0Yxco2VYh8Y13CAZKw6mBaOlwFoznN+A1d6LRAMhSBHPc7MlXkUEcItG0DqVySWOQMBzVtPF8bwE8vaNZVy2F9w6/ZAD8dpW6rns9VGZmqX3vbaO/2RAfxDB8p8EnLt3LBsDbR3+yHt/EFOdbSO71S8s1QayuNXZBUeMUj8tO3WLJwkadqqIpFgyRrxdpuOCeFVMkK2Y64IZO9mooGow6nn+Jue8ZH31oOdYyMsR3wbHVNdk7JZ+rwWWLpR9IeP37O5DQSqa1sii7HbimBxXZs6Igmga/Ma1YUeIPg6Ls2+XV6JujhhVTGNxTBcy+IWO0b+pXeiyVvKRG4Q1tsizFo2eo6wftqikoK+Whl02do3+9+xCSRB4sVrbK0l6HMdhEb8OpsTpt7T3g/QhBwyyUkuk3X4EJpJmhhUf9bowVfRSUkpjf2HeFtaWpZURh7P8ARSrhj/8AitJ/yX78PXE2EO/8po6/IquxSjY6041jXxH2XD2JjZFU+SbcCWH3xsf0w7wfXSAK/wDl3dRRVN+4F2LSVsuLQc49w2xV4JhvOpNN46DfE7vVWWLV/NmaLPiPgN/oq+D+jL54xxyQcAfjHb0CLvHMV5u3kIj0jr/4j1PgOxZani0jpuW0CMfS0r6iTQb2ncrOKMyGwQWkbfd5K87WfF/rG7w/D2RsAAy80yurm045KL4vL7pKTFyMlmySTcomzWUticB6YGnqBHkMyrbDsJfU9N+TPE9XqmEtAMAIrHyF2bitfDBHA3RjFh71o6RYScTgO/8ApFFV43FF0YukfD7+8010wGrNXCdJRxLBUzTklQWPUTh3RUcpX1xyvbuH38ULJPvKtn2m7ziqE5A1Yn9UU7iYIZgjW/vSdgHvyTGcpJ8DVT90E5Caf1VUftUMHMwulH/rc7rNvqE4xn+qQDx8gsBzrlzfrP74IFFABbkPL1TeTb/dHj6KQnLrE5d5DEesQx1BRn4oiO/6FdyL/wCl4Pb6oiU17FHr0gGnZQgxC7BaOTNhI6j63UTjLGbPCqe0C/xZW+ddwFruFauAORuxNYAlweogOlA+/gfTxTm1HYotZVbmmh1jZuIzELFjNTTu0Klt/A+h95otk9+KEmSiuYjRU1ZDUtvGb8NoRAcHakNPs4bcdvtiwinczLYgK3DYqkX1O3+u9LZssqaGLNkgeLhZCoppKd+hIPv1KdltJQ1GWsbYbLEJBYp1LVPp33bq2jenkqYHF4fbcYx2MYSXXkYOkNY3jf1+a0XQnZysaF0hYxMWnxhkd+zoijwzEX0U2kM2nWOHqEJLGHiy12RNMtyDhjRhG6rqSLEaboni0+9+1Q0NW6kludW0e9yjwzP/AKFpI8l6WWMZhcTo60McLEX8lqK54dSlzdRsuHgxr1nUz4HCukLJ9Mp7MfVAFef4DupFU/xhdUsElrRNxyOLHYuweiLSaWLDKMBuzIcT7zKqZHvq5y923wG5bnKQABQKACgGwRgv4lRLc5ucfFHMaSQ1qH0jbOLWg5xy3b42uGYe2Nuj3neVLW1Qo4tFnxH3f0SK9GgWWuSblGWSzVxOWobYDqanR6Ldfkr/AArCuWtNKOjsG/7eaZSpRY0AimqKmOBhfIfutWSGhMllpKFWOPf0KIydTWz1z9BmTd31PuyClmvr1Kida64MwQeLeoT0n1DtMFU2HRx5yZnw+6DdKTkFU0pGFKArsIBHYcIsgRsUJUJReVlV18VjUj5jnH9VsNhWJ46gt+JLpG1kbKtPGrel1pUggsVoRnULiDuNIK03OF2+Kla2O/SPd5Z2WGRtbp0Xpnvw27/mHvtUuhF8rvfYrJasDlhtDsadT+qHgvvmB3qJzYrdEm+4hQb4diASJaNypgwZmGBRCMqZM3SBjUjnNDjbcoOWc3IHWinnpLWguqqitKgAbyThnrMShlhdDGQXttQc/TVnIpeYtqZEdgOh1WhHXSAJxDK3RkAIRkcMutoKnZ7bLcUvBsKnAqwG1kYA0+UMOiM/Phz4TytK45d49fetEiR7DZ4sVXabLTEYj0RZYdjDZrRy5O8D6FHMkvkUFNlhhQxoI5HMNwmVNLHUM0H/AHCVzpZU0MWscge24WKq6V9NJoP7OKtsdqKHccxDZohI3inUdW6nffYdadVBFRkYwWNYfybuWYMtvA7+1X8rQQJGaik+nbHUcYMxzt429X2ygn8O4lyb+bPOR1cDu7fPrVdUx3GkFq3CW0/i+1IfJinnpURfVdAOctqW68we7I/RT0tYeQdA7rH1C5EU30hbcUl+CbcCPzhZPpD+60AV/wCwezzCKg+Ndx4P2Li5QrzmAJ9Q6h64qMarec1BDT0W5D6n3sQUMeg3imU2aEUschBmC0RP8Q6zq6t6PYWwRGZ/v/a1ydOLsWOv7UjasYGN0QstPM6aQvdtV1jk3jU5Dv3RBUzcm2w1lWOFUHOZNJ3wjXx4eqbSZRY0H/UUVRUMgYZHnLzW0JDG8E0JWUoAxJyGtj6h9unHySTYhNw8AEBLLtK13S9vatyvKetW8VRSt3UCSQAN5ONIuoImQM0Wj7qKnhNRJnqS+XZ0BwRekipPSzYk7yTDtM71eCmjaLBqLFnGqqEZFaDHeMm/WBhwfvQstJG/Yi7DpMkmXNADAVVhW641nHmkawe+HFVE0DojYqycwlkzRzSPhVzvIMCaa2UYjaAV1iksMmibHUomuINwmE1JSmnwfVKLYZipU7IIc6BuVvD7I1nOnjSDj32+qrtK0VVk0V5xuKy1FFzeZSlFKqDSvxio1xIwMA0mDWhp5ZT0ZDqV+kLalmlqoXAAKiDWaUVBXXv3EnKJTZjdI6kE0OkfoN1la6AXN+dR3rUL8RPmg6/lHlHcMBVzVD5Dnq3LRUlDHCLgXO/0RBx1moiAFGlqGVqnMimIYYFTqIO2GteQUssTXtsQtk0TPZ5QagvKSsxVyqPjINQKlWu6r2GWMFbhwnbysWT/AD+/mqAkwvLDqULXZ6cpcvtiN0SYRiheeQm+LYd/A8fPrR8cl8igZ8oMKdkaaKUxuuoq2kbUx6B17DuKVstDQ5xbNIcLhYiSN0bi12RCYaKtPxD1esQFW07ZGG4y1HqVthdT/wCh+o6vRHuurVHm1VTuppizdmDw2FGPZomxXPuHVn4qz2gargI6C6/9RvaOtFXRiQ69R6x661XNj0JbLkZWuzsjkXqTngJ+crJ9L/KYrsS/lnImn+NfQKRmqaEzShm/y2psbNNwCUaatNTcGQxPT9vTHotDCGM0uwdSrsZqdJwhbqGvr+yXy1qaDXBrnBouVUxRuleGN1nJOZMugAEUcshe4uK9CpqdtPEI27PE7SnVmliWtTix1DMnUojFVtQ+uqBHHq1D197FBNJfPYlNuUi01LY8VLw1DlTq07B00i8ZSNpWNY3tO9Vz36RSkG9Nmk40uqOgLep2uYY/crfDW9Au4qxkpSgyp/3Eas9matV44FIQgbfW6aGjg1B2HaAfR6okbrshKmMPjsj9F6R46WGoA2PJ8VlwKnbj2gxIRZZ/UbFNNHWkhRLrN+CJXkymYFRQpVgpyQqu3AwWwlzR0rKVj2tBBbfvV9jYvaXmFWAVRKS8rKchMmMAwBoxMtf9OJ73KHcFq2m7YXtd3PilBpX4z41puUL5xiKvdcho2InCWWJe5EyTXUew+uKo3Wja4WyV4EIEpXlQUw3Q6wTTdMeDM0ibOTYsh+siYh7lWDqb4SqLEQBLluROjjRSc1eZOOJrS9NcoB8kggbsNuFRi+HnR5zFrGv17Nveo4ZLHRKqtUm6dxy9kWeFV/Ooul8Q1+varRjtIJdb5WF7ZnGgpJbHQKpMbpNJvLt1jX1b+z3qQStSDiLrMtcWm4T6RNvoG7fXGOx+iuzTGtvkfT1WnEgnhEo17VqnhPlj7gnNrHFjqM2XFbgMzhM6LY4X7Qh3NF7riRw+x9savqTUz4Bt+MrH9L6jFZiP8u7qRcHxr6Bd7qljkBWBMEpy4l+/IfVSRERRulds+i1d5lSScySY3LQGiwWPe8vcXHWc0doyXm3UPXANbJkGBaP8P0l3OnOzIfU++Ke6Mk1a8ch6YyeNVfJxck3W7y+60czrCyMeeBV87puqPGbI06+Tuo0RYRTiGIzuGbtXviq4tMr9AatvAJVpe8s6STTlS2VqeMpVhTqZ+yLSoB0Gk60K/RLjo6khm1Sc48cBv5TTzR5wgN+YurTDX5FqMEzCISrcKVag6o5dqVMvRhnKJpmKsilRySzsMRVReAA2E47qUMFxwWbpOyVNVV40tFmanoHRslZhCtNPGOCt9lpW7dPMTkg4bchCtLCVWOcXG5W9CyAihApqFMu/E74ISDJSayLhTD7bMocCQlQGkdFo60dQwG0DDuw6RQ74e0B2RTbkaitet1iMlS4LGWuasCWQE53hmB8rVU3icCNPSgZtVjS4g4WZIO1QMwQEri6iZlPtvwjgmuNgiuDk2iWm00w5QTawlLdHa/GUixgbosus7VycpLkj5MsypMtTiqoqP0UALdvdWJpCWMBOrb1e/BSQxh92bdnp2q8reUqecuvb4p68umsZSRhwytDh8B8jrHZ6ImCRLiNUbBrtTgjXND2lp1FKpqUJGyLlj9JoKwdTAYZXRnZ7CN0RNxK7cR6/tugStiD2Z9R6irHCZc3RHUc/X3wSXwofm6f86T/GlxicKiMVc5h2B30RTxa4XDxGqsFGmvAX85WT6X+UxXYl/Lu6kTB8a7lpmdSWB4x7hj7IPweDQY0bh4lRYq/k6YM3/wC0iEX6y9k6kLdUDd/3FHM/TeSvRKGn5CnZHwz6zmU9QFJYA5xpT5zYCvRXsEYiYmtrbDUTbsHu6imfmSorQOAMkoq73Iqx6lqT0mNU1o07DU3Lt/0h3dCHi7yHqfJUabsxmJVRUyjfWhxYgMsxKbbpYDfTZDngyAjZ9VA9ga0Hb9Ni1/Stmvy1my6FlFVp8cEAlQflAAjeq74BsD0UsMpieHICXbLwB1EjdStaV6iIgOuy0THAi4RNlbjWeq3pUscsV/KPmkqmsEAkjZStQaEiCO/SOoKuxCq0RybdZTzRFomz3uvy0fnjUMK8nZTCJGyucbHUqYNWyWLRkqVii47TieqJGxtabhPRsPSL0cuVU1hUA5kEgdFK+kQ5pTXIG1CjA4+32xMBdpURNiFpWkj9zzWl0AQ8qXqAXC8orkAxGGoFYq5xY3V7Qy3bok6vJByHae/EyyQTzmGNxRVSx6a8kazTfRIYi9wAT6uqEbDvW3m6qyrOouqLpYeKiUKgnWWe6N9Hi0IAOiNQVHEHOOkURNmi9dOVBUHIq2FeojHdWFLgSWn2EToua0SDf3EKqzMVoD8Rrh3qaXD3r3xS4nTcrSOG2M3HV/ryRMhAkDxqcPHb4qu2y6Md+PtiXBajlaYA625engjYzdqV25Mj1RpaR+Ras9jkNnNlG3LuVNne6ynYf+4KkbpNIVNTycnK1+4oDwqfm6b86T/FSMo2HRxHT+Zh7xYei0NSLOvvXDYtEMmnARvxjZPpfUYArs4HD3rRVOP4gXaNNzOUBsHpP9IvqBtmEqsxt95Wt3DzQNmWrKN8FzO0WE8FXUMXK1DGbyE/siXnUb/6mMzWy8lA9+4eOoL0J5s0lOZzcoE5KGY9NKDuvxQYFGNN8p2BVUoLiGjahJDFVLfGC1/XmHDrGA6GjQAlsV9uvtKc8CSo0dgy7Br8kXQqEVchzm3DPrJ9cP0S3Ra33/tRaTXl8juwdfokWkZQsz4/kZj8knKW7f4ZOoMSbtcKm7hVawzxZ6YQxySLTGjCavINSaEy6gXsa8knJ+47jUkcgHWiKeqdHkcwjND2ebIEpUUksA7NdoWdgL1cKi7ggB1DeYku5oGjqUErjI8uK6BLqqjk1agwFBjrqdQ+2MTpFKzSioJJqzGrHVWgFANQAAHfmTHLldHLlmOXKqfKvDYQagjMHL0EiOSEKmYhK0NCdoqOsA17MYmYbFQvFwtP4ZaJmT+LMpQXVihYmgWWQWJbdUKR1jXEU8WnkAiIJuS6SN0ZYZNiQVDFjQDIvOehoAK54GnxVFcQLxiRobG3RbrULnPmdpORkuy8lzMpfm8+mS/FRFOxcq4VNThWHcmC0h21ERvMbg4bFgjFKmvOlscq1GOHSo7YjORYddsj3eoCJtdr22tezh76isDlNSvPllSflKaV7z2QjmgyWOpwIPZ9iUnxQf4nz+4U7U16Wj9GGyoxHbGcwUmCrkgPHvafS6LgdftSy1ryTGypnWkCFxaPTpSd1il0WaxyXeE566LY7Xkfvr7IppI7TaW6477ei0xdpwMfwXFCvR1mOQ6ZcBvzlZPpPUYBrP2j2eYRdN+4F2PSmMxur0CNDSZRBUmKm9S7s8lCwDl9Rhas2iKlwNulVjgCffetg0SOX0A+oeuMhjb7U1t5Hr9FsJ/hRVreomjayS+ohT/OYiwtmjRk/MfsgY/3wd1z3C6nTlKNswsf1VugdoEXDx0mjj5KGLJj3cLd59FFZ9DNfYD2IBh5zGGaVtN/Z3fdSmO/Jxb8+/7BTnS70tZcy6xcAOGFQwpVxTLKohQXBrQTmfZUZawve4Doi/oEgtmjDIIPKeVVVDVrMSrBVVq4zFqQL3O21hkkG0IS1itm0ONtNYzzxr2Z9VIlsWgBNFjmm6wxOWY5cvRy5ZjlyrmT1XnMB0mEJA1rlBnDDkkHooYexw1hMckdutPFqWChizhADXBiSAcq0FCcAYkmdYLomXNhtUlsZHLL3pmFXIwC1BZVHxFPacCSc47QIbkVPHog2Iv67Fm2scKawy9dLyntHfCPNntO/L0UrG6UbhtGfqqZr4sRlekv2kD0CIpDm7/5Pj9kTELtb1PH1V00UZTsmEecpr3msSS5OaePmLKCDNj28PIqTD4NhsZv3yfQYzT/AOFjHWR4hS0xyCWzeaegxrYzZ4U9U3SgeOBSuLhYRJ/CO34qP0softxW1GUhV9Tm9I3rP1XGWB3RAQUgITPgN+crL9J6jANZ+0ezzCLp/wBwLsGkD8I3TGjpv22qixH+Zf1qWjucej1iGVv7fajMAH/kn/E/RbDobnN0euMbjx/gt6/otVUagrp+Z3zpdfNT+kTYb/Jx9f1QLPjf/iV6zMSyV2TT13xFkf3B1H6KNv7DusfVCK3wTHxrp86a1e6kDE/wL7z5lGAf+XbcPIJjMb/2F3S2I6SyiJj+8OooVuVK473DyKA0paQJK1BIFyaxGYCzZbNh2nqh7n2do9Z7lAIrxF99oHej9BP8Xp37BSsOkIJuhYxbJPoiUizHLl6OXJfpq2mUnJ5zGg3bTEcj9Bt11rrU2YkmpJO05wASTmU8BYlW0oby4Ed+4w+N5abhNc24TO2Tbxs4AJ4yfLYU1XfhGZtgADL0kRZ6WlolNZkEZZnJrU15NDvo8xa9YAhYXFzM+PgUVM0Nl6PA94uqQfg5PTLiO/8ABZ1tRFrTS9TlX8RzsSUOwV9Yjpf6+ofUpYf/AFD/AC9ERaOd/qS/REk/9PWFBTf1/wCJVzZTek/w1jN4gLYpGd+j52T6bZ1pW2R6I1bfiCOl+B3UUqi4WASXwhn8Vt9PL9JgCo/c7Fc038qP8iuPibvgfSS6KN4DH8Y2X6T1GAKv9o9nmEbT/uBdh0iPhG6vQI0NKbxBUmJC1S/3sXtHnl9RhKwfwkRgTrVdt4K2LQ7cs/N9YjH4628DTuP0K1s/wqdsNBMOybLbquy/6x2HOvRDgfrdBwi89t4I8FY55a0/zF6yA49EWsnxjtH1UUH7bhuLT42+qFCkyFA8k1PnKVYDuaINHSpgBu8kQXaFaSdp8/8AaMd6tJmDJgVP6wBHeKdcS6V3MeNuXeog2zJIjrGfdkfBeezVIBFVImq3zWx/pD3NOmHdfioWObyLmHgQgODc9kmGVMOMsiWSfjXUW41drSxeoNdYW2RCDIsbrZbVMJZV5V247kKaMxW6AoNRTnE5jIY0rESerbOaMy1JACkVNSCb1VJ10ABxx5UckREKuSLhODWUdXKHXgfQD2QPUjIJzdahoiwSWkhnRTW/fmEiqENgK5rhlTZXXDo2t0UhK1RZ5IFRU3a78q+yBNHOwSrYdFS+WWYEfc6cXU5MWCzHI6BQdbRZsyFzsC5rSSG70ShKy2JzCDzjeb0uIRp0Ib8PEoqwkqbDVfwClMSglLsZf2VJPohXNsGM4jwTmPuZX8D4lDyRWW3ymljtEtfbDTm1/EgeQT25OZwaT5lETMZi75ncJdfSYfMek0cfIFQwZMkPDzIVsw8mbvP8qqe8GM7WdPFWN3aPqpKYautKphwPQY1UYu4IuodoxOPA+SVxcLBpH4Sh+KjvnyvS0VtTnIrumFqVvWVxlj0wMU5NeBH5xsv0g9BgSr/aPZ5hE0/7gXZtLrSZXaAfV6ovqM3jVXi7LT33gIaytRx0/wBImnGlGQh8Nk5OrYeNu/JbBo16TBvqO720jKYrHp0ruGfd9luZhdhR9ul1LDx5Z7VJ94dkV2CO04pIu3vVdpaErX8UNMmckPulzOzkv+zSLt7rxh42WPqliZozuiO249PFXyVutd+UXXeDgw6qntEOYNElvaPqmTdNokGsZHrGo9qDn6R4stKlU5JxZsQpNGChQRXBs64b4QWjGiFIyI1TtN2X1QZtc3XNboAQDq5Ne0mOMjkY3D4hrue30sqeXfLiY94hQSbhqAWK4MpFReOOeMN0iVxw+E6su1ONH6ZyS0gEA1WatRdOVWoarnzlOs1AFTCXQM9A9g0mZjxW0SZaqOSMDjtrXWTrO+FQCshUiqtVnWYpVhUHuOojYYQgEWK5ILRwdavJKtvOB68DAxgdsKddAz7ALOQcHmEhUUVpeOCDacaVOoAmJ44QwXOtJe6ZWSzIqcQrhiv5TEXmqbzswGRZjU9JidzLt0e9PjkDHaW3Z1+/FSnYsqbTfboBwHbSm5YSTpODO09Q+6mg6DHSHqHWdfgo2jlM2PNUrXYW5x6lx644m8l/lHifsusREGjW4+A9SvS1/JjxmLkbBi3pKiGDU0bzf6+ilcQC87gG+Q9VmVjMXcruT848n9kd0OPSlHC/jkFG3owHiR4ZlenN8ENrGvRUl6RnKI84xN0mwXPZqCJpm2sldpbkmNhALyBMxN+hSv45d6XxaLGWSfwnrTRf+rK7yxiqmcDIfepaFrdGlYPe9caB2CI1EmHAc/jGy/SeoxX1/wDLv6kRD8S7ZppMFbeR7PRFrhc2my+8AqDGGaTGSDq70qDRba1QAlpuE6kzcmG4xQzRDpRu4heiQyCaIPG0J/aGqquNRB6jgfTXqjH4Y801ZybuLT9PFATNy6kHKwvKckY1+jevcCf2Y1bP6mHZ5FMnJu2UbfMewVZZppEsilWSqkbae0UhI3ER7yMu77J8sbTMM7B2ff6FUWrRizfhZbBWYCtRVXAyvAYhgMLw6waCjyA8BwUccklO8tt2JVaJby0vzFolK31N5adIxHSQIisSLjMKzZWR30X9E8VXKmq4qpDA6wajtENRYIcLjNYDFNrL+0PeHf0wiYbtTzg1pO4yyiay3/JnxWzuV8U6thw1gBQVVV1OB/EZ2rbIeqxZjlyptloWWjOxAAFSTqhQLpCVz/hOGeXx7ihNRKQ5jKjH5TEqNwNNZq8gk2RFKwHSedTR4oazWcAS1NaKrUIwNarjUa8K12xZOhaLNQsZLhcrbbFpBHk8aMTRQwAxvUHJp0t3xXvcIwSdfmiYmmQhl8vLeVaZOSA84ktXMjNumpoOiI3NFgwbczv4qZshuZSNWQ3Dd6rLtW8w1/Bp/Mw7CehIVvScXdg99fkmSdFgj26z9PDzVUrFWPlGuruUYYfqhjAlROIaeSbu8h6qWYdJsW7X1nM+ijpKZiBsxiu/D0Fo3Snbl3e/BGwjK6U258hGupG5lyp8cls1se/NCqKkDbhBhNhdZ1rS5waNqV+Fgfi4j/Ok/wA0Z3ldKr0NzSe8j0WjqbCzRsXFbpgvNCpjwIFNI2X6QegxX1/8u/qREXxLu9tl3kYa6YdIxhmBVFm6J/pPgVJJHy9M5m32QtcrGvWUTHR82ops9EVlZHZ2lvWtwGp04jCdbfI/dbHoqaGQodWraDGJxunMcombt8wrOdmd96pm1Q3jjc5L70OTb9vnRd0tSJ4mzDXqd78epCMFwYTtzHX9/NXsoXlqC2CigNajUccyBBbuj02i6YzpDk3GwF9ezh2oaXbrrMspHm1OSgBVOv4RiFpXUKkYwNNVwUxOk7s2++tI8ulAyzG3fu/2h7XoibOZSzJLVQbssBpgvEkl7xKCuIGWGO0xUn8RtiJ5KPvP0+6V1O6Q3e5UzOCSk3uPmK3jIJan901G41ECy/iaeTWxvjfzT4oOSN2uPvsULVZnk883k8oBSnzxq+cMNywdQ4rHUdF2TlZRz3ycltp+DmKtaJNNAR8SbzkYbKkE9IGsxZlI9tnaJ1Oy7VvmhNOy56DlqJgADrWlHA5QFcwDUQvKNB0Sc1SugeLkDIGylauEFnlsytMFVUMaY5khVFM2NGoBsMOY4SO0W5lMfE9gBcLXWsffSZa5zXluykuXJe83qO5GbUXLIV15weIeTIvuUUfSJUOHU9RNlyyQAGUGpAyBmVx3hIhgIdKL6kY5vJ0RtrcUtFsQDnqaa6jDpi0BB2oIkNACzo620qJc7C6OSrDnCvKqMciBTdEJjY43Tm5hNLPpt0qZgvgi7fBAcDHLC61M9R3kxDJSC5LdfvUpA9zQBrAN7J1NmrNCcW1bymhrktQHanjfF2ip3wHIDYMGs+W0qaCwJldqHnsHvcr1IqTkqC6P5uygHbGdxuYyPZSR8O86h3eafC0uJcdZSubMvEnbGhpoBBE2MbArNosLJZPmVYmLyFmgwBYuvqOXnc4atQ6grtHJV67MfZDKl1mW3p+GRac2lsbn6JJ4WT+L2+mk+kxjsOn5aulfst4AgKxldpElcSufakX1lFdNOBX5wsv0o9BgGv8A5d/Upo/iXfKxQYfUclOL6jkVLA/Rf1pBpGTdc7DiPXHodNJps4hUeI0/Izm2o5j6qqzzbprEksYe0tUdFUmnmEg7erandkn3WDD/ALEZyrphNG6J3+it70ZWXGop5NAIDrjh2rrHSM+0a4y2H1LqKoMcmQOR+h97FXSxntCSTNJoZq2aWQQx5RWvJWjEqD8Ym4wwyFdYjS1j3Q0znR9nC/vJQaQleL9vH3tT6URQAUFNQ7owL2uvcoxSYE5GkMHFcqjZxmWfpvsPQcIkEhOpo7klkstVvkoKCcSSQoUHjSWOS0IJx6RBMUMz+kY8t9tFNJA2/VA2fg20wUntdS+HWWma0IZQXxpiAaLlkCRhBsuNOa3QizttPvzTw5+jZxV9t0BJDpcvo0y8KKL5ducCwY4Cl/lVFKisS4dM+sc5s5vbUuFU+nOkzbrR+jeCMpSeMKPNoLxAN5VNbq87Bc9QrjnGjp2cgLMKAqKh079NydS9ByFylgZVoWFaZa957YmL3HWVDdC6R4OSWDPLQJOp+UXNtz+MOnHYRCxu0XAppJstJmKJlVcUdCQSMCDtVs8RiNxi1b0xdICDkhEmFagm8FoWDY8k1pMVjjqNQa5GmqqXIySiwKMZuz0RMMynuNgSjuDc+aJjItCjVORrLwxeuRqaC7hU47Yp8XqWUcZl2nIDeftt/wBJIbyJ9bpgUCWvX/XfrjOYLSukeaqXPXbidpVxCy2aU2ybdWmsxr6aPTdc6gg8Wq+Qh0R8TsvUoFTFkVkAnFglXV3nH2Rm8drOTiIGs5D6laGkj5GnudbvfvrWr+Ff83t9LK9JigwH953+P1CY5cWvbz1RqbpiI4NMVtcgjMMSNxoYgkaHDROokealGVz1rvejrWJstXGsY7jrHbGVrqV1NO6M9nEbExr9IXWNI2e+uGYxHsjT4NXabBpaxkfoVPUxc7p8viHvx80gvRp1mEdYLR8U9XsgCrg/rHatJgmIW/8AHeer09E90ZbbputzTr2H2RlcWw/l28pGOkPEeu5aGWPSzCB4UaGqGmItRm6U67wHee3bDMDxhrbUtTq1AnyP07lUzwn4mrX7PpGYByZ00DYXLjqD1oOiNLLhFJIbujHl5KGOYnK6um6am0xmzTuUAd6gGB/yKhbnyfifVSGV29BzJ17F5cx8RjMJmUFQGIBdiKLWCWUkMIuyMDsCi5S6L4K6Rls9SwCqBcrgCWvMxByqBdXrYRnMYjnlZaJpIJJyHcrHlmkNaTqAW5WrS8lMC4OAJu40GYJIywxpmdVYzFLhNXPd0bNW/LszSOlaNaH0jbJiM3FkFyqIt0EsLzUGPNlhiU5WJN3AYVi2wgPDCI2bc3HYNw3lD1BbfM9iMnv9ySOJkG86remTW5RGBLTHJ58xjWgNaZnAAHSsbfWg3E2yXjbWs8qzpUtMmvLaYzksVDzFvYk/KuqMqA7KQ1rTopSbFMbTaSlpVSxuvKJC1wBVsWHUyiJGNuo3Gy0K2Tb1rm0yF3tofVSLaLaOpRRm9iqFSs5jquKOurk9xEKPiKndm4K6zS2YLLUVfmjfTC8dgpiTEM9XFSQmWU2A7zuATnNMnQC2mx2VbNLoDedsS20+pRqHrJMYW82M1XKPyYPAbhxO32FZ08AaNEISZMzJPTGuiiAAYwcAipJGRML3ZAJXNm3jUxcxxiNtgsPV1TqmUvd2cAr7DJvNuGJ9kMnk0G8VLQU3LyZ6hmfROY82xSr5xPl8Lch9T2q6mfpO4Ln3hPtd+zTVHNRpQ67+J9XVGkwmi5ClEjh0n59mz1QWnpPI3Lk12m2LBPuiuDcsta5KjMsQK9BgaaQRt0zqFj4qeJhkdoDWV1Hg1pHinMt8FY0x+K2Q7cuyJcZoecwCWPNzc+se8wq6NxY7Rd7K3GsY+lqTBIHjt6kfDIY3XSbS1lob4yOe47Y9CoapsrBY9SDxSjA/jx6jr9e3zS9TFhrVKCQbhNLJab2Bz9MVVTT6B0m6vJbPCsUFQ3k5D0x4/fenej9IUorZajs6d0ZbE8J5W8sPxbRv+/mrOWK+YQGm+DV4mbZ6BjiUyDb1OQO7I7tceFY++mtDU3LRlfa318wqqam0jpN1rWJtVDAgqwzBBBB3iNvFKyZofGbg7lATbJypWUrAF+WflZebl3RxjB15pWsbrRLXjheoDsz78B3wrgSLBdyQvdXaGsSTJ6SjgiqxugkVrgSSDUnf8owNMywsFFK4tc0DaulzLFdlqJKLUOj3SSAxBGLNQmuRrQ5CKkMDRYBLcnMrFo0ZekTJdRfmK95squy0qaY0yFNgAhQuKG0lYryO78mYxFKBmCXcZYJUZA1JNPjGHNNgRvSEJDwgtk6ZNE2WAqLKFMVc0YvebktSnIGROVabOFVFBI1kptpajs2d2vJJyZkBLdi12VLIJOOJLEki85puyHsGqLlo3f7UQ6OvsR1hsjznoi5YljzR0nWaUwGPRnFfiWKQUTembu2Aaz6Dj5oiCNzyStms1nl2dTTlO2bHM7PmqNnpOMY61VjE2nIbMHcOA3lWcMAGQQk6bUlmMaqmpmQsEcYyRZLWNucgEqtVpvGgyH2rF3TwcmLnWsfieImpdos+EePH0VUtSSAMzEziALlVsbHPcGtFyU+ssm4tO07TGPx3EtEcm34j4D7rTsjFNEIxrOtC6Zt/FJhzmwX1nq9kUmDYcayoAPwtzP0Hb5XQs0mg3iud8LQTYpx1B5OO+/G9q3tADNv0CHp2ON3bNS50DASIR3BI0ttn+kHrgGu/l3dSMo/329a6RwgsNDxi5Hnbt8LgGIXHNnnMfD1buzZw6lJjdDY84aMtvr6pxwa0vxi8W55ajA+MNvSNcAY5hnIP5aMdA6+B9Ds7lUQyaQsdadsK4GAcNxA07tFx6J8Dv9VYQSgDQfqKRW+xlDUYqe7cY39PUCUcfNUuIUBp3aTc2nw4IZWggi6r2uLTca0xstsrg2e3bFbPSaPSZqWtw3GmyWjnydv2Hr3HwTayW5kwzXZ7NkUNdhkVULnJ2/13q8fGHI2fIkWkcoC9TA5MOg6x2iM8BX4U/SYcu9p6wgpYL5OC1628GJqYyyJi7MA3YTQ9vVGio/xVBIAKhuid4zHqPHrQbqdw+EpRPlsjUYFTsYEHsMaCCqhnF4nA9RUbi5pzVmjZvFWmU5wBvL1GjHsCHvhtU9rG6TjbYoXtL7ELrMl6qCMQQKGKo61wQs/S8lCQz83nEBmCazfZQQuGONI6xSqjTOkWs7S2YrxTPcaooVNCQQa4jknClakQoLbEuSG9xZJ7HIAVuLRjfmO9MroZiVWpwAUEYDXWMXiFQZqkuJ6IyHV1a89asoWBjLbVTJ4PIGLzDhWoQGirroWwJx2U2YwcMeq3RNp4BmBa+tx9PPioxSsLiSjZlsVRdlgADAUFAOgRNSYG+R3K1R17L5nrPp3o5kO9ATZtMWMaeGHIMjCdLNHCzSebBK7Vai2GQ2e2LeCnEeZ1rIYhib6k6Lcm7t/X6KhcYnOSqwC7IJ1YLLcFTzj3boz2L4oyBnkN539QWlpKUUrNN/xnw97URPnBFLMaARhGNmrJ7DNzj77B4Bc9+tzlp1stLT5lduCjYPtjHo9JTQ4dS2JyGZO87T6IANfPIGtGZQnDqQE0dMUanldZ4wVMZukrXVlc+Q6rZDcLj2Vo6qmbT0jWN358TYrlIHRF2qYo7grT7skfP9AJgOsF4HDgiaZ7WStc7UF2NwCKHEHAiMm1zmODmmxC1pDXtscwfELWbfZGkOGQkCtVbYdh+2MbzDq+OvhLJB0rZjfx96isViOHupJNJvwnVw4H3mtr0JpdZ60OEwc5dvyhu9EZTFcLfRvu3Nh1HdwPvNRRSBw4pm6gihyhMOxN1OQx/wAPl9kdFMLaEmbSklusBTFcV7x/SN3TVbZQM/QqprsNMX8SPNvl9uPeggYMVSirPbCuGYgaWma/PUVb0WMTU9mu6Td27qKYSLSrZHHZriulp3s+IZLU0uI09Tkx2e45H79iYyNIuuuo3+2KWowemmztonh6akS6JpRf3yRhR1w2EBh2GKeTAJ2G8TwfA/VRGAqMqRZbwZVRWGRUFCMKZrTUSIgkpMTDdB13DrDh5qLkLbFI2SRqcgbBNYKdtVDUPXDQ7E2DRDXdyYacHMtUkkyVS4G5FSbgdrtSxY8kGmZrD2HFbaLQR2Aea7mwJvorJtEkGoFW8alT5zYw78rxGf8Acd3u9LqRsFtQsozNJn4opvMHQfh2Nucrr9WQ9VKIRtQc2cTix7YvaelihGjE23V7un9FgvqCCnW8Dm4nuiyipHOzdkPFU1XjcUfRi6R8Pv2d6BmTSxqTB7I2sFmhZmoqZah2lIb+Q6lFVJNAKmHFwaLlRsjdI7RaLlOLFY7mJxb0dEZ/FMXZA223YNp6+C0VLRspBpPzf5e96KeYFBJNAMSTqjBySTVc1zm45AfQJXvv0nLU9LaVM1qLW4DgNp2n2Rv8HwhtFHpPzedZ3cB9Sq+SUvNhqRejrJcFTzj3DZGfxzFecu5GI9AeJ9Bs71qcLw/kG8o/4j4Dd6pXw+xsE350r+KvtgfA/wCYP+J8wpMW/ZHX6rk6oDqjU2WcuiODbAWuRnzz20I9MC1X7Tkr/hPUV1+TN1RmZov6gicFxYNIppjl/Sfofp3Kc6WGBVhUHVEMUz4Xh8ZsQtXLEyVhY8XBWtWyyvZ3DKTSvJYatx+2Mbmhr4cQiMbwL2zG/iPdwsXX4fJSPuM27D9D7zW0aE08s4BWoszZqbevsjM4rgz6UmSPNniOv1UMcodkdacGK+kr5KY5Zt3em5Gwzuj6kutejQcVwOzUfZG0oMXjmbYG/mPVRT4bFUdOE2O7Z9vJKpstlNGFIumPa8XaVQTQSQnRkFlhTDlGERKtbDX2xA+njdrCsYMVqocg643HP7+KJTSG0dkDOovlKto/xCP/AGM7j6+qvFuTeOqIjSSIxuN0h1kjs9LqQtaeN6YbzaXcpvzaj+fwPovfdqbe4wopZdya7GKMf1+B9FE6RXUCYkFE860LJj1M34QT2W81U+kTqAHfEzaJo+I3VfN+IJXZRtA68/RDvOJzNYKbG1nwhVE1VNPnI4ny7tSjWHqBF2axM2JwG0+oQNLUMjVjS4dLNmei3efomlns4QYDpOsxkcSx8AlsOZ37B1b1dRiKmboxDPf7/wBKdotCopZiAB9sIzMUc9XNot6Tj77AoHvt0nLUtK6WacaCoSuC6ydp9kb/AAnB46Fum7N+07BwH1O1AySGQ2CJ0bYbvKbnahs/rFLjWN8reCnPR2nfwHDzWmwvCuStLKOlsG77+SY1jMK6ke2Npc42AWv8OzWwz/8AS/jS4vMHbaY9R+ixk+IOq5z8oGQ+p4rkzD7Y+qNKmo3gwha1yABUl8AKVJocMSBAdY4CFxOpO0C8FrdZuutCwz/ITP2PU0Z7nEPzjx9FWvwuqv8AD4j1V8uzTtcmZ2L70CyOiObXD32LU4VV1LGclVN1ajcHsOfj3qT2SYQQZMwg5i6PbDY5eTcHseARxVq+ohe0tdmDwSC28HZytWVKmEbKYr11xjXUX4hgey1S4A79YPdq8llqzDg116fMbto79fmnWiLRa1os6zzWHjgCo+djj059MU2JR4bJeSmlAO7Ox6ssvLqUccFQMnN8vVOeMPiTPq39kUjSWm7XAHrCnEMoNwFCZQihSYRs4qYf5Yu6TGpIz/EseIIB88/BE3e9ujKy4S+fYR8VZo3cTNI/cjRxY9TEdJ4780BPhEbs4iRwIJHqgmkOD+TmnokzfcgxuMUJH7re8KrfhtQ020b9S9cfyU76mb7kO/NaI/8Aub/2CjNDUD+g9y9RvJzvqZvuQoxOi/vN/wCw9U00lR8h7iom95Ob9VM92HDE6L+8z/s31TTST/23f9SvVPiv9W/sh35jR/3W/wDZvqk5rP8A23f9SvX9zea3shwr6X+63/sPVJzWf5D3FZEwf9g+uF59Tf3G/wDYeq4Us3yHuKKlSlPOmy1/WFfTELsSgHwuB7QrCHCZXZyEN8SjpEyzp/iSydpdfbFLWY4G5MBceAy7/S6s4qanp8wNI7z7sifvlJ8rL89fbGUq6yrqcnAhu4A27d6WSZz9aB0jwkkSsBMRm2Bl7zqibDsFnqzc9Fu8/QbfJCyTBq1i0aUM9xV1J1AMKDv743VNS0uHQktyG07T73BCtEk7w1uZKbaPs8tMSylttRh0e2MniuMS1V44wWs8T18OHetbh2GR0/TeQX+A6vVMBMG0doih0TuVpJKxjS9xsAos8TMZbWsPiuKuqnaLMmDx4n6BI+Gp/wDRn/6X8eVFxhOU/YfogaPN56lyk/bONCrFM/B+1dIWX6T+VorsS/lX9SKp/wB0L6HWMKrQqVYRchNKaQWRLvsCReUUFK4mgzMGUFE6sm5JpANic+GahnmETNIjaB3owwDe6mXo4rkNbrekq5fry3CLQV5RyG6C6ShlqtPk7dEFxubZBQyzsitpbTYdazL0hLaa0pWq6irAA0XYC2QO6OdQzMpxUuFmE2GYueoayOKVs7HSGMHMa1RZdNypj8WpYteZeY1ARWoLUpq2wTUYNVQQ8s+2jYH4hex1Za1FHWRSP0G3ve2o2uOOpEWK3pNvhDUoxVgQQQdlD6YFqqGam0DIMnC4IIII7FLFMyW+jsNj1qg6bk8W02/yFa4WutStaYYY9Iwif8mrOWbBo9Nw0gLi9uOeXUVEa2ERmS/RBtex1q+0aRlo6I7XWmc0EHHrpQas4Hhw6pmifLG24Z8WrLs1nsUj6iON7WONi7UptbEExZZblsCQKHEDM1y1RC2jmdA6oaOg02JyyJ8U4ysDxGTmc1bNmhVLMaKoJJ2ACpPZEMUbpHhjBck2A4lPc4NaXO1BUNpGWEWYXARiArY0NcvRBTcNqnTOgay726xlkojURhgeTkdRXrXpOVKIEyYqEioDGlRlHUuGVdU0ugjLgDbLeklqYYjaRwHWpzLdLUIS6gPS4SedWlKbcxDY6GpkLwxhJZ8WWrrTnTxtsS4Z6uKnNtSqVVmAZjRQTQttoNeYhkVPNKxz2NJDdZGode5OdIxpDXGxOrivJaVLFAwLLSq1xGyozEI6nmbGJS0hp1HYepcJGFxaDmNY3LBtSXb19boNL1RStaUrlnhC81n0xHoHSOyxvv1dSTlWaOlcW33XpUxH5pVugg+iFlgmhIEjS3rBHmlbIx46JuoIZTEgcWxGYF006Yc+KoiaHPa4A7wQka9jjYEFSNkl+TTzV9kMEr/mPeU6wUDo+Uf8KX5i+yF5aT5j3ldojctU8JthlJo2eyS5atWSKqig046XhUCtIu8Ble+pIc4nonb1IaqaAy9lxIHZ6o2CrLJh4PfzjZvpD+60VuJ/yr+pFU/7gX0QDGHVoVKsNK5I+GQrZjnz5daVrQMCThui9/DRtXg/8Xd9kBiIvBbiPNL7BIE77qSQ78QQhlOWegmUqbrNjSucWlXUGl5tJVMbytyHABubOIGV9yGij5UStiJ0MrG517bXz60bwbnvaG+6HqqhBLVa4Mw/KPQYHHAdcA41FDQx8zizJcXk2zAPwt36sypqJ75zy7shawGzie/ILHDOpFmAa6xtMujbDRgDTXQkQv4ZIa+oc5twIzcb+HakxMEiMA2OkFLg3aRKY2WYt2cCWriROGfGBjmdtf6BuNwOqWCvhdpREAWy/h/8bbktC8Rnm7xZwz/y4oLgra1E2apngFrRNpJoOVU4NWlfVhFhj9PI+njc2C9o2Xff4baxbV/tQYfI0PcC/W53R+u9XaelzZM4vIGNpXij8mZ8V/NvdhMQYRLT1dKI6o/sHTHFm1vfbwTqtkkUulEP3Bo9R2Huup8JbIsnR/Frkpliu03wSes1MMwOrfWY1y79ZDuwWyHYlr4mw0XJt1C3mpafsqzbXZZb5NLn9I5BII3ggHqjsIq5KXD6qePW1zOo55g9YyK6tibLUxMdqIcqLBPmG3Spc0fCSpUxS2pxmrjpGe+sT1kMDcHlmpz0JHtcB8p2tPUdXBRwveaxrJPia0i+/VY+9q2DTJ/9ef8AQzf3GjLYZ/Ow/wCbfMKzqjaB/wDifJalOlThY7OWmKZZeTRAlCNlWrjG8hlozitQ1kZEln3OlkchfJUb2TCliLnAtu3K2ffdNdOFvu2TdZFPFPi4quZzFRFLgpYMInL2ucNNuTDZ2zV9eCMq9LnjNEgHROvV9FPhLJWY1kQ4q0wg02XdVIb+H55KcVcoyc1l89eu+f1S4jGyZ0LDqJ+iDe0P902WTNxeU78rx0Ki4/TySDvEHthhOH1dXT5MkYMvlcCdJvVnccChjI/nUMMnxNJz3gjI+vFV6VmOLTabtbl2TxpXnhKCt3vruibC2QOw6mEltO79AH4S/O1/pxTKl0gqZdH4bN0ra7cPrwTLTQlDR8zibvF3Vu3cuevf04xTYW6qOOM51fTub36jq4brZI2s5LmDuS+G2VusIzR1kPEMrLLll1pWXrBWgYkgcrEwJiNY3nzXxvdIGOvZ+8HMDXlkiIIXciWvAbcf09WvZmgeDwEqabO8tBNROTMUflEqM9da07O2xx1zqylFdDITE52bSfhdbZw9e4SgtDLzd7QHAZEbWrYoyQVwvQqRan4VD+LLR0yf40uLvAP5v/5P0Q9V+2uAl98bO6rbJtwOfirbIfDBmOOXMbOkB10enA5p2+qKom6c7Wrtdo4RhSQGlPQA1DEA8oimWdADrzjNHDGDU9X7KMuFyCOz31KscKcTyZY5VMX1VQXsARTlHX8U76M/LG/P4fdScwy293Xl4eKyOFOIF1KE0JMzm8lWqaA7SMK4qcYQ4Y35/D7ruYZXue7r99qo0hwgEyUUYXbyNeuTRXA0uVunPaN8T0lLzaUTAgkZ5i4v3jsUcuF8qCzSIGQ1WyKN0Vppb0qSktQtSguvW6FBphTGtO8QNXUznF8736TibnJNNAIo8sg0DKy2CKi+5CLMJwXLAUbBD+UeRa57ykspQy5CVYdAwoQCNhFYVkj2G7CQeBI8khAOteMpag0FRkaCo6DqhRK8NLQ42OsXNj1712iL3ssGUt4NdF4CgagqBsBzhvKvDDGHHROy5t3al2iL3tmszEDAhgCCKEEVBGsEHMQ1j3RuDmmxGYI1grnNDhYjJVtY5ZUIZaFVxVbooDuFKCCWVtQ2QyiQhx1m5uesqMwxloaWiw2W1KNqsEqYazJaOQKVZQTTZU9MOp8QqqZujDIWjXkbZpJKeKQ3e0HrF1I2OXyOQvwfMw5vzdmUIK6oBeQ89P4v+XWl5GPLojo6uHUpTbMjMrsoLJW62sVzoYZFVTRxuiY4hrtY2FK6JjnBxGY1cFhLIgdnCi8wAY7aYCsOdWTOibCXdFuYG48NqQRMa4vAzOviqV0TJCNLEtQjGrKKipqDqNcwMIJOLVjpmzukJe0WBNjbw+6jFJCGGMNFjrCjZ9DSEV1WWArijCrGoxwxOGZyh82M1sz2PkfcsNxkMj2DPtSMo4WNc1rcjrUrBomVJJaWlGIoWJYmmyrE0GA7IStxerrGBkzuiM7AAC+/ILoKSGElzBmesnxRsVqJWYVItT8Kgrou0f6X8aXF3gP83/8AJQ9V+32r58KHYY2VlW3CYWdyjBlNGFaGgwqCDga6iYV7A8WKWOV0bg9psQjxpmf4481fZA3ModysRjNX8w7gs/fqf4481Y7mUO7xS/nVXvHcFldNT/HHmiE5jDu8Uv51V7x3BXDTk7avm/1hOYQ8e9L+eVe8dyvsfCW0SnWYpS8taVQkaxiK7DDJMMge0tN7HimSYzUyNLXWseCdL4RrdT/A+rb34F/IKTj3/ZC89k4LA8JFu/yPq29+O/T9Jx7/ALJOevUh4SbbskfVt/yQn6fpP+Xf9l3PZOCsXwmWzxJHmP78J+nqT/l3/Zdz2TgpfhNtfiSPMf34b+nqXe7v+yXnz9wWT4TbX5OR5r+/CH8OU3zO7x6LufP3BZHhOtfkpHY/vwn6bp/md4ei7nz9wWR4UbV5GR2TPehv6ap/md4eiXnztwXvwp2nyEj/AHPejv03B858F3PnbgpjwpWnyEntf2wn6ah+c+C7n7tyn+FOfrs8rzn9kJ+mov7h7gu5+dyl+FWd+iy/rG92EP4Zj/uHuHql5/wWR4Vpv6In1p9yE/TDP7h7h6pef8FkeFiZ+iL9cf8AjhP0y3+4e77rufcFYPCu2uyDqnf/ADhD+Gv/AOnh913Px8qmPCwNdkP1w/44b+mj/c8Pul58Nyn+FhNdlf61fdhP00/+4O77rufDcrF8LEnXZpw6GQ+kiE/Tcv8AcHcU7nrNyVcLvCHJtVkmyEkzVZ7tGa5QUdWOTE5DZB+G4S+km5RzgciO9Qz1AkZogLnCrF8EHd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0424" name="Picture 8" descr="https://encrypted-tbn0.gstatic.com/images?q=tbn:ANd9GcTCFEj3OIPs23oHJ3fCSORMu0VtdGScfO1dHje1aDUYR7MBm-VQ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680" y="720407"/>
            <a:ext cx="2480309" cy="2834640"/>
          </a:xfrm>
          <a:prstGeom prst="rect">
            <a:avLst/>
          </a:prstGeom>
          <a:noFill/>
        </p:spPr>
      </p:pic>
      <p:pic>
        <p:nvPicPr>
          <p:cNvPr id="60426" name="Picture 10" descr="https://encrypted-tbn2.gstatic.com/images?q=tbn:ANd9GcTuO3PZUO8oB4eHg_e3Dm0GtVe9PY0GqEcnZiJxlVYFSJINtawO"/>
          <p:cNvPicPr>
            <a:picLocks noChangeAspect="1" noChangeArrowheads="1"/>
          </p:cNvPicPr>
          <p:nvPr/>
        </p:nvPicPr>
        <p:blipFill>
          <a:blip r:embed="rId4" cstate="print"/>
          <a:srcRect b="35444"/>
          <a:stretch>
            <a:fillRect/>
          </a:stretch>
        </p:blipFill>
        <p:spPr bwMode="auto">
          <a:xfrm>
            <a:off x="763471" y="3939540"/>
            <a:ext cx="2577264" cy="2221230"/>
          </a:xfrm>
          <a:prstGeom prst="rect">
            <a:avLst/>
          </a:prstGeom>
          <a:noFill/>
        </p:spPr>
      </p:pic>
      <p:sp>
        <p:nvSpPr>
          <p:cNvPr id="60430" name="AutoShape 14" descr="data:image/jpeg;base64,/9j/4AAQSkZJRgABAQAAAQABAAD/2wCEAAkGBhQSERUUExQWFRUVFxgXGBgXGBgVGBgXGBgVFRgYFhYYHCYeFx0jHBcXHy8gIycpLCwsGB4xNTAqNSYrLCkBCQoKDgwOGg8PGi8kHSUsLyosLywsLCwsLC8sLCwsLCwsLCwsLCwsLCwsLCwsLCwsLCwsLCwsLCwsLCwsLCwsLP/AABEIAPoAygMBIgACEQEDEQH/xAAbAAACAwEBAQAAAAAAAAAAAAAEBQIDBgEAB//EAEAQAAIBAgQDBgQEBAYBAwUAAAECEQADBBIhMQVBUQYTImFxgTJSkbEUQqHRI5LB8AczYnKC4RZTwvEVJJOisv/EABoBAAIDAQEAAAAAAAAAAAAAAAIDAQQFAAb/xAAyEQACAQMDAwMCBAUFAAAAAAABAgADESEEEjEFQVETImEyoSNxgbEUkcHR8QYVJFLw/9oADAMBAAIRAxEAPwBbhJNwa861ItjoPoKzfC7c3PetIGr0RAsJk3M93YnYfQUwt2VgeEfQUvQyaYo2lAVE65nRaWfhX6D9qIsWFn4V+g/ahwdaMtaChIE65lgsL8q/yj9qMs4VPkX+Vf2oewkmmVq3pSKlhCW8h+ET5E/lX9q8cEvyJ/Kv7UzscN+Y+wokYNPlH3qmaqiWBSYzPthE+RP5V/aofhk+Rf5R+1aF+HoeUemlBX+FEfCZ8udGlZDzIakwil8MnyL/ACr+1UrYX5V/lH7UXctkVQ4irS2iDeDYnCJ8q/QftSvF2F3yj6Cnd0SKWY1NKaoEG5gLWh0H0FQtoJ2H0FTDaVWG196bYSLmHWrSz8I+gqT2ln4R9B+1RtNtXWbWgKiGCYFxfCgrIAHoBWUuiDW1xOqGsdi1hqYgEEmDzrUL0xvVqDWoYhqbYeIFzBCGidY2nWJ6TV6MYHp517GcVuPbS0xBS3OXTUEk/m35xG0KK5b2HoKTU4yIxfiM+DpqT506pdwlYB9aPLVMGW2d6MR6SjFI5NsXBmIPwt4h9NqE7OXTaa/abMzAhxJzMVOg3PUHf1jWlM9iBCC4mptb0cg2rJ2OIX71trtopbCk+FlzGV0IYzpqOU0xTjjvgRfQQ7ARpmgzBMc41PtyoDUEnbNbhkinfD8NpmO529KyvZXiRvE27gi7bIDjaRyYeRH9elHYniuMvqwwdu3bAYoXutJBXQwi/wBTVCu98CWaKdzH3E+JJYtm485QQNBJJYhQAB1JArMcS7Z4nOqWMFe8TBe8ujKokwTAk6DrUeOYO9a4Vc71jevAq7MonMVdW8KjkAP0o3hfFcbdvqWw628NlJBzqzsY8O2gHpVSWppM+VZYjQanYetLuLdoEsFVhrjvGVEgsZnUAnUaanlWPx2IbHm33+JGHsvdKJZQ+N2QkEXGOw02FaXivB2a/avWSneWZXKxMEMACNNjEf3tMmQ/+pC/cZBbdHRAzZ1jQ7AHY86HvLXeI9obuGuB8Rh1Fswpu22zZQT+ZSNBMa+Yq7FKAxjUbj0Ooq3p37SpXS2RMzxfjTi4uHsZTdfckgi2oiWZd+enX2pXxHguKDIRinYT4wVUDLucoA/rUOzOK7zH4osZZQqr4laBJLAZQI15akczTDtNxtbCa6sdFUbknYAVZQgjcYk4NhA0xah8mYZt45x1irCayHCnP4tM4ZbhFxnzDmcvwtzUaD286Y8S42UxCifAuUP63CQPSI/WrAqYuYspm0f4vFFLTMNwJE+VEYDFC4iuNmAInzrPY+6zXWsqdLllj5qREEazrP6fRlc4fd7tRZu5CqgQVDAwP0qC1ziEBiNro0NZHiKQ1AXeO8QUmVV1D5SypIkROxkU04odRR0X3SHW0q4SiNeUXDCSMx0OkiZ1ECq+MLb7xu5nu9Mub4thM+czVds70LevU/b7r3iicWlAsM2bKCcozGOQkCfqR9autjQegruB45csrcVDC3RlYdRDDQ7jedOg9KjbOg9BSq1+8ZTtNBw0+HegOLM126tlSVUgs7DTwjkDVmDuae9Dl8uLE/nUgeoM8z58hQvwJy8mHcP4HatXA9sZSAQfOetS4l/CxFq7rlPgboM0ecDWOUmeUVO/ccA92AW5SYH6UBYt3MTauWrjAXA4kjku4KjfXrS3AHtUQl8mexWMay1+yJRbryLhByIrAZjPWT9WFMu0NlbGAS1aMgZQpAzSZXXVSOZPL1oTHYXumtMSXywjMYkqYXks6HKeQ68hTLh3B79q7FsqcOdSjzC9Mnl5Gdt9aQVORDBHMM4f2Yu2MTYvWb1x7juq3C5BBQgkggQBG4jz01pnxOyy49sMMQ9hMVNzwBZzqACoZiSARDTl5GDvTvB3spU9Kv4x2XTFX7N1icto5xBIlogabRz9uhM06y7TLNFtwkOJ8NWzw9rTOWVUILPqSIPxaGd+hnodqM7J3GODs94pVwiggiCCBG1NGsgiCJGm+u1SJAqvHz51xbCHD4q53OGF+9cXNbkSLbFjmYk6KDKtvJOanPAOEYyzhGzur4kubh1MGdchPTl/StWEEzzrpYCunT5/xi3juIRYbDHD28w7x2ZWBUEEhQJmY58tdDvocekPA5AD6AU/Y1mb+KDksCCCSZHrVjTi7SvXPtmB4/YfB4v8Uis6N4bigTCnmAF5cySSc1DcV7QYS49q8JuXFlVQCWGaJkeXnW0v3BOsUC9hJkKs9QB96vinbgyrv8zLY2yxxNu7EKiMWmBAaIEz1G23nSzDWvxNvEMdQWyrOvwjfRvmJOjRNa+8s8gaHZABAAA6R/SnencwN9pnuyV9rjZ3DZlti3JEBoYmR10itbevhLZYmIHkP1OlCoI5UeACsEaedcF2raTe5vE3Zozhg3zs7+xYnqfuala4b+IvqmZVBYAksAYO8A7mJo67CiAAAOQrPXcQyvmUwdYI31BHtoTRIpC2HMgkXkOKYI2LptkzAGsQDImV11XoedKMQ00Rdf8ATSgnqyosMxJNzKmo60fCPQUAxpjbGg9BSq/AjafeG4Hc+tXY/A94uhhhqDtrrExvEzFCYO5qfU00ttXEXFjIvYwCxexKmCiuPmzZT01EdIOlGYLAML3esQpIy5V1ESTqT6nb+tGJUwKXs8yd0tu4dXK5tcrBvcf909w1yky7UTbOZSpJE9DBrmEi8Y4rj1mwJu3VT1Ov0q/hP+KGCPhN0gCPEVYKJMCWiBroKwfDuCWsNj1F0d6Ls5WukEq48QC6knTckDlW5u8MtOpXIusHYRI+EkbGD1qi6GoJYVghvNth8UrqGRgynYgyKy3bwNd7nDo7I1xmbMpggIpIM9M2SRzBjnWW/wAO+JthcTfwu9oAOi5mbLOkFiBqdyBpJPSru1IXiOPXDl+7RELEoP4inTTPEZDroNZAmqXpsJbFRZtOyHGziLA7wZbts5Li9GH9DoR5EVnP8X+IXLNnDtZLC534y5Z1MaLA+KTGlKG4avCLyX8M1x7J0vo2ojWbpZm0jwiADM+VE/4mcbz4W26xAdHBBXWHU7lSf5SD5xIPCmZ3qKJoOFds1xeDDpo+Ui4vNWA1B96yHZC+yjEhi4RLrZVcqSv5m1XTcmBykUt4xOBufirEm3dAN5BqCCAMyCNx4iSSBtzNVcAv93wx7m2ZrjTOXckgzBy8tYNW6a7TKztuzPXMJd4hddu+a3YQ5VyEeIjchgSCJ2P6A1O7gnwlplW67u7hLZcyRMAkdYEnlz6U47L2wuEtdSsnzJ1JPvS3j2MDXQnei1lEzKzOoGhnz5chrT9gtu7xd7m3aB4rH4u04DIt1CQMyypHKWGv99KdCT/WhOEn+FBuC806tofTbQUYtWKYxe8WxzLbazRR2quytXPUmRF2Nfwms9iGp5xXTQ0gxOlNUYgmA3/WqrFrOwXMq5jEscqj1PIVy6aoamWMG80PHOx74azbuuw8Q1AJcFs5AhlGUDJlMk6zpSy18I9BXsZxy5dTKx0zs2hIEMEGTLtlGRYFetbD0FVWDBRv5jxa/tllpoY+v9acYcGASCAdR57jT6H6UkYan1/rTROMO9u3aaMtucsCNzJnrTs2Foo2zLcZxRbOUsDDEiRqBAnWnuN4VctKr3AuVgIZWlQT+VpAyn9D1pfiOFZ7M3VGVjlync+EPI6QCuvnV+H4libSlbbo6R8DrmkDlzFUK711bdTsR3EegQizcydt6uUxTG5ds4rCi/aVUdIFxVULofCZA00MGek0rWm6euKy7gLeRBqU9hg/H7Je1mWe8tkMsZQZBkDM2wmJ20mmeJ7TW7eF78sNVBWN2YjQD3oPF2ybbBdyI+ukmlvBOzSWcneE3Snwz8Kzqcq/1qXU3xIBFsxn2PwbRcxV5cjXYhZY5UXb4iSOennsKt7O8PufiLmJfMqsuRFdszAAkkgAQik6hdfXoxt4sVaMTQela04vCMbhFvKUuAMp3B2NLsV2dsui22X+GuuQEhfIEcxptRYxVQuYg0ey8G9py5gkyhSoKgRB1EefWgeIYJe5ZEGUQYC+HlrBgxRL3fOh7jE7Ue0GQCYg7PcZRbHdu6q9mUYbfDpImDBGs+deQ2capLW5WTBI3jSVPTzovFcDsu+Zras3UgGjbWGgdAOVQqng8QiRyIp4VwRMPm7ucrGYOsHTY+1H2zJqd817DpNMAAFhByTCrY0qa4nJqI9CJBHQg1yg8Ve0qLXk8TnGsQlxA+xGm8mPlbrGhVuhIOorI4vESac3VLeFRLMQABuSdAKy17EjvWQEMBPiUypIiY6jz50SFadlJ/KQQWzPO9Ulqm7UfjuBG3bz5gw0JjYo/wDl3FPNSQykEAqywacWAIBgAE8RXTK18I9BS06Uxsnwj0H2pVbNo1JJm39T96I4dh+8uIg0zsq/zED+tCMdT6n71fhMQ1tlZdGUyD0NHa64izzNV2g4kC1pV5IX/wDysXH/AOuSqMNeGnnWfDszDdjCqOZhQFUfQAUxwl2KBU2raSWubxzglKXmtowX8SmTXYsD0+YgjXrFGW7WnrSq9fH8K5ubThtN/wC9BTJ8WoOhMHxCY+FvEJjyMe1UaY2V2HnMst7qQPiW5KkEqv8AECu28TrBFW5Xne5qaIa6L69R9RVtu7O0H0M/ahLSdsgLZrhsmmOC4e9zYQPmOij35nyFOMPwm1bgt/Ebq23su31mqOo6hR049xzH09O7zP4Thj3PgUsOuy/zHQ+00ceyt2JL2x5eJv6D7U1xHHkUhS4BJgDz6UpxHajKSHQjxEDzisGr15mP4azTp9NJ7Si/w427aFbQuOSM+aTE8gsjQdTUrwwxuNaNt7ZEeNDpsD8LEiPaqrfEfxga2DkZTI8wORq7ieOtWiquudwBLbGPM86yB1LVercsb+JfGkpgbGXPxFmP4U1thMFSdHHwnpPynyPsTXTZCiguIdpct4ZHlDAK8o5qQdDV2AK3CUtMbjoJIJ0YT+Rj8J1iG0MbivT6TqjFQNQtvntMqtolFzSa/wAd5HEXMomkuKxO5q3iGNkldQVMEGQQehB1BpHisSSa9BTswuJlPcYMe9k1NzGWtJClmbplCMNfcqPek3a6/bfFMbSKqoMgygKNDroNOVaHs1xg4bCXboQH+IFJJj8gIH+qDOnnWIxF6SSeZJ+pJis+hetq3cjC+0fn3j39lIDzmDMacYPiI/Cujn4ZC9YuDNoOYFy2h/5tSZjXlQmANSdOv0FarqCMyupscSLGmNoeEeg+1B8SwLWL3dPGdR4wPytvln8xGkkaToJijLXwj0FV3qK4upjghXBnG3Pqa6HqLHU+p+9eqyvErtzH3ZcWziLecuCHUgqFjwnMS2YiBA5edGdpWtI8WXUpMgZSGIcBw+eIZSCIgiOkzWWS6V2JHppvof0q83y0SZgZR5CSY+pP1pRpEvuvC3jbttDRjtI/venZuh7Vt1mAO7JgRMllAjcwWH/Edayk1peyvaBLY8VsygJSATLGBry2+nvWb1F2olaqC9ry7o1WorIxtHuF4EwTvLh7tFE6iWP/AB5e/wBKt/E2Ft953ZdiY8ZkddhA9oqjD8bbEOyuZDKYT4RpqIHqK5bxwcCybcLP5finr615HU67U1T7zb4GJv6fQ0kHF404DxkuHBVFygkEKqqB0MVPhbq9tu/7u4VJIOhaNTuNRzoTieFGFsnISTc8Ou3Mk0o4DaKk3mMIh+pOyxWf6zspZWIEsmhTcEgYms4n2kW3YW4gzA+EDaI60BgMfcvYZ7h+Nc2U+g5faoYHitu83csoCMNAPm6ULe7SCz/DtIMqyNevU1XbfUwR7uf0nLR2+0LmZ3CW3u3ABMzPp51s+0OHV7AYme75rrJ2P60m4lfY4dbltFBeRcKiCCPsDQPZx3e4LWY5GDSOUEb/AFp7qaln4tLDXazcWheD4utpptpBaAZMk+nSaecYsWGZWuHK0AkcyNdKSp2TvFo0EHfkeciie1eDKtbaZlQp9R/80JCM42mA2xnFjO4TgOGuowsaMOT+IEdDOsTOo2JNZTiTNh7ua2psuJEajbQx1HpptWs4LZazZe82kiF/cigzxZLhY3lQkoVkrKxvLDyiJGwPlWrouoPTY06nvp/PImbqNAGJali0RcK4/ZvXh+IslmLTIPh35iNROtNuMWMNekW7QtXdcpQgI0bhlOg0nURQHHuyChkbCMW7zxKm8f7LnP0aD5mucI7MY12UMpRC0lrmWVWdTlJza7DTWtdVpAetQrbR4P8AaUi7H21kv4MKxnAS9i1h7dy0bi52f+JCmWnpuAI25UlPYrEFyimyzDcC6un1iguLv3d4i2dBIkADUEqf1BoE459BmOm2g+8Vo6Wlqdm5GGc5GcylWelu2kcYjVOxWJbWLeUbt31sqvXMQ0j6VpcB2OTh7Lir95XW2CwVVOrkQsFjqBMzA2HKsCca8EZoB3gAfYVaMXdvFLRctJVFB8zA/U06tp9XVG0uAvew7Ra1KK5C5hPabj5xd43CIGy+S8h9/Wo2fhHoPtS67ZKsVO6kgxrsYPtNMLR8I9BVgUlpU1ROBA3lmJMpYan1P3r01121PqavwOBN5yq75XYCJnIpeB6xVwEBbmVrXOIPNTU129hmQw6spInxArp11qAo73gmTq/E4V7TFXBVhGnrqDpVCvV2IxLXGLuxZjuSZJqCM/EkTiYi4NA7e/i+k61pMJj8VbtnOhAX42A8Q1/MPiA013iqeyPBXuv3oBCowGb5TGafUD7innaDG5gTvrp58vfTfrXkeqtSar6aqLjkzZ0jPSQOTzwIdwod7bi64y3NUkyZ+ZfL71DinCe7w4Fs5hmzMRr5cqyODxSS5a5lAWVA18RPlsCJPr61DFdqLpt92jFVkzoRMxzrGXpdd6n4fH2mmdfTVQzG3xGWGxPdtmI1UhvoaC4xxq2zs1obmYifXXakXesRDMW1/ueteN2vS6boaD31TnxM3UdYqM34eJoOCds3s5g9vMGP+6eWoG1MuGdsUDFktW1J3gGf12rFG9UGYnqPQxRajoFB7lMExNLqjhrvm8+q9pOK3FS09tsobeI3gGodmOIteZ1uw4ADCdYO2lfLL+IvMAGvuQNgf3EVLBcVvYdg9tzI3k5gfWdYrDq9BqU6ZA/nNGn1Gmy7bZn1McdFwvbdQLZ8II5bjWgb3Zh7dxYAuIdDO0HcMOkTSPguLbFBmVfED4lHIk084rcZbVpczScxIk7TEGsU0zSfauPP95sJtIHpnBmW4tev8PvG3YcZJzW5gjI2nuRGU+lGJ23PxnS4ykNAMgkAeGvdoMJnwiXOdu6U/wCLiQP5lH1NZJq9l07S6fWUQ7rdhg/pPM6upU01UopxJ38QWMsZO0/vQ5NSrhFekVQosJkEkm5lZNansTdw3fr31o/wwbhu96wCC2M2YpEHWBE8xWWirLdwgEAkAxIHMAyJ9wD7UNVN62ho203ms7bXLa3LluwwRAwLW8sG4Whxc7wE96DmBEkRIgUjtDwj0FA3LrMBJnKAo8lEwP1o618I9BVYpsUCO3biTBbm59T96edme1DYQlgZAiEgDOSROZgJ0Eka7xSF/iPqfvXKsFA62MVcq1xDOJYjPddgzOCxIZ5LETpmknWKoVqqBplgLTX1FhLaZwXuZ5hsoWSskxHhn196n6BB5Mpu4Z0CllKhxmWRGZdpHUedQRoqtsQxABYkKIUEkgDoAdhURcohe2YJn0LsrxPLgWWI/iMZ6zA+yilHH7xKNBgQRO5A8qlwniGbD27YEZA0n5pZtT9qQ8WY99qwIH5Ry5ifPn9K8lS05ratr+TeatRtiD8hKmXJbQaEtmYmZYEMVCnoNz71WhmvXx4UMD82vMw3P0muYfEFGVlJBUzoSp+o1HtXpNMmymQPJ/eZ1ZtzXPxJ3bJQkMCpGkHTaQf1FVE1bxTij4i41x4zNvGg2jYkxQc1bW9sxJt2jjg3AbuJYi2paAdREZgpIBM6SRE+dCcRwptOULKWXRspkA81nYkeUjzqnBY57TZkMNlZZ5gMCpg8jB3qGKxTXGLuZZjJPU9T50v37/iH7bfMgTUkPUTUUWYA50VieF3bYDOjKCSJI5glSD01B33gxREjgzrHkS3s5xdsNigybN4SDzDSAD1ggfWvp2FvpjBldSGTWRpI2NfIuanow+8/0r6Q+JOETT/NeYG+Vep8+leE65pAta68nien6a3qUvntB+2o7u21tRCrlMddQST12rCCwTmgaKJPkJAn6kD3ra38eL2Hu98fEiMQebaaA+hP60m4XdS3hrlwspYn4ZBPhkWwR5u2f0s+YrU6CzJQZT2MqdWT8RfNszPsIqsmutTPgfZu7i2ItjRdWYzAHM+ZG8b16dmCi5mIFJwIppjhr2HGHuKyMb5ZcjA6Ko35c51HPLy5iYjCPbOV1KtAMMIIB2kHUe9VTUEbhJGJ5TTO18I9BSwUztDwj0FJrDiGkBuHU+p+9crtzc+p+9cpy8QSJyKs/CtkDx4SxWfMAMR9GH1quaZ3+0DvhhYIEBs2YQCTqCCAACuXLoeazrNQxOLTgB3isVO2snTXlVc1oux3Du8vF5AFle8k/PtbHmc2vopoK9UUqZc9oVNN7BY2vYdsNZRLiZXAyx1OYkk+7RNY/EMM7R8x+8U27Tcba6zIzF9dSREeS/396RGs7plB1Bqvy0sax1J2L2hKPnAQCXzErtqCACAeshSB61SSQSDoRoR0PQ+dC4pTAZSQV10pndxaX7SMpbvU8NxDrpuHVtyOWUzHLQwLHrGjW2t9JixTFSncciCZqiWqIaiuHcMuYh8lpczQzRIEhRJiefQcyRV5nCi5OJWCEmwgxNdDVFlI0OhGnTUaEEcq7FTe/E61pdh72Vg2VWjXK0lT5EAiR7024/2mfFhM8+AACDAICgGUHhBzSQRGhjkKSipgUBRSQx5EIEgWEiBJGsa19FwWAbGfEfGojMfzDkD5j7VkOz/BzfeB6iSIYrDFfsPet7Y4m2FNuxAOnj6hmJ2POBFeM65V3VrJyJ6bpqslG45P7TI9pcOtjNaz5nJA0GkbmazLUy7QN/8AcuM2YISs9STJP2qrheAF66tsvkLmFJVmGYkAAhdRM7wa3uk0/S0wZu+Zk9QqerXx+UApnwXtDdwpZrRIYjTU5QZEkpsxygrr8xpr2u7JHB92MyE5Bm8YzM5LSRbPiCjQT5VlyK1FK1lv2lEgoZK/fzMzRGYkxJO5nc6n31qNcplw7g5uqWzqoHKQWJ6ZZEe9DVrJRXc+BIVSxxAbFnMwEgE7TtPrypotkgQYkabr+9C3E7nUwcwIU8w285d+R12mr0AIBO5FZ71nqtekcSwiWGYBc+I+p+9RAqVzc+p+9et3SpBUkEGQRpFaY4iTzJ4vBvabLcUqehEbaadR5iqKIx2Pe82e42ZoALHcxtPXp6AUOtSL2zIPxOxWju3HwmH7plAdmFw9ZKjID/tBkjqxpp/h3wS0/eYi8AwtFQqnbNGYsRzjSB19KzPaHF97iLjZiwzEAkzzM/qTWXUqrqa/8OOFyf6CWkvSTf3PEWMxJk7nWa9XoqQFavGJSOZGohMrB10YRBA+oI2YHmDvUzXgtBURXFmEJSVNxIG6GJgZdfh1j2nl0H7VpeyGMW2mKiO9Ng9356+IAczEH2NJcDw17zhLaM7HZVEn/r1NfSuz/YmxhjbOIBe98YMnu1YHRBHxMN5Oh5Vi9Vr0aWmNOq/PEuUEZn3KJiONYd8RcuXETx27aG8CQpLgZXY5oGY6SNyeR1NJLZkA7SJ13r7V2k4Ol/D3LcrbmGDbDMDIzRuOXvXzDjPZ/IyW7QY3UYi43i7t58QW2sEkgEeLn0qh0zrdOou1jxgD+t46to2Jusq4D+HDM2ILwo8Kpl8RPhjUGInNOnw1Vfsq90rZUhZhZJc9AScq77xHOKuw/Z64QGI8J06fqdeR5VtOFdjVS2t0sFMHQ+GG1AifbU61a1nV6dO/pkk/YR9Dp7YNXA+8D4NwVkZCD4Vglvypl1InrP1NR7R8dsh2uJm7yYAOoY7ZhzAAqGIxvc27quYzQIGviB0On25zWMxF3MxJ5/aszQdPfVVPUqcfvLeu1iUgUQ54xK7lwsZJ1Op96twuNa0wdDDAGDzEgiR0MEweVDk1w17QKANvaebvc3hmN4m97JnMlEyBiSSVDMwkneM0ewoRYkToOZGsDrEifrXhTbg3DEZWu35FtRpuJPPUamOg3NV9RWTT09x+3P6QlUu0DuXLWXKiFifzNofYA/350BnH9g1deILnKCFLeEHWBMCf7512/YUFYaTEnoCQNuv/AFVdABZbm7Zzn/EafPidzqdMrCDvmEkbiQPh2iR6+VMrR8I+HYcv3pWKZ2vhHoKJtOEGTecKpPAtF7jU+p+9crt46n1P3oyzwi41h7wAyIQCSYPi0EDnrVwEAC8Va5gBFTRajFF8NcLdRmkKrKSRygzP1ipc2UkSBzaaPjeHbBYS3ZBi5cbPdIPwsV0QeYUAT1JrJgVwcQv3QWv3Gck5gGO07+k14VT0VE00LP8AUxuY2s4JsOBNjwrslauYR7veyMyNqgtuVTMrKnePl1Z0GaY05nSslikyuwjLBOkho8sw0PrU34jc5sT4O78u7+WNo5+uu9Dk1ZpoykljeLZgRgTwFbfsv/h8b9sXbrZUYSi836Fj+RT5anyrDoa0fCe3OJw6hAwdFAAVxMAbAMNY8qp9QGqNL/jWvGUWp7vfPq3C7Vq3aUWFRVj8i5ZI0J11OoO81azV84b/ABOukf5ag+X760pv9uMSXDhgMoIAjQTXhKnQuo6py1T7maq6uggtefQeJXEW0RdJdEiWHh2MQ2urRqdutJLOOS7d71MSqq4AbD3GIWIyxG2wOu/OsLj+N3b2bOfjMmJ3670BkkgyZGx/7itXS/6cqqvuaxi6uvU2C8T6Dj+OphNLRW6Drm0ObYDNmgAidSJnQ6bBP2j7ZPiQgWVga6aSd4/v3rOESZMk9TJP1Neit2h0WhTy2TK1TqFV565cJ1NVE0XgbKtcVXz5SwByDM8f6QdzUBg2d2W2rNGYx+bKskkjyG/vWyAqe0YlHJzOYDBG64RSMx+EExmPJQY3Pnp50f2j7PthLmQkEQNQymTlBbRSSBJMTuBQ/wCCuWrSXw6gXM6KFbxxBV5A+EQSPeq7ve32e5lLkKC5C7KoC5mgQBAGtLuS1wcQ7Y4zBQK7cuExJJjQSZj06VwGmeB7O3bti7eUAW7QkklROokamQYM6jWNKJ9oy0gAnAipTH9ztrUs8knrrUK6tTtF93eR8SYo+0fCPQUvij7J8I9B9qVW7SUlOKw7I5DqVO8MCpg6gweXnUAa247RreTucSiskBQxHiXSAVP5SOo+lZnivBGteJD3tvk6qRG+jDWPXY+W1DTc8MI10HKmLDTzhhRMM7uAc7MADz7tQAD5Z7yH/hSVMOzaAfXwj6mizwS+BPdll6oQ498pMbCmvY4vFriAmvVouEdlmYK94MFbN3dsaXLpXeJ0RRzc+1WHDWi/eYkzACrYskQFUAAM40Uf7dSZ1FJGpVm2qL2/9aH6JAuZmreGZzCqWPQAn7V65hmXdWHqCP6VouI8Ze4i2wFt2lmEQQNesb+9LrRKmQT9asAucmKJQcGKhU5ppira3CSZB6jf3+b3oduFHTI6NPUi2R65zH0Jrt1uYNgeIFmqJNF4jhboJORv9lxLh+itMeYFU2sKzEQI8zoP1qd4nbDKoozh/Dbl4lbaM5G8DQDqx2UeZIpjhEw1oeJDffzZrdsey6t7n2q3EdoLrJ3YIt2v/TtgIvvGreppZdz9IjNir9Rl79mrFsRdxINwj4LKhwp/1OxAPt9aQY21kcgEso2bKRI8xrlPuaILedRD+9cquMk3nM1MjAgtjFsjB0Yqw1BBgjzHSqWuGSZ1o64EYeLQj+96i2GtFd3Vv+LqfsR+tMvbkQQB2MBqxLrCQCRIggEiR0I57/rTng+OtYcMwt97d0yO0BUjXRTOvnv0jeq8TxN7rtcfKzMfzKrewLAmlbiTxiN2gDmLcNhWuNlRWdjyUFj9BrWhwnZK8qE4hzhrW5DfG2hGluRyJEsRud6qXtHiAuVbxtr0txbHp4AKXX7ubUsWPUkn70JFRvAhA01nuJ4WyB/ANwkbm5lg6brAkazv1paDTC2dNTQ9+0p/pTgpURDOGOJSKPs/CPQfagMh9fv/AN0dabwjfYcqVVPENRL3NyTCVPurh3T71rLPDJI00gE+kURd4QCRGgn9BEj0kges9K82/VHTF4/0QZizgbh/IKu4fZC3FN8AWxJYHdgPyj1MD3rc/hVA2obEYNHZQVBywdQDEEH9vqarnq9VhY8QlpKDeZTHd9eaQumgCxoiqMqqsmdvvzoZMBeH5VrfKqzsJ5/9157KEyQPoKGl1SpTG1Ric9MObmfOMVfKEZrZAG/i+LyBC+E1WGcnRfaSdfoK3OP4PbuLBZhtsEB01H5av4cy2SVgsQBJaJzHkQoAkACdOfrTh1ZwL3M70FI4mMs8NxDbJt5GrjwDEc7evr/1W8ftCwMqqj2FUt2juNIGSRvAWQfMcqg9XrniB6FOfPr3Cr4MG236n9QKut8DvnXuiPXT+lbYccck/CSIkADTnqOWlR/+pvU/7xX+J3opMRf4VfUSUH1P7UE5caEAfX9q+hNji2hI2mPLaY9j9KW4rhWczp9KcnWHP1QTQXtMcA3l+tWCwx+X9a0y9nOgFH4Ps6o+LWjbqxHeR6AmIu4RgNdusH9qmuDT/wBT88DKGkCJDxGoHTyr6bguy6nxCRA9qJbsxZYeLKfUA6VXbqzNycSzToqvInym1hsxf+M0SChyM2eJg7eHn13rv4FgfM+v7V9MxfZ/C4a2XVVJ0CgbkkwIB5yR7mp/+NAqDIzfm6Tzj3rqfUShx3/KHVpbhxafNV4c55f39K4/CrnIV9fTg1gRzPOBP6Cl3FOFWF1DR5RrzO0SNAeXKrK9VqExP8L4nys8OuDl967a4RdY7D9f2rdYrh4TXUiCTGpEGPh3PXSTHKpJgAQCNQRIO4IOxB51ZXqDsLiA2mKGzTF/+PXeg+v/AFVq8KcCNNNN/wDqt5h+D5uVA4rh4DsOjEfqaU+uc8wkpCMVvghQBqVXbfQCajjMflusoiECpptIGoHuxHtXeD2ctprx5Lp/tXUx6sAPbzoHh+FDtL6rMHWMzRmaTyUCWY9PM145qoaozHgS7tIUDzCbVy7dBKqAomXY5UEb6848poW2gJYgs5J+IjImg0gTnbf/AE0XjuL5lCiFQQAAInkCRyHMLSe5xYIu0kyY231kk7UVMVHy2PiA21eIeEKqcup1PSTG5j2H0FUjiC5ggl3OhyjQdSTsB9aAs3Ltwa6I/spCnpuwnroY8qa4dFVYH/zTuIo2/WV4u6FUswMADKQde9LAII56Bj6A1Zg8EFQCdTqSdZJ1Jml2MYFwIEBs531ICqk9I8e3UzRJ4uAQOZ/v2rr4xCYiwWE4vByjAGCVIB6EggH23pGmCuAFVsooFl11UAl8ohQ6vLhmkmQvrNE4njxzMFyAIAWa4+QSwOVVMHXTc0X+NWPjXl+Yc4j/APpfqKIFlHECLr1m8hum0olntcgfCLShioJGaGEROwNMsLdJuXQ4IUEZDAAI106k+Z3nlBqjGYkpYe8sMFUsNdDGm/rVGHx2c5SVzZmClZK3AoUkoTvGaPY71xJInSVnAt+I7+d37spAnudFBmeRHeRH5jXXv4g2nVrK5isSCIhs6kZS3xCFMTEODyIofEY4KUyspDNlJmY8LEbdSsVaMaAWGdfCQGkgQTMA/Q/Q9Km57ideX2XxC22VVTwWrYQHdm7tcwmYGVsw21P1qdniGIFy3/DLKbQzk5UAunMc0AyNQAw13BGxkTHY17dprg1hZHQ+9UYfjUrLEDxlAZMMRA8M676QeYqec2k3mg4Zxe8bQ77R5aQAABrpEHUefOiLWNk71mG4oDMMDDZdNfFvl03POrrV55gbnT60sr3MncTiE4ziJa+gaMts55B0mIQEkTpLaCdTTdeImCAay+IdcjuxmSqovNiI8Xoqrv1cVZwy6wkudWiF6AeXnP2rvqF/EY5zH3Bu0j5MkwyzPKdSC3136H2q7E4suGYwW5TtMR9wKzWLkOWQBp1ZJymds6Hkeu00Bj+1mUFYZCuhmM3nl3E+ZBFWlR3+kzUpamjsyMxnxrihGUB5IJJ28IkMskQM0DLpBMmdKl2X7USzWvy6sn/vA6CTmjzNYnv3unTUQzZRIzdWLcyf2rQdnOFlbuct4FErOjHOikSPIGrdVRTplb5lCq5qe7tNvjONG2kjfZR8zHQClt/FsWYtEyZiYmdYoFMd3mJHyWgT6sfDPtt7Gr8Q65m15n71RQkRIjviDZMLatruyLPoFDt9TH1pfcuZQUXUDwE9QDLn/m/6IBVWJxTkpLNommp022pbbumNz9ap0tPYXv3vH1W5hd9oBPQMfTQ6/UilXBMN+LxGX8kgHppIII5gLHv61bjrhKmSdRHtmSq+zjlZykjS5tpyHSrWyyMRzEKOI6xeJL3GYaDZQNgq+FQPb71S2IgUILhjc/Wq3uHqd+tCtLaAIBFzLCNWnrH0gH9Z+tEY/AZMtv8AMBmf/ewBj/iuUes9aHw7nvF1P+Z/7iaJxl5i7EsSSdyT0FAyEOBfteMIFiYPY4MGbUsJGU5WKyOhj1PpJppiuzKlWNtQGZO71JyKpC22Kr1yKPWB60FbunqfrTRcY/zt/MaIhvMBRC24Ohs9zEJlyQDByxA19KpxnZ+3duJcbNmtmVhiACDmmB9PMaVV+Mf52/mNR/GP87fzGpFFvMO0i/ZO1kRACAjlxBg52zS2Yaz4jB8h0qK9lrcnw6G4LpWZXOJ1g9SZI2mpnFv87fzGo/i3+dv5jUek3/adadx3CLZzArq4hiNCRppPtVJ4Bad88QwfPIP5oCnTbUKJ6wDVeIxDHdm+pqtL7fMfqaP0CBzAnf8Axy2FKgMq588Bog+R3Anof00qnjWLFpYWM7THkIIzegJFXfiG+Y/U0n4iZva6/CNdeZrhRucmdxC7fCSoRjq7qHjpm+Cf9UA6bCRRfEsMLb5BqUUZj1c+IgeQ0A9POrL2IbvR4j8SczyyxQouk3pJJPedf9dIAdiCT2JjioH85LG4YW3y6FlEMR8x1YA9F0X1BPOgcVhFuW3LAESF9IBJ1Go3FTuOTuTz+9RnwN5mfeF1rQ0aWIJijzMmnEHwrHu9VM6MJj09q0/f93azA7iZ821n++gpTibKk6gb9BR97/IUcoX7VZrrutJJNrQnhVj+Hm5k/bT7zV7zJrmDYhVgxp/U1x7hk6nfrVMCzGQ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0432" name="Picture 16" descr="http://4.bp.blogspot.com/-RprqeWiOCZ4/Tx2DgdzVf1I/AAAAAAAAAT4/ClqVuO7Ngm4/s1600/giraff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1815" y="1988820"/>
            <a:ext cx="3076575" cy="3810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  <a:r>
              <a:rPr lang="en-US" sz="3200" dirty="0" smtClean="0"/>
              <a:t>NHES 8| Advocacy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Students will demonstrate the ability to advocate for personal, family, and community health.</a:t>
            </a:r>
          </a:p>
          <a:p>
            <a:r>
              <a:rPr lang="en-US" dirty="0" smtClean="0"/>
              <a:t>ASSESSMENT CRITERIA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Health-Enhancing position- give clear, health-enhancing position.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Support for position- support position with faces, concept, examples, and evidence.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Audience awareness- show awareness of target audience; choose words, tone, and examples to suit audience.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Conviction- Display conviction for position</a:t>
            </a:r>
          </a:p>
        </p:txBody>
      </p:sp>
      <p:pic>
        <p:nvPicPr>
          <p:cNvPr id="37892" name="Picture 4" descr="http://www.queenofholloway.com/images/purple%20orch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409" y="1005840"/>
            <a:ext cx="745146" cy="6400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0" y="571818"/>
            <a:ext cx="10058400" cy="11887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Mental health in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childhood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adolescence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10" y="2156461"/>
            <a:ext cx="7048500" cy="426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is characterized by the </a:t>
            </a:r>
            <a:r>
              <a:rPr lang="en-US" sz="2800" b="1" dirty="0" smtClean="0"/>
              <a:t>achievement</a:t>
            </a:r>
            <a:r>
              <a:rPr lang="en-US" sz="2800" dirty="0" smtClean="0"/>
              <a:t> of expected development cognitive social,  and emotional </a:t>
            </a:r>
            <a:r>
              <a:rPr lang="en-US" sz="2800" b="1" dirty="0" smtClean="0"/>
              <a:t>milestones</a:t>
            </a:r>
            <a:r>
              <a:rPr lang="en-US" sz="2800" dirty="0" smtClean="0"/>
              <a:t> and by secure attachments,  satisfying social relationships,  and effective coping skills.</a:t>
            </a:r>
            <a:endParaRPr lang="en-US" sz="2800" dirty="0"/>
          </a:p>
        </p:txBody>
      </p:sp>
      <p:pic>
        <p:nvPicPr>
          <p:cNvPr id="28674" name="Picture 2" descr="http://images6.fanpop.com/image/photos/35200000/Orchid-flowers-35255212-1440-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5411" y="2346119"/>
            <a:ext cx="3689426" cy="3151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1" cy="714921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33384"/>
                <a:gridCol w="3509006"/>
                <a:gridCol w="3530278"/>
                <a:gridCol w="3719333"/>
              </a:tblGrid>
              <a:tr h="40267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K-2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3-5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Grades 6-8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952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smtClean="0"/>
                        <a:t>Sharing Time for Health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No Name Calling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Helping Others Be Mentally Healthy</a:t>
                      </a:r>
                      <a:endParaRPr lang="en-US" b="1" dirty="0"/>
                    </a:p>
                  </a:txBody>
                  <a:tcPr/>
                </a:tc>
              </a:tr>
              <a:tr h="2206038"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example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</a:t>
                      </a:r>
                      <a:r>
                        <a:rPr lang="en-US" baseline="0" dirty="0" smtClean="0"/>
                        <a:t> can share a way they keep themselves mentally healthy.</a:t>
                      </a:r>
                    </a:p>
                    <a:p>
                      <a:pPr algn="ctr"/>
                      <a:r>
                        <a:rPr lang="en-US" baseline="0" dirty="0" smtClean="0"/>
                        <a:t>e.g. some listen to music, sing, or dance to manage stress or manage conflicts with siblings.</a:t>
                      </a:r>
                    </a:p>
                    <a:p>
                      <a:pPr algn="ctr"/>
                      <a:r>
                        <a:rPr lang="en-US" b="1" baseline="0" dirty="0" smtClean="0"/>
                        <a:t>By sharing we advocate good mental health!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can participate in advocacy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project with that title in the school.</a:t>
                      </a:r>
                    </a:p>
                    <a:p>
                      <a:pPr algn="ctr"/>
                      <a:r>
                        <a:rPr lang="en-US" u="sng" baseline="0" dirty="0" smtClean="0">
                          <a:solidFill>
                            <a:srgbClr val="0070C0"/>
                          </a:solidFill>
                        </a:rPr>
                        <a:t>“words hurt, they’ve the power to make people feel </a:t>
                      </a:r>
                      <a:r>
                        <a:rPr lang="en-US" b="1" u="sng" baseline="0" dirty="0" smtClean="0">
                          <a:solidFill>
                            <a:srgbClr val="0070C0"/>
                          </a:solidFill>
                        </a:rPr>
                        <a:t>unsafe </a:t>
                      </a:r>
                      <a:r>
                        <a:rPr lang="en-US" b="0" u="sng" baseline="0" dirty="0" smtClean="0">
                          <a:solidFill>
                            <a:srgbClr val="0070C0"/>
                          </a:solidFill>
                        </a:rPr>
                        <a:t>to the point that we can’t perform in school or conduct normal lives”</a:t>
                      </a:r>
                      <a:endParaRPr lang="en-US" b="1" u="sng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Middle school students have huge impact on younger students!</a:t>
                      </a:r>
                    </a:p>
                    <a:p>
                      <a:pPr algn="ctr"/>
                      <a:r>
                        <a:rPr lang="en-US" dirty="0" smtClean="0"/>
                        <a:t>On Pairs,</a:t>
                      </a:r>
                      <a:r>
                        <a:rPr lang="en-US" baseline="0" dirty="0" smtClean="0"/>
                        <a:t> they create advocacy messages (managing conflict –stress healthily) (seeking help in trouble)</a:t>
                      </a:r>
                    </a:p>
                    <a:p>
                      <a:pPr algn="ctr"/>
                      <a:r>
                        <a:rPr lang="en-US" baseline="0" dirty="0" smtClean="0"/>
                        <a:t>Make a poster, or announce in the morning for the school</a:t>
                      </a:r>
                      <a:endParaRPr lang="en-US" dirty="0"/>
                    </a:p>
                  </a:txBody>
                  <a:tcPr/>
                </a:tc>
              </a:tr>
              <a:tr h="10192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task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The healthy practices</a:t>
                      </a:r>
                      <a:r>
                        <a:rPr lang="en-US" baseline="0" dirty="0" smtClean="0"/>
                        <a:t> students share.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Planning and implementing a no-name-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calling week, with the help of adults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The advocacy messages they made</a:t>
                      </a:r>
                      <a:endParaRPr lang="en-US" dirty="0"/>
                    </a:p>
                  </a:txBody>
                  <a:tcPr/>
                </a:tc>
              </a:tr>
              <a:tr h="1308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Assessment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should take a health-enhancing stand and explain their practice by giving reasons why it’s healthy!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Students should explain how no-name-calling can affect mental and emotional health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 should provide accurate info, develop strong,</a:t>
                      </a:r>
                      <a:r>
                        <a:rPr lang="en-US" baseline="0" dirty="0" smtClean="0"/>
                        <a:t> health-enhancing position; back it up with facts and reasons; target their audience and present their messages with conviction</a:t>
                      </a:r>
                      <a:endParaRPr lang="en-US" dirty="0"/>
                    </a:p>
                  </a:txBody>
                  <a:tcPr/>
                </a:tc>
              </a:tr>
              <a:tr h="7046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none" dirty="0" smtClean="0">
                          <a:solidFill>
                            <a:srgbClr val="002060"/>
                          </a:solidFill>
                        </a:rPr>
                        <a:t>Constructs</a:t>
                      </a:r>
                    </a:p>
                    <a:p>
                      <a:pPr algn="ctr"/>
                      <a:endParaRPr lang="en-US" b="1" u="non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Subjective</a:t>
                      </a:r>
                      <a:r>
                        <a:rPr lang="en-US" b="1" baseline="0" dirty="0" smtClean="0"/>
                        <a:t> norms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Attitudes</a:t>
                      </a: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 toward behavior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0070C0"/>
                          </a:solidFill>
                        </a:rPr>
                        <a:t>Intention to act in healthy ways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Perceived behavioral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Subjective norms</a:t>
                      </a:r>
                      <a:endParaRPr lang="en-US" b="1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1848" y="457200"/>
          <a:ext cx="11602995" cy="59312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88622"/>
                <a:gridCol w="4594860"/>
                <a:gridCol w="3519513"/>
              </a:tblGrid>
              <a:tr h="59312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/>
                      </a:pPr>
                      <a:endParaRPr lang="en-US" sz="32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u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374" name="AutoShape 6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6" name="AutoShape 8" descr="Displaying DSC_03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" name="AutoShape 2" descr="data:image/jpeg;base64,/9j/4AAQSkZJRgABAQAAAQABAAD/2wCEAAkGBxQSEhUUEhQVFhUVFhcVFxcVFxcVFxQUFhUXFxQXFxUYHCggGBwlHBYUITEhJSktLy8uFyAzODMsNygtLisBCgoKDg0OGxAQGywkICQtLCwvLC8sLCwsLCwsLCwsLDQtLCwsLCwsLCwsLCwsLCwsLCwsLCwsLCwsLCwsLCwsLP/AABEIAOEA4QMBEQACEQEDEQH/xAAcAAABBQEBAQAAAAAAAAAAAAAAAwQFBgcCAQj/xABJEAACAQIDAwcGDAYABgEFAAABAgMAEQQSIQUxQQYTIlFhcbEycoGRodEzNEJSU2KSk6LB0vAUFRYjgrIHQ1Rz4fHCNURjg7P/xAAbAQABBQEBAAAAAAAAAAAAAAAAAgMEBQYBB//EAEERAAEDAgIFCQYFAwQCAwEAAAEAAgMEESExBRJBUXETIjJhgZGhsdEUFVLB4fAGIzNCU3KS8TRDYoKi0jWywhb/2gAMAwEAAhEDEQA/ANxoQihC5c2BpEji1hcNgK6M0wOObs/fprIHT9VfJvcfVSeQavDj27P36aPf9Vub3H1XeQagbQb6v79NB0/VDMN7j6o5Bqa4flAkjskbxsy+UF1y621sdNalTaS0lAwSSxhoORLSL7cMUhrInEhpuQnX8c3Z7ffUX3/Vbm9x9UvkGr3+Obs9R99Hv+q3N7j6o5Bq8baBG/KO/T86U3TtW7JrT2H1XORavf45uz9+mk+/6rc3uPqu8g1H8c3Z+/TR7/qtze4+qOQaj+Obs9vvo9/1W5vcfVHINSQ2uC+QNGXAuVBGYDTUre9tR66dOmK8R8oWDVyvqutfjeyTyUd7XxSn8c3Z7ffTX/8AQVW5vcfVK5BqTxW1+bUu5VVG8m9gOs07DpmumeI42tLjkLHH/wAkl0TGi5OCTg24rpziPGya9IHo6aHW9qVJpbSEUnJSRgO3arr910Njjc3WBwSibUJFwVI6xr4GkO05VtNnNaOIPqliBhyXX8xbs9R99J9/VO5vcfVd9naj+YN2eo++j39U7m9x9UeztR/MG+r6j76779qdze4+qPZ2rz+Yt9X1H31337Vbm9x9UezsXq7RY/N/fprh07VDMN7j6rns7F7/AB7dnqPvrnv6q3N7j6o9nakp9sZFLNlsoLHuAuePVUim0xUyysaQLEgZHaeK46FoBKkMDihKgddxrUKInFCEUIRQhFCEUIXE3knuNNzfpu4HyXRmqztnDtJG6I7RuR0WUkENwvbhWDoqiOCpa+Vgc3aCL4eo2KbIxzoyGmxVU2JtHnsNPhsUTnhDZiSc2UXOa/WpHhWo0lRmlr4KyiA1JCLWyudltzhj3qFDJykTo5Mwm3InlBzcEscm+JGmS/FLXI9ZH2qkfiTQ/K1kc0WUjgx3Ud/d5JNHUasZa7YL9iT5J7WEEbHm5JZ5iZXEYuVS5ykk9d2Nu2nNPaPfWTDntjij5jS45u228B2JNLKI25EuOJtuU/jOV8a4YYiNS4L5CpOQq1r2Oh/Zqhp/w7M+uNHK7VIbrXtcEXthiFLfWNEXKNF9m5IHlqFcLLh5kzC6biz33WXtqQPwuZIjJDOx1jZ2wDfj1cAke2gOs5pG5QfKrlAmIRCqujwygsrixse49ajfV7oPQ81FI9r3Nc2RmBG//BUWqqGyAEXBadqsOD5ZRvKsbxyRh/IdxYNfd3A9dZyp/DM0UDpY3tfq9INzG/u3KYysa5waQRfK6Sflizc48OHMkER6cmcKbDeVQjUfvSnW/huNmpFPOGSv6LNUnsJvh95pBrCbuY27Rmb/ACXOK5a3YJh4HldkV01tmuL7gCRYX9I9NKh/C9ozLVTNjaHEOwvaxtngMTa3UexDq3HVjaSSLhRi7Q5jaWKlKFgsV2VbXA/s5jrvtVm+k9s0NSwBwF32BOWT7d6YD+TqXuIyHorX/P4hh1xLErG1uFyLm1iBxvWS901Lqx1GwXe2/UMBfMqw5dgjEhyTkumIh01SVOIIurDfY61FBloqnc9jt4OI6xgnLNkZ1EKlcmcesGGxcGI1EOa6/ODgqQO9h+KtxpqlfVV1LU0v+5bHdq2NzwHkqumeI4nsk2fNKcgdpCOGdZOiIiJDfgpGv+o9dNfiqjdPUwvixL+b2g/XwS6CQNY4O2YpnsvbrCZp5BK7ykmKBCbZd2YjdbSw04E1NrtFNNM2liLGtZbXkdbPcO+5x3BNxTnXL3XJOTQrLguV0LJI0gaJorZ0YEkXNhaw110rN1P4cqo5WMiIeH5EGwwx29WO26msrGFpLsLZhePywg5uSVQ7LGyqSABmL3ta57K638OVXLMheWhzgTnewFs7cUGsj1S4XsEniuUkEuGlcrLzekbWGUnOPk68L0uHQtVBWxRhzdfFw2gap24Lj6mN0TnEG2XemmB5RLDEI8NBLMkKBpGLKObDdKxPyjv0HVUqp0PJUz8rVzMjdI4hosedbDsGWe9NsqQxurG0kAY9Se4nllEEiMavK8ousa+UNSDfq1BHoqHB+G6h0kglcGNZgXHLfh2WTjq1gDdUXJ2KuzY04nEYqTKyZMLIMrb1ITKb+kmr19OKHR8MOsHa0rcRkRe+HcFGa/lZnOtazVpvJD4rH3DwqUuqaoQihCKEIoQihC4m8k9xpqb9N3A+S6M1X3bWvOHZqzCpPLjYrswmguGe0UgHEOQoY9moB9HVW0/DWl42MNNU5Nu9t9lsSPmO1VtbTknXZtwPau+VXJnOkJgHSTLC1tLxHS567b+4mmdBfiDkXyipODtZ46nZ27dnXxSqqk1g0s6h2fRRG1cCcLimLc+MPIFF4DYkKqjKx4C4Omm+rehrRpCgaGcnyzCTaTEXJJuOIOeOKjyx8lKSb6p3JTaeG53CKuFw0qLz2YhgczAJYObnW97eikUVSafSDn1tQxztSwsRYEm+r2Wv2rsrNeECJhAv8s1LbRjZtp4c5WyInlZTlvZzbNu6qqaOVjNAzAuGs52Vxe12jLPepEjSatptgB6qu7RhMrbQYAkh0y6G5HO5dOvStJSTCmbQxkgDVdfHLmA4qFIwvMpG8ead4yV8eMNCkUimKwkd1sF0CtY+i/qqHTNi0N7RUSSNcHklrQbk4kjztusnXl1TqMDSLZko2fsgRHmcThJXJeyyxFspViB0rHcN9Kq9KOqG+00dS1oDbljgL3G6+05LkcAZzJGE45hST7MMG0MOYY3MSx5CQCQoIcat6RVUNINq9DTid45Qu1gMATi04DvT/ImOpbqA2tbzRhsOTtLFGRGETwspYqQhFo83SOm4H1UVFQG6GpRE4F7XtNgQTfnWwz3d6GMvUv1hgQcdmxRHJnBPiisLG+Fw8jNcX/uknojt6+wN21b6arIdH61QwWnlaB/SBmfl1kDco9LE6azD0GnvWkA15tmblXSp+0+TRlx4e39llWSTqLIQMnpsp9dbGj0+KfRBiB/MBLW7wDjfsxHcq6Sk16jW/bmeITbb2wnlxwVLrHMgaUjQWjIv6dEt2mpOjNMRQaLL5LF8ZIaDnd2Xmb9SRPTOfPYZOz7EttnCvhcXFiYomeJYxEVQXKgAjQdxHqNMaPqItIaPko5pA2Qu1gXZG5B87+CVMx0Uwka24tbBR+Iwkk38bimjaJHi6KvoxKhNSP8AD21Yw1UFMaShZIHua/EjIX1v/buCZdG94klIsCPT0Rjy8uzcMkaM3Ss2VScoS4ubd4opTHT6aqJJXAYXFyMb2OF+CJA59MxrRxUzy7ic4dI40Zv7i3yqTZVU6m3baqb8LyxtrHyzOA5ptc2uSRv7VJrmuMYa0XxUHJsZsPO+eCWeBrMojYgX+uo32uRrV4zSrKylaY5mRStwJcBe3/EnfngoppzHIbtLmnd80s0EsGIixS4QhMhUxJYlD0hew4kEG/fTImp6qkloXVILta+u7J2R27iLdyWWPjkbKGYWtYbF7ssOy7RlkRkZkcWYEWGVza/HhTOlHRs9igicHAEYjiPql04JMj3CxK0zkh8Vj7h4VZJKmqEIoQihCKEIoQuJ/JPcfCmpv03cD5Lrc1TZdtYcH4xD96nvrz4082xh7irHXbvCT/nmG/6iD71PfXPZpvgd3FdD2nIrk7bw3/UQfep76PZpvgd3FKugbaw//UQ/ep7677LMf2O7j6JOsBtXQ2vB9PD94nvrvs0w/Y7uKNYb11/NYPp4vvE99c9nl+E9xRrDej+bQfTw/eJ76BTSnJh7ijWG9enbEH08P3qe+u+yTfxu/tPojWG9efznD/Tw/ep76PY6j+N39p9Ea7d4R/OcP/1EP3qe+j2Oo/jd/afRGu3eFF7ekgxKc3/Gxxr8oLJF0+w3O7sqz0XLNQS8r7OXO2Eh2HDDPr7kxOxsrdXXsOxOtnYvCQRrHHNCFUfSpcniSb6k1FrBW1UzppWOLj/xPcMMgnIxHG0NaRZOv5zh/p4fvU99RfZKj+N39p9EvXbvC8/nGH+nh+9T30r2Sf4Hf2n0Rrt3hefzaD6eH7xPfXfZZvgd3FGs3euv5tB9PD94nvpBp5Rmw9xXdZu9eHasB/50P3ie+gQyjJp7iuazd69/m0H08P3ie+gU8xyYe4o1m715/NYPp4fvE99KNPKM2HuKNYb17/NYPpovvE99c5GT4T3FduEfzSD6aL7xPfXeRk+E9xRrDemW2toRNh5gJYyTFIAA6kklDYAXqTRRPFTGdU9Juw7wkSOGqcditXJD4rH3DwrdquU1QhFCEUIRQhFCEnifIbzT4U3L+m7gULH5FHZWfcbKujjdI4NYLkpuxqO55K2Oj9Hspm3OLjmfkPvFMcbiwmgALeHfVxozRL6rnvwZ4nh6pFfpJtPzGYu8uPom2A2a87XOi8WI9gHGtBWV9No2MRtGOxo+e7zKy7nPmcXvNyrRgsBHELKo7SQLnvNYuqraisku833AZDgPspxrbYBdSzAbgO+1WdHoV7udMbdQz7SpTYABrPNgmjyg8L1pYKNkTbNFh1JDqtjMIwkjUsMAyUN8z39IrnKOoUpNIKjsouBmlNjc/oglckDspPKN3p8UVQcmHuXmnZRyjN66aCpH+2e5GUdlKDgcimXwyM6TSOxBUdQrqaQBakuaDmnGSPZ0SlUktw9VR5qRkjdVwuNxUxlaDhIE8hxA4gd9qzdZoMjnQnsPyPqnTC141oyusVgo5Vsyg9RFrjuNVFPV1NDKdUkHaDkeI+aivZsKrG0dlNCbjVeDAbu8cK2lDpKDSDCxw521p+W/zCZ50bg5py2pbB4sNowF+7fVJpTRDqe8kVyzbvHqPLatNo/SbZ7Mkwd4H6p6FHUPVVI15Cn1dHHUs1Xdh3LnFKMjaDyTw7KlwOvI3iFjZaZ9PMGP3961fkh8Vj7h4VfKUpqhCKEIoQihCKEJLE+Q3mnwpuXoO4FAWPTNWZkNyrzRlAKdmu7pHw6vVRePxmXQeV4VcaI0V7SeVl6A/wDL6b1zSWkeQHJs6R8PquNkbKMpzvfJ7WPu7at9LaXbSN5GG2v4NHruHeswGlx1nKz6ILAWA3AVjoIJquU2xJxJPzUhjC42Caz4i/urYUGjI4BhntPon3PZALDEpszXq3a0NyVfJK6Q3cV5eulwGaI4nyO1WC5XBkph1QNiuqfQbjjK63UM+9clzTBlcdquIdHU0WTe/FCRM3kqx7gT4Uw+VjOm4DibKZdrcMk4XZkx/wCU/qt41GOkqQZyt70gzR/EENsuYf8AKf1X8KBpKkOUje9Amj+IJtLAy+UrDvBHjUlk0b+g4HgQU4HA5FcBqfD3DIqPLRwS9Ng8l6JKdbUH9yqZ9BNOMLrdR9UoDUlj2uyVFUUssBtI23Xs716DalEAjFMse5hu0pxBiLfvQ1WV2jo6htnDgdoVhHOyYar8Cn6uHBHXoQaxlTSTUcgPc4feabliLDYqt7Z2QY+mnkcRxT/xWu0RpgVI5Kbp+DvrvCiObbELnAYy/RbfwPX/AOartL6J5G80I5u0bvp5LS6M0lyv5Up52w7/AK+adYnyG80+FUtMbSt4jzU3SFOyWIl2bcR2eq1jkh8Vj7h4VpVm1NUIRQhFCEUIRQhJYnyG80+FNy/pu4FKb0gsS2jisg7SNPfVVo6gNXLY9EZn5dq0FdWCmjuOkcvXsTHZGzzMxZvIB1+seqtDpXSLaGIRRdIjAfCN/osiLyOLnK1MQo7BoAKxtNTSVUthxJUmOMvNgmM81+/wrb0dGyFga0YefFOTTCIajM0hU9VxN8SvGe1MyTBuAzVrQ6LfPz34N8T971wqljYAkncBr7KhyygAuebDeVpooYoGWYLBTOC5Os2shyDqGp9J3Cs7VfiGJnNgGsd+Q9SmpKxowbipGDDYePyUzkcbZvxHoiq++la3eG/2j1KgSVjjme5cT7eVeiObXsLZj9hB+dKboC5vNKL9QuU2DI7ENPam52+b+Xp2Qv4k1KboKkAxc49n0XNWXq7x6pRNtj6ZB2NGR7SwoOgqM5PcO70XNWf4bp8mOZhcc247CV/UKaP4cGcUvh8wU3yzmmzgmmMGGJAmQRsxsp0GY9hU+IpBj0rR4tdrD+7wOPcpMdaRt70xxfJw2zQsHHUbX9DDQ1MpvxAwnVqG6p3jLuzHip8daD0goSWJkNmBUjgdDWgila8B7DcbwpZDJG2NiCvVfrqbHPscs/W6G/fB/b6ei7NSlniCDYpWGaxqJU0rJmFrhcHYp0FSCOTky3qTikDDxFYiso30knVsP3tCJYiw9SrG2tm80cy+QTp9U9XurW6I0mKtnJydMZ/8hv8AVRHAtNwvYsTnjYHygpv26b6p67R3stSxzegSLdWOXotNTV3tNK8O6Qab9eGfqti5IfFY+4eFTlTqaoQihCKEIoQihCSxfkN5p8KRKLsI6iutNiF8/sjTzADj+FdLmrIcloyjudni4/fcmKmd1TMXns6grZh4VjQKNAo/Z76w7nS1c9zi5x++wIa251QmmImuf3pWzoKJsDNUdp3lSJpBAzUbmU3tVkq0rh3qPLLsatBo3Rd7SzDgPmfROdmbNeY6aKN7HcOwdZqlr9IxUjedi45D7yCvJZmxjHNTM+NgwQyqM8ttw8r/ADbco7PZWWd7XpJ2s82b4DgNvFVFRVEnndyre1toPiLiR7Kf+WNEt1EfK9Psq1pqKKDoi53nP6KufK5yaRYqWJcqsXitbm3ZmUjqDHpJ6LjsqxbMcnYhcY9zTcKd2VtKGQFIgUkAuUyi49PkkHcGvU1j225gT2sZMXHvTthN1W73UH1CMiu3k3eP0StSL4j3fVC84PKVz3NG/sKqaCX7R5Fc1Gftf3i3qvZowWMUQVZSAzyKMojW/RLAHpMbGy311vpSXNGTcD1Jt07m548cU7VUiuVuWI1cm8jgdbdXYLAdVOBmFyoTpMcUzxG3MKgOXEIk3zVObX66pcNp1691VtZSwT9Nvbke9SYTIOjdO4cVBi0AYxtuGeNrhWPDXVDfgdD1mqF0FVo48rC67dv1HzCsYKlzXWyO5Qe1tktAb70O5vyI4GtFo/ScdWLDB20em8K6hnbJxTFWq5il1cDkoGkdGNqBrswf58fVKVNWQc0tJa7MJfDy2NQa2kZNGWuyPh1qwppg8ck/sUi6LIhBFwRYisSRLRVGBs5uR3/QpqSMtOqVTsZh2hcqfQfnKa3LZ462k5S3Xbc4ffcmYnOjfhw7Ctu5IfFY+4eFVamKaoQihCKEIoQihCRxnwb+a3gaS/olCx/YeCyLmI6Ti/cvAfnVXp2t5efk29FnidvoorBYJzi5eHV41O0NRareUdm7LqH1U2O0TDI5Ma0gFhYKtc4uNyuJGpiaS3NCudE0HKnlpBgMus+gTrY+zDM2uiDefyHbVDpLSLaRmGLjkPmerzWinmEY60+5RbdGHXmYLBgLMRY83fgPr+FZuko31T+XnxB8foqGeoN+tZ1NPzxZ7mx3AE3bU9J7akk3Pd31fF2pZoCkUlE17deTHq9V1BgwRdVIPWpOnt30nlDfFSX0UZGDUucU2HIDEvGTa58pe028oeoiltIdxVbUUZjxbiE5c9JXjbKym6MNbX33HFSN44j0GnGOLDcKErPhnhmjWVwgLFgwbO5WRTZ1sOG4g9RFSyYjiRmpsUkzhZhy7EsBHGjTRgHJoAjSLmc2CoUbQ3JA9NdZqZt+aTNJKBZ/y80vJIuDw+aU3YnPKw+VIw6R17gqjqCinLWFyq1zi42GapmIxjYkkyjo36MO8AcOc1s7d+g4dZgT1Dnc0YBXtDo9jOc4XclZIA1rdErwGgt1WFQw6yt3wgkHco6GRg2ZDlcaBrXHmsD5SniNxpbHlpTVRTtkZYrS9i7QE2HV2W8TrZxfMImBKyKSdWjDBhc6gWvpqK6t0eWH2imwIxsPMfMKkjlcx+q7MbVD7c2SYTddYydD809R/I1caL0mKtmq7B4z6+sfPcr6nn5QWOajUar6GS3NKrdLaP5VvLMHOGfWPUJSpiyl09wU9j+/XVDpih5Vms3MZcNoVoHcvFf9wXHKHB548w8pNf8AH5Q/P0VS6JrDC90Z6Lxbt2eiiWuQtL5IfFY+4eFXKkqaoQihCKEIoQihCSxXkN5p8KRL0HcCgLMpzYeis7R0/tE4acszwSIma7gFEytrW9hYGtSKyXWfqjIJMm1Le7VbdJpKc1EojHbw2rzB4ZpXCLvO89Q4mqerqm08TpX7PE7AtrzIY8MhkrkiCMLFHppcn5o6/OJ3ek8KyFHTSaRnM02W35AdX3tVJUTEm5zKxtcS38KGLEsyA5iSSWZd9zre541orC+AVcMXAKUw2FSw04Wv7PyqI4m61kLQAAF3hLrcEW19Ytv7ONJJTjW5pPaKi1zoPTp3ncR2b6WwqPK3MFQuydoZWMRtbVl43Xio6rX9R7Kl2uLrNzs1XK58msWyM8f9wCUBwYlDkOhVTe4suZWUXOn9vtpyJ2Fr2SY3BpuRdTuJd3kgXJIVjJkdpFy5pAQkW7Q+VI2m4otSGuvYJMpBywVU/wCJmNbnIo/kZi7HcvR6KKTuuSWNvqiu1DxqBoSaNn5usVHbMbjY24ae29VEgWrp3Cykip6yPRTYUl2IskzCuTojfbv1437qVtTRAIU/yPxmSLEhtVieQ9mVsPHJJ7b1YR/pArMVlhUOA6vIKb2Ko5iPDydJTEiqWNzdUGZSTx0uD39VUelKN9HKKqDDHHqPoVIp5S0jeq5tHBmGQoe8HrU7jWio6ptTCJG9o3HatFFIJG6wSaNermF+s2x2LI6Wo+Ql1m9F3gdoSkbWNLe3WCg00vJvvs2p9ipLwSdiN/qaxNTTchWtAyJBHepczNSTqWi8kPisfcPCrlCmqEIoQihCKEIoQksV5DeafCm5f03cCgLLMfJ7B7ab0JT8wyfEbdgS4jycZkUWTWmsqu90jK3Coc7rmy1WhKbUiMpzd5D6qzcn4BFC0z8RftyjcB2k/lWH01UOqakU0ew24uPp6p6tlx1dgXaYhucC8fhJTvAuLKg7d3oXtrRUsAgY2FmzP761VloLC923L73BZhtPCECaHijyIOFhmPN+wpSHYPUM4G6Nl44lRfdb1asfzFRHsxWnp5rsBUosov6f/VMKdcL1dltiJDHG2WwDSOQzKi8BofKPBfCpMERcepVmkKtsLQBmonF7MwsMuULNI8ZIdi6xgncwVFTTjvJqUSBgs++Vz8Stf5L7HVYEsMqMobIR0iDqC7HXN6bW4CjguNFlKNsWLLlCga3BsLg8DuroNsl1Ru1NiDKdcwOpDbr8T/43U4w3wKSRbJUfafJ0RhngRlIBYQi2WSwB6IJGQkX3HQ8DSZ6dpxClUtdJCdU4hRK7QUi41HD98CNxFVxYQtE2dpF2ptPjlXcdLAdguSR7L0prbpqWTVCsOxMK38ulZxZ8YQoXqSd8g9Ih1q0Yywa1Zp7zLMXKVxchVl1IRrLf5j3/ALbj02Hqpc7GuGq/FrsCpcbQ5pAzGPr6p5taP+Iw/OAWkjvmA7PLHduYdlqzGj3uoK00z8nYf+p7clY0M9nWOR81Vla1bGJ2q66maQpvaIHN25jiPuyWqxWESzSf2pB1xsPwmqTSdPrFjx+1wPYTirRp5SEHaFqHJD4rH3DwppJU1QhFCEUIRQhFCElivIbzT4U3L+m7gULI8Y9yas6CHk42t3BcqzqxtYmRqeTYXUFjC9waMzguMJEZJFX5zAejj7KpqucQxPlOwE+nit8A2GKwyAVv2jKq5V+RGvON3LpGPWCf8Kyeg4deV9Q/Z5nP761QSkvcGjMplgGyqWcakhm7ZZPJT/FcgrUMOq3HM/NNy8+TVbkMOwZ+qrHKvZhjlWYgf3wBIVvl59VsbX3ZlGnah66ZlYcyo0gGsdXJU3GRmJzbyHNzwytfUdxvf10y4XF1Mo5yPyyvUxzFgi2LvIEUHdmbcT2XNzSGRaxsp81SGNLlZJcJirpFAspjXpK6K1pZN0kpbvBtfhUl124DJUDnF7i45laVsfYESrE+JjjOJYAMx3tJlJOm4mwPDga4QDmugKygUJS9oQmO05Qihm3ZlUn5uY2BPZe3rpTSkuCgtr4bcbX10vcgE1IYL3CZfhYrKuXd8NOHGgxALWsPKSwfcANcw9IJ41Dcy6s6SYDApjyX2c2OkswPNA9LhzhG5BbhbeerTeRTsMIJucgk1dWdUtGZWh4nGXlVWFo4G1NtDPIMqDsyoxvwvLbhUlrhfWOWQUWmiJ45rqU52dHFgegbfNbWJ/XmXvrp512n73KUPyy17fsp5ydxJJAf5YKN/wB2P3rm9QrOaeh1omVA6TTY/fUfNP2DJCBkcQoDaeH5uV0+adO46j2EVfUVRy8DJN48dvitDC/XYHLhDpV1E7WaFiNJQcjUuaMjiO1Ex6D+afCmqocy65Rv6TepaxyQ+Kx9w8KqE6pqhCKEIoQihCKEJLF+Q/mt4GkuyK6M1jc7a+iruEc1MVrryW3BN5Toa7MbMT2io9eqb1XPcPVSXJSHNMW+apPpJAHsvWS/EMurTBg/cfAY+dlqax1o7byn+0+kSL/Cyhf/ANcQu3+rfarui4tSkY34jc/fABUrTz3P3D6LrDdJo+oKZz50mkd+5b+oVaZv4YppvNjJ3m3zPyRLgVxMciyHMktipHyFHwbLfc1xmv10BusCTtXJbCzLWtnx2rPNqYVomaDELc2JVvkyoPlr+Y3qfQTGcwsKim4KY7E2Oc8jROSwQiI3IKNpnud98mYK3ab9dDTfAZpb5XObYrUP+HmyJ4Ubnm32yoDmy23m40/9UtoIGKQFb4cKc/OSG7AEIB5MYO+3Wx4nq0FtbpS08FCF6aEJOVAwIYAgixBFwQd4IO8UIUTJhQilQWt1Mc9h1C+pHfTrCmnDYqHyp2IuMvEWKhHRtFv0bMMo+aSTbqseynJG7SiNxAwT3DSrhssOGROcyBQbdCAH5T66tpcJvN7k21rty4aoyRHGSblKywxiPmTduDknpEyEkux4lnvr1mnQG9FS26zLOCaZizAjRmjdCPrxtdde/NSL3cDvB7wnnMswjcQRwI/wu4JrO7LuBixA80izj1Bh6ai1kIlhlj3i442w8QuuPMY7dcffeleWMNpFb5y29Kn3EVW/hybWgcz4T5/4KuqF12EblCxVraY4EKl/EEfPY/qI7v8AKMQei3mnwNOTi8buCo4XWeFrXJD4rH3DwqkU1TVCEUIRQhFCEUISWL8h/NbwNcdkV0ZrFpz0jV5H0QolUbyuSMh0puo6Ks9BNvO49XzVh5HppIe0D1An86w/4lfz429RPkrqtOICQLZubvwhdj50hUe/11fxMDQ1u5voFTg/lOO8j5lKYmWyYgjfcRr9lVHtY0px5ru5OsaNaMbM/E+icwoGliXgiPJ2b+bT8N6M5ANwSAfynPOZNvmU3xOBixcbc4p6ch5s36SGMFQ0ZHk+ST231vXWgPBJ2puZurZh2DzxUBszA8zM8ZbMUfIGCgFwyKdV3Zv7gFxpodK4yK1zdRHkA2Wo7ONwOwW136aUg5JQT8UhKRQhBNCFV9uctsPh3MYvI40YJaynqLHj2UkusuXTHDcucPOyqytGWNrtYrruGYHT1Utj0lxUXtqZkDmNiGMsUasDa6SyBCNR1MRfW1+yn342C5Ha+KcPh4lQKijKgEgCneRc5s3yiSG1O/W9O83VvuxUxgLXauWzvTTacnkMvykYd9gJU9q+2uP6TSNv+U4G/lvadlj8kmp/ug8BiGH2or+NJHS/7HxCdOLP+o8Cl0S8gHzoZF+y4A8TSv8Act1HzTOcB/qHkU75T9KCF+78SA/lWY/D3MqJY+ryP1Vto92J4KuRVtabpFRdPt/Jaf8Al8ivcT5DeafCpE36buBWWZ0hxWt8kPisfcPCqNWCmqEIoQihCKEIoQkcZ8G/mt4GuOyK6M1i046Rq9Z0QoVR+q7ikpBpTNRkFb6B/Vfw+asnJH4N/O/+NYT8SfrM/p+at63pDgmcmpAHGBSP8XUn2Vp29LsCqCPye35InNxb52KF+4EN+QpJ3f8AL6p9oxvuZ9E6wBtMR1QAD0SMD7aG/qHgE0f9OP6j5LjZbnm4OwyA+dlk/MV2LCMIqsZioIYhlmXM2siJiA27pdCGQEjqKxn/ACrkbiWi+0BRqxgbK629absUjml7hr16a02/NNtxCWg2hG5AVwSb232a2/KxFm9F6SlJ3QhQ3LDHmDCSups1gqnqZyFB9FzSXGwXCsfwGyZ8QW5iJpMmrFcosTuuzEXJ6t9NgErllGzqVJBuCCQVOhVhcEEHcRSguFW3ZbtMuDSxu75nbfZML0+PznMIqW3HVQwKZhNlc8Asnq52Uj0b6VFgw9vzU+TGUD+nyCayp/bw4O+x/wD4teu/x/exLJ/V+/3Iw46K9ZxPhcflQN//ACXer/gnOFF5l7Em9swrv+6OB8wmR+gf6h5FONu/FIf8P9DWa0P/APITf9v/ALK00d0uxVuLfWzp+mm9Pf6cf1DyK9xPkN5p8Kkzfpu4FZNnSHFa3yQ+Kx9w8Ko1YKaoQihCKEIoQihCRxnwb+a3ga47IrozWNSrqavI+iolULSuSEo0puoHNVjoR1qgjeCp/ke/wg80+IrEfiVmMb+I8le1oyKbGMh4R2Sw+ld3+hq8gfrsjeNrfkFUtH5T27rH5JKaT5XU8M/+LLlf1WpTsCTuIPYcE7FzmgbwW9oxCdkZJUfgHaJu6UiRD3ZiRS382QHs78kzFzo3M7R2Z+CUdUw9+cdFUyGRczBbX1I136lvQacY3VBB3puR4fbfa3cq9yinw5gXm5gXhcum85kYnnI9Br0TcDrVaRYNFgV2aOSQ6xae4qzcmdqpiIXwyypnaJ0XKwY+SVDaajSxtamnY4hRQ0swKsEeeQRqY3SzxscwULCIrXVGHl5iLAjgx3bqQlKZoQorlTsw4nCyxL5TAFb7s6kMt++1vTSXC4Qs65M7e/gRLDNHJcyLJZCFdXVVUo196kKvrPXSWuAFikqq44visS7helK5cqNyhiLXPq1pbRrHBcKuvJqARRPNdioURQg7iRYOyC2meQAdoRTUkYNunYWaxA++tO8VDliyDe2SEdvzz6zIfRQ4Wj1d+ClRO1pTIdlz3ZfJebSXpBR8iNz/AJPaNB6yaW7F4G4fRJBtE47yB8/ReYSP4EdbSS+izfrFcZk3tP33pyQ9PqsPL0XWDYB3fgIVb7bPIfyrl7PJOwepTZwgaN5PySvKnoxQR9X/AMVA/Os7+HryTyynq8ST8lcaPbYngFXYq2lMMSVC0+78tjev5fVGJ8hvNPhT836buBWYZ0hxWt8kPisfcPCqNWCmqEIoQihCKEIoQkcX8G/mt4GkuNmkrozWQTLr6KuoTcJmubzwd4TaRdKXKLsKNHy8nUsd1278E+5MTZZ7fOUr6dCPCsn+IIeUpNYftIPZkfNa+rbePgnm2kyOzfMdJh5p6L+DmkaGmD6Nu9h8P8FUrR+YW/ELffakHQB1vqpLRHzZOmnovcVbuaNYXyNx8wkRE6jgMxYjsS8qSpBIIiDLzbBCeJAPN3vpcX7qWGkNttTcjg52sB97VSIN5L3L/KL+WrcVe+oPfUfir6k1NXmWslr61xTE3xOQMMwIIIKybsrDdZxqpoTEgY7myDBX7khyvYssGKNy2kc2gzHgkn1jwbju370kKlrKLkuezo+X0V7FJVeiuoUftPZEE9ueiVyNxI1HpGtJIBQs55d4yPDgxYZFUAXYRkKQOLE9fAX+UR1GpDW2FgktGs6w2prgeW1wmXDDmrBY4w3TXKNGLHo7ha1uI1qUIHFoO9LBzAVmjTnHSW/QyZkH1n1LHuWw9JpvVu652J4PAYWjM58E1ysQSdHlbog71AuEv5ozP30269r7XeX3inhq3A2Nx4n6nBOTCMz23IqwL5zkZrdwy+o10Yu4YJt5szHMm/p81zgIw924TSi3/aTd6CqH7VQNIT8lSSP2uwHbgPVOSN57Y93nmUz5Wz5pgvzFt6W1PstTP4eh1KUv+I+Aw9VeUTbMvvUTGNK1VOLNus7p2XWnDNw8T9heTjoN5reBpVQbRlVVO27+8rWuSHxWPuHhVKpimqEIoQihCKEIoQksX5D+afCm5f03cChZLjF1P731N0XPysLT1W7RguVA14Q7cmZFWqr0lE5Rww3qQR6DeqqpgD2uidkQR3rd08oqIA7eMeO1Wvaiq6JL8kjK3mSW39xt6zWN0LIaeqfTSfuw7Rl3+ip52lpvtChYoDIhS9nT+2T1ZOlDJ28PtHqrV6pezV2jDuyKSXBkokGRx78wl3dgFmykMtxIvEpfpW67EXH/AJpTibCS3EdX0XGhtzFfA5Hr+uRS21MLDIqyyLGUAOZz0XCWuGWQWOlt3GuPF7EZJpp5O+JBWfPOzsWw4YxnyFZXka3WXRejfqIPfXH+zsbz5Wg7iQpMWkpxmNYJWLEFtJI3jvp01IVuwEgX7qjNljebMcDwN1aQVccvNtY7im+K/six+BOh33j6ip6hv7LUtEn5WeLTn1fRa/yF20cThv7hvLEebkPzrAFJP8lIPfeklUE8XJPLe7grHXEyq5yu5Sx4RQmjzyA83FexbQ3Zj8lBxPoGtORRl7rBcJWecp8MY8CrMc02IOdmItfKLIAOCgsmnZT7mDlNQcFJo22Ekp/a024lQOFjsEtpkFvZarm2XUo0Ys26mtj8oskLQTc42t0KBARFmIKEkjq77NVdNA4nVG3HxTsb9R2sMVaNlbYinYmJlJVbLGbLLmJ6RGbgAF3Eg2ph4e11yOCUC0t1TnfFLbQUqFiU6m4DcWke+d7fVXOe9gOFNuFhqjM/ZKcj579d2Qx9B8lIYJFS7bkiTIOywBf2BR66zmnZTJJHSx9XecB99acgBe4u2lU7FTGR2c72JPuFainhEMbYm7AAtE0CNltgCAKuGN1QAsFUzctM6Tef8L2Rf7b+Y3gajVkgazH7vgE/SNs1zzwWrckPisfcPCqpOKaoQihCKEIoQihCRxfwb+a3gabm/TdwPkhZZjF4+ioOg6mzjEeI+aVBZwLDtUbWvBuFWuaWmxXEq1HqGfuV/oSpsTCduI+anuTWKDK0D6gg2HWp8ofvrrEafpDHI2qj6r9RGR+StKyL93ekpsI0b3vqmjX05yH5LecNfSGFXdBWCqiEwzycPvvHcqnL8t3Z99a4kUSSWhbKSih5N4VWuUCqdM51NzuHfTGlNIijs5ou5w7LDaVxoc4ahyBTzC7CiU5mDSv86VjIR5oOi9wArHVOlKmo6bsNwwUhsLWp1LiiDZUdju0sF9ZNRGw3F3OASy7qTXGZnUrJhiysLGzxt7GIp6MNjcHMksR1FJJJ2Ki7YhWJ+ZtIyyAhUZSXU9Wl869ovbjfeNdQ1pkivIRhtvh27j5p5lXhyciU2FgdpYWNJYrIEFnRmu0yBiI+juJs53kdlJdpWndIImE6xwGGF/vqTHMdqmQYC4O+2zuU1JtnamKlWNVEJiYOwaOZQSL5QwUEnWxsbLprfcZkJeXXky6kipFKxloSSTtOwdwRheQOLeXn5ZI2kbNmMhkzEnQHyNw1sBoL6VZ+1MaAGttZV9sbp1yy5KYyaKMq0VoEUGNcxdghzEozALfQaEcN9MMk/M1utPCYiIx7DmqBKjlSY3OmhDgXBG/UAa+g1b3c5t2lNWuEhhZWHlORc5dcrLm+aSACD7+NcY47SujBLProDlZdQw0NxuYHgQfTTzmB+BSja2KuvJPbhxF1e5xC9ABho4B+FBt1Wzebu1FUtbK2ka6WTIZfTrKUxxcNQff+FM8osSI41gU6nVjxI369rHWs7oSnfUTurJezj9Bgrqih/duVbQVsoGXdfcm9M1XJQ8mM3eW30StTVkE4eO0Mh/8Axt/qazelqm80cQ2uBPAHBWjhybGx9pWm8kPisfcPCnUlTVCEUIRQhFCEUISGOa0TnqRj+E0l7dZpbvQswzBlBG5hf0Gsq176ae+Raf8AKaa6xBCjpksa39LO2Vgc3I4hKq2A2kbtSdSSARZRGPcxwc3MLiNyjBlNiDcGqyop2vaY3i4K2tNUMqodbvG4qzyucVBmhYJMosCbGx4qb8DwPDQ9lYqN0miavVdiw+I9R95quqYCDbuWebN2rLg3dGTOxbPJnbJJnsAxvYjgDu9Nq01XoeLSLWzRSZjDaD97VXskMZsVYIOXQ+VDL64z7bjwqkf+Eqn9rm+PopIqFxiOXbfIw9u2SQAfZUE+2lR/hCS/5kgHAE+iDUbgofHcsMSWAzqqkkZYkAYno5VDOTvzAXsN9S3fh2jp2hziXHrwHcF2KTXJ1jgBfBXDktg8qF3JeVj0nY3a28KDwUdQ8ayWkZbyarRZoyH35pcIwuc072rLaNkYkc50MyqXIRtGOUA3YC4A6yvXXdHxNfO1zjYDE3NssfFEriGkJfkzjyyyOAMPgsOSoLNnedlH915ZGvYA79SSwNzpY7hjg8Bw2quOCc7N5VrLHiMQy83hoDlDPfPIwFycvyRqgC6m7cN1L1Tey4CDinmK2zlOH6IyYgaMT5LZQ6ra2twTr9WutaSbBcc6yyLlSixbQkVNA/SIG4G5G7uA9VXNKcOIBTbXKGlS8rJwZNfQxynvGvq7Kc1QXEbwnnHEJZNUWwJY2AA1JY6ZR166UvlGsZrvNgAuSXIsFonJvZgwGHMs2s0nyfmgm4jHix/ICvP62pk0xViKLCNv2XHjsH1VlSUxy2+SiMRM0jFmN2Y3NayCBsTGxRjAYBXjnMhjucAF6BVqxuqLLEVdS6olMh7OoJSFLmm55WxsJJ/wu0kWs7WOQT/HJaCQfUb/AFNYLlzUVgkO1w7rpxz9d91ofJD4rH3DwrSJamqEIoQihCKEIoQm20vgZP8Atv8A6mhBWN7AxmnNngLr3cRUH8R0Oq72lgwODuOw9uSixnYpHEx3F/3ao2ha7UdyLjnlx3dqmQuBBjdkUwItWya4OF1BljMbtUrxhekyMDgpFFWOppNbYcx97UpgcY0LZl9I4EdtU1dQsqozHJ2HaCtdzKiMEZHIqQ29sOLaEfOREJMosGtvtuSTs6jw7RpWXpK2p0PNyUguw7NnFvX9lVFTTY2OazjE4R4nMcylHXeDxHWp3EdorfUlZDVxiSI3H3mq+zmGzk3eJc3kBjvu2oHpN/ZTrm44NBXCLrz+EXMGI1FiBHdACCCDYG97ga9lMupWOxeL+SVzgMFIjbWIRGXnHCEeTfpMQOLjpKNw33NVrtDUnKcq6MYZDZ2jJK5RwbmtB5D8n3eC87nIWziNLre6AEMwOineVAF+J64NTRRGo5VzRcC1sLYbbb0hspc2wUrsbZQmghjKskUKglCpQSYg9J8ykaqjE24Fj9UU8HY3SLYWTEbFaWBsMNFSWeSW4KhnaRxCvS3gAh/QlKY6zrlccMLKJ5U7aEeHwCWLSwMGlVdMjRRNEVYnQXLXFzuF6XCQH4nPDihwJGCpGLxLy4hpntmYAWBzBFFySxHE6/sGriIav3kAm2Nsu4oy8qrECztaygakC+4ek61yonjp2mSR1htKeZznYK/bC2DHgl5/EEGX5KjURk30X5zm+rcOHEnDV2kp9LS+z0wszz63dW4fNWNNSku6/JMdpY9pnzNu+SvAD31oKChjpI9Rme07z95BXkUbYm27ykFWrqGLVxOay+lNIcu7k2dEeJ9Ny6Ap8mwuVUtaXENCkcFDbX1e+shpyv1jyDe35D1VjJaNojb2qN5SY2w5pd51bu4Cu6EoNZj6l4wAIbxtiezJRSecAtV5IfFY+4eFT1JU1QhFCEUIRQhFCEhj/gpPMb/U03L0HcClx9IcVgmLjMbhl04qeo9VWFBVMr6YxyYm1nDf19vmk6QpDTy3b0Tl6fexWTZ2MEqAjfuYdR91Yuvon0cxYcswd49d6jtNxdc4qDq/9VpdE6S5Zuo/pDPrG/1UkgTs1T0gmlqvwbquc0tNivGW9IkjDx1qbQ176Z29pzHovcNiHibMpsfYR1EcRVVV0cc7OTlFx5dYWrjkiqY7txHkpt5sPjU5vEKA3C5sQetH3g/vWsnLQVmjJOWpySN4/wD0Nv3koU9IR1hVXbfIeWM54byr1bnA83c3o9VX2j/xTBLZtSNR2/8Ab6j7xVW+nc3FqrZQrcEEEb1III9B1FaZkrJG60ZBHUbpu5Gaa4sFkNur1USc5pAXNYEWW2f8P8UJMKrddvCqWpN3XTMOAsrLJIFF2IAHEkAD0moydUZt/aQhgaUx87EBd7FTZLi7ZToyjeewbjSmNBdYmy4TYXVNxESc7OySEwrkEUd7hHdFMyoN5G4ZRuuw7qLS9Q4vZTgZYk+Xr3KRAwYvUTh+Rksr7+ah3jMDnN+ATgBrv9tS2/iYQU4YRrPGHV1XO08O9c9mLnX2Kfi/hsCpWFc0lrFrgsfObgL/ACRUBtNXaWeJKg6rNmz+0fMqzp6PdgN6hcZi3lbM5ueA4DsA4VqaSjipmcnEPU8VZgMhZfIDauFSrWKHVxOazOkdKGe8ceDfP6Lqn1TAXTvCYe+/99lUeltJinZZvSOXqfkrKNggbc9I+CX2hjBEmY79yjrPurLUFFJWz6va47h6nYoz3WxKqIVpCzE30LE9tbqrlipIGxAZ80Dw8F2lp3TEuGTQSTw9VuHJD4rH3DwqrT6mqEIoQihCKEIoQkMf8FJ5jf6mm5f03cClx9McVi+JhDCx/wDVZ+lq300okZ2jeNy01RTsnjLHf4UVhp2gkv6xwYVspoYNKUoIPA7Wn7zCx0sL6eQsd/lWvD4hZFzKbg+zsNYSWKajm1XYOH3cdSU120JDEYfqrWaM0q2carsHbt/WPRSHNbOMcHJqRV6CDkq97Cw2cvCL1xzQ4WKcgqJIHa0Zt80m0dRXwkZLSUul4pebJzT4ffFPcFteWPQHMPmtr6jvFUtXoemqDct1Xbxh4ZFWL4I5MfJSL7Vw84tiIge8Bx6DvFUZ0HW0ztamk7jqn0UOSiOzFNG5N4CS+Ryl+CyEW7g96UdJabgweCR1tB8QojqK37SpLZmxf4dQMNiDGAoWwVGDW0zMp0zdoAqCzS1VGTrNJvsN/Db2XTZpglpNnFnzzYjnSFKgSIhRbnVlQWUNwvanG6bqrm0fgcFz2UHekTDAkPMPOTFZgUzBQwYksDzYDEEk6Xpz2rSs5uxhH/W3i5OMor5NKQG18PCLQRDTdYZR6zqaXHoGrnOtO+3ifTxUyOidtwUZjdtSyaXyr1Lp6zvNXlJoalpzcDWdvPpkpsdOxnWUwVCaumROcotVpOCDC9zuHzOxKKtqmMjDMlmKuulqTzjhu2Lqlk2UQNLjYJ1hsNeqXSWlGU7bDF2wfM9XmrBkbYBd2LvJOsRMsSZm0A9vYO2shHHPXT2GLj99gCZe++JVUxeIad7+gD5o/fGt5TwQaMpjc4DEnefvIJqON88gYwYlPTCEiYD5pues2rJS1j6urbI7eLDcL/d1rRStpqRzG7jc7zZa7yQ+Kx9w8Ku1nVNUIRQhFCEUIRQhN9ofBSeY3+ppuXoO4FcOSyB1rMvbtVrorSGuBDIcdh3/AFTLF4cOLceBqVo/SD6OS4xacx97VY1lGypZY4EZH72JhhMU8D+I4EdnvrW1NNTaUgDgeDto6j8wslJG+B5Y8Yq04PFrKt1PeOI7CKw1VSzUcuq/A7CNvWClA7QibDX3fvuq80fpvJk+B37O31UjXbINWTvTNo7VqGStcMFGlpnMxGIXNOqMuWWkOY12akwVk0HQd2bO5cGOmXU+4q2i04f9xvd6FcFDTZheFPZpeldmSOI9LrzKaSYnblIGkKY/vCCDRybty6a+mH7wjIaUIXlMv0tSt/dfgCvebpxtPvKgy6db/ts7/ougop5sTWqqn0jUTYOdYbhguqcUFdKhNIdIG5p6KnfJiMt6ewYXrrMaR06G3ZDid+wcN58FMBZCLMxO9d4zFLEt206gN5PUBVBS0s9dLqsxO0nZxKjudtKq2Nxbzv8A6qNw/fXW7paWn0bASTxccz97Am2RvmeGNFyU+wmGCDt4msnpLST6t+5oyHzPWtdQ0LaZm9xzPyHUu8SOg/mnwqJSi8reI801pKsbEzks3Ow4A7fRaxyQ+Kx9w8K06oFNUIRQhFCEUIRQhN9ofBSeY3b8k03L0HcCgrIg5+ZL9zL+ms5rs+Id49VEEMoxDSm8h+rJ91L+mmXNGwjvHqtNQV7nt1ZgQRttgfqms8YYWKSdh5qXT8NSqGtlpH6zCLbRcWPj4p+qbTVDNV54HcmMSyxNdFlv1iKWxHaMtat1do+th1ZnNF9hcAQerHxCzMtNJG+wx6wrDgNqZxZ45UPbFJlPcculZGuoooXXhla9v9QuOPqgMec2nuTp50O/N9iT9NJpa2em6BFtxIt54J5hkZkCmsrLwJ+w/wCmtLS6bieLPOqesi3elOhZLm0gpu0o+t9h/wBNWLdJ0h/3G/3D1UZ9G9uWK558fW+w/upfvCk/lb/cPVMcjJ8J7l5/ED632H91d94Un8rf7h6o5GT4T3I/iF7fsv7qPeFL/K3+4eqORk+E9y859e37Le6j2+l/lb/cPVHIyfCe5ec+vb9lvdXfb6X+Vv8AcPVHIyfCe5HPr2/Zb3Ue30v8rf7h6o5GT4T3L0TL1+xvdSTpGlH+43+4eqdZSSOzwS8TJxYekHwtVfVaaijFmc49WXepIgjj2Fx8E7jxEQ+UPUfdWYq66oqcHYDcPnvXHukfsNk22httU0QM7ea2Ud5trS6DR0cx1ppGsb/UNY9l8OJTJa8ZNPcq9JI8rXYm/WVYADs09lbAVlBRQWic0gbGkEk9/iVyKmklfY4dZwCkMOEQaHXibHX2Vkq6umrH3fgBkNg9T1rUUkVNTNs1wvtO9LCZevxqG1hKKyvbCz8vnOOVsu1c4mZcjC/yT4VLg/UbxHmsmRK+TXeDe+Jsta5IfFY+4eFaFSlNUIRQhFCEUIRQhJ4nyG80+FM1H6L+B8kpuYVZWvOVZrw0hdTHH49YmiVr3lfm1t8619fQKl01E+oZI9lrRt1jfd1Jt8gYQDtNk7FQ7pxe11cTM7UjErREkOic41wQoTrzbqm+wTmBs4F2udqjeXbrZpvlW65ZtAv2JJtvQiDn8zc1e2bK3E2BAtci/Gnm6IqnVXsmqNe17XG6+d7X6kk1DAzlL4Lk8oYREZiZAgYISY3BBNrXBF7ajXdShoaqNR7OA0v1dawcDccb2v1Zo9oYG65vbLIpzjdppFkzsbyMEQAFizHqA4dtRaWhmqQ8xjBgu65AsO3yS3ytZa+3JcJteMtMoLXg+E0Oml9PnaDhS3aNna2JxAtL0cRjx3Z7VwTNJcPhzXEe3IWgOIVyY1vc2Nxbfdd9LfomqZVCkc20hyFxY9uS4J2GPlAcE+hmDqGUmzAEbxoRcaVBkjMbyx2YJB4hOg3Fwmse1Y2MoDNeD4TQ6aX069BwqU7R87RESB+b0cRjs7M9qQJWkuA/bmkJuUEKwpMWbm5DZDlYknW3RAuNxp+PQ9XJUPpmtGuwXIuMMtt7bUg1MYYHk4HLBey7ehWHn2ZhGTluUcG97ara/srjNEVUlSaVrQXgXtrNtbje3iumoY1nKHLgUtidqxoIyzG0zBYyAWDM2q7t3ppiHR88pka1uMYJdcgWAzzSnTMbYk55L0bVj5ySLNZ4lDvcEBVIuDmOlHsE/IsmDea86rbWuSNls0cqzWLb4jEpGTb0KwicueaJyhsr6kmw0te3bTzNEVbqk0oZ+YBe1xlxvbsSTURhnKXwXUe2YjE02ciNSQSyspBFtMpF+I4Ul+i6ptQKbVu84gAg+INtm/BdE7CzXvgu9m7SScExlrKbHMrIQbX3MBwpusoZqRwbMBiLixB8iUqKVsgu3ysnlQ04mO3Pi0//AGpP9DUug/1UX9TfMJuToHgrDyQ+Kx9w8K9EVYpqhCKEIoQihCKEJPEeQ3cfCmaj9F/A+S63MKsivOSrReGkIVZ5ZqD/AAxbNkE13K5rquQ3N11HfWl/Dbn2qRHbWLOaDaxN8rHAqJVgcy+V1HRc4uGaYM4WCcvFnZgXguAVa+8HW16s5OQfXikc1utLGGv1QObJYkEWy67dqZGsIte55puL7Qp/k7E+RpZCc0zGQKSbRofIQA7tN/aazul5IuVbBDbViGrcDpOHSJ345KVTh1i52Zx4DYoDbuBklxsoj1ywRsUN8soVgTGT21o9FVcNNoyIy4XkeA7awkEB1upRJ43Pmdq7hhv6kvygxwn2exRGUho1KFSCpDi4AtqBbhUbRFG+j0wGyODrtcdYG9wRmd1+tLqHiSnJA3YdqldnCPEYd4zI8oN1ZnXKRcXA3DdpVTVmagrWTiNsZwIa03GGe05qQwNkjLbk8VHcmsFK8gbEf/agwR/Wa/Sf7OUVZ6bqqaKEx0h/XPKO6hsb33KYp43l15P24D1XOE+F2n+90bCif9HRv3+5qGdKb72KImwTxYASRC6TQhJk6m+TKB18DVzFVRVGljDObOjeXRu3i2LT33CjmNzKfWbkRYj5q9bM+Bj/AO2n+orA1v8AqZP6neZVpH0BwCqQwrvNtArM8YDahQpD/wBs77jstpWw9piigoGviDyQLEk3bzhlbvxUDUc58pDiPngm2O/+nYHUraWMkgXKWz3a3Zv9FSKXHTNaLXux2Gw31bC/Xkm3/wCmi4jszUhyknWTArlcyjnowXZcpaz63FhwqBoaF8GlXBzBGdRxDQbgYYY3KeqXB0Asb4jzTbauEeCbDQgEwfxKSRnfzdzZo+7W4qTQVMVZS1FScJeSLXj4tzuJyPWm5WOjexg6OsCOrqXG2sHJJjcTzYzBUhZ49QJlWxKXHhS9GVMMGi6flTqlzpGtf8BN7O+V9i5Mxzp36uwDDf1J3ynx6T4ANGCo5yMZStihVtRbs7OqomhaKWk0uY5rE6jze9w6+2/X14pypkElPdu8J5iMRBLhGWWZ5EzZDLlIIYnMpsBw04VChhrKfSLXQQhj7XDL3BGRxvt48E650b4SHOJG9K8j8dJJG4kOdY3yJKQRzq9evVpr201+IqSCnmYYhql7buZe+od3b8l2kkc5pBxscDvU/WfUxMdufFp/+1J/oal0H+qi/qb5hNydA8FYeSHxWPuHhXoirFNUIRQhFCEUIRQhJ4gdFu4+FNTtLo3AZkHyXW5hUbE7fw8TFZJMrDeMrnwFYj3RW/x+I9VP5Zm9InlThfpfwSfprnuet/j8R6rvLM3rn+qML9L+CT9NJ9z1v8fiPVHLs3pptDa+CmyiSUkKwbLlkCkjdmAXXuqZR0ukqTWMLLFwtfm3A6scE3I6J9tYp2OU+F+l/BJ+monuet/j8R6pzlmb0f1RhfpfwSfprvuit/j8R6o5Zm9H9UYX6X8En6a57nrP4/EeqOWZvR/VGF+l/BJ+mj3PW/x+I9Ucszej+qML9L+CT9Nc9z1v8fiPVHLM3o/qjC/S/gf9Nd9z1v8AH4j1RyzN6P6owv0v4JP00e563+PxHqjlmb0f1RhfpfwSfpo9z1v8fiPVHLx70f1PhfpfwP8Aprvuit+DxHqjlo96P6nwv0v4H/TR7orfg8R6o5Zm9ef1PhfpfwP+mj3RW/Ae8eqOWj3r3+qML9L+CT9NHuit/j8R6o5Zm9H9UYX6X8En6aPdFb8HiPVHLR70f1PhfpfwP+mj3RW/B4j1RyzN68/qfC/S/gf9Nd901vwHvHqjlo96P6nwv0v4H/TXPdFb8HiPVHLR70f1RhfpfwSfpo90Vn8fiPVHLs3prtTlDh3hlRJLs0bqoyvqxUgDVeupNJourZURvczAOBOIyB4pL5mFpAKu3JEWw0fcPCtooCmqEIoQihCKEIoQuX3GhCyvlF8M3fQhRlCEUIRQhFCEUIRQhFCEUIRQhFCEUIRQhFCEUIRQhFCEUIRQhFCEUIXUW8d9CFq+wvgV7hQhSFCEUIR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data:image/jpeg;base64,/9j/4AAQSkZJRgABAQAAAQABAAD/2wCEAAkGBxQSEhUUEhQVFhUVFhcVFxcVFxcVFxQUFhUXFxQXFxUYHCggGBwlHBYUITEhJSktLy8uFyAzODMsNygtLisBCgoKDg0OGxAQGywkICQtLCwvLC8sLCwsLCwsLCwsLDQtLCwsLCwsLCwsLCwsLCwsLCwsLCwsLCwsLCwsLCwsLP/AABEIAOEA4QMBEQACEQEDEQH/xAAcAAABBQEBAQAAAAAAAAAAAAAAAwQFBgcCAQj/xABJEAACAQIDAwcGDAYABgEFAAABAgMAEQQSIQUxQQYTIlFhcbEycoGRodEzNEJSU2KSk6LB0vAUFRYjgrIHQ1Rz4fHCNURjg7P/xAAbAQABBQEBAAAAAAAAAAAAAAAAAgMEBQYBB//EAEERAAEDAgIFCQYFAwQCAwEAAAEAAgMEESExBRJBUXETIjJhgZGhsdEUFVLB4fAGIzNCU3KS8TRDYoKi0jWywhb/2gAMAwEAAhEDEQA/ANxoQihC5c2BpEji1hcNgK6M0wOObs/fprIHT9VfJvcfVSeQavDj27P36aPf9Vub3H1XeQagbQb6v79NB0/VDMN7j6o5Bqa4flAkjskbxsy+UF1y621sdNalTaS0lAwSSxhoORLSL7cMUhrInEhpuQnX8c3Z7ffUX3/Vbm9x9UvkGr3+Obs9R99Hv+q3N7j6o5Bq8baBG/KO/T86U3TtW7JrT2H1XORavf45uz9+mk+/6rc3uPqu8g1H8c3Z+/TR7/qtze4+qOQaj+Obs9vvo9/1W5vcfVHINSQ2uC+QNGXAuVBGYDTUre9tR66dOmK8R8oWDVyvqutfjeyTyUd7XxSn8c3Z7ffTX/8AQVW5vcfVK5BqTxW1+bUu5VVG8m9gOs07DpmumeI42tLjkLHH/wAkl0TGi5OCTg24rpziPGya9IHo6aHW9qVJpbSEUnJSRgO3arr910Njjc3WBwSibUJFwVI6xr4GkO05VtNnNaOIPqliBhyXX8xbs9R99J9/VO5vcfVd9naj+YN2eo++j39U7m9x9UeztR/MG+r6j76779qdze4+qPZ2rz+Yt9X1H31337Vbm9x9UezsXq7RY/N/fprh07VDMN7j6rns7F7/AB7dnqPvrnv6q3N7j6o9nakp9sZFLNlsoLHuAuePVUim0xUyysaQLEgZHaeK46FoBKkMDihKgddxrUKInFCEUIRQhFCEUIXE3knuNNzfpu4HyXRmqztnDtJG6I7RuR0WUkENwvbhWDoqiOCpa+Vgc3aCL4eo2KbIxzoyGmxVU2JtHnsNPhsUTnhDZiSc2UXOa/WpHhWo0lRmlr4KyiA1JCLWyudltzhj3qFDJykTo5Mwm3InlBzcEscm+JGmS/FLXI9ZH2qkfiTQ/K1kc0WUjgx3Ud/d5JNHUasZa7YL9iT5J7WEEbHm5JZ5iZXEYuVS5ykk9d2Nu2nNPaPfWTDntjij5jS45u228B2JNLKI25EuOJtuU/jOV8a4YYiNS4L5CpOQq1r2Oh/Zqhp/w7M+uNHK7VIbrXtcEXthiFLfWNEXKNF9m5IHlqFcLLh5kzC6biz33WXtqQPwuZIjJDOx1jZ2wDfj1cAke2gOs5pG5QfKrlAmIRCqujwygsrixse49ajfV7oPQ81FI9r3Nc2RmBG//BUWqqGyAEXBadqsOD5ZRvKsbxyRh/IdxYNfd3A9dZyp/DM0UDpY3tfq9INzG/u3KYysa5waQRfK6Sflizc48OHMkER6cmcKbDeVQjUfvSnW/huNmpFPOGSv6LNUnsJvh95pBrCbuY27Rmb/ACXOK5a3YJh4HldkV01tmuL7gCRYX9I9NKh/C9ozLVTNjaHEOwvaxtngMTa3UexDq3HVjaSSLhRi7Q5jaWKlKFgsV2VbXA/s5jrvtVm+k9s0NSwBwF32BOWT7d6YD+TqXuIyHorX/P4hh1xLErG1uFyLm1iBxvWS901Lqx1GwXe2/UMBfMqw5dgjEhyTkumIh01SVOIIurDfY61FBloqnc9jt4OI6xgnLNkZ1EKlcmcesGGxcGI1EOa6/ODgqQO9h+KtxpqlfVV1LU0v+5bHdq2NzwHkqumeI4nsk2fNKcgdpCOGdZOiIiJDfgpGv+o9dNfiqjdPUwvixL+b2g/XwS6CQNY4O2YpnsvbrCZp5BK7ykmKBCbZd2YjdbSw04E1NrtFNNM2liLGtZbXkdbPcO+5x3BNxTnXL3XJOTQrLguV0LJI0gaJorZ0YEkXNhaw110rN1P4cqo5WMiIeH5EGwwx29WO26msrGFpLsLZhePywg5uSVQ7LGyqSABmL3ta57K638OVXLMheWhzgTnewFs7cUGsj1S4XsEniuUkEuGlcrLzekbWGUnOPk68L0uHQtVBWxRhzdfFw2gap24Lj6mN0TnEG2XemmB5RLDEI8NBLMkKBpGLKObDdKxPyjv0HVUqp0PJUz8rVzMjdI4hosedbDsGWe9NsqQxurG0kAY9Se4nllEEiMavK8ousa+UNSDfq1BHoqHB+G6h0kglcGNZgXHLfh2WTjq1gDdUXJ2KuzY04nEYqTKyZMLIMrb1ITKb+kmr19OKHR8MOsHa0rcRkRe+HcFGa/lZnOtazVpvJD4rH3DwqUuqaoQihCKEIoQihC4m8k9xpqb9N3A+S6M1X3bWvOHZqzCpPLjYrswmguGe0UgHEOQoY9moB9HVW0/DWl42MNNU5Nu9t9lsSPmO1VtbTknXZtwPau+VXJnOkJgHSTLC1tLxHS567b+4mmdBfiDkXyipODtZ46nZ27dnXxSqqk1g0s6h2fRRG1cCcLimLc+MPIFF4DYkKqjKx4C4Omm+rehrRpCgaGcnyzCTaTEXJJuOIOeOKjyx8lKSb6p3JTaeG53CKuFw0qLz2YhgczAJYObnW97eikUVSafSDn1tQxztSwsRYEm+r2Wv2rsrNeECJhAv8s1LbRjZtp4c5WyInlZTlvZzbNu6qqaOVjNAzAuGs52Vxe12jLPepEjSatptgB6qu7RhMrbQYAkh0y6G5HO5dOvStJSTCmbQxkgDVdfHLmA4qFIwvMpG8ead4yV8eMNCkUimKwkd1sF0CtY+i/qqHTNi0N7RUSSNcHklrQbk4kjztusnXl1TqMDSLZko2fsgRHmcThJXJeyyxFspViB0rHcN9Kq9KOqG+00dS1oDbljgL3G6+05LkcAZzJGE45hST7MMG0MOYY3MSx5CQCQoIcat6RVUNINq9DTid45Qu1gMATi04DvT/ImOpbqA2tbzRhsOTtLFGRGETwspYqQhFo83SOm4H1UVFQG6GpRE4F7XtNgQTfnWwz3d6GMvUv1hgQcdmxRHJnBPiisLG+Fw8jNcX/uknojt6+wN21b6arIdH61QwWnlaB/SBmfl1kDco9LE6azD0GnvWkA15tmblXSp+0+TRlx4e39llWSTqLIQMnpsp9dbGj0+KfRBiB/MBLW7wDjfsxHcq6Sk16jW/bmeITbb2wnlxwVLrHMgaUjQWjIv6dEt2mpOjNMRQaLL5LF8ZIaDnd2Xmb9SRPTOfPYZOz7EttnCvhcXFiYomeJYxEVQXKgAjQdxHqNMaPqItIaPko5pA2Qu1gXZG5B87+CVMx0Uwka24tbBR+Iwkk38bimjaJHi6KvoxKhNSP8AD21Yw1UFMaShZIHua/EjIX1v/buCZdG94klIsCPT0Rjy8uzcMkaM3Ss2VScoS4ubd4opTHT6aqJJXAYXFyMb2OF+CJA59MxrRxUzy7ic4dI40Zv7i3yqTZVU6m3baqb8LyxtrHyzOA5ptc2uSRv7VJrmuMYa0XxUHJsZsPO+eCWeBrMojYgX+uo32uRrV4zSrKylaY5mRStwJcBe3/EnfngoppzHIbtLmnd80s0EsGIixS4QhMhUxJYlD0hew4kEG/fTImp6qkloXVILta+u7J2R27iLdyWWPjkbKGYWtYbF7ssOy7RlkRkZkcWYEWGVza/HhTOlHRs9igicHAEYjiPql04JMj3CxK0zkh8Vj7h4VZJKmqEIoQihCKEIoQuJ/JPcfCmpv03cD5Lrc1TZdtYcH4xD96nvrz4082xh7irHXbvCT/nmG/6iD71PfXPZpvgd3FdD2nIrk7bw3/UQfep76PZpvgd3FKugbaw//UQ/ep7677LMf2O7j6JOsBtXQ2vB9PD94nvrvs0w/Y7uKNYb11/NYPp4vvE99c9nl+E9xRrDej+bQfTw/eJ76BTSnJh7ijWG9enbEH08P3qe+u+yTfxu/tPojWG9efznD/Tw/ep76PY6j+N39p9Ea7d4R/OcP/1EP3qe+j2Oo/jd/afRGu3eFF7ekgxKc3/Gxxr8oLJF0+w3O7sqz0XLNQS8r7OXO2Eh2HDDPr7kxOxsrdXXsOxOtnYvCQRrHHNCFUfSpcniSb6k1FrBW1UzppWOLj/xPcMMgnIxHG0NaRZOv5zh/p4fvU99RfZKj+N39p9EvXbvC8/nGH+nh+9T30r2Sf4Hf2n0Rrt3hefzaD6eH7xPfXfZZvgd3FGs3euv5tB9PD94nvpBp5Rmw9xXdZu9eHasB/50P3ie+gQyjJp7iuazd69/m0H08P3ie+gU8xyYe4o1m715/NYPp4fvE99KNPKM2HuKNYb17/NYPpovvE99c5GT4T3FduEfzSD6aL7xPfXeRk+E9xRrDemW2toRNh5gJYyTFIAA6kklDYAXqTRRPFTGdU9Juw7wkSOGqcditXJD4rH3DwrdquU1QhFCEUIRQhFCEnifIbzT4U3L+m7gULH5FHZWfcbKujjdI4NYLkpuxqO55K2Oj9Hspm3OLjmfkPvFMcbiwmgALeHfVxozRL6rnvwZ4nh6pFfpJtPzGYu8uPom2A2a87XOi8WI9gHGtBWV9No2MRtGOxo+e7zKy7nPmcXvNyrRgsBHELKo7SQLnvNYuqraisku833AZDgPspxrbYBdSzAbgO+1WdHoV7udMbdQz7SpTYABrPNgmjyg8L1pYKNkTbNFh1JDqtjMIwkjUsMAyUN8z39IrnKOoUpNIKjsouBmlNjc/oglckDspPKN3p8UVQcmHuXmnZRyjN66aCpH+2e5GUdlKDgcimXwyM6TSOxBUdQrqaQBakuaDmnGSPZ0SlUktw9VR5qRkjdVwuNxUxlaDhIE8hxA4gd9qzdZoMjnQnsPyPqnTC141oyusVgo5Vsyg9RFrjuNVFPV1NDKdUkHaDkeI+aivZsKrG0dlNCbjVeDAbu8cK2lDpKDSDCxw521p+W/zCZ50bg5py2pbB4sNowF+7fVJpTRDqe8kVyzbvHqPLatNo/SbZ7Mkwd4H6p6FHUPVVI15Cn1dHHUs1Xdh3LnFKMjaDyTw7KlwOvI3iFjZaZ9PMGP3961fkh8Vj7h4VfKUpqhCKEIoQihCKEJLE+Q3mnwpuXoO4FAWPTNWZkNyrzRlAKdmu7pHw6vVRePxmXQeV4VcaI0V7SeVl6A/wDL6b1zSWkeQHJs6R8PquNkbKMpzvfJ7WPu7at9LaXbSN5GG2v4NHruHeswGlx1nKz6ILAWA3AVjoIJquU2xJxJPzUhjC42Caz4i/urYUGjI4BhntPon3PZALDEpszXq3a0NyVfJK6Q3cV5eulwGaI4nyO1WC5XBkph1QNiuqfQbjjK63UM+9clzTBlcdquIdHU0WTe/FCRM3kqx7gT4Uw+VjOm4DibKZdrcMk4XZkx/wCU/qt41GOkqQZyt70gzR/EENsuYf8AKf1X8KBpKkOUje9Amj+IJtLAy+UrDvBHjUlk0b+g4HgQU4HA5FcBqfD3DIqPLRwS9Ng8l6JKdbUH9yqZ9BNOMLrdR9UoDUlj2uyVFUUssBtI23Xs716DalEAjFMse5hu0pxBiLfvQ1WV2jo6htnDgdoVhHOyYar8Cn6uHBHXoQaxlTSTUcgPc4feabliLDYqt7Z2QY+mnkcRxT/xWu0RpgVI5Kbp+DvrvCiObbELnAYy/RbfwPX/AOartL6J5G80I5u0bvp5LS6M0lyv5Up52w7/AK+adYnyG80+FUtMbSt4jzU3SFOyWIl2bcR2eq1jkh8Vj7h4VpVm1NUIRQhFCEUIRQhJYnyG80+FNy/pu4FKb0gsS2jisg7SNPfVVo6gNXLY9EZn5dq0FdWCmjuOkcvXsTHZGzzMxZvIB1+seqtDpXSLaGIRRdIjAfCN/osiLyOLnK1MQo7BoAKxtNTSVUthxJUmOMvNgmM81+/wrb0dGyFga0YefFOTTCIajM0hU9VxN8SvGe1MyTBuAzVrQ6LfPz34N8T971wqljYAkncBr7KhyygAuebDeVpooYoGWYLBTOC5Os2shyDqGp9J3Cs7VfiGJnNgGsd+Q9SmpKxowbipGDDYePyUzkcbZvxHoiq++la3eG/2j1KgSVjjme5cT7eVeiObXsLZj9hB+dKboC5vNKL9QuU2DI7ENPam52+b+Xp2Qv4k1KboKkAxc49n0XNWXq7x6pRNtj6ZB2NGR7SwoOgqM5PcO70XNWf4bp8mOZhcc247CV/UKaP4cGcUvh8wU3yzmmzgmmMGGJAmQRsxsp0GY9hU+IpBj0rR4tdrD+7wOPcpMdaRt70xxfJw2zQsHHUbX9DDQ1MpvxAwnVqG6p3jLuzHip8daD0goSWJkNmBUjgdDWgila8B7DcbwpZDJG2NiCvVfrqbHPscs/W6G/fB/b6ei7NSlniCDYpWGaxqJU0rJmFrhcHYp0FSCOTky3qTikDDxFYiso30knVsP3tCJYiw9SrG2tm80cy+QTp9U9XurW6I0mKtnJydMZ/8hv8AVRHAtNwvYsTnjYHygpv26b6p67R3stSxzegSLdWOXotNTV3tNK8O6Qab9eGfqti5IfFY+4eFTlTqaoQihCKEIoQihCSxfkN5p8KRKLsI6iutNiF8/sjTzADj+FdLmrIcloyjudni4/fcmKmd1TMXns6grZh4VjQKNAo/Z76w7nS1c9zi5x++wIa251QmmImuf3pWzoKJsDNUdp3lSJpBAzUbmU3tVkq0rh3qPLLsatBo3Rd7SzDgPmfROdmbNeY6aKN7HcOwdZqlr9IxUjedi45D7yCvJZmxjHNTM+NgwQyqM8ttw8r/ADbco7PZWWd7XpJ2s82b4DgNvFVFRVEnndyre1toPiLiR7Kf+WNEt1EfK9Psq1pqKKDoi53nP6KufK5yaRYqWJcqsXitbm3ZmUjqDHpJ6LjsqxbMcnYhcY9zTcKd2VtKGQFIgUkAuUyi49PkkHcGvU1j225gT2sZMXHvTthN1W73UH1CMiu3k3eP0StSL4j3fVC84PKVz3NG/sKqaCX7R5Fc1Gftf3i3qvZowWMUQVZSAzyKMojW/RLAHpMbGy311vpSXNGTcD1Jt07m548cU7VUiuVuWI1cm8jgdbdXYLAdVOBmFyoTpMcUzxG3MKgOXEIk3zVObX66pcNp1691VtZSwT9Nvbke9SYTIOjdO4cVBi0AYxtuGeNrhWPDXVDfgdD1mqF0FVo48rC67dv1HzCsYKlzXWyO5Qe1tktAb70O5vyI4GtFo/ScdWLDB20em8K6hnbJxTFWq5il1cDkoGkdGNqBrswf58fVKVNWQc0tJa7MJfDy2NQa2kZNGWuyPh1qwppg8ck/sUi6LIhBFwRYisSRLRVGBs5uR3/QpqSMtOqVTsZh2hcqfQfnKa3LZ462k5S3Xbc4ffcmYnOjfhw7Ctu5IfFY+4eFVamKaoQihCKEIoQihCRxnwb+a3gaS/olCx/YeCyLmI6Ti/cvAfnVXp2t5efk29FnidvoorBYJzi5eHV41O0NRareUdm7LqH1U2O0TDI5Ma0gFhYKtc4uNyuJGpiaS3NCudE0HKnlpBgMus+gTrY+zDM2uiDefyHbVDpLSLaRmGLjkPmerzWinmEY60+5RbdGHXmYLBgLMRY83fgPr+FZuko31T+XnxB8foqGeoN+tZ1NPzxZ7mx3AE3bU9J7akk3Pd31fF2pZoCkUlE17deTHq9V1BgwRdVIPWpOnt30nlDfFSX0UZGDUucU2HIDEvGTa58pe028oeoiltIdxVbUUZjxbiE5c9JXjbKym6MNbX33HFSN44j0GnGOLDcKErPhnhmjWVwgLFgwbO5WRTZ1sOG4g9RFSyYjiRmpsUkzhZhy7EsBHGjTRgHJoAjSLmc2CoUbQ3JA9NdZqZt+aTNJKBZ/y80vJIuDw+aU3YnPKw+VIw6R17gqjqCinLWFyq1zi42GapmIxjYkkyjo36MO8AcOc1s7d+g4dZgT1Dnc0YBXtDo9jOc4XclZIA1rdErwGgt1WFQw6yt3wgkHco6GRg2ZDlcaBrXHmsD5SniNxpbHlpTVRTtkZYrS9i7QE2HV2W8TrZxfMImBKyKSdWjDBhc6gWvpqK6t0eWH2imwIxsPMfMKkjlcx+q7MbVD7c2SYTddYydD809R/I1caL0mKtmq7B4z6+sfPcr6nn5QWOajUar6GS3NKrdLaP5VvLMHOGfWPUJSpiyl09wU9j+/XVDpih5Vms3MZcNoVoHcvFf9wXHKHB548w8pNf8AH5Q/P0VS6JrDC90Z6Lxbt2eiiWuQtL5IfFY+4eFXKkqaoQihCKEIoQihCSxXkN5p8KRL0HcCgLMpzYeis7R0/tE4acszwSIma7gFEytrW9hYGtSKyXWfqjIJMm1Le7VbdJpKc1EojHbw2rzB4ZpXCLvO89Q4mqerqm08TpX7PE7AtrzIY8MhkrkiCMLFHppcn5o6/OJ3ek8KyFHTSaRnM02W35AdX3tVJUTEm5zKxtcS38KGLEsyA5iSSWZd9zre541orC+AVcMXAKUw2FSw04Wv7PyqI4m61kLQAAF3hLrcEW19Ytv7ONJJTjW5pPaKi1zoPTp3ncR2b6WwqPK3MFQuydoZWMRtbVl43Xio6rX9R7Kl2uLrNzs1XK58msWyM8f9wCUBwYlDkOhVTe4suZWUXOn9vtpyJ2Fr2SY3BpuRdTuJd3kgXJIVjJkdpFy5pAQkW7Q+VI2m4otSGuvYJMpBywVU/wCJmNbnIo/kZi7HcvR6KKTuuSWNvqiu1DxqBoSaNn5usVHbMbjY24ae29VEgWrp3Cykip6yPRTYUl2IskzCuTojfbv1437qVtTRAIU/yPxmSLEhtVieQ9mVsPHJJ7b1YR/pArMVlhUOA6vIKb2Ko5iPDydJTEiqWNzdUGZSTx0uD39VUelKN9HKKqDDHHqPoVIp5S0jeq5tHBmGQoe8HrU7jWio6ptTCJG9o3HatFFIJG6wSaNermF+s2x2LI6Wo+Ql1m9F3gdoSkbWNLe3WCg00vJvvs2p9ipLwSdiN/qaxNTTchWtAyJBHepczNSTqWi8kPisfcPCrlCmqEIoQihCKEIoQksV5DeafCm5f03cCgLLMfJ7B7ab0JT8wyfEbdgS4jycZkUWTWmsqu90jK3Coc7rmy1WhKbUiMpzd5D6qzcn4BFC0z8RftyjcB2k/lWH01UOqakU0ew24uPp6p6tlx1dgXaYhucC8fhJTvAuLKg7d3oXtrRUsAgY2FmzP761VloLC923L73BZhtPCECaHijyIOFhmPN+wpSHYPUM4G6Nl44lRfdb1asfzFRHsxWnp5rsBUosov6f/VMKdcL1dltiJDHG2WwDSOQzKi8BofKPBfCpMERcepVmkKtsLQBmonF7MwsMuULNI8ZIdi6xgncwVFTTjvJqUSBgs++Vz8Stf5L7HVYEsMqMobIR0iDqC7HXN6bW4CjguNFlKNsWLLlCga3BsLg8DuroNsl1Ru1NiDKdcwOpDbr8T/43U4w3wKSRbJUfafJ0RhngRlIBYQi2WSwB6IJGQkX3HQ8DSZ6dpxClUtdJCdU4hRK7QUi41HD98CNxFVxYQtE2dpF2ptPjlXcdLAdguSR7L0prbpqWTVCsOxMK38ulZxZ8YQoXqSd8g9Ih1q0Yywa1Zp7zLMXKVxchVl1IRrLf5j3/ALbj02Hqpc7GuGq/FrsCpcbQ5pAzGPr6p5taP+Iw/OAWkjvmA7PLHduYdlqzGj3uoK00z8nYf+p7clY0M9nWOR81Vla1bGJ2q66maQpvaIHN25jiPuyWqxWESzSf2pB1xsPwmqTSdPrFjx+1wPYTirRp5SEHaFqHJD4rH3DwppJU1QhFCEUIRQhFCElivIbzT4U3L+m7gULI8Y9yas6CHk42t3BcqzqxtYmRqeTYXUFjC9waMzguMJEZJFX5zAejj7KpqucQxPlOwE+nit8A2GKwyAVv2jKq5V+RGvON3LpGPWCf8Kyeg4deV9Q/Z5nP761QSkvcGjMplgGyqWcakhm7ZZPJT/FcgrUMOq3HM/NNy8+TVbkMOwZ+qrHKvZhjlWYgf3wBIVvl59VsbX3ZlGnah66ZlYcyo0gGsdXJU3GRmJzbyHNzwytfUdxvf10y4XF1Mo5yPyyvUxzFgi2LvIEUHdmbcT2XNzSGRaxsp81SGNLlZJcJirpFAspjXpK6K1pZN0kpbvBtfhUl124DJUDnF7i45laVsfYESrE+JjjOJYAMx3tJlJOm4mwPDga4QDmugKygUJS9oQmO05Qihm3ZlUn5uY2BPZe3rpTSkuCgtr4bcbX10vcgE1IYL3CZfhYrKuXd8NOHGgxALWsPKSwfcANcw9IJ41Dcy6s6SYDApjyX2c2OkswPNA9LhzhG5BbhbeerTeRTsMIJucgk1dWdUtGZWh4nGXlVWFo4G1NtDPIMqDsyoxvwvLbhUlrhfWOWQUWmiJ45rqU52dHFgegbfNbWJ/XmXvrp512n73KUPyy17fsp5ydxJJAf5YKN/wB2P3rm9QrOaeh1omVA6TTY/fUfNP2DJCBkcQoDaeH5uV0+adO46j2EVfUVRy8DJN48dvitDC/XYHLhDpV1E7WaFiNJQcjUuaMjiO1Ex6D+afCmqocy65Rv6TepaxyQ+Kx9w8KqE6pqhCKEIoQihCKEJLF+Q/mt4GkuyK6M1jc7a+iruEc1MVrryW3BN5Toa7MbMT2io9eqb1XPcPVSXJSHNMW+apPpJAHsvWS/EMurTBg/cfAY+dlqax1o7byn+0+kSL/Cyhf/ANcQu3+rfarui4tSkY34jc/fABUrTz3P3D6LrDdJo+oKZz50mkd+5b+oVaZv4YppvNjJ3m3zPyRLgVxMciyHMktipHyFHwbLfc1xmv10BusCTtXJbCzLWtnx2rPNqYVomaDELc2JVvkyoPlr+Y3qfQTGcwsKim4KY7E2Oc8jROSwQiI3IKNpnud98mYK3ab9dDTfAZpb5XObYrUP+HmyJ4Ubnm32yoDmy23m40/9UtoIGKQFb4cKc/OSG7AEIB5MYO+3Wx4nq0FtbpS08FCF6aEJOVAwIYAgixBFwQd4IO8UIUTJhQilQWt1Mc9h1C+pHfTrCmnDYqHyp2IuMvEWKhHRtFv0bMMo+aSTbqseynJG7SiNxAwT3DSrhssOGROcyBQbdCAH5T66tpcJvN7k21rty4aoyRHGSblKywxiPmTduDknpEyEkux4lnvr1mnQG9FS26zLOCaZizAjRmjdCPrxtdde/NSL3cDvB7wnnMswjcQRwI/wu4JrO7LuBixA80izj1Bh6ai1kIlhlj3i442w8QuuPMY7dcffeleWMNpFb5y29Kn3EVW/hybWgcz4T5/4KuqF12EblCxVraY4EKl/EEfPY/qI7v8AKMQei3mnwNOTi8buCo4XWeFrXJD4rH3DwqkU1TVCEUIRQhFCEUISWL8h/NbwNcdkV0ZrFpz0jV5H0QolUbyuSMh0puo6Ks9BNvO49XzVh5HppIe0D1An86w/4lfz429RPkrqtOICQLZubvwhdj50hUe/11fxMDQ1u5voFTg/lOO8j5lKYmWyYgjfcRr9lVHtY0px5ru5OsaNaMbM/E+icwoGliXgiPJ2b+bT8N6M5ANwSAfynPOZNvmU3xOBixcbc4p6ch5s36SGMFQ0ZHk+ST231vXWgPBJ2puZurZh2DzxUBszA8zM8ZbMUfIGCgFwyKdV3Zv7gFxpodK4yK1zdRHkA2Wo7ONwOwW136aUg5JQT8UhKRQhBNCFV9uctsPh3MYvI40YJaynqLHj2UkusuXTHDcucPOyqytGWNrtYrruGYHT1Utj0lxUXtqZkDmNiGMsUasDa6SyBCNR1MRfW1+yn342C5Ha+KcPh4lQKijKgEgCneRc5s3yiSG1O/W9O83VvuxUxgLXauWzvTTacnkMvykYd9gJU9q+2uP6TSNv+U4G/lvadlj8kmp/ug8BiGH2or+NJHS/7HxCdOLP+o8Cl0S8gHzoZF+y4A8TSv8Act1HzTOcB/qHkU75T9KCF+78SA/lWY/D3MqJY+ryP1Vto92J4KuRVtabpFRdPt/Jaf8Al8ivcT5DeafCpE36buBWWZ0hxWt8kPisfcPCqNWCmqEIoQihCKEIoQkcZ8G/mt4GuOyK6M1i046Rq9Z0QoVR+q7ikpBpTNRkFb6B/Vfw+asnJH4N/O/+NYT8SfrM/p+at63pDgmcmpAHGBSP8XUn2Vp29LsCqCPye35InNxb52KF+4EN+QpJ3f8AL6p9oxvuZ9E6wBtMR1QAD0SMD7aG/qHgE0f9OP6j5LjZbnm4OwyA+dlk/MV2LCMIqsZioIYhlmXM2siJiA27pdCGQEjqKxn/ACrkbiWi+0BRqxgbK629absUjml7hr16a02/NNtxCWg2hG5AVwSb232a2/KxFm9F6SlJ3QhQ3LDHmDCSups1gqnqZyFB9FzSXGwXCsfwGyZ8QW5iJpMmrFcosTuuzEXJ6t9NgErllGzqVJBuCCQVOhVhcEEHcRSguFW3ZbtMuDSxu75nbfZML0+PznMIqW3HVQwKZhNlc8Asnq52Uj0b6VFgw9vzU+TGUD+nyCayp/bw4O+x/wD4teu/x/exLJ/V+/3Iw46K9ZxPhcflQN//ACXer/gnOFF5l7Em9swrv+6OB8wmR+gf6h5FONu/FIf8P9DWa0P/APITf9v/ALK00d0uxVuLfWzp+mm9Pf6cf1DyK9xPkN5p8Kkzfpu4FZNnSHFa3yQ+Kx9w8Ko1YKaoQihCKEIoQihCRxnwb+a3ga47IrozWNSrqavI+iolULSuSEo0puoHNVjoR1qgjeCp/ke/wg80+IrEfiVmMb+I8le1oyKbGMh4R2Sw+ld3+hq8gfrsjeNrfkFUtH5T27rH5JKaT5XU8M/+LLlf1WpTsCTuIPYcE7FzmgbwW9oxCdkZJUfgHaJu6UiRD3ZiRS382QHs78kzFzo3M7R2Z+CUdUw9+cdFUyGRczBbX1I136lvQacY3VBB3puR4fbfa3cq9yinw5gXm5gXhcum85kYnnI9Br0TcDrVaRYNFgV2aOSQ6xae4qzcmdqpiIXwyypnaJ0XKwY+SVDaajSxtamnY4hRQ0swKsEeeQRqY3SzxscwULCIrXVGHl5iLAjgx3bqQlKZoQorlTsw4nCyxL5TAFb7s6kMt++1vTSXC4Qs65M7e/gRLDNHJcyLJZCFdXVVUo196kKvrPXSWuAFikqq44visS7helK5cqNyhiLXPq1pbRrHBcKuvJqARRPNdioURQg7iRYOyC2meQAdoRTUkYNunYWaxA++tO8VDliyDe2SEdvzz6zIfRQ4Wj1d+ClRO1pTIdlz3ZfJebSXpBR8iNz/AJPaNB6yaW7F4G4fRJBtE47yB8/ReYSP4EdbSS+izfrFcZk3tP33pyQ9PqsPL0XWDYB3fgIVb7bPIfyrl7PJOwepTZwgaN5PySvKnoxQR9X/AMVA/Os7+HryTyynq8ST8lcaPbYngFXYq2lMMSVC0+78tjev5fVGJ8hvNPhT836buBWYZ0hxWt8kPisfcPCqNWCmqEIoQihCKEIoQkcX8G/mt4GkuNmkrozWQTLr6KuoTcJmubzwd4TaRdKXKLsKNHy8nUsd1278E+5MTZZ7fOUr6dCPCsn+IIeUpNYftIPZkfNa+rbePgnm2kyOzfMdJh5p6L+DmkaGmD6Nu9h8P8FUrR+YW/ELffakHQB1vqpLRHzZOmnovcVbuaNYXyNx8wkRE6jgMxYjsS8qSpBIIiDLzbBCeJAPN3vpcX7qWGkNttTcjg52sB97VSIN5L3L/KL+WrcVe+oPfUfir6k1NXmWslr61xTE3xOQMMwIIIKybsrDdZxqpoTEgY7myDBX7khyvYssGKNy2kc2gzHgkn1jwbju370kKlrKLkuezo+X0V7FJVeiuoUftPZEE9ueiVyNxI1HpGtJIBQs55d4yPDgxYZFUAXYRkKQOLE9fAX+UR1GpDW2FgktGs6w2prgeW1wmXDDmrBY4w3TXKNGLHo7ha1uI1qUIHFoO9LBzAVmjTnHSW/QyZkH1n1LHuWw9JpvVu652J4PAYWjM58E1ysQSdHlbog71AuEv5ozP30269r7XeX3inhq3A2Nx4n6nBOTCMz23IqwL5zkZrdwy+o10Yu4YJt5szHMm/p81zgIw924TSi3/aTd6CqH7VQNIT8lSSP2uwHbgPVOSN57Y93nmUz5Wz5pgvzFt6W1PstTP4eh1KUv+I+Aw9VeUTbMvvUTGNK1VOLNus7p2XWnDNw8T9heTjoN5reBpVQbRlVVO27+8rWuSHxWPuHhVKpimqEIoQihCKEIoQksX5D+afCm5f03cChZLjF1P731N0XPysLT1W7RguVA14Q7cmZFWqr0lE5Rww3qQR6DeqqpgD2uidkQR3rd08oqIA7eMeO1Wvaiq6JL8kjK3mSW39xt6zWN0LIaeqfTSfuw7Rl3+ip52lpvtChYoDIhS9nT+2T1ZOlDJ28PtHqrV6pezV2jDuyKSXBkokGRx78wl3dgFmykMtxIvEpfpW67EXH/AJpTibCS3EdX0XGhtzFfA5Hr+uRS21MLDIqyyLGUAOZz0XCWuGWQWOlt3GuPF7EZJpp5O+JBWfPOzsWw4YxnyFZXka3WXRejfqIPfXH+zsbz5Wg7iQpMWkpxmNYJWLEFtJI3jvp01IVuwEgX7qjNljebMcDwN1aQVccvNtY7im+K/six+BOh33j6ip6hv7LUtEn5WeLTn1fRa/yF20cThv7hvLEebkPzrAFJP8lIPfeklUE8XJPLe7grHXEyq5yu5Sx4RQmjzyA83FexbQ3Zj8lBxPoGtORRl7rBcJWecp8MY8CrMc02IOdmItfKLIAOCgsmnZT7mDlNQcFJo22Ekp/a024lQOFjsEtpkFvZarm2XUo0Ys26mtj8oskLQTc42t0KBARFmIKEkjq77NVdNA4nVG3HxTsb9R2sMVaNlbYinYmJlJVbLGbLLmJ6RGbgAF3Eg2ph4e11yOCUC0t1TnfFLbQUqFiU6m4DcWke+d7fVXOe9gOFNuFhqjM/ZKcj579d2Qx9B8lIYJFS7bkiTIOywBf2BR66zmnZTJJHSx9XecB99acgBe4u2lU7FTGR2c72JPuFainhEMbYm7AAtE0CNltgCAKuGN1QAsFUzctM6Tef8L2Rf7b+Y3gajVkgazH7vgE/SNs1zzwWrckPisfcPCqpOKaoQihCKEIoQihCRxfwb+a3gabm/TdwPkhZZjF4+ioOg6mzjEeI+aVBZwLDtUbWvBuFWuaWmxXEq1HqGfuV/oSpsTCduI+anuTWKDK0D6gg2HWp8ofvrrEafpDHI2qj6r9RGR+StKyL93ekpsI0b3vqmjX05yH5LecNfSGFXdBWCqiEwzycPvvHcqnL8t3Z99a4kUSSWhbKSih5N4VWuUCqdM51NzuHfTGlNIijs5ou5w7LDaVxoc4ahyBTzC7CiU5mDSv86VjIR5oOi9wArHVOlKmo6bsNwwUhsLWp1LiiDZUdju0sF9ZNRGw3F3OASy7qTXGZnUrJhiysLGzxt7GIp6MNjcHMksR1FJJJ2Ki7YhWJ+ZtIyyAhUZSXU9Wl869ovbjfeNdQ1pkivIRhtvh27j5p5lXhyciU2FgdpYWNJYrIEFnRmu0yBiI+juJs53kdlJdpWndIImE6xwGGF/vqTHMdqmQYC4O+2zuU1JtnamKlWNVEJiYOwaOZQSL5QwUEnWxsbLprfcZkJeXXky6kipFKxloSSTtOwdwRheQOLeXn5ZI2kbNmMhkzEnQHyNw1sBoL6VZ+1MaAGttZV9sbp1yy5KYyaKMq0VoEUGNcxdghzEozALfQaEcN9MMk/M1utPCYiIx7DmqBKjlSY3OmhDgXBG/UAa+g1b3c5t2lNWuEhhZWHlORc5dcrLm+aSACD7+NcY47SujBLProDlZdQw0NxuYHgQfTTzmB+BSja2KuvJPbhxF1e5xC9ABho4B+FBt1Wzebu1FUtbK2ka6WTIZfTrKUxxcNQff+FM8osSI41gU6nVjxI369rHWs7oSnfUTurJezj9Bgrqih/duVbQVsoGXdfcm9M1XJQ8mM3eW30StTVkE4eO0Mh/8Axt/qazelqm80cQ2uBPAHBWjhybGx9pWm8kPisfcPCnUlTVCEUIRQhFCEUISGOa0TnqRj+E0l7dZpbvQswzBlBG5hf0Gsq176ae+Raf8AKaa6xBCjpksa39LO2Vgc3I4hKq2A2kbtSdSSARZRGPcxwc3MLiNyjBlNiDcGqyop2vaY3i4K2tNUMqodbvG4qzyucVBmhYJMosCbGx4qb8DwPDQ9lYqN0miavVdiw+I9R95quqYCDbuWebN2rLg3dGTOxbPJnbJJnsAxvYjgDu9Nq01XoeLSLWzRSZjDaD97VXskMZsVYIOXQ+VDL64z7bjwqkf+Eqn9rm+PopIqFxiOXbfIw9u2SQAfZUE+2lR/hCS/5kgHAE+iDUbgofHcsMSWAzqqkkZYkAYno5VDOTvzAXsN9S3fh2jp2hziXHrwHcF2KTXJ1jgBfBXDktg8qF3JeVj0nY3a28KDwUdQ8ayWkZbyarRZoyH35pcIwuc072rLaNkYkc50MyqXIRtGOUA3YC4A6yvXXdHxNfO1zjYDE3NssfFEriGkJfkzjyyyOAMPgsOSoLNnedlH915ZGvYA79SSwNzpY7hjg8Bw2quOCc7N5VrLHiMQy83hoDlDPfPIwFycvyRqgC6m7cN1L1Tey4CDinmK2zlOH6IyYgaMT5LZQ6ra2twTr9WutaSbBcc6yyLlSixbQkVNA/SIG4G5G7uA9VXNKcOIBTbXKGlS8rJwZNfQxynvGvq7Kc1QXEbwnnHEJZNUWwJY2AA1JY6ZR166UvlGsZrvNgAuSXIsFonJvZgwGHMs2s0nyfmgm4jHix/ICvP62pk0xViKLCNv2XHjsH1VlSUxy2+SiMRM0jFmN2Y3NayCBsTGxRjAYBXjnMhjucAF6BVqxuqLLEVdS6olMh7OoJSFLmm55WxsJJ/wu0kWs7WOQT/HJaCQfUb/AFNYLlzUVgkO1w7rpxz9d91ofJD4rH3DwrSJamqEIoQihCKEIoQm20vgZP8Atv8A6mhBWN7AxmnNngLr3cRUH8R0Oq72lgwODuOw9uSixnYpHEx3F/3ao2ha7UdyLjnlx3dqmQuBBjdkUwItWya4OF1BljMbtUrxhekyMDgpFFWOppNbYcx97UpgcY0LZl9I4EdtU1dQsqozHJ2HaCtdzKiMEZHIqQ29sOLaEfOREJMosGtvtuSTs6jw7RpWXpK2p0PNyUguw7NnFvX9lVFTTY2OazjE4R4nMcylHXeDxHWp3EdorfUlZDVxiSI3H3mq+zmGzk3eJc3kBjvu2oHpN/ZTrm44NBXCLrz+EXMGI1FiBHdACCCDYG97ga9lMupWOxeL+SVzgMFIjbWIRGXnHCEeTfpMQOLjpKNw33NVrtDUnKcq6MYZDZ2jJK5RwbmtB5D8n3eC87nIWziNLre6AEMwOineVAF+J64NTRRGo5VzRcC1sLYbbb0hspc2wUrsbZQmghjKskUKglCpQSYg9J8ykaqjE24Fj9UU8HY3SLYWTEbFaWBsMNFSWeSW4KhnaRxCvS3gAh/QlKY6zrlccMLKJ5U7aEeHwCWLSwMGlVdMjRRNEVYnQXLXFzuF6XCQH4nPDihwJGCpGLxLy4hpntmYAWBzBFFySxHE6/sGriIav3kAm2Nsu4oy8qrECztaygakC+4ek61yonjp2mSR1htKeZznYK/bC2DHgl5/EEGX5KjURk30X5zm+rcOHEnDV2kp9LS+z0wszz63dW4fNWNNSku6/JMdpY9pnzNu+SvAD31oKChjpI9Rme07z95BXkUbYm27ykFWrqGLVxOay+lNIcu7k2dEeJ9Ny6Ap8mwuVUtaXENCkcFDbX1e+shpyv1jyDe35D1VjJaNojb2qN5SY2w5pd51bu4Cu6EoNZj6l4wAIbxtiezJRSecAtV5IfFY+4eFT1JU1QhFCEUIRQhFCEhj/gpPMb/U03L0HcClx9IcVgmLjMbhl04qeo9VWFBVMr6YxyYm1nDf19vmk6QpDTy3b0Tl6fexWTZ2MEqAjfuYdR91Yuvon0cxYcswd49d6jtNxdc4qDq/9VpdE6S5Zuo/pDPrG/1UkgTs1T0gmlqvwbquc0tNivGW9IkjDx1qbQ176Z29pzHovcNiHibMpsfYR1EcRVVV0cc7OTlFx5dYWrjkiqY7txHkpt5sPjU5vEKA3C5sQetH3g/vWsnLQVmjJOWpySN4/wD0Nv3koU9IR1hVXbfIeWM54byr1bnA83c3o9VX2j/xTBLZtSNR2/8Ab6j7xVW+nc3FqrZQrcEEEb1III9B1FaZkrJG60ZBHUbpu5Gaa4sFkNur1USc5pAXNYEWW2f8P8UJMKrddvCqWpN3XTMOAsrLJIFF2IAHEkAD0moydUZt/aQhgaUx87EBd7FTZLi7ZToyjeewbjSmNBdYmy4TYXVNxESc7OySEwrkEUd7hHdFMyoN5G4ZRuuw7qLS9Q4vZTgZYk+Xr3KRAwYvUTh+Rksr7+ah3jMDnN+ATgBrv9tS2/iYQU4YRrPGHV1XO08O9c9mLnX2Kfi/hsCpWFc0lrFrgsfObgL/ACRUBtNXaWeJKg6rNmz+0fMqzp6PdgN6hcZi3lbM5ueA4DsA4VqaSjipmcnEPU8VZgMhZfIDauFSrWKHVxOazOkdKGe8ceDfP6Lqn1TAXTvCYe+/99lUeltJinZZvSOXqfkrKNggbc9I+CX2hjBEmY79yjrPurLUFFJWz6va47h6nYoz3WxKqIVpCzE30LE9tbqrlipIGxAZ80Dw8F2lp3TEuGTQSTw9VuHJD4rH3DwqrT6mqEIoQihCKEIoQkMf8FJ5jf6mm5f03cClx9McVi+JhDCx/wDVZ+lq300okZ2jeNy01RTsnjLHf4UVhp2gkv6xwYVspoYNKUoIPA7Wn7zCx0sL6eQsd/lWvD4hZFzKbg+zsNYSWKajm1XYOH3cdSU120JDEYfqrWaM0q2carsHbt/WPRSHNbOMcHJqRV6CDkq97Cw2cvCL1xzQ4WKcgqJIHa0Zt80m0dRXwkZLSUul4pebJzT4ffFPcFteWPQHMPmtr6jvFUtXoemqDct1Xbxh4ZFWL4I5MfJSL7Vw84tiIge8Bx6DvFUZ0HW0ztamk7jqn0UOSiOzFNG5N4CS+Ryl+CyEW7g96UdJabgweCR1tB8QojqK37SpLZmxf4dQMNiDGAoWwVGDW0zMp0zdoAqCzS1VGTrNJvsN/Db2XTZpglpNnFnzzYjnSFKgSIhRbnVlQWUNwvanG6bqrm0fgcFz2UHekTDAkPMPOTFZgUzBQwYksDzYDEEk6Xpz2rSs5uxhH/W3i5OMor5NKQG18PCLQRDTdYZR6zqaXHoGrnOtO+3ifTxUyOidtwUZjdtSyaXyr1Lp6zvNXlJoalpzcDWdvPpkpsdOxnWUwVCaumROcotVpOCDC9zuHzOxKKtqmMjDMlmKuulqTzjhu2Lqlk2UQNLjYJ1hsNeqXSWlGU7bDF2wfM9XmrBkbYBd2LvJOsRMsSZm0A9vYO2shHHPXT2GLj99gCZe++JVUxeIad7+gD5o/fGt5TwQaMpjc4DEnefvIJqON88gYwYlPTCEiYD5pues2rJS1j6urbI7eLDcL/d1rRStpqRzG7jc7zZa7yQ+Kx9w8Ku1nVNUIRQhFCEUIRQhN9ofBSeY3+ppuXoO4FcOSyB1rMvbtVrorSGuBDIcdh3/AFTLF4cOLceBqVo/SD6OS4xacx97VY1lGypZY4EZH72JhhMU8D+I4EdnvrW1NNTaUgDgeDto6j8wslJG+B5Y8Yq04PFrKt1PeOI7CKw1VSzUcuq/A7CNvWClA7QibDX3fvuq80fpvJk+B37O31UjXbINWTvTNo7VqGStcMFGlpnMxGIXNOqMuWWkOY12akwVk0HQd2bO5cGOmXU+4q2i04f9xvd6FcFDTZheFPZpeldmSOI9LrzKaSYnblIGkKY/vCCDRybty6a+mH7wjIaUIXlMv0tSt/dfgCvebpxtPvKgy6db/ts7/ougop5sTWqqn0jUTYOdYbhguqcUFdKhNIdIG5p6KnfJiMt6ewYXrrMaR06G3ZDid+wcN58FMBZCLMxO9d4zFLEt206gN5PUBVBS0s9dLqsxO0nZxKjudtKq2Nxbzv8A6qNw/fXW7paWn0bASTxccz97Am2RvmeGNFyU+wmGCDt4msnpLST6t+5oyHzPWtdQ0LaZm9xzPyHUu8SOg/mnwqJSi8reI801pKsbEzks3Ow4A7fRaxyQ+Kx9w8K06oFNUIRQhFCEUIRQhN9ofBSeY3b8k03L0HcCgrIg5+ZL9zL+ms5rs+Id49VEEMoxDSm8h+rJ91L+mmXNGwjvHqtNQV7nt1ZgQRttgfqms8YYWKSdh5qXT8NSqGtlpH6zCLbRcWPj4p+qbTVDNV54HcmMSyxNdFlv1iKWxHaMtat1do+th1ZnNF9hcAQerHxCzMtNJG+wx6wrDgNqZxZ45UPbFJlPcculZGuoooXXhla9v9QuOPqgMec2nuTp50O/N9iT9NJpa2em6BFtxIt54J5hkZkCmsrLwJ+w/wCmtLS6bieLPOqesi3elOhZLm0gpu0o+t9h/wBNWLdJ0h/3G/3D1UZ9G9uWK558fW+w/upfvCk/lb/cPVMcjJ8J7l5/ED632H91d94Un8rf7h6o5GT4T3I/iF7fsv7qPeFL/K3+4eqORk+E9y859e37Le6j2+l/lb/cPVHIyfCe5ec+vb9lvdXfb6X+Vv8AcPVHIyfCe5HPr2/Zb3Ue30v8rf7h6o5GT4T3L0TL1+xvdSTpGlH+43+4eqdZSSOzwS8TJxYekHwtVfVaaijFmc49WXepIgjj2Fx8E7jxEQ+UPUfdWYq66oqcHYDcPnvXHukfsNk22httU0QM7ea2Ud5trS6DR0cx1ppGsb/UNY9l8OJTJa8ZNPcq9JI8rXYm/WVYADs09lbAVlBRQWic0gbGkEk9/iVyKmklfY4dZwCkMOEQaHXibHX2Vkq6umrH3fgBkNg9T1rUUkVNTNs1wvtO9LCZevxqG1hKKyvbCz8vnOOVsu1c4mZcjC/yT4VLg/UbxHmsmRK+TXeDe+Jsta5IfFY+4eFaFSlNUIRQhFCEUIRQhJ4nyG80+FM1H6L+B8kpuYVZWvOVZrw0hdTHH49YmiVr3lfm1t8619fQKl01E+oZI9lrRt1jfd1Jt8gYQDtNk7FQ7pxe11cTM7UjErREkOic41wQoTrzbqm+wTmBs4F2udqjeXbrZpvlW65ZtAv2JJtvQiDn8zc1e2bK3E2BAtci/Gnm6IqnVXsmqNe17XG6+d7X6kk1DAzlL4Lk8oYREZiZAgYISY3BBNrXBF7ajXdShoaqNR7OA0v1dawcDccb2v1Zo9oYG65vbLIpzjdppFkzsbyMEQAFizHqA4dtRaWhmqQ8xjBgu65AsO3yS3ytZa+3JcJteMtMoLXg+E0Oml9PnaDhS3aNna2JxAtL0cRjx3Z7VwTNJcPhzXEe3IWgOIVyY1vc2Nxbfdd9LfomqZVCkc20hyFxY9uS4J2GPlAcE+hmDqGUmzAEbxoRcaVBkjMbyx2YJB4hOg3Fwmse1Y2MoDNeD4TQ6aX069BwqU7R87RESB+b0cRjs7M9qQJWkuA/bmkJuUEKwpMWbm5DZDlYknW3RAuNxp+PQ9XJUPpmtGuwXIuMMtt7bUg1MYYHk4HLBey7ehWHn2ZhGTluUcG97ara/srjNEVUlSaVrQXgXtrNtbje3iumoY1nKHLgUtidqxoIyzG0zBYyAWDM2q7t3ppiHR88pka1uMYJdcgWAzzSnTMbYk55L0bVj5ySLNZ4lDvcEBVIuDmOlHsE/IsmDea86rbWuSNls0cqzWLb4jEpGTb0KwicueaJyhsr6kmw0te3bTzNEVbqk0oZ+YBe1xlxvbsSTURhnKXwXUe2YjE02ciNSQSyspBFtMpF+I4Ul+i6ptQKbVu84gAg+INtm/BdE7CzXvgu9m7SScExlrKbHMrIQbX3MBwpusoZqRwbMBiLixB8iUqKVsgu3ysnlQ04mO3Pi0//AGpP9DUug/1UX9TfMJuToHgrDyQ+Kx9w8K9EVYpqhCKEIoQihCKEJPEeQ3cfCmaj9F/A+S63MKsivOSrReGkIVZ5ZqD/AAxbNkE13K5rquQ3N11HfWl/Dbn2qRHbWLOaDaxN8rHAqJVgcy+V1HRc4uGaYM4WCcvFnZgXguAVa+8HW16s5OQfXikc1utLGGv1QObJYkEWy67dqZGsIte55puL7Qp/k7E+RpZCc0zGQKSbRofIQA7tN/aazul5IuVbBDbViGrcDpOHSJ345KVTh1i52Zx4DYoDbuBklxsoj1ywRsUN8soVgTGT21o9FVcNNoyIy4XkeA7awkEB1upRJ43Pmdq7hhv6kvygxwn2exRGUho1KFSCpDi4AtqBbhUbRFG+j0wGyODrtcdYG9wRmd1+tLqHiSnJA3YdqldnCPEYd4zI8oN1ZnXKRcXA3DdpVTVmagrWTiNsZwIa03GGe05qQwNkjLbk8VHcmsFK8gbEf/agwR/Wa/Sf7OUVZ6bqqaKEx0h/XPKO6hsb33KYp43l15P24D1XOE+F2n+90bCif9HRv3+5qGdKb72KImwTxYASRC6TQhJk6m+TKB18DVzFVRVGljDObOjeXRu3i2LT33CjmNzKfWbkRYj5q9bM+Bj/AO2n+orA1v8AqZP6neZVpH0BwCqQwrvNtArM8YDahQpD/wBs77jstpWw9piigoGviDyQLEk3bzhlbvxUDUc58pDiPngm2O/+nYHUraWMkgXKWz3a3Zv9FSKXHTNaLXux2Gw31bC/Xkm3/wCmi4jszUhyknWTArlcyjnowXZcpaz63FhwqBoaF8GlXBzBGdRxDQbgYYY3KeqXB0Asb4jzTbauEeCbDQgEwfxKSRnfzdzZo+7W4qTQVMVZS1FScJeSLXj4tzuJyPWm5WOjexg6OsCOrqXG2sHJJjcTzYzBUhZ49QJlWxKXHhS9GVMMGi6flTqlzpGtf8BN7O+V9i5Mxzp36uwDDf1J3ynx6T4ANGCo5yMZStihVtRbs7OqomhaKWk0uY5rE6jze9w6+2/X14pypkElPdu8J5iMRBLhGWWZ5EzZDLlIIYnMpsBw04VChhrKfSLXQQhj7XDL3BGRxvt48E650b4SHOJG9K8j8dJJG4kOdY3yJKQRzq9evVpr201+IqSCnmYYhql7buZe+od3b8l2kkc5pBxscDvU/WfUxMdufFp/+1J/oal0H+qi/qb5hNydA8FYeSHxWPuHhXoirFNUIRQhFCEUIRQhJ4gdFu4+FNTtLo3AZkHyXW5hUbE7fw8TFZJMrDeMrnwFYj3RW/x+I9VP5Zm9InlThfpfwSfprnuet/j8R6rvLM3rn+qML9L+CT9NJ9z1v8fiPVHLs3pptDa+CmyiSUkKwbLlkCkjdmAXXuqZR0ukqTWMLLFwtfm3A6scE3I6J9tYp2OU+F+l/BJ+monuet/j8R6pzlmb0f1RhfpfwSfprvuit/j8R6o5Zm9H9UYX6X8En6a57nrP4/EeqOWZvR/VGF+l/BJ+mj3PW/x+I9Ucszej+qML9L+CT9Nc9z1v8fiPVHLM3o/qjC/S/gf9Nd9z1v8AH4j1RyzN6P6owv0v4JP00e563+PxHqjlmb0f1RhfpfwSfpo9z1v8fiPVHLx70f1PhfpfwP8Aprvuit+DxHqjlo96P6nwv0v4H/TR7orfg8R6o5Zm9ef1PhfpfwP+mj3RW/Ae8eqOWj3r3+qML9L+CT9NHuit/j8R6o5Zm9H9UYX6X8En6aPdFb8HiPVHLR70f1PhfpfwP+mj3RW/B4j1RyzN68/qfC/S/gf9Nd901vwHvHqjlo96P6nwv0v4H/TXPdFb8HiPVHLR70f1RhfpfwSfpo90Vn8fiPVHLs3prtTlDh3hlRJLs0bqoyvqxUgDVeupNJourZURvczAOBOIyB4pL5mFpAKu3JEWw0fcPCtooCmqEIoQihCKEIoQuX3GhCyvlF8M3fQhRlCEUIRQhFCEUIRQhFCEUIRQhFCEUIRQhFCEUIRQhFCEUIRQhFCEUIXUW8d9CFq+wvgV7hQhSFCEUIR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data:image/jpeg;base64,/9j/4AAQSkZJRgABAQAAAQABAAD/2wCEAAkGBxQTEhQUExQWFhUXFRUYGBYYGBgcHBcaHhcXFxcXFxcYHSggGBwlGxgXITEhJSkrLi4uHB8zODMsNygtLiwBCgoKDg0OGxAQGzQkICQvLC80NDQsLCwsLCwtNCwsLCwsNCwsLCwsNCwsLCwsLCwsLCwsLCwsLCwsLCwsLCwsLP/AABEIAPgAzAMBEQACEQEDEQH/xAAcAAACAgMBAQAAAAAAAAAAAAAEBQIDAQYHAAj/xABPEAACAAMEBAgIBw4GAwEAAAABAgADEQQSITEFQVFhBhMiMnGBkaEHUlOSscHR0iNCYnJzk/AUFRclMzVUgqKys8Lh4kNjg6PT8RYk4zT/xAAbAQABBQEBAAAAAAAAAAAAAAAEAQIDBQYAB//EAD8RAAEDAgIFCgQEBgIDAQEAAAEAAgMEEQUhEjFBUWETFCJxgZGhsdHwMlLB4QYVFjMjNEJTcvFikiRDgqJj/9oADAMBAAIRAxEAPwDmehdGNaZ8uQl0PMa6pYmmRNTQHUIfPK2Jhe7UFFG0uNgt8XwPWry8j/c92Kr88h+U+CmNM7epjwP2ny8j/c92O/PoPlPgk5q7evHwP2ny8j/c92E/PoPlPgk5q/evDwP2ry8j/c92O/P4PlPh6peau3qZ8ElrNK2iQaCgqZhoNQHJwA2Qo/EEA/pPgm80fvUG8D9q8vZ/9z3Y4/iCn+U+HqlFI/es/ghtXlrP2zPchf1BT/KfD1Sc0fvWB4ILV5aR2zPchBj9OP6T4eqU0j96yPBDavLWftme5CjH6fcfD1SGkdvXj4IbV5az9sz3I4/iCn+U+Hqu5o/es/gftPl5H+57sJ+oKb5T4eq7mr96mPBDaP0iR2P7IX9Q03ynw9UnM371keCG0fpEnzX9kJ+oqf5XeHqu5m/epfghn/pMrzGjj+I6f5XeHqk5k/evfgfnfpUvzG9sJ+o4Pld4eqXmbt6z+B+d+lS/Mb2wn6ig+Q+Hql5m7es/gem/pUv6tvejv1FB8h8EvM3b1L8D0zXak+qb34T9Rw/IfBdzN29SPgef9LX6k/8AJHH8SQ/Ie8JBRO3rJ8Dza7YPqf8A6Qn6ki+Q94XcydvVjeCElVH3UougiqyCC1STVjxmJFaDcBHfqOL5D3hLzJ29eHgdH6Yfqf8A6Qn6jj/tnvCXmR3qQ8DifpjfUj/kjv1HH/bPeF3MzvVNs8ECLLdha2JVWanFDGgJpz8Ikgx1ksjY9Ai5A1pHUpaL3XKErqFIvrHYhbjanng7/Odj+lP8N4q8T/lX9nmEZT/ud6+jZ8wqjFVvEAkLWldwO2MlAxj5Gte7RBOu17cUXIXNaS0XO5AaF0uLSjFQEZTS6TWlRyScsM+yLLFsJOHysDjpMdt1dY2oWkq+csJAsRs8tyo0Fph5sybKmhVmIcAtaEA0OZNaGnbBGMYRDTwR1NMSWO1k8cxsCjo6t8kjopbBw3Ko2uZMt3Fq5EuWoLgUxNK50rmyjqMTNpqenwbnEjAZHkhpOy+XgASozLJJW8m13RaM+v2fBbBGWIsrVQE5fGGdMxnsiQ08oNiw9xTOUbvVkRJ6UcH9JvOM0OFBRgKLXLEa88QY0GNYZDRiEwkkPBOfZu4FV9FVPmLw/YbJvFBa5yR6ikwNkQeg1h8kMkfxtI6wR5prXtdqN1CfNABxAajUB10FctdIdDA55BLTo3F8jtO/ZfYke8DK+aXcGre86UzvSt8jAUAFFNO+Lf8AEeHwUNQ2OEWGjfXfO5QeHVD54i5+u/om0Z9HoPS9/iXMslXAvAimrEih3VixwnkeeMbO0FhNjfjkD2FD1enyLjGbEZoTQttebZr1QZgvipApeGK1A3FYsMZoYKPEgzR/hnRNhfVqNu0FD0U75qbSv0hcduz6LPBzSbT0YvS8GpgKYUBGZ6YT8Q4XFQTMbFfRcNpvmD/pdh1W6ojJfrBWRpctaDJRL1Oc16l3xsKHLLpjvyVkeHisnk0SdQte+7aNevqzXc+LqnkWNvbWb6t/vemsZ8g7VYrEIuXoRchJc2aZzKUAlBRdauJOGFK9OrVFnJFRiia9jyZSc27AM+HVt2oZr5uXLS3oWyPFFAxXua5uRFkSCDqVVqm3EdvFVm7ATE9JAZpmR/MQO8qOWTQY524EpULc02xTpjAA8VOpSuQRhrO0GLuroYaLE44YiSAWk33k32AbEJTTvnpy943r5rCHaY1eiShA4BPfB4KaSsf0p/hvFXif8q/3tCMp/wBwL6QEYpHrV9JobJaRaFHwUwkTFG04nt53SDGzw6RuLUBopD02ZtPAau7UeFlSVDTSVAnb8LtfvxS+VZ5iIltFSxmMzr8gmnt84bItH1ME0z8Jd8OgAD/yAv6EcRxQwiexjawa7knqPvx4IczGF12vBbRNZnu85lDUCDrZsOiC2xsJMUdtKBgAvqDiNZ7APFQFxsHOvaRxJtrIGzxT3QlimSprOqGVIKmst2qagVBAFaGu3aYzeLVtNUUzYZJBJMCLOa2w16r9W7grKjp5IpS9rdFltRN+1JNH6NltY5s1hylJCmpoME1Za4v63EJ4sUhpYz0XDPLXr29ir4KaN1I+VwzGrwVltsvF2WTPEyZxjEAco0AoxAXWKXRrhtNWmfE5qMsboAX1Zk5XvsN7nYlmh0KVkwcdI8evUiNH6KWbaZ8uYza2oppUk1qRuvRBXYq+koIZ4Gg/057AN3cpIaRs1RJG8nf3/wC0FMtswIbNeJUTCta6q0u11LXGLKOjp3TNr9Gziy9rdt+u2SFdLIGGnvlpW+luranCaNmibLKSOJFCr3ZgYMpwxyO3rpsiidilI6nkEtRyp+JoLNEgjcrBtLKJWlseiNRsb3Cr4K2NCjzDUuhdRjgAUxw3ktDvxNWyskigbbQfYnLMkOHoE3C4GFrpD8Tbjw/2grPKYWPjUJDS5xyJyIQUNN9O+LOeoZ+bc2kF2vZ4gu+l0NGw8z5RutrvDJOrVpF502VLs7laqHmMKG6CAaY4VA7yIzdNhsFBTzVFcwOsS1oO0i+Y6/IEqxlqH1EjI4HW2k7lsEZAuzuMlbWWlLxkt51lljGY4CnYuJJ61I6gY9MPN6uCDEpzlG0k8Tll2OGXGyzI5SJ8lLH/AFHLgP8ASsScbHNnIKm8i3N51HvbsiJ0TcdpoJnZaLjpdW0eA77pweaCWRjc7gW6/d1E2FkeTJZivG0aYQcSSSAlddPS1dkStxCOeKeqiaHcjcMGzIZu7fIdaYaZ0b44XG2nm7jw97TdFiz/AHNaUlymISYpwzoaEA0ywIB7YrxUjFcMfNUtGlGdeq4Fj15jI5ooQ80qmsiOTh6rGhZkx0edMmseLEwXNR5FSTTpw6I7GWU9PJHRwQgcqW9LdZwFh3Z57UlCZJGumkeTo3y7FZwasjMqzWmvQM3IqaHClTjjj6Ii/EtfFFI6kZE25aOlYXGd7DL3dPwync5olc85E5Xy3ZpMLYxBvFykybRgCalVobgqcKh+4RpOaRAtDQNNjMrjIE5aR6tHzVbyziCSToudnnsGdvFNBZpkjjJyIJKXCOLLXiTkGpqoSDidu2KI1VJXCOjmk5V+kOkG6IG0i/EXGWtHiGWDSmY3QbbVe/ag51gUWXjyzGY5zrnVqEHbgDB0eJSHFeYsaBG0btwvcbsyAMkO6lYKTlyTpHjvPonM+Xc0dMGyyzT1mUzHvMZKeblsZLv+du7L6K7gZoUgbwXzWWI+wjXG6CFrJ94Pj+MrGf8ANP7jxWYn/KuRdN+4vpBYxSPKpt1lWbLZGyYU6NhG8GCKSqfSzNmj1jx3jtUc0TZWFjtRWZdmUSxLpVQoWm0Up6IbJVSPqDPezidLqN7pRE0M0NlrIS2aFlzJSyjUBAApGYoKdddcH0uNVNPUuqRmX6xsPpbYh5qKKSIRnUNW8KqyaFKmrz5szksoBbAAih24wRVY6JW6McDGZh2q5JBuNyjiodA3c8nK2verPvJLElpClgjNU4gnVhUjLARCccndWNq3tBc0W2gbePFO5jGITCCQCqtIaB4yTLlB7ol6yta4UFcRE1Fjxp6uWqdHcv42t4FMmoBJE2IOsGqNr0DemvNWc0tmpzdl0AjPdWJKX8QiKmbTyQh7W31nbcncdV02XD9OUyteQTuV0rg/JEoyyC1TeLE8qu0HVEEv4irHVIqGkNsLAbLbjv8Adk9uHwiLkznfbtuiNG2Dia/CO4NKBzW7SuXbAuJYnz0NvG1hFzcC1771LT03I36RPXsVdg0SsoTArMeMzrTDPEADfD67GZKt0RewDk9Vr56tfcmwUbYQ7RJ6SS2x1kS2ssombMmE4UHJqAMaa8OrONJStkxGobidQOTZGN/xWuduzfv1BVspbTxmli6TneF/f1TnQeixIl0zc4sdp2DcIzeN4s7EJ7jJjfhH1PE/ZWNFSCnZbadaZRTIxDCxrxpm05RUL1VJ7ch1QZz6XmnNL9DS0vt1betQ8gzleV22sq7Ro1XnJNOaAgDaa1U9WMEU2Ky09JJSs/rOvcNo7ckySlY+Zsp2ex3KOldGLPAvEqymqsMx9qCFwvFpcPeSwAtdrB1FJVUbKgAOyI1FV2DQ6y34xmaY+QZjWnRBFfj0tTDzeNgjYdYG331KOCgZG/lHEudvKosOhSkubLZ8JnijEbc86igygiux6OaeCdkece85HVu3HNRwUBYx7HOydu2I6yWES5XFBjkwvYVxJNenGKqsxE1NZzpzdoNtmVvRFw04ih5IHfn1oSVoGWJJlEki8WBwBBoBh1CLCX8SVLqsVTAGnR0SNYIuSh24bEIeSOYvfis2fQaKeU8yZyStGbAAihFBHVP4jnlFo2NZmDcDMkZhdFh0bDdzi7K2Z2FCTeDClbomuBWoBxA24YY74Pj/ABdIHBzoWk2zIyJ7c8uCgdhDCLB5t4IrhMbtitW6zTv4bRRYc7TrmO3uv33VjKLREcF80KaRvQqqyacAVI0nZPpv5WirxEWp3o2A9MLu6admeTTz292M3zJvzHu+6B/Oh8nirU0zMP8Ahp57e5DH0rGjNx7vujKKsfVv0WM6zfIKX33meTT6xvciDkmbyrrmjt6EtXChkNOLQnWBMOHT8HFxQ/h+Sqbp6Wi3YSNfVn4qsrKplOdG+kdw2Kyw8IJs08mzrTWxmGg6+Ljq3A46Rt5JhfYLZnx8UNHiGnqZ4pj92TfJy/rG/wCOKTk2bz3fdT864KQtc3ycv6xv+OCaegfP+3frtl5qRkrn6mrEy3uoqyyx0zG/44tG/hyR2Qf4fdPkkEYu8gdqEfT5GUtT0OfWkED8JzHXIO4qufi0TTYC/viof+QnyQ+s/sjv0lN/cHcVH+cx/KfBe/8AIT5IfWf2Qn6Rm/uDuK785j+Urx4QHyQ8/wDsjv0nUWtyo8V35zF8p8F7/wAhPkv2/wC2E/SM/wDcb4rvzmL5T4LP/kR8l+3/AGx36Rn/ALjfFd+cxfKfD1Wf/IT5L9v+2E/SVR/cb4+iX85i+U+HqrZOmr3xFG4vT+WkRv8AwrUt/qB70RDiMMmV7Hjl9kWLU/kx5/8AbAsmATsFw4Hz8UaXG1wFH7tfyY8/+2Kh8AY7RcbHqUJqQNYUJukHArxVdwcV7xCxQMkeGl4bxN7eF001QAvZLjwpHkn7Vi/H4UqSLh7bdvoh/wA0j3H32oqVpy8KiWSPnCKeqw6Smk5OXI9WvqVpA3l2abCCFL78HyZ84QNyI3+Cm5tJwUDpv/KbzliTmv8AyVPJiUcbix7SCOCVcKtM3rFal4sitnnY1Hk22QfhlPo1cZvtUZxGKUcm0G5Xz8G3emNqCorJvwEYffKx/TD91orcR/l3IuD412eUlYo3vDRdUVHQvq5dBmradw96kSDALnXNyt7TUsdPGI4xl58SlWkdJ0qqHpb1D2xqMIwTStNUDLY36n071TYli2jeKA57T9B6qeidDF6PMqF1DW3sEF4rjrKe8UGb9+xvqeGoeCo4qcu6T/8Aa2aUgAAUUAyAjGXlqJL5uce9HNYT0WhZmzVUVY0+2rbGgocEFwZekd2zt3+SLMcULdOY+/qldp0sTggpvOf9I1MNE1oz7tiqqnGHHowiw37fsgGck1JJMGhoGQVQ97nm7jcrAjiba0jWlxsBdXJZWOqnTELqiNu1HxYTVyf0WHHL7+CtFgOsiIjWN2BGs/D8p+J4HefRS+4Pld39Ybz3/j4qb9Pb5P8A8/deOj/ld39YUVo3eKafw6dknh91BrC2ogw8VjDrQ78BqG/CQe230+qqeQwzBiZsrHaiq+WhqIfjYR4jvChD0Kr7PamTmnq1dkRvia/WETBVyw/AezYmlm0krYNyT3duqKmtwtkzbOF/MK6gxGGfoyix8O/1RTLGLrsJlp7uZ0m+I6/XyREkJbmMwl+kNHLMxybbt6dsLheMzUR0T0mbt3Vu8kHLC2TrSCryXocDrGoj7a43BbS4pT3GYPeD9D71IaCeWkku3u2FNJE8OKjrGyMLiGHy0cmi/UdR2H78FsqSrjqWaTO0blJxWA2v0UNiWGtqmXGTxqP0PvJJuFGFktP0E39xhFrhpvUs97CsdDG5k4a4WIXEC32xjV3srOybcCj+MLH9OnrrAGIfy7upFU/xhdwRcIyb3lxur6jpGUsQY3tO8pXpW3UqinH4x2bhGowPCAbVEwy/pH1P071UYviejeCI57Tu4D6onQeh8pkwb1U+k+yHY3jRbeCA57Tu4D6lUsFP/U5bGBGXpqV9Q/RZ2ncrCONzzYIW228JgMW2bOmNrh2Fsjb0e07SlqayKkGi3N3vX6JLOnMxqxr9tUXzGNYLNWbmnkmdpPN1iXLLYARz3tYLlLBTyTO0Yxco2VYh8Y13CAZKw6mBaOlwFoznN+A1d6LRAMhSBHPc7MlXkUEcItG0DqVySWOQMBzVtPF8bwE8vaNZVy2F9w6/ZAD8dpW6rns9VGZmqX3vbaO/2RAfxDB8p8EnLt3LBsDbR3+yHt/EFOdbSO71S8s1QayuNXZBUeMUj8tO3WLJwkadqqIpFgyRrxdpuOCeFVMkK2Y64IZO9mooGow6nn+Jue8ZH31oOdYyMsR3wbHVNdk7JZ+rwWWLpR9IeP37O5DQSqa1sii7HbimBxXZs6Igmga/Ma1YUeIPg6Ls2+XV6JujhhVTGNxTBcy+IWO0b+pXeiyVvKRG4Q1tsizFo2eo6wftqikoK+Whl02do3+9+xCSRB4sVrbK0l6HMdhEb8OpsTpt7T3g/QhBwyyUkuk3X4EJpJmhhUf9bowVfRSUkpjf2HeFtaWpZURh7P8ARSrhj/8AitJ/yX78PXE2EO/8po6/IquxSjY6041jXxH2XD2JjZFU+SbcCWH3xsf0w7wfXSAK/wDl3dRRVN+4F2LSVsuLQc49w2xV4JhvOpNN46DfE7vVWWLV/NmaLPiPgN/oq+D+jL54xxyQcAfjHb0CLvHMV5u3kIj0jr/4j1PgOxZani0jpuW0CMfS0r6iTQb2ncrOKMyGwQWkbfd5K87WfF/rG7w/D2RsAAy80yurm045KL4vL7pKTFyMlmySTcomzWUticB6YGnqBHkMyrbDsJfU9N+TPE9XqmEtAMAIrHyF2bitfDBHA3RjFh71o6RYScTgO/8ApFFV43FF0YukfD7+8010wGrNXCdJRxLBUzTklQWPUTh3RUcpX1xyvbuH38ULJPvKtn2m7ziqE5A1Yn9UU7iYIZgjW/vSdgHvyTGcpJ8DVT90E5Caf1VUftUMHMwulH/rc7rNvqE4xn+qQDx8gsBzrlzfrP74IFFABbkPL1TeTb/dHj6KQnLrE5d5DEesQx1BRn4oiO/6FdyL/wCl4Pb6oiU17FHr0gGnZQgxC7BaOTNhI6j63UTjLGbPCqe0C/xZW+ddwFruFauAORuxNYAlweogOlA+/gfTxTm1HYotZVbmmh1jZuIzELFjNTTu0Klt/A+h95otk9+KEmSiuYjRU1ZDUtvGb8NoRAcHakNPs4bcdvtiwinczLYgK3DYqkX1O3+u9LZssqaGLNkgeLhZCoppKd+hIPv1KdltJQ1GWsbYbLEJBYp1LVPp33bq2jenkqYHF4fbcYx2MYSXXkYOkNY3jf1+a0XQnZysaF0hYxMWnxhkd+zoijwzEX0U2kM2nWOHqEJLGHiy12RNMtyDhjRhG6rqSLEaboni0+9+1Q0NW6kludW0e9yjwzP/AKFpI8l6WWMZhcTo60McLEX8lqK54dSlzdRsuHgxr1nUz4HCukLJ9Mp7MfVAFef4DupFU/xhdUsElrRNxyOLHYuweiLSaWLDKMBuzIcT7zKqZHvq5y923wG5bnKQABQKACgGwRgv4lRLc5ucfFHMaSQ1qH0jbOLWg5xy3b42uGYe2Nuj3neVLW1Qo4tFnxH3f0SK9GgWWuSblGWSzVxOWobYDqanR6Ldfkr/AArCuWtNKOjsG/7eaZSpRY0AimqKmOBhfIfutWSGhMllpKFWOPf0KIydTWz1z9BmTd31PuyClmvr1Kida64MwQeLeoT0n1DtMFU2HRx5yZnw+6DdKTkFU0pGFKArsIBHYcIsgRsUJUJReVlV18VjUj5jnH9VsNhWJ46gt+JLpG1kbKtPGrel1pUggsVoRnULiDuNIK03OF2+Kla2O/SPd5Z2WGRtbp0Xpnvw27/mHvtUuhF8rvfYrJasDlhtDsadT+qHgvvmB3qJzYrdEm+4hQb4diASJaNypgwZmGBRCMqZM3SBjUjnNDjbcoOWc3IHWinnpLWguqqitKgAbyThnrMShlhdDGQXttQc/TVnIpeYtqZEdgOh1WhHXSAJxDK3RkAIRkcMutoKnZ7bLcUvBsKnAqwG1kYA0+UMOiM/Phz4TytK45d49fetEiR7DZ4sVXabLTEYj0RZYdjDZrRy5O8D6FHMkvkUFNlhhQxoI5HMNwmVNLHUM0H/AHCVzpZU0MWscge24WKq6V9NJoP7OKtsdqKHccxDZohI3inUdW6nffYdadVBFRkYwWNYfybuWYMtvA7+1X8rQQJGaik+nbHUcYMxzt429X2ygn8O4lyb+bPOR1cDu7fPrVdUx3GkFq3CW0/i+1IfJinnpURfVdAOctqW68we7I/RT0tYeQdA7rH1C5EU30hbcUl+CbcCPzhZPpD+60AV/wCwezzCKg+Ndx4P2Li5QrzmAJ9Q6h64qMarec1BDT0W5D6n3sQUMeg3imU2aEUschBmC0RP8Q6zq6t6PYWwRGZ/v/a1ydOLsWOv7UjasYGN0QstPM6aQvdtV1jk3jU5Dv3RBUzcm2w1lWOFUHOZNJ3wjXx4eqbSZRY0H/UUVRUMgYZHnLzW0JDG8E0JWUoAxJyGtj6h9unHySTYhNw8AEBLLtK13S9vatyvKetW8VRSt3UCSQAN5ONIuoImQM0Wj7qKnhNRJnqS+XZ0BwRekipPSzYk7yTDtM71eCmjaLBqLFnGqqEZFaDHeMm/WBhwfvQstJG/Yi7DpMkmXNADAVVhW641nHmkawe+HFVE0DojYqycwlkzRzSPhVzvIMCaa2UYjaAV1iksMmibHUomuINwmE1JSmnwfVKLYZipU7IIc6BuVvD7I1nOnjSDj32+qrtK0VVk0V5xuKy1FFzeZSlFKqDSvxio1xIwMA0mDWhp5ZT0ZDqV+kLalmlqoXAAKiDWaUVBXXv3EnKJTZjdI6kE0OkfoN1la6AXN+dR3rUL8RPmg6/lHlHcMBVzVD5Dnq3LRUlDHCLgXO/0RBx1moiAFGlqGVqnMimIYYFTqIO2GteQUssTXtsQtk0TPZ5QagvKSsxVyqPjINQKlWu6r2GWMFbhwnbysWT/AD+/mqAkwvLDqULXZ6cpcvtiN0SYRiheeQm+LYd/A8fPrR8cl8igZ8oMKdkaaKUxuuoq2kbUx6B17DuKVstDQ5xbNIcLhYiSN0bi12RCYaKtPxD1esQFW07ZGG4y1HqVthdT/wCh+o6vRHuurVHm1VTuppizdmDw2FGPZomxXPuHVn4qz2gargI6C6/9RvaOtFXRiQ69R6x661XNj0JbLkZWuzsjkXqTngJ+crJ9L/KYrsS/lnImn+NfQKRmqaEzShm/y2psbNNwCUaatNTcGQxPT9vTHotDCGM0uwdSrsZqdJwhbqGvr+yXy1qaDXBrnBouVUxRuleGN1nJOZMugAEUcshe4uK9CpqdtPEI27PE7SnVmliWtTix1DMnUojFVtQ+uqBHHq1D197FBNJfPYlNuUi01LY8VLw1DlTq07B00i8ZSNpWNY3tO9Vz36RSkG9Nmk40uqOgLep2uYY/crfDW9Au4qxkpSgyp/3Eas9matV44FIQgbfW6aGjg1B2HaAfR6okbrshKmMPjsj9F6R46WGoA2PJ8VlwKnbj2gxIRZZ/UbFNNHWkhRLrN+CJXkymYFRQpVgpyQqu3AwWwlzR0rKVj2tBBbfvV9jYvaXmFWAVRKS8rKchMmMAwBoxMtf9OJ73KHcFq2m7YXtd3PilBpX4z41puUL5xiKvdcho2InCWWJe5EyTXUew+uKo3Wja4WyV4EIEpXlQUw3Q6wTTdMeDM0ibOTYsh+siYh7lWDqb4SqLEQBLluROjjRSc1eZOOJrS9NcoB8kggbsNuFRi+HnR5zFrGv17Nveo4ZLHRKqtUm6dxy9kWeFV/Ooul8Q1+varRjtIJdb5WF7ZnGgpJbHQKpMbpNJvLt1jX1b+z3qQStSDiLrMtcWm4T6RNvoG7fXGOx+iuzTGtvkfT1WnEgnhEo17VqnhPlj7gnNrHFjqM2XFbgMzhM6LY4X7Qh3NF7riRw+x9savqTUz4Bt+MrH9L6jFZiP8u7qRcHxr6Bd7qljkBWBMEpy4l+/IfVSRERRulds+i1d5lSScySY3LQGiwWPe8vcXHWc0doyXm3UPXANbJkGBaP8P0l3OnOzIfU++Ke6Mk1a8ch6YyeNVfJxck3W7y+60czrCyMeeBV87puqPGbI06+Tuo0RYRTiGIzuGbtXviq4tMr9AatvAJVpe8s6STTlS2VqeMpVhTqZ+yLSoB0Gk60K/RLjo6khm1Sc48cBv5TTzR5wgN+YurTDX5FqMEzCISrcKVag6o5dqVMvRhnKJpmKsilRySzsMRVReAA2E47qUMFxwWbpOyVNVV40tFmanoHRslZhCtNPGOCt9lpW7dPMTkg4bchCtLCVWOcXG5W9CyAihApqFMu/E74ISDJSayLhTD7bMocCQlQGkdFo60dQwG0DDuw6RQ74e0B2RTbkaitet1iMlS4LGWuasCWQE53hmB8rVU3icCNPSgZtVjS4g4WZIO1QMwQEri6iZlPtvwjgmuNgiuDk2iWm00w5QTawlLdHa/GUixgbosus7VycpLkj5MsypMtTiqoqP0UALdvdWJpCWMBOrb1e/BSQxh92bdnp2q8reUqecuvb4p68umsZSRhwytDh8B8jrHZ6ImCRLiNUbBrtTgjXND2lp1FKpqUJGyLlj9JoKwdTAYZXRnZ7CN0RNxK7cR6/tugStiD2Z9R6irHCZc3RHUc/X3wSXwofm6f86T/GlxicKiMVc5h2B30RTxa4XDxGqsFGmvAX85WT6X+UxXYl/Lu6kTB8a7lpmdSWB4x7hj7IPweDQY0bh4lRYq/k6YM3/wC0iEX6y9k6kLdUDd/3FHM/TeSvRKGn5CnZHwz6zmU9QFJYA5xpT5zYCvRXsEYiYmtrbDUTbsHu6imfmSorQOAMkoq73Iqx6lqT0mNU1o07DU3Lt/0h3dCHi7yHqfJUabsxmJVRUyjfWhxYgMsxKbbpYDfTZDngyAjZ9VA9ga0Hb9Ni1/Stmvy1my6FlFVp8cEAlQflAAjeq74BsD0UsMpieHICXbLwB1EjdStaV6iIgOuy0THAi4RNlbjWeq3pUscsV/KPmkqmsEAkjZStQaEiCO/SOoKuxCq0RybdZTzRFomz3uvy0fnjUMK8nZTCJGyucbHUqYNWyWLRkqVii47TieqJGxtabhPRsPSL0cuVU1hUA5kEgdFK+kQ5pTXIG1CjA4+32xMBdpURNiFpWkj9zzWl0AQ8qXqAXC8orkAxGGoFYq5xY3V7Qy3bok6vJByHae/EyyQTzmGNxRVSx6a8kazTfRIYi9wAT6uqEbDvW3m6qyrOouqLpYeKiUKgnWWe6N9Hi0IAOiNQVHEHOOkURNmi9dOVBUHIq2FeojHdWFLgSWn2EToua0SDf3EKqzMVoD8Rrh3qaXD3r3xS4nTcrSOG2M3HV/ryRMhAkDxqcPHb4qu2y6Md+PtiXBajlaYA625engjYzdqV25Mj1RpaR+Ras9jkNnNlG3LuVNne6ynYf+4KkbpNIVNTycnK1+4oDwqfm6b86T/FSMo2HRxHT+Zh7xYei0NSLOvvXDYtEMmnARvxjZPpfUYArs4HD3rRVOP4gXaNNzOUBsHpP9IvqBtmEqsxt95Wt3DzQNmWrKN8FzO0WE8FXUMXK1DGbyE/siXnUb/6mMzWy8lA9+4eOoL0J5s0lOZzcoE5KGY9NKDuvxQYFGNN8p2BVUoLiGjahJDFVLfGC1/XmHDrGA6GjQAlsV9uvtKc8CSo0dgy7Br8kXQqEVchzm3DPrJ9cP0S3Ra33/tRaTXl8juwdfokWkZQsz4/kZj8knKW7f4ZOoMSbtcKm7hVawzxZ6YQxySLTGjCavINSaEy6gXsa8knJ+47jUkcgHWiKeqdHkcwjND2ebIEpUUksA7NdoWdgL1cKi7ggB1DeYku5oGjqUErjI8uK6BLqqjk1agwFBjrqdQ+2MTpFKzSioJJqzGrHVWgFANQAAHfmTHLldHLlmOXKqfKvDYQagjMHL0EiOSEKmYhK0NCdoqOsA17MYmYbFQvFwtP4ZaJmT+LMpQXVihYmgWWQWJbdUKR1jXEU8WnkAiIJuS6SN0ZYZNiQVDFjQDIvOehoAK54GnxVFcQLxiRobG3RbrULnPmdpORkuy8lzMpfm8+mS/FRFOxcq4VNThWHcmC0h21ERvMbg4bFgjFKmvOlscq1GOHSo7YjORYddsj3eoCJtdr22tezh76isDlNSvPllSflKaV7z2QjmgyWOpwIPZ9iUnxQf4nz+4U7U16Wj9GGyoxHbGcwUmCrkgPHvafS6LgdftSy1ryTGypnWkCFxaPTpSd1il0WaxyXeE566LY7Xkfvr7IppI7TaW6477ei0xdpwMfwXFCvR1mOQ6ZcBvzlZPpPUYBrP2j2eYRdN+4F2PSmMxur0CNDSZRBUmKm9S7s8lCwDl9Rhas2iKlwNulVjgCffetg0SOX0A+oeuMhjb7U1t5Hr9FsJ/hRVreomjayS+ohT/OYiwtmjRk/MfsgY/3wd1z3C6nTlKNswsf1VugdoEXDx0mjj5KGLJj3cLd59FFZ9DNfYD2IBh5zGGaVtN/Z3fdSmO/Jxb8+/7BTnS70tZcy6xcAOGFQwpVxTLKohQXBrQTmfZUZawve4Doi/oEgtmjDIIPKeVVVDVrMSrBVVq4zFqQL3O21hkkG0IS1itm0ONtNYzzxr2Z9VIlsWgBNFjmm6wxOWY5cvRy5ZjlyrmT1XnMB0mEJA1rlBnDDkkHooYexw1hMckdutPFqWChizhADXBiSAcq0FCcAYkmdYLomXNhtUlsZHLL3pmFXIwC1BZVHxFPacCSc47QIbkVPHog2Iv67Fm2scKawy9dLyntHfCPNntO/L0UrG6UbhtGfqqZr4sRlekv2kD0CIpDm7/5Pj9kTELtb1PH1V00UZTsmEecpr3msSS5OaePmLKCDNj28PIqTD4NhsZv3yfQYzT/AOFjHWR4hS0xyCWzeaegxrYzZ4U9U3SgeOBSuLhYRJ/CO34qP0softxW1GUhV9Tm9I3rP1XGWB3RAQUgITPgN+crL9J6jANZ+0ezzCLp/wBwLsGkD8I3TGjpv22qixH+Zf1qWjucej1iGVv7fajMAH/kn/E/RbDobnN0euMbjx/gt6/otVUagrp+Z3zpdfNT+kTYb/Jx9f1QLPjf/iV6zMSyV2TT13xFkf3B1H6KNv7DusfVCK3wTHxrp86a1e6kDE/wL7z5lGAf+XbcPIJjMb/2F3S2I6SyiJj+8OooVuVK473DyKA0paQJK1BIFyaxGYCzZbNh2nqh7n2do9Z7lAIrxF99oHej9BP8Xp37BSsOkIJuhYxbJPoiUizHLl6OXJfpq2mUnJ5zGg3bTEcj9Bt11rrU2YkmpJO05wASTmU8BYlW0oby4Ed+4w+N5abhNc24TO2Tbxs4AJ4yfLYU1XfhGZtgADL0kRZ6WlolNZkEZZnJrU15NDvo8xa9YAhYXFzM+PgUVM0Nl6PA94uqQfg5PTLiO/8ABZ1tRFrTS9TlX8RzsSUOwV9Yjpf6+ofUpYf/AFD/AC9ERaOd/qS/REk/9PWFBTf1/wCJVzZTek/w1jN4gLYpGd+j52T6bZ1pW2R6I1bfiCOl+B3UUqi4WASXwhn8Vt9PL9JgCo/c7Fc038qP8iuPibvgfSS6KN4DH8Y2X6T1GAKv9o9nmEbT/uBdh0iPhG6vQI0NKbxBUmJC1S/3sXtHnl9RhKwfwkRgTrVdt4K2LQ7cs/N9YjH4628DTuP0K1s/wqdsNBMOybLbquy/6x2HOvRDgfrdBwi89t4I8FY55a0/zF6yA49EWsnxjtH1UUH7bhuLT42+qFCkyFA8k1PnKVYDuaINHSpgBu8kQXaFaSdp8/8AaMd6tJmDJgVP6wBHeKdcS6V3MeNuXeog2zJIjrGfdkfBeezVIBFVImq3zWx/pD3NOmHdfioWObyLmHgQgODc9kmGVMOMsiWSfjXUW41drSxeoNdYW2RCDIsbrZbVMJZV5V247kKaMxW6AoNRTnE5jIY0rESerbOaMy1JACkVNSCb1VJ10ABxx5UckREKuSLhODWUdXKHXgfQD2QPUjIJzdahoiwSWkhnRTW/fmEiqENgK5rhlTZXXDo2t0UhK1RZ5IFRU3a78q+yBNHOwSrYdFS+WWYEfc6cXU5MWCzHI6BQdbRZsyFzsC5rSSG70ShKy2JzCDzjeb0uIRp0Ib8PEoqwkqbDVfwClMSglLsZf2VJPohXNsGM4jwTmPuZX8D4lDyRWW3ymljtEtfbDTm1/EgeQT25OZwaT5lETMZi75ncJdfSYfMek0cfIFQwZMkPDzIVsw8mbvP8qqe8GM7WdPFWN3aPqpKYautKphwPQY1UYu4IuodoxOPA+SVxcLBpH4Sh+KjvnyvS0VtTnIrumFqVvWVxlj0wMU5NeBH5xsv0g9BgSr/aPZ5hE0/7gXZtLrSZXaAfV6ovqM3jVXi7LT33gIaytRx0/wBImnGlGQh8Nk5OrYeNu/JbBo16TBvqO720jKYrHp0ruGfd9luZhdhR9ul1LDx5Z7VJ94dkV2CO04pIu3vVdpaErX8UNMmckPulzOzkv+zSLt7rxh42WPqliZozuiO249PFXyVutd+UXXeDgw6qntEOYNElvaPqmTdNokGsZHrGo9qDn6R4stKlU5JxZsQpNGChQRXBs64b4QWjGiFIyI1TtN2X1QZtc3XNboAQDq5Ne0mOMjkY3D4hrue30sqeXfLiY94hQSbhqAWK4MpFReOOeMN0iVxw+E6su1ONH6ZyS0gEA1WatRdOVWoarnzlOs1AFTCXQM9A9g0mZjxW0SZaqOSMDjtrXWTrO+FQCshUiqtVnWYpVhUHuOojYYQgEWK5ILRwdavJKtvOB68DAxgdsKddAz7ALOQcHmEhUUVpeOCDacaVOoAmJ44QwXOtJe6ZWSzIqcQrhiv5TEXmqbzswGRZjU9JidzLt0e9PjkDHaW3Z1+/FSnYsqbTfboBwHbSm5YSTpODO09Q+6mg6DHSHqHWdfgo2jlM2PNUrXYW5x6lx644m8l/lHifsusREGjW4+A9SvS1/JjxmLkbBi3pKiGDU0bzf6+ilcQC87gG+Q9VmVjMXcruT848n9kd0OPSlHC/jkFG3owHiR4ZlenN8ENrGvRUl6RnKI84xN0mwXPZqCJpm2sldpbkmNhALyBMxN+hSv45d6XxaLGWSfwnrTRf+rK7yxiqmcDIfepaFrdGlYPe9caB2CI1EmHAc/jGy/SeoxX1/wDLv6kRD8S7ZppMFbeR7PRFrhc2my+8AqDGGaTGSDq70qDRba1QAlpuE6kzcmG4xQzRDpRu4heiQyCaIPG0J/aGqquNRB6jgfTXqjH4Y801ZybuLT9PFATNy6kHKwvKckY1+jevcCf2Y1bP6mHZ5FMnJu2UbfMewVZZppEsilWSqkbae0UhI3ER7yMu77J8sbTMM7B2ff6FUWrRizfhZbBWYCtRVXAyvAYhgMLw6waCjyA8BwUccklO8tt2JVaJby0vzFolK31N5adIxHSQIisSLjMKzZWR30X9E8VXKmq4qpDA6wajtENRYIcLjNYDFNrL+0PeHf0wiYbtTzg1pO4yyiay3/JnxWzuV8U6thw1gBQVVV1OB/EZ2rbIeqxZjlyptloWWjOxAAFSTqhQLpCVz/hOGeXx7ihNRKQ5jKjH5TEqNwNNZq8gk2RFKwHSedTR4oazWcAS1NaKrUIwNarjUa8K12xZOhaLNQsZLhcrbbFpBHk8aMTRQwAxvUHJp0t3xXvcIwSdfmiYmmQhl8vLeVaZOSA84ktXMjNumpoOiI3NFgwbczv4qZshuZSNWQ3Dd6rLtW8w1/Bp/Mw7CehIVvScXdg99fkmSdFgj26z9PDzVUrFWPlGuruUYYfqhjAlROIaeSbu8h6qWYdJsW7X1nM+ijpKZiBsxiu/D0Fo3Snbl3e/BGwjK6U258hGupG5lyp8cls1se/NCqKkDbhBhNhdZ1rS5waNqV+Fgfi4j/Ok/wA0Z3ldKr0NzSe8j0WjqbCzRsXFbpgvNCpjwIFNI2X6QegxX1/8u/qREXxLu9tl3kYa6YdIxhmBVFm6J/pPgVJJHy9M5m32QtcrGvWUTHR82ops9EVlZHZ2lvWtwGp04jCdbfI/dbHoqaGQodWraDGJxunMcombt8wrOdmd96pm1Q3jjc5L70OTb9vnRd0tSJ4mzDXqd78epCMFwYTtzHX9/NXsoXlqC2CigNajUccyBBbuj02i6YzpDk3GwF9ezh2oaXbrrMspHm1OSgBVOv4RiFpXUKkYwNNVwUxOk7s2++tI8ulAyzG3fu/2h7XoibOZSzJLVQbssBpgvEkl7xKCuIGWGO0xUn8RtiJ5KPvP0+6V1O6Q3e5UzOCSk3uPmK3jIJan901G41ECy/iaeTWxvjfzT4oOSN2uPvsULVZnk883k8oBSnzxq+cMNywdQ4rHUdF2TlZRz3ycltp+DmKtaJNNAR8SbzkYbKkE9IGsxZlI9tnaJ1Oy7VvmhNOy56DlqJgADrWlHA5QFcwDUQvKNB0Sc1SugeLkDIGylauEFnlsytMFVUMaY5khVFM2NGoBsMOY4SO0W5lMfE9gBcLXWsffSZa5zXluykuXJe83qO5GbUXLIV15weIeTIvuUUfSJUOHU9RNlyyQAGUGpAyBmVx3hIhgIdKL6kY5vJ0RtrcUtFsQDnqaa6jDpi0BB2oIkNACzo620qJc7C6OSrDnCvKqMciBTdEJjY43Tm5hNLPpt0qZgvgi7fBAcDHLC61M9R3kxDJSC5LdfvUpA9zQBrAN7J1NmrNCcW1bymhrktQHanjfF2ip3wHIDYMGs+W0qaCwJldqHnsHvcr1IqTkqC6P5uygHbGdxuYyPZSR8O86h3eafC0uJcdZSubMvEnbGhpoBBE2MbArNosLJZPmVYmLyFmgwBYuvqOXnc4atQ6grtHJV67MfZDKl1mW3p+GRac2lsbn6JJ4WT+L2+mk+kxjsOn5aulfst4AgKxldpElcSufakX1lFdNOBX5wsv0o9BgGv8A5d/Upo/iXfKxQYfUclOL6jkVLA/Rf1pBpGTdc7DiPXHodNJps4hUeI0/Izm2o5j6qqzzbprEksYe0tUdFUmnmEg7erandkn3WDD/ALEZyrphNG6J3+it70ZWXGop5NAIDrjh2rrHSM+0a4y2H1LqKoMcmQOR+h97FXSxntCSTNJoZq2aWQQx5RWvJWjEqD8Ym4wwyFdYjS1j3Q0znR9nC/vJQaQleL9vH3tT6URQAUFNQ7owL2uvcoxSYE5GkMHFcqjZxmWfpvsPQcIkEhOpo7klkstVvkoKCcSSQoUHjSWOS0IJx6RBMUMz+kY8t9tFNJA2/VA2fg20wUntdS+HWWma0IZQXxpiAaLlkCRhBsuNOa3QizttPvzTw5+jZxV9t0BJDpcvo0y8KKL5ducCwY4Cl/lVFKisS4dM+sc5s5vbUuFU+nOkzbrR+jeCMpSeMKPNoLxAN5VNbq87Bc9QrjnGjp2cgLMKAqKh079NydS9ByFylgZVoWFaZa957YmL3HWVDdC6R4OSWDPLQJOp+UXNtz+MOnHYRCxu0XAppJstJmKJlVcUdCQSMCDtVs8RiNxi1b0xdICDkhEmFagm8FoWDY8k1pMVjjqNQa5GmqqXIySiwKMZuz0RMMynuNgSjuDc+aJjItCjVORrLwxeuRqaC7hU47Yp8XqWUcZl2nIDeftt/wBJIbyJ9bpgUCWvX/XfrjOYLSukeaqXPXbidpVxCy2aU2ybdWmsxr6aPTdc6gg8Wq+Qh0R8TsvUoFTFkVkAnFglXV3nH2Rm8drOTiIGs5D6laGkj5GnudbvfvrWr+Ff83t9LK9JigwH953+P1CY5cWvbz1RqbpiI4NMVtcgjMMSNxoYgkaHDROokealGVz1rvejrWJstXGsY7jrHbGVrqV1NO6M9nEbExr9IXWNI2e+uGYxHsjT4NXabBpaxkfoVPUxc7p8viHvx80gvRp1mEdYLR8U9XsgCrg/rHatJgmIW/8AHeer09E90ZbbputzTr2H2RlcWw/l28pGOkPEeu5aGWPSzCB4UaGqGmItRm6U67wHee3bDMDxhrbUtTq1AnyP07lUzwn4mrX7PpGYByZ00DYXLjqD1oOiNLLhFJIbujHl5KGOYnK6um6am0xmzTuUAd6gGB/yKhbnyfifVSGV29BzJ17F5cx8RjMJmUFQGIBdiKLWCWUkMIuyMDsCi5S6L4K6Rls9SwCqBcrgCWvMxByqBdXrYRnMYjnlZaJpIJJyHcrHlmkNaTqAW5WrS8lMC4OAJu40GYJIywxpmdVYzFLhNXPd0bNW/LszSOlaNaH0jbJiM3FkFyqIt0EsLzUGPNlhiU5WJN3AYVi2wgPDCI2bc3HYNw3lD1BbfM9iMnv9ySOJkG86remTW5RGBLTHJ58xjWgNaZnAAHSsbfWg3E2yXjbWs8qzpUtMmvLaYzksVDzFvYk/KuqMqA7KQ1rTopSbFMbTaSlpVSxuvKJC1wBVsWHUyiJGNuo3Gy0K2Tb1rm0yF3tofVSLaLaOpRRm9iqFSs5jquKOurk9xEKPiKndm4K6zS2YLLUVfmjfTC8dgpiTEM9XFSQmWU2A7zuATnNMnQC2mx2VbNLoDedsS20+pRqHrJMYW82M1XKPyYPAbhxO32FZ08AaNEISZMzJPTGuiiAAYwcAipJGRML3ZAJXNm3jUxcxxiNtgsPV1TqmUvd2cAr7DJvNuGJ9kMnk0G8VLQU3LyZ6hmfROY82xSr5xPl8Lch9T2q6mfpO4Ln3hPtd+zTVHNRpQ67+J9XVGkwmi5ClEjh0n59mz1QWnpPI3Lk12m2LBPuiuDcsta5KjMsQK9BgaaQRt0zqFj4qeJhkdoDWV1Hg1pHinMt8FY0x+K2Q7cuyJcZoecwCWPNzc+se8wq6NxY7Rd7K3GsY+lqTBIHjt6kfDIY3XSbS1lob4yOe47Y9CoapsrBY9SDxSjA/jx6jr9e3zS9TFhrVKCQbhNLJab2Bz9MVVTT6B0m6vJbPCsUFQ3k5D0x4/fenej9IUorZajs6d0ZbE8J5W8sPxbRv+/mrOWK+YQGm+DV4mbZ6BjiUyDb1OQO7I7tceFY++mtDU3LRlfa318wqqam0jpN1rWJtVDAgqwzBBBB3iNvFKyZofGbg7lATbJypWUrAF+WflZebl3RxjB15pWsbrRLXjheoDsz78B3wrgSLBdyQvdXaGsSTJ6SjgiqxugkVrgSSDUnf8owNMywsFFK4tc0DaulzLFdlqJKLUOj3SSAxBGLNQmuRrQ5CKkMDRYBLcnMrFo0ZekTJdRfmK95squy0qaY0yFNgAhQuKG0lYryO78mYxFKBmCXcZYJUZA1JNPjGHNNgRvSEJDwgtk6ZNE2WAqLKFMVc0YvebktSnIGROVabOFVFBI1kptpajs2d2vJJyZkBLdi12VLIJOOJLEki85puyHsGqLlo3f7UQ6OvsR1hsjznoi5YljzR0nWaUwGPRnFfiWKQUTembu2Aaz6Dj5oiCNzyStms1nl2dTTlO2bHM7PmqNnpOMY61VjE2nIbMHcOA3lWcMAGQQk6bUlmMaqmpmQsEcYyRZLWNucgEqtVpvGgyH2rF3TwcmLnWsfieImpdos+EePH0VUtSSAMzEziALlVsbHPcGtFyU+ssm4tO07TGPx3EtEcm34j4D7rTsjFNEIxrOtC6Zt/FJhzmwX1nq9kUmDYcayoAPwtzP0Hb5XQs0mg3iud8LQTYpx1B5OO+/G9q3tADNv0CHp2ON3bNS50DASIR3BI0ttn+kHrgGu/l3dSMo/329a6RwgsNDxi5Hnbt8LgGIXHNnnMfD1buzZw6lJjdDY84aMtvr6pxwa0vxi8W55ajA+MNvSNcAY5hnIP5aMdA6+B9Ds7lUQyaQsdadsK4GAcNxA07tFx6J8Dv9VYQSgDQfqKRW+xlDUYqe7cY39PUCUcfNUuIUBp3aTc2nw4IZWggi6r2uLTca0xstsrg2e3bFbPSaPSZqWtw3GmyWjnydv2Hr3HwTayW5kwzXZ7NkUNdhkVULnJ2/13q8fGHI2fIkWkcoC9TA5MOg6x2iM8BX4U/SYcu9p6wgpYL5OC1628GJqYyyJi7MA3YTQ9vVGio/xVBIAKhuid4zHqPHrQbqdw+EpRPlsjUYFTsYEHsMaCCqhnF4nA9RUbi5pzVmjZvFWmU5wBvL1GjHsCHvhtU9rG6TjbYoXtL7ELrMl6qCMQQKGKo61wQs/S8lCQz83nEBmCazfZQQuGONI6xSqjTOkWs7S2YrxTPcaooVNCQQa4jknClakQoLbEuSG9xZJ7HIAVuLRjfmO9MroZiVWpwAUEYDXWMXiFQZqkuJ6IyHV1a89asoWBjLbVTJ4PIGLzDhWoQGirroWwJx2U2YwcMeq3RNp4BmBa+tx9PPioxSsLiSjZlsVRdlgADAUFAOgRNSYG+R3K1R17L5nrPp3o5kO9ATZtMWMaeGHIMjCdLNHCzSebBK7Vai2GQ2e2LeCnEeZ1rIYhib6k6Lcm7t/X6KhcYnOSqwC7IJ1YLLcFTzj3boz2L4oyBnkN539QWlpKUUrNN/xnw97URPnBFLMaARhGNmrJ7DNzj77B4Bc9+tzlp1stLT5lduCjYPtjHo9JTQ4dS2JyGZO87T6IANfPIGtGZQnDqQE0dMUanldZ4wVMZukrXVlc+Q6rZDcLj2Vo6qmbT0jWN358TYrlIHRF2qYo7grT7skfP9AJgOsF4HDgiaZ7WStc7UF2NwCKHEHAiMm1zmODmmxC1pDXtscwfELWbfZGkOGQkCtVbYdh+2MbzDq+OvhLJB0rZjfx96isViOHupJNJvwnVw4H3mtr0JpdZ60OEwc5dvyhu9EZTFcLfRvu3Nh1HdwPvNRRSBw4pm6gihyhMOxN1OQx/wAPl9kdFMLaEmbSklusBTFcV7x/SN3TVbZQM/QqprsNMX8SPNvl9uPeggYMVSirPbCuGYgaWma/PUVb0WMTU9mu6Td27qKYSLSrZHHZriulp3s+IZLU0uI09Tkx2e45H79iYyNIuuuo3+2KWowemmztonh6akS6JpRf3yRhR1w2EBh2GKeTAJ2G8TwfA/VRGAqMqRZbwZVRWGRUFCMKZrTUSIgkpMTDdB13DrDh5qLkLbFI2SRqcgbBNYKdtVDUPXDQ7E2DRDXdyYacHMtUkkyVS4G5FSbgdrtSxY8kGmZrD2HFbaLQR2Aea7mwJvorJtEkGoFW8alT5zYw78rxGf8Acd3u9LqRsFtQsozNJn4opvMHQfh2Nucrr9WQ9VKIRtQc2cTix7YvaelihGjE23V7un9FgvqCCnW8Dm4nuiyipHOzdkPFU1XjcUfRi6R8Pv2d6BmTSxqTB7I2sFmhZmoqZah2lIb+Q6lFVJNAKmHFwaLlRsjdI7RaLlOLFY7mJxb0dEZ/FMXZA223YNp6+C0VLRspBpPzf5e96KeYFBJNAMSTqjBySTVc1zm45AfQJXvv0nLU9LaVM1qLW4DgNp2n2Rv8HwhtFHpPzedZ3cB9Sq+SUvNhqRejrJcFTzj3DZGfxzFecu5GI9AeJ9Bs71qcLw/kG8o/4j4Dd6pXw+xsE350r+KvtgfA/wCYP+J8wpMW/ZHX6rk6oDqjU2WcuiODbAWuRnzz20I9MC1X7Tkr/hPUV1+TN1RmZov6gicFxYNIppjl/Sfofp3Kc6WGBVhUHVEMUz4Xh8ZsQtXLEyVhY8XBWtWyyvZ3DKTSvJYatx+2Mbmhr4cQiMbwL2zG/iPdwsXX4fJSPuM27D9D7zW0aE08s4BWoszZqbevsjM4rgz6UmSPNniOv1UMcodkdacGK+kr5KY5Zt3em5Gwzuj6kutejQcVwOzUfZG0oMXjmbYG/mPVRT4bFUdOE2O7Z9vJKpstlNGFIumPa8XaVQTQSQnRkFlhTDlGERKtbDX2xA+njdrCsYMVqocg643HP7+KJTSG0dkDOovlKto/xCP/AGM7j6+qvFuTeOqIjSSIxuN0h1kjs9LqQtaeN6YbzaXcpvzaj+fwPovfdqbe4wopZdya7GKMf1+B9FE6RXUCYkFE860LJj1M34QT2W81U+kTqAHfEzaJo+I3VfN+IJXZRtA68/RDvOJzNYKbG1nwhVE1VNPnI4ny7tSjWHqBF2axM2JwG0+oQNLUMjVjS4dLNmei3efomlns4QYDpOsxkcSx8AlsOZ37B1b1dRiKmboxDPf7/wBKdotCopZiAB9sIzMUc9XNot6Tj77AoHvt0nLUtK6WacaCoSuC6ydp9kb/AAnB46Fum7N+07BwH1O1AySGQ2CJ0bYbvKbnahs/rFLjWN8reCnPR2nfwHDzWmwvCuStLKOlsG77+SY1jMK6ke2Npc42AWv8OzWwz/8AS/jS4vMHbaY9R+ixk+IOq5z8oGQ+p4rkzD7Y+qNKmo3gwha1yABUl8AKVJocMSBAdY4CFxOpO0C8FrdZuutCwz/ITP2PU0Z7nEPzjx9FWvwuqv8AD4j1V8uzTtcmZ2L70CyOiObXD32LU4VV1LGclVN1ajcHsOfj3qT2SYQQZMwg5i6PbDY5eTcHseARxVq+ohe0tdmDwSC28HZytWVKmEbKYr11xjXUX4hgey1S4A79YPdq8llqzDg116fMbto79fmnWiLRa1os6zzWHjgCo+djj059MU2JR4bJeSmlAO7Ox6ssvLqUccFQMnN8vVOeMPiTPq39kUjSWm7XAHrCnEMoNwFCZQihSYRs4qYf5Yu6TGpIz/EseIIB88/BE3e9ujKy4S+fYR8VZo3cTNI/cjRxY9TEdJ4780BPhEbs4iRwIJHqgmkOD+TmnokzfcgxuMUJH7re8KrfhtQ020b9S9cfyU76mb7kO/NaI/8Aub/2CjNDUD+g9y9RvJzvqZvuQoxOi/vN/wCw9U00lR8h7iom95Ob9VM92HDE6L+8z/s31TTST/23f9SvVPiv9W/sh35jR/3W/wDZvqk5rP8A23f9SvX9zea3shwr6X+63/sPVJzWf5D3FZEwf9g+uF59Tf3G/wDYeq4Us3yHuKKlSlPOmy1/WFfTELsSgHwuB7QrCHCZXZyEN8SjpEyzp/iSydpdfbFLWY4G5MBceAy7/S6s4qanp8wNI7z7sifvlJ8rL89fbGUq6yrqcnAhu4A27d6WSZz9aB0jwkkSsBMRm2Bl7zqibDsFnqzc9Fu8/QbfJCyTBq1i0aUM9xV1J1AMKDv743VNS0uHQktyG07T73BCtEk7w1uZKbaPs8tMSylttRh0e2MniuMS1V44wWs8T18OHetbh2GR0/TeQX+A6vVMBMG0doih0TuVpJKxjS9xsAos8TMZbWsPiuKuqnaLMmDx4n6BI+Gp/wDRn/6X8eVFxhOU/YfogaPN56lyk/bONCrFM/B+1dIWX6T+VorsS/lX9SKp/wB0L6HWMKrQqVYRchNKaQWRLvsCReUUFK4mgzMGUFE6sm5JpANic+GahnmETNIjaB3owwDe6mXo4rkNbrekq5fry3CLQV5RyG6C6ShlqtPk7dEFxubZBQyzsitpbTYdazL0hLaa0pWq6irAA0XYC2QO6OdQzMpxUuFmE2GYueoayOKVs7HSGMHMa1RZdNypj8WpYteZeY1ARWoLUpq2wTUYNVQQ8s+2jYH4hex1Za1FHWRSP0G3ve2o2uOOpEWK3pNvhDUoxVgQQQdlD6YFqqGam0DIMnC4IIII7FLFMyW+jsNj1qg6bk8W02/yFa4WutStaYYY9Iwif8mrOWbBo9Nw0gLi9uOeXUVEa2ERmS/RBtex1q+0aRlo6I7XWmc0EHHrpQas4Hhw6pmifLG24Z8WrLs1nsUj6iON7WONi7UptbEExZZblsCQKHEDM1y1RC2jmdA6oaOg02JyyJ8U4ysDxGTmc1bNmhVLMaKoJJ2ACpPZEMUbpHhjBck2A4lPc4NaXO1BUNpGWEWYXARiArY0NcvRBTcNqnTOgay726xlkojURhgeTkdRXrXpOVKIEyYqEioDGlRlHUuGVdU0ugjLgDbLeklqYYjaRwHWpzLdLUIS6gPS4SedWlKbcxDY6GpkLwxhJZ8WWrrTnTxtsS4Z6uKnNtSqVVmAZjRQTQttoNeYhkVPNKxz2NJDdZGode5OdIxpDXGxOrivJaVLFAwLLSq1xGyozEI6nmbGJS0hp1HYepcJGFxaDmNY3LBtSXb19boNL1RStaUrlnhC81n0xHoHSOyxvv1dSTlWaOlcW33XpUxH5pVugg+iFlgmhIEjS3rBHmlbIx46JuoIZTEgcWxGYF006Yc+KoiaHPa4A7wQka9jjYEFSNkl+TTzV9kMEr/mPeU6wUDo+Uf8KX5i+yF5aT5j3ldojctU8JthlJo2eyS5atWSKqig046XhUCtIu8Ble+pIc4nonb1IaqaAy9lxIHZ6o2CrLJh4PfzjZvpD+60VuJ/yr+pFU/7gX0QDGHVoVKsNK5I+GQrZjnz5daVrQMCThui9/DRtXg/8Xd9kBiIvBbiPNL7BIE77qSQ78QQhlOWegmUqbrNjSucWlXUGl5tJVMbytyHABubOIGV9yGij5UStiJ0MrG517bXz60bwbnvaG+6HqqhBLVa4Mw/KPQYHHAdcA41FDQx8zizJcXk2zAPwt36sypqJ75zy7shawGzie/ILHDOpFmAa6xtMujbDRgDTXQkQv4ZIa+oc5twIzcb+HakxMEiMA2OkFLg3aRKY2WYt2cCWriROGfGBjmdtf6BuNwOqWCvhdpREAWy/h/8bbktC8Rnm7xZwz/y4oLgra1E2apngFrRNpJoOVU4NWlfVhFhj9PI+njc2C9o2Xff4baxbV/tQYfI0PcC/W53R+u9XaelzZM4vIGNpXij8mZ8V/NvdhMQYRLT1dKI6o/sHTHFm1vfbwTqtkkUulEP3Bo9R2Huup8JbIsnR/Frkpliu03wSes1MMwOrfWY1y79ZDuwWyHYlr4mw0XJt1C3mpafsqzbXZZb5NLn9I5BII3ggHqjsIq5KXD6qePW1zOo55g9YyK6tibLUxMdqIcqLBPmG3Spc0fCSpUxS2pxmrjpGe+sT1kMDcHlmpz0JHtcB8p2tPUdXBRwveaxrJPia0i+/VY+9q2DTJ/9ef8AQzf3GjLYZ/Ow/wCbfMKzqjaB/wDifJalOlThY7OWmKZZeTRAlCNlWrjG8hlozitQ1kZEln3OlkchfJUb2TCliLnAtu3K2ffdNdOFvu2TdZFPFPi4quZzFRFLgpYMInL2ucNNuTDZ2zV9eCMq9LnjNEgHROvV9FPhLJWY1kQ4q0wg02XdVIb+H55KcVcoyc1l89eu+f1S4jGyZ0LDqJ+iDe0P902WTNxeU78rx0Ki4/TySDvEHthhOH1dXT5MkYMvlcCdJvVnccChjI/nUMMnxNJz3gjI+vFV6VmOLTabtbl2TxpXnhKCt3vruibC2QOw6mEltO79AH4S/O1/pxTKl0gqZdH4bN0ra7cPrwTLTQlDR8zibvF3Vu3cuevf04xTYW6qOOM51fTub36jq4brZI2s5LmDuS+G2VusIzR1kPEMrLLll1pWXrBWgYkgcrEwJiNY3nzXxvdIGOvZ+8HMDXlkiIIXciWvAbcf09WvZmgeDwEqabO8tBNROTMUflEqM9da07O2xx1zqylFdDITE52bSfhdbZw9e4SgtDLzd7QHAZEbWrYoyQVwvQqRan4VD+LLR0yf40uLvAP5v/5P0Q9V+2uAl98bO6rbJtwOfirbIfDBmOOXMbOkB10enA5p2+qKom6c7Wrtdo4RhSQGlPQA1DEA8oimWdADrzjNHDGDU9X7KMuFyCOz31KscKcTyZY5VMX1VQXsARTlHX8U76M/LG/P4fdScwy293Xl4eKyOFOIF1KE0JMzm8lWqaA7SMK4qcYQ4Y35/D7ruYZXue7r99qo0hwgEyUUYXbyNeuTRXA0uVunPaN8T0lLzaUTAgkZ5i4v3jsUcuF8qCzSIGQ1WyKN0Vppb0qSktQtSguvW6FBphTGtO8QNXUznF8736TibnJNNAIo8sg0DKy2CKi+5CLMJwXLAUbBD+UeRa57ykspQy5CVYdAwoQCNhFYVkj2G7CQeBI8khAOteMpag0FRkaCo6DqhRK8NLQ42OsXNj1712iL3ssGUt4NdF4CgagqBsBzhvKvDDGHHROy5t3al2iL3tmszEDAhgCCKEEVBGsEHMQ1j3RuDmmxGYI1grnNDhYjJVtY5ZUIZaFVxVbooDuFKCCWVtQ2QyiQhx1m5uesqMwxloaWiw2W1KNqsEqYazJaOQKVZQTTZU9MOp8QqqZujDIWjXkbZpJKeKQ3e0HrF1I2OXyOQvwfMw5vzdmUIK6oBeQ89P4v+XWl5GPLojo6uHUpTbMjMrsoLJW62sVzoYZFVTRxuiY4hrtY2FK6JjnBxGY1cFhLIgdnCi8wAY7aYCsOdWTOibCXdFuYG48NqQRMa4vAzOviqV0TJCNLEtQjGrKKipqDqNcwMIJOLVjpmzukJe0WBNjbw+6jFJCGGMNFjrCjZ9DSEV1WWArijCrGoxwxOGZyh82M1sz2PkfcsNxkMj2DPtSMo4WNc1rcjrUrBomVJJaWlGIoWJYmmyrE0GA7IStxerrGBkzuiM7AAC+/ILoKSGElzBmesnxRsVqJWYVItT8Kgrou0f6X8aXF3gP83/8AJQ9V+32r58KHYY2VlW3CYWdyjBlNGFaGgwqCDga6iYV7A8WKWOV0bg9psQjxpmf4481fZA3ModysRjNX8w7gs/fqf4481Y7mUO7xS/nVXvHcFldNT/HHmiE5jDu8Uv51V7x3BXDTk7avm/1hOYQ8e9L+eVe8dyvsfCW0SnWYpS8taVQkaxiK7DDJMMge0tN7HimSYzUyNLXWseCdL4RrdT/A+rb34F/IKTj3/ZC89k4LA8JFu/yPq29+O/T9Jx7/ALJOevUh4SbbskfVt/yQn6fpP+Xf9l3PZOCsXwmWzxJHmP78J+nqT/l3/Zdz2TgpfhNtfiSPMf34b+nqXe7v+yXnz9wWT4TbX5OR5r+/CH8OU3zO7x6LufP3BZHhOtfkpHY/vwn6bp/md4ei7nz9wWR4UbV5GR2TPehv6ap/md4eiXnztwXvwp2nyEj/AHPejv03B858F3PnbgpjwpWnyEntf2wn6ah+c+C7n7tyn+FOfrs8rzn9kJ+mov7h7gu5+dyl+FWd+iy/rG92EP4Zj/uHuHql5/wWR4Vpv6In1p9yE/TDP7h7h6pef8FkeFiZ+iL9cf8AjhP0y3+4e77rufcFYPCu2uyDqnf/ADhD+Gv/AOnh913Px8qmPCwNdkP1w/44b+mj/c8Pul58Nyn+FhNdlf61fdhP00/+4O77rufDcrF8LEnXZpw6GQ+kiE/Tcv8AcHcU7nrNyVcLvCHJtVkmyEkzVZ7tGa5QUdWOTE5DZB+G4S+km5RzgciO9Qz1AkZogLnCrF8EHd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30" name="AutoShape 14" descr="data:image/jpeg;base64,/9j/4AAQSkZJRgABAQAAAQABAAD/2wCEAAkGBhQSERUUExQWFRUVFxgXGBgXGBgVGBgXGBgVFRgYFhYYHCYeFx0jHBcXHy8gIycpLCwsGB4xNTAqNSYrLCkBCQoKDgwOGg8PGi8kHSUsLyosLywsLCwsLC8sLCwsLCwsLCwsLCwsLCwsLCwsLCwsLCwsLCwsLCwsLCwsLCwsLP/AABEIAPoAygMBIgACEQEDEQH/xAAbAAACAwEBAQAAAAAAAAAAAAAEBQIDBgEAB//EAEAQAAIBAgQDBgQEBAYBAwUAAAECEQADBBIhMQVBUQYTImFxgTJSkbEUQqHRI5LB8AczYnKC4RZTwvEVJJOisv/EABoBAAIDAQEAAAAAAAAAAAAAAAIDAQQFAAb/xAAyEQACAQMDAwMCBAUFAAAAAAABAgADESEEEjEFQVETImEyoSNxgbEUkcHR8QYVJFLw/9oADAMBAAIRAxEAPwBbhJNwa861ItjoPoKzfC7c3PetIGr0RAsJk3M93YnYfQUwt2VgeEfQUvQyaYo2lAVE65nRaWfhX6D9qIsWFn4V+g/ahwdaMtaChIE65lgsL8q/yj9qMs4VPkX+Vf2oewkmmVq3pSKlhCW8h+ET5E/lX9q8cEvyJ/Kv7UzscN+Y+wokYNPlH3qmaqiWBSYzPthE+RP5V/aofhk+Rf5R+1aF+HoeUemlBX+FEfCZ8udGlZDzIakwil8MnyL/ACr+1UrYX5V/lH7UXctkVQ4irS2iDeDYnCJ8q/QftSvF2F3yj6Cnd0SKWY1NKaoEG5gLWh0H0FQtoJ2H0FTDaVWG196bYSLmHWrSz8I+gqT2ln4R9B+1RtNtXWbWgKiGCYFxfCgrIAHoBWUuiDW1xOqGsdi1hqYgEEmDzrUL0xvVqDWoYhqbYeIFzBCGidY2nWJ6TV6MYHp517GcVuPbS0xBS3OXTUEk/m35xG0KK5b2HoKTU4yIxfiM+DpqT506pdwlYB9aPLVMGW2d6MR6SjFI5NsXBmIPwt4h9NqE7OXTaa/abMzAhxJzMVOg3PUHf1jWlM9iBCC4mptb0cg2rJ2OIX71trtopbCk+FlzGV0IYzpqOU0xTjjvgRfQQ7ARpmgzBMc41PtyoDUEnbNbhkinfD8NpmO529KyvZXiRvE27gi7bIDjaRyYeRH9elHYniuMvqwwdu3bAYoXutJBXQwi/wBTVCu98CWaKdzH3E+JJYtm485QQNBJJYhQAB1JArMcS7Z4nOqWMFe8TBe8ujKokwTAk6DrUeOYO9a4Vc71jevAq7MonMVdW8KjkAP0o3hfFcbdvqWw628NlJBzqzsY8O2gHpVSWppM+VZYjQanYetLuLdoEsFVhrjvGVEgsZnUAnUaanlWPx2IbHm33+JGHsvdKJZQ+N2QkEXGOw02FaXivB2a/avWSneWZXKxMEMACNNjEf3tMmQ/+pC/cZBbdHRAzZ1jQ7AHY86HvLXeI9obuGuB8Rh1Fswpu22zZQT+ZSNBMa+Yq7FKAxjUbj0Ooq3p37SpXS2RMzxfjTi4uHsZTdfckgi2oiWZd+enX2pXxHguKDIRinYT4wVUDLucoA/rUOzOK7zH4osZZQqr4laBJLAZQI15akczTDtNxtbCa6sdFUbknYAVZQgjcYk4NhA0xah8mYZt45x1irCayHCnP4tM4ZbhFxnzDmcvwtzUaD286Y8S42UxCifAuUP63CQPSI/WrAqYuYspm0f4vFFLTMNwJE+VEYDFC4iuNmAInzrPY+6zXWsqdLllj5qREEazrP6fRlc4fd7tRZu5CqgQVDAwP0qC1ziEBiNro0NZHiKQ1AXeO8QUmVV1D5SypIkROxkU04odRR0X3SHW0q4SiNeUXDCSMx0OkiZ1ECq+MLb7xu5nu9Mub4thM+czVds70LevU/b7r3iicWlAsM2bKCcozGOQkCfqR9autjQegruB45csrcVDC3RlYdRDDQ7jedOg9KjbOg9BSq1+8ZTtNBw0+HegOLM126tlSVUgs7DTwjkDVmDuae9Dl8uLE/nUgeoM8z58hQvwJy8mHcP4HatXA9sZSAQfOetS4l/CxFq7rlPgboM0ecDWOUmeUVO/ccA92AW5SYH6UBYt3MTauWrjAXA4kjku4KjfXrS3AHtUQl8mexWMay1+yJRbryLhByIrAZjPWT9WFMu0NlbGAS1aMgZQpAzSZXXVSOZPL1oTHYXumtMSXywjMYkqYXks6HKeQ68hTLh3B79q7FsqcOdSjzC9Mnl5Gdt9aQVORDBHMM4f2Yu2MTYvWb1x7juq3C5BBQgkggQBG4jz01pnxOyy49sMMQ9hMVNzwBZzqACoZiSARDTl5GDvTvB3spU9Kv4x2XTFX7N1icto5xBIlogabRz9uhM06y7TLNFtwkOJ8NWzw9rTOWVUILPqSIPxaGd+hnodqM7J3GODs94pVwiggiCCBG1NGsgiCJGm+u1SJAqvHz51xbCHD4q53OGF+9cXNbkSLbFjmYk6KDKtvJOanPAOEYyzhGzur4kubh1MGdchPTl/StWEEzzrpYCunT5/xi3juIRYbDHD28w7x2ZWBUEEhQJmY58tdDvocekPA5AD6AU/Y1mb+KDksCCCSZHrVjTi7SvXPtmB4/YfB4v8Uis6N4bigTCnmAF5cySSc1DcV7QYS49q8JuXFlVQCWGaJkeXnW0v3BOsUC9hJkKs9QB96vinbgyrv8zLY2yxxNu7EKiMWmBAaIEz1G23nSzDWvxNvEMdQWyrOvwjfRvmJOjRNa+8s8gaHZABAAA6R/SnencwN9pnuyV9rjZ3DZlti3JEBoYmR10itbevhLZYmIHkP1OlCoI5UeACsEaedcF2raTe5vE3Zozhg3zs7+xYnqfuala4b+IvqmZVBYAksAYO8A7mJo67CiAAAOQrPXcQyvmUwdYI31BHtoTRIpC2HMgkXkOKYI2LptkzAGsQDImV11XoedKMQ00Rdf8ATSgnqyosMxJNzKmo60fCPQUAxpjbGg9BSq/AjafeG4Hc+tXY/A94uhhhqDtrrExvEzFCYO5qfU00ttXEXFjIvYwCxexKmCiuPmzZT01EdIOlGYLAML3esQpIy5V1ESTqT6nb+tGJUwKXs8yd0tu4dXK5tcrBvcf909w1yky7UTbOZSpJE9DBrmEi8Y4rj1mwJu3VT1Ov0q/hP+KGCPhN0gCPEVYKJMCWiBroKwfDuCWsNj1F0d6Ls5WukEq48QC6knTckDlW5u8MtOpXIusHYRI+EkbGD1qi6GoJYVghvNth8UrqGRgynYgyKy3bwNd7nDo7I1xmbMpggIpIM9M2SRzBjnWW/wAO+JthcTfwu9oAOi5mbLOkFiBqdyBpJPSru1IXiOPXDl+7RELEoP4inTTPEZDroNZAmqXpsJbFRZtOyHGziLA7wZbts5Li9GH9DoR5EVnP8X+IXLNnDtZLC534y5Z1MaLA+KTGlKG4avCLyX8M1x7J0vo2ojWbpZm0jwiADM+VE/4mcbz4W26xAdHBBXWHU7lSf5SD5xIPCmZ3qKJoOFds1xeDDpo+Ui4vNWA1B96yHZC+yjEhi4RLrZVcqSv5m1XTcmBykUt4xOBufirEm3dAN5BqCCAMyCNx4iSSBtzNVcAv93wx7m2ZrjTOXckgzBy8tYNW6a7TKztuzPXMJd4hddu+a3YQ5VyEeIjchgSCJ2P6A1O7gnwlplW67u7hLZcyRMAkdYEnlz6U47L2wuEtdSsnzJ1JPvS3j2MDXQnei1lEzKzOoGhnz5chrT9gtu7xd7m3aB4rH4u04DIt1CQMyypHKWGv99KdCT/WhOEn+FBuC806tofTbQUYtWKYxe8WxzLbazRR2quytXPUmRF2Nfwms9iGp5xXTQ0gxOlNUYgmA3/WqrFrOwXMq5jEscqj1PIVy6aoamWMG80PHOx74azbuuw8Q1AJcFs5AhlGUDJlMk6zpSy18I9BXsZxy5dTKx0zs2hIEMEGTLtlGRYFetbD0FVWDBRv5jxa/tllpoY+v9acYcGASCAdR57jT6H6UkYan1/rTROMO9u3aaMtucsCNzJnrTs2Foo2zLcZxRbOUsDDEiRqBAnWnuN4VctKr3AuVgIZWlQT+VpAyn9D1pfiOFZ7M3VGVjlync+EPI6QCuvnV+H4libSlbbo6R8DrmkDlzFUK711bdTsR3EegQizcydt6uUxTG5ds4rCi/aVUdIFxVULofCZA00MGek0rWm6euKy7gLeRBqU9hg/H7Je1mWe8tkMsZQZBkDM2wmJ20mmeJ7TW7eF78sNVBWN2YjQD3oPF2ybbBdyI+ukmlvBOzSWcneE3Snwz8Kzqcq/1qXU3xIBFsxn2PwbRcxV5cjXYhZY5UXb4iSOennsKt7O8PufiLmJfMqsuRFdszAAkkgAQik6hdfXoxt4sVaMTQela04vCMbhFvKUuAMp3B2NLsV2dsui22X+GuuQEhfIEcxptRYxVQuYg0ey8G9py5gkyhSoKgRB1EefWgeIYJe5ZEGUQYC+HlrBgxRL3fOh7jE7Ue0GQCYg7PcZRbHdu6q9mUYbfDpImDBGs+deQ2capLW5WTBI3jSVPTzovFcDsu+Zras3UgGjbWGgdAOVQqng8QiRyIp4VwRMPm7ucrGYOsHTY+1H2zJqd817DpNMAAFhByTCrY0qa4nJqI9CJBHQg1yg8Ve0qLXk8TnGsQlxA+xGm8mPlbrGhVuhIOorI4vESac3VLeFRLMQABuSdAKy17EjvWQEMBPiUypIiY6jz50SFadlJ/KQQWzPO9Ulqm7UfjuBG3bz5gw0JjYo/wDl3FPNSQykEAqywacWAIBgAE8RXTK18I9BS06Uxsnwj0H2pVbNo1JJm39T96I4dh+8uIg0zsq/zED+tCMdT6n71fhMQ1tlZdGUyD0NHa64izzNV2g4kC1pV5IX/wDysXH/AOuSqMNeGnnWfDszDdjCqOZhQFUfQAUxwl2KBU2raSWubxzglKXmtowX8SmTXYsD0+YgjXrFGW7WnrSq9fH8K5ubThtN/wC9BTJ8WoOhMHxCY+FvEJjyMe1UaY2V2HnMst7qQPiW5KkEqv8AECu28TrBFW5Xne5qaIa6L69R9RVtu7O0H0M/ahLSdsgLZrhsmmOC4e9zYQPmOij35nyFOMPwm1bgt/Ebq23su31mqOo6hR049xzH09O7zP4Thj3PgUsOuy/zHQ+00ceyt2JL2x5eJv6D7U1xHHkUhS4BJgDz6UpxHajKSHQjxEDzisGr15mP4azTp9NJ7Si/w427aFbQuOSM+aTE8gsjQdTUrwwxuNaNt7ZEeNDpsD8LEiPaqrfEfxga2DkZTI8wORq7ieOtWiquudwBLbGPM86yB1LVercsb+JfGkpgbGXPxFmP4U1thMFSdHHwnpPynyPsTXTZCiguIdpct4ZHlDAK8o5qQdDV2AK3CUtMbjoJIJ0YT+Rj8J1iG0MbivT6TqjFQNQtvntMqtolFzSa/wAd5HEXMomkuKxO5q3iGNkldQVMEGQQehB1BpHisSSa9BTswuJlPcYMe9k1NzGWtJClmbplCMNfcqPek3a6/bfFMbSKqoMgygKNDroNOVaHs1xg4bCXboQH+IFJJj8gIH+qDOnnWIxF6SSeZJ+pJis+hetq3cjC+0fn3j39lIDzmDMacYPiI/Cujn4ZC9YuDNoOYFy2h/5tSZjXlQmANSdOv0FarqCMyupscSLGmNoeEeg+1B8SwLWL3dPGdR4wPytvln8xGkkaToJijLXwj0FV3qK4upjghXBnG3Pqa6HqLHU+p+9eqyvErtzH3ZcWziLecuCHUgqFjwnMS2YiBA5edGdpWtI8WXUpMgZSGIcBw+eIZSCIgiOkzWWS6V2JHppvof0q83y0SZgZR5CSY+pP1pRpEvuvC3jbttDRjtI/venZuh7Vt1mAO7JgRMllAjcwWH/Edayk1peyvaBLY8VsygJSATLGBry2+nvWb1F2olaqC9ry7o1WorIxtHuF4EwTvLh7tFE6iWP/AB5e/wBKt/E2Ft953ZdiY8ZkddhA9oqjD8bbEOyuZDKYT4RpqIHqK5bxwcCybcLP5finr615HU67U1T7zb4GJv6fQ0kHF404DxkuHBVFygkEKqqB0MVPhbq9tu/7u4VJIOhaNTuNRzoTieFGFsnISTc8Ou3Mk0o4DaKk3mMIh+pOyxWf6zspZWIEsmhTcEgYms4n2kW3YW4gzA+EDaI60BgMfcvYZ7h+Nc2U+g5faoYHitu83csoCMNAPm6ULe7SCz/DtIMqyNevU1XbfUwR7uf0nLR2+0LmZ3CW3u3ABMzPp51s+0OHV7AYme75rrJ2P60m4lfY4dbltFBeRcKiCCPsDQPZx3e4LWY5GDSOUEb/AFp7qaln4tLDXazcWheD4utpptpBaAZMk+nSaecYsWGZWuHK0AkcyNdKSp2TvFo0EHfkeciie1eDKtbaZlQp9R/80JCM42mA2xnFjO4TgOGuowsaMOT+IEdDOsTOo2JNZTiTNh7ua2psuJEajbQx1HpptWs4LZazZe82kiF/cigzxZLhY3lQkoVkrKxvLDyiJGwPlWrouoPTY06nvp/PImbqNAGJali0RcK4/ZvXh+IslmLTIPh35iNROtNuMWMNekW7QtXdcpQgI0bhlOg0nURQHHuyChkbCMW7zxKm8f7LnP0aD5mucI7MY12UMpRC0lrmWVWdTlJza7DTWtdVpAetQrbR4P8AaUi7H21kv4MKxnAS9i1h7dy0bi52f+JCmWnpuAI25UlPYrEFyimyzDcC6un1iguLv3d4i2dBIkADUEqf1BoE459BmOm2g+8Vo6Wlqdm5GGc5GcylWelu2kcYjVOxWJbWLeUbt31sqvXMQ0j6VpcB2OTh7Lir95XW2CwVVOrkQsFjqBMzA2HKsCca8EZoB3gAfYVaMXdvFLRctJVFB8zA/U06tp9XVG0uAvew7Ra1KK5C5hPabj5xd43CIGy+S8h9/Wo2fhHoPtS67ZKsVO6kgxrsYPtNMLR8I9BVgUlpU1ROBA3lmJMpYan1P3r01121PqavwOBN5yq75XYCJnIpeB6xVwEBbmVrXOIPNTU129hmQw6spInxArp11qAo73gmTq/E4V7TFXBVhGnrqDpVCvV2IxLXGLuxZjuSZJqCM/EkTiYi4NA7e/i+k61pMJj8VbtnOhAX42A8Q1/MPiA013iqeyPBXuv3oBCowGb5TGafUD7innaDG5gTvrp58vfTfrXkeqtSar6aqLjkzZ0jPSQOTzwIdwod7bi64y3NUkyZ+ZfL71DinCe7w4Fs5hmzMRr5cqyODxSS5a5lAWVA18RPlsCJPr61DFdqLpt92jFVkzoRMxzrGXpdd6n4fH2mmdfTVQzG3xGWGxPdtmI1UhvoaC4xxq2zs1obmYifXXakXesRDMW1/ueteN2vS6boaD31TnxM3UdYqM34eJoOCds3s5g9vMGP+6eWoG1MuGdsUDFktW1J3gGf12rFG9UGYnqPQxRajoFB7lMExNLqjhrvm8+q9pOK3FS09tsobeI3gGodmOIteZ1uw4ADCdYO2lfLL+IvMAGvuQNgf3EVLBcVvYdg9tzI3k5gfWdYrDq9BqU6ZA/nNGn1Gmy7bZn1McdFwvbdQLZ8II5bjWgb3Zh7dxYAuIdDO0HcMOkTSPguLbFBmVfED4lHIk084rcZbVpczScxIk7TEGsU0zSfauPP95sJtIHpnBmW4tev8PvG3YcZJzW5gjI2nuRGU+lGJ23PxnS4ykNAMgkAeGvdoMJnwiXOdu6U/wCLiQP5lH1NZJq9l07S6fWUQ7rdhg/pPM6upU01UopxJ38QWMsZO0/vQ5NSrhFekVQosJkEkm5lZNansTdw3fr31o/wwbhu96wCC2M2YpEHWBE8xWWirLdwgEAkAxIHMAyJ9wD7UNVN62ho203ms7bXLa3LluwwRAwLW8sG4Whxc7wE96DmBEkRIgUjtDwj0FA3LrMBJnKAo8lEwP1o618I9BVYpsUCO3biTBbm59T96edme1DYQlgZAiEgDOSROZgJ0Eka7xSF/iPqfvXKsFA62MVcq1xDOJYjPddgzOCxIZ5LETpmknWKoVqqBplgLTX1FhLaZwXuZ5hsoWSskxHhn196n6BB5Mpu4Z0CllKhxmWRGZdpHUedQRoqtsQxABYkKIUEkgDoAdhURcohe2YJn0LsrxPLgWWI/iMZ6zA+yilHH7xKNBgQRO5A8qlwniGbD27YEZA0n5pZtT9qQ8WY99qwIH5Ry5ifPn9K8lS05ratr+TeatRtiD8hKmXJbQaEtmYmZYEMVCnoNz71WhmvXx4UMD82vMw3P0muYfEFGVlJBUzoSp+o1HtXpNMmymQPJ/eZ1ZtzXPxJ3bJQkMCpGkHTaQf1FVE1bxTij4i41x4zNvGg2jYkxQc1bW9sxJt2jjg3AbuJYi2paAdREZgpIBM6SRE+dCcRwptOULKWXRspkA81nYkeUjzqnBY57TZkMNlZZ5gMCpg8jB3qGKxTXGLuZZjJPU9T50v37/iH7bfMgTUkPUTUUWYA50VieF3bYDOjKCSJI5glSD01B33gxREjgzrHkS3s5xdsNigybN4SDzDSAD1ggfWvp2FvpjBldSGTWRpI2NfIuanow+8/0r6Q+JOETT/NeYG+Vep8+leE65pAta68nien6a3qUvntB+2o7u21tRCrlMddQST12rCCwTmgaKJPkJAn6kD3ra38eL2Hu98fEiMQebaaA+hP60m4XdS3hrlwspYn4ZBPhkWwR5u2f0s+YrU6CzJQZT2MqdWT8RfNszPsIqsmutTPgfZu7i2ItjRdWYzAHM+ZG8b16dmCi5mIFJwIppjhr2HGHuKyMb5ZcjA6Ko35c51HPLy5iYjCPbOV1KtAMMIIB2kHUe9VTUEbhJGJ5TTO18I9BSwUztDwj0FJrDiGkBuHU+p+9crtzc+p+9cpy8QSJyKs/CtkDx4SxWfMAMR9GH1quaZ3+0DvhhYIEBs2YQCTqCCAACuXLoeazrNQxOLTgB3isVO2snTXlVc1oux3Du8vF5AFle8k/PtbHmc2vopoK9UUqZc9oVNN7BY2vYdsNZRLiZXAyx1OYkk+7RNY/EMM7R8x+8U27Tcba6zIzF9dSREeS/396RGs7plB1Bqvy0sax1J2L2hKPnAQCXzErtqCACAeshSB61SSQSDoRoR0PQ+dC4pTAZSQV10pndxaX7SMpbvU8NxDrpuHVtyOWUzHLQwLHrGjW2t9JixTFSncciCZqiWqIaiuHcMuYh8lpczQzRIEhRJiefQcyRV5nCi5OJWCEmwgxNdDVFlI0OhGnTUaEEcq7FTe/E61pdh72Vg2VWjXK0lT5EAiR7024/2mfFhM8+AACDAICgGUHhBzSQRGhjkKSipgUBRSQx5EIEgWEiBJGsa19FwWAbGfEfGojMfzDkD5j7VkOz/BzfeB6iSIYrDFfsPet7Y4m2FNuxAOnj6hmJ2POBFeM65V3VrJyJ6bpqslG45P7TI9pcOtjNaz5nJA0GkbmazLUy7QN/8AcuM2YISs9STJP2qrheAF66tsvkLmFJVmGYkAAhdRM7wa3uk0/S0wZu+Zk9QqerXx+UApnwXtDdwpZrRIYjTU5QZEkpsxygrr8xpr2u7JHB92MyE5Bm8YzM5LSRbPiCjQT5VlyK1FK1lv2lEgoZK/fzMzRGYkxJO5nc6n31qNcplw7g5uqWzqoHKQWJ6ZZEe9DVrJRXc+BIVSxxAbFnMwEgE7TtPrypotkgQYkabr+9C3E7nUwcwIU8w285d+R12mr0AIBO5FZ71nqtekcSwiWGYBc+I+p+9RAqVzc+p+9et3SpBUkEGQRpFaY4iTzJ4vBvabLcUqehEbaadR5iqKIx2Pe82e42ZoALHcxtPXp6AUOtSL2zIPxOxWju3HwmH7plAdmFw9ZKjID/tBkjqxpp/h3wS0/eYi8AwtFQqnbNGYsRzjSB19KzPaHF97iLjZiwzEAkzzM/qTWXUqrqa/8OOFyf6CWkvSTf3PEWMxJk7nWa9XoqQFavGJSOZGohMrB10YRBA+oI2YHmDvUzXgtBURXFmEJSVNxIG6GJgZdfh1j2nl0H7VpeyGMW2mKiO9Ng9356+IAczEH2NJcDw17zhLaM7HZVEn/r1NfSuz/YmxhjbOIBe98YMnu1YHRBHxMN5Oh5Vi9Vr0aWmNOq/PEuUEZn3KJiONYd8RcuXETx27aG8CQpLgZXY5oGY6SNyeR1NJLZkA7SJ13r7V2k4Ol/D3LcrbmGDbDMDIzRuOXvXzDjPZ/IyW7QY3UYi43i7t58QW2sEkgEeLn0qh0zrdOou1jxgD+t46to2Jusq4D+HDM2ILwo8Kpl8RPhjUGInNOnw1Vfsq90rZUhZhZJc9AScq77xHOKuw/Z64QGI8J06fqdeR5VtOFdjVS2t0sFMHQ+GG1AifbU61a1nV6dO/pkk/YR9Dp7YNXA+8D4NwVkZCD4Vglvypl1InrP1NR7R8dsh2uJm7yYAOoY7ZhzAAqGIxvc27quYzQIGviB0On25zWMxF3MxJ5/aszQdPfVVPUqcfvLeu1iUgUQ54xK7lwsZJ1Op96twuNa0wdDDAGDzEgiR0MEweVDk1w17QKANvaebvc3hmN4m97JnMlEyBiSSVDMwkneM0ewoRYkToOZGsDrEifrXhTbg3DEZWu35FtRpuJPPUamOg3NV9RWTT09x+3P6QlUu0DuXLWXKiFifzNofYA/350BnH9g1deILnKCFLeEHWBMCf7512/YUFYaTEnoCQNuv/AFVdABZbm7Zzn/EafPidzqdMrCDvmEkbiQPh2iR6+VMrR8I+HYcv3pWKZ2vhHoKJtOEGTecKpPAtF7jU+p+9crt46n1P3oyzwi41h7wAyIQCSYPi0EDnrVwEAC8Va5gBFTRajFF8NcLdRmkKrKSRygzP1ipc2UkSBzaaPjeHbBYS3ZBi5cbPdIPwsV0QeYUAT1JrJgVwcQv3QWv3Gck5gGO07+k14VT0VE00LP8AUxuY2s4JsOBNjwrslauYR7veyMyNqgtuVTMrKnePl1Z0GaY05nSslikyuwjLBOkho8sw0PrU34jc5sT4O78u7+WNo5+uu9Dk1ZpoykljeLZgRgTwFbfsv/h8b9sXbrZUYSi836Fj+RT5anyrDoa0fCe3OJw6hAwdFAAVxMAbAMNY8qp9QGqNL/jWvGUWp7vfPq3C7Vq3aUWFRVj8i5ZI0J11OoO81azV84b/ABOukf5ag+X760pv9uMSXDhgMoIAjQTXhKnQuo6py1T7maq6uggtefQeJXEW0RdJdEiWHh2MQ2urRqdutJLOOS7d71MSqq4AbD3GIWIyxG2wOu/OsLj+N3b2bOfjMmJ3670BkkgyZGx/7itXS/6cqqvuaxi6uvU2C8T6Dj+OphNLRW6Drm0ObYDNmgAidSJnQ6bBP2j7ZPiQgWVga6aSd4/v3rOESZMk9TJP1Neit2h0WhTy2TK1TqFV565cJ1NVE0XgbKtcVXz5SwByDM8f6QdzUBg2d2W2rNGYx+bKskkjyG/vWyAqe0YlHJzOYDBG64RSMx+EExmPJQY3Pnp50f2j7PthLmQkEQNQymTlBbRSSBJMTuBQ/wCCuWrSXw6gXM6KFbxxBV5A+EQSPeq7ve32e5lLkKC5C7KoC5mgQBAGtLuS1wcQ7Y4zBQK7cuExJJjQSZj06VwGmeB7O3bti7eUAW7QkklROokamQYM6jWNKJ9oy0gAnAipTH9ztrUs8knrrUK6tTtF93eR8SYo+0fCPQUvij7J8I9B9qVW7SUlOKw7I5DqVO8MCpg6gweXnUAa247RreTucSiskBQxHiXSAVP5SOo+lZnivBGteJD3tvk6qRG+jDWPXY+W1DTc8MI10HKmLDTzhhRMM7uAc7MADz7tQAD5Z7yH/hSVMOzaAfXwj6mizwS+BPdll6oQ498pMbCmvY4vFriAmvVouEdlmYK94MFbN3dsaXLpXeJ0RRzc+1WHDWi/eYkzACrYskQFUAAM40Uf7dSZ1FJGpVm2qL2/9aH6JAuZmreGZzCqWPQAn7V65hmXdWHqCP6VouI8Ze4i2wFt2lmEQQNesb+9LrRKmQT9asAucmKJQcGKhU5ppira3CSZB6jf3+b3oduFHTI6NPUi2R65zH0Jrt1uYNgeIFmqJNF4jhboJORv9lxLh+itMeYFU2sKzEQI8zoP1qd4nbDKoozh/Dbl4lbaM5G8DQDqx2UeZIpjhEw1oeJDffzZrdsey6t7n2q3EdoLrJ3YIt2v/TtgIvvGreppZdz9IjNir9Rl79mrFsRdxINwj4LKhwp/1OxAPt9aQY21kcgEso2bKRI8xrlPuaILedRD+9cquMk3nM1MjAgtjFsjB0Yqw1BBgjzHSqWuGSZ1o64EYeLQj+96i2GtFd3Vv+LqfsR+tMvbkQQB2MBqxLrCQCRIggEiR0I57/rTng+OtYcMwt97d0yO0BUjXRTOvnv0jeq8TxN7rtcfKzMfzKrewLAmlbiTxiN2gDmLcNhWuNlRWdjyUFj9BrWhwnZK8qE4hzhrW5DfG2hGluRyJEsRud6qXtHiAuVbxtr0txbHp4AKXX7ubUsWPUkn70JFRvAhA01nuJ4WyB/ANwkbm5lg6brAkazv1paDTC2dNTQ9+0p/pTgpURDOGOJSKPs/CPQfagMh9fv/AN0dabwjfYcqVVPENRL3NyTCVPurh3T71rLPDJI00gE+kURd4QCRGgn9BEj0kges9K82/VHTF4/0QZizgbh/IKu4fZC3FN8AWxJYHdgPyj1MD3rc/hVA2obEYNHZQVBywdQDEEH9vqarnq9VhY8QlpKDeZTHd9eaQumgCxoiqMqqsmdvvzoZMBeH5VrfKqzsJ5/9157KEyQPoKGl1SpTG1Ric9MObmfOMVfKEZrZAG/i+LyBC+E1WGcnRfaSdfoK3OP4PbuLBZhtsEB01H5av4cy2SVgsQBJaJzHkQoAkACdOfrTh1ZwL3M70FI4mMs8NxDbJt5GrjwDEc7evr/1W8ftCwMqqj2FUt2juNIGSRvAWQfMcqg9XrniB6FOfPr3Cr4MG236n9QKut8DvnXuiPXT+lbYccck/CSIkADTnqOWlR/+pvU/7xX+J3opMRf4VfUSUH1P7UE5caEAfX9q+hNji2hI2mPLaY9j9KW4rhWczp9KcnWHP1QTQXtMcA3l+tWCwx+X9a0y9nOgFH4Ps6o+LWjbqxHeR6AmIu4RgNdusH9qmuDT/wBT88DKGkCJDxGoHTyr6bguy6nxCRA9qJbsxZYeLKfUA6VXbqzNycSzToqvInym1hsxf+M0SChyM2eJg7eHn13rv4FgfM+v7V9MxfZ/C4a2XVVJ0CgbkkwIB5yR7mp/+NAqDIzfm6Tzj3rqfUShx3/KHVpbhxafNV4c55f39K4/CrnIV9fTg1gRzPOBP6Cl3FOFWF1DR5RrzO0SNAeXKrK9VqExP8L4nys8OuDl967a4RdY7D9f2rdYrh4TXUiCTGpEGPh3PXSTHKpJgAQCNQRIO4IOxB51ZXqDsLiA2mKGzTF/+PXeg+v/AFVq8KcCNNNN/wDqt5h+D5uVA4rh4DsOjEfqaU+uc8wkpCMVvghQBqVXbfQCajjMflusoiECpptIGoHuxHtXeD2ctprx5Lp/tXUx6sAPbzoHh+FDtL6rMHWMzRmaTyUCWY9PM145qoaozHgS7tIUDzCbVy7dBKqAomXY5UEb6848poW2gJYgs5J+IjImg0gTnbf/AE0XjuL5lCiFQQAAInkCRyHMLSe5xYIu0kyY231kk7UVMVHy2PiA21eIeEKqcup1PSTG5j2H0FUjiC5ggl3OhyjQdSTsB9aAs3Ltwa6I/spCnpuwnroY8qa4dFVYH/zTuIo2/WV4u6FUswMADKQde9LAII56Bj6A1Zg8EFQCdTqSdZJ1Jml2MYFwIEBs531ICqk9I8e3UzRJ4uAQOZ/v2rr4xCYiwWE4vByjAGCVIB6EggH23pGmCuAFVsooFl11UAl8ohQ6vLhmkmQvrNE4njxzMFyAIAWa4+QSwOVVMHXTc0X+NWPjXl+Yc4j/APpfqKIFlHECLr1m8hum0olntcgfCLShioJGaGEROwNMsLdJuXQ4IUEZDAAI106k+Z3nlBqjGYkpYe8sMFUsNdDGm/rVGHx2c5SVzZmClZK3AoUkoTvGaPY71xJInSVnAt+I7+d37spAnudFBmeRHeRH5jXXv4g2nVrK5isSCIhs6kZS3xCFMTEODyIofEY4KUyspDNlJmY8LEbdSsVaMaAWGdfCQGkgQTMA/Q/Q9Km57ideX2XxC22VVTwWrYQHdm7tcwmYGVsw21P1qdniGIFy3/DLKbQzk5UAunMc0AyNQAw13BGxkTHY17dprg1hZHQ+9UYfjUrLEDxlAZMMRA8M676QeYqec2k3mg4Zxe8bQ77R5aQAABrpEHUefOiLWNk71mG4oDMMDDZdNfFvl03POrrV55gbnT60sr3MncTiE4ziJa+gaMts55B0mIQEkTpLaCdTTdeImCAay+IdcjuxmSqovNiI8Xoqrv1cVZwy6wkudWiF6AeXnP2rvqF/EY5zH3Bu0j5MkwyzPKdSC3136H2q7E4suGYwW5TtMR9wKzWLkOWQBp1ZJymds6Hkeu00Bj+1mUFYZCuhmM3nl3E+ZBFWlR3+kzUpamjsyMxnxrihGUB5IJJ28IkMskQM0DLpBMmdKl2X7USzWvy6sn/vA6CTmjzNYnv3unTUQzZRIzdWLcyf2rQdnOFlbuct4FErOjHOikSPIGrdVRTplb5lCq5qe7tNvjONG2kjfZR8zHQClt/FsWYtEyZiYmdYoFMd3mJHyWgT6sfDPtt7Gr8Q65m15n71RQkRIjviDZMLatruyLPoFDt9TH1pfcuZQUXUDwE9QDLn/m/6IBVWJxTkpLNommp022pbbumNz9ap0tPYXv3vH1W5hd9oBPQMfTQ6/UilXBMN+LxGX8kgHppIII5gLHv61bjrhKmSdRHtmSq+zjlZykjS5tpyHSrWyyMRzEKOI6xeJL3GYaDZQNgq+FQPb71S2IgUILhjc/Wq3uHqd+tCtLaAIBFzLCNWnrH0gH9Z+tEY/AZMtv8AMBmf/ewBj/iuUes9aHw7nvF1P+Z/7iaJxl5i7EsSSdyT0FAyEOBfteMIFiYPY4MGbUsJGU5WKyOhj1PpJppiuzKlWNtQGZO71JyKpC22Kr1yKPWB60FbunqfrTRcY/zt/MaIhvMBRC24Ohs9zEJlyQDByxA19KpxnZ+3duJcbNmtmVhiACDmmB9PMaVV+Mf52/mNR/GP87fzGpFFvMO0i/ZO1kRACAjlxBg52zS2Yaz4jB8h0qK9lrcnw6G4LpWZXOJ1g9SZI2mpnFv87fzGo/i3+dv5jUek3/adadx3CLZzArq4hiNCRppPtVJ4Bad88QwfPIP5oCnTbUKJ6wDVeIxDHdm+pqtL7fMfqaP0CBzAnf8Axy2FKgMq588Bog+R3Anof00qnjWLFpYWM7THkIIzegJFXfiG+Y/U0n4iZva6/CNdeZrhRucmdxC7fCSoRjq7qHjpm+Cf9UA6bCRRfEsMLb5BqUUZj1c+IgeQ0A9POrL2IbvR4j8SczyyxQouk3pJJPedf9dIAdiCT2JjioH85LG4YW3y6FlEMR8x1YA9F0X1BPOgcVhFuW3LAESF9IBJ1Go3FTuOTuTz+9RnwN5mfeF1rQ0aWIJijzMmnEHwrHu9VM6MJj09q0/f93azA7iZ821n++gpTibKk6gb9BR97/IUcoX7VZrrutJJNrQnhVj+Hm5k/bT7zV7zJrmDYhVgxp/U1x7hk6nfrVMCzGQ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4" descr="http://www.ccsuvt.org/adl/wp-content/uploads/2012/11/kids-danc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668" y="706346"/>
            <a:ext cx="3082744" cy="2637745"/>
          </a:xfrm>
          <a:prstGeom prst="rect">
            <a:avLst/>
          </a:prstGeom>
          <a:noFill/>
        </p:spPr>
      </p:pic>
      <p:pic>
        <p:nvPicPr>
          <p:cNvPr id="68614" name="Picture 6" descr="http://2.bp.blogspot.com/_7FZSsh37jk8/TLMJeAuqSNI/AAAAAAAABLs/91gJ3k7ip04/s1600/kids+danc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3747" y="3383281"/>
            <a:ext cx="2814035" cy="2913018"/>
          </a:xfrm>
          <a:prstGeom prst="rect">
            <a:avLst/>
          </a:prstGeom>
          <a:noFill/>
        </p:spPr>
      </p:pic>
      <p:pic>
        <p:nvPicPr>
          <p:cNvPr id="68616" name="Picture 8" descr="http://b.vimeocdn.com/ts/403/403/403403508_640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24662" r="28623"/>
          <a:stretch>
            <a:fillRect/>
          </a:stretch>
        </p:blipFill>
        <p:spPr bwMode="auto">
          <a:xfrm>
            <a:off x="4232366" y="1530847"/>
            <a:ext cx="3566160" cy="4258331"/>
          </a:xfrm>
          <a:prstGeom prst="rect">
            <a:avLst/>
          </a:prstGeom>
          <a:noFill/>
        </p:spPr>
      </p:pic>
      <p:pic>
        <p:nvPicPr>
          <p:cNvPr id="68618" name="Picture 10" descr="http://joycedara.files.wordpress.com/2013/01/photo-copy-5.jpg"/>
          <p:cNvPicPr>
            <a:picLocks noChangeAspect="1" noChangeArrowheads="1"/>
          </p:cNvPicPr>
          <p:nvPr/>
        </p:nvPicPr>
        <p:blipFill>
          <a:blip r:embed="rId5" cstate="print"/>
          <a:srcRect t="15357" b="10929"/>
          <a:stretch>
            <a:fillRect/>
          </a:stretch>
        </p:blipFill>
        <p:spPr bwMode="auto">
          <a:xfrm>
            <a:off x="8476614" y="1750424"/>
            <a:ext cx="3289005" cy="33440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blog.supermedia.com/media/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480" y="356279"/>
            <a:ext cx="9147175" cy="60945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http://applications.emro.who.int/docs/EM_RC57_3_en.pdf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http://applications.emro.who.int/dsaf/emropub_2011_1292.pdf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http://ijhs.org.sa/index.php/journal/article/view/672/pdf_18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230" y="308610"/>
            <a:ext cx="10058400" cy="594678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Prevalence and cost of mental health problems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1530" y="1234440"/>
            <a:ext cx="10515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Globally, an estimated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200 million </a:t>
            </a:r>
            <a:r>
              <a:rPr lang="en-US" sz="2000" dirty="0" smtClean="0"/>
              <a:t>children under 5 years of age fail to reach their potential for cognitive development due to </a:t>
            </a:r>
            <a:r>
              <a:rPr lang="en-US" sz="2000" b="1" dirty="0" smtClean="0"/>
              <a:t>lack of adequate nutrition and health care</a:t>
            </a:r>
            <a:r>
              <a:rPr lang="en-US" sz="2000" dirty="0" smtClean="0"/>
              <a:t> 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In U.S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, One in 5 </a:t>
            </a:r>
            <a:r>
              <a:rPr lang="en-US" sz="2000" dirty="0" smtClean="0"/>
              <a:t>children and adolescents may have a diagnosable mental health problem.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In only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3 out of the 19 </a:t>
            </a:r>
            <a:r>
              <a:rPr lang="en-US" sz="2000" dirty="0" smtClean="0"/>
              <a:t>surveyed Eastern Mediterranean countries is</a:t>
            </a:r>
            <a:r>
              <a:rPr lang="en-US" sz="2000" b="1" dirty="0" smtClean="0"/>
              <a:t> screening </a:t>
            </a:r>
            <a:r>
              <a:rPr lang="en-US" sz="2000" dirty="0" smtClean="0"/>
              <a:t>for maternal mental health problems routinely undertaken in </a:t>
            </a:r>
            <a:r>
              <a:rPr lang="en-US" sz="2000" dirty="0" err="1" smtClean="0"/>
              <a:t>peri</a:t>
            </a:r>
            <a:r>
              <a:rPr lang="en-US" sz="2000" dirty="0" smtClean="0"/>
              <a:t>-natal visits. (WHO,2011)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A study carried out in </a:t>
            </a:r>
            <a:r>
              <a:rPr lang="en-US" sz="2000" b="1" dirty="0" err="1" smtClean="0">
                <a:solidFill>
                  <a:schemeClr val="accent5">
                    <a:lumMod val="75000"/>
                  </a:schemeClr>
                </a:solidFill>
              </a:rPr>
              <a:t>Tiaf</a:t>
            </a:r>
            <a:r>
              <a:rPr lang="en-US" sz="2000" dirty="0" smtClean="0"/>
              <a:t>, recorded that most important problems were </a:t>
            </a:r>
            <a:r>
              <a:rPr lang="en-US" sz="2000" b="1" dirty="0" smtClean="0"/>
              <a:t>anxiety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(13.5%) </a:t>
            </a:r>
            <a:r>
              <a:rPr lang="en-US" sz="2000" dirty="0" smtClean="0"/>
              <a:t>among adolescents (IJHS- </a:t>
            </a:r>
            <a:r>
              <a:rPr lang="en-US" sz="2000" dirty="0" err="1" smtClean="0"/>
              <a:t>Qassim</a:t>
            </a:r>
            <a:r>
              <a:rPr lang="en-US" sz="2000" dirty="0" smtClean="0"/>
              <a:t> University ,2013)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85734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914" y="505020"/>
            <a:ext cx="4360223" cy="5162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228" y="1218756"/>
            <a:ext cx="6887292" cy="4267200"/>
          </a:xfrm>
        </p:spPr>
        <p:txBody>
          <a:bodyPr/>
          <a:lstStyle/>
          <a:p>
            <a:r>
              <a:rPr lang="en-US" dirty="0" smtClean="0"/>
              <a:t>Mental health problem can be tremendously costly when un treated!</a:t>
            </a:r>
          </a:p>
          <a:p>
            <a:r>
              <a:rPr lang="en-US" dirty="0" smtClean="0"/>
              <a:t>It can lead to: 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566160" y="2263140"/>
          <a:ext cx="5052060" cy="4069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90" y="1360170"/>
            <a:ext cx="8462010" cy="53263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When anxiety becomes excessive and irrational dread of everyday situation it becomes a disabling disorder.</a:t>
            </a:r>
          </a:p>
          <a:p>
            <a:pPr lvl="0"/>
            <a:r>
              <a:rPr lang="en-US" sz="2000" dirty="0" smtClean="0"/>
              <a:t>one of the most common childhood disorders characterized by a high level of distractibility, inattention, impulsivity as well as inability to focus for long periods of time.</a:t>
            </a:r>
          </a:p>
          <a:p>
            <a:r>
              <a:rPr lang="en-US" sz="2000" dirty="0" smtClean="0"/>
              <a:t>Causes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severe impairment </a:t>
            </a:r>
            <a:r>
              <a:rPr lang="en-US" sz="2000" dirty="0" smtClean="0"/>
              <a:t>in thinking, feeling, language and ability to relate to others.</a:t>
            </a:r>
          </a:p>
          <a:p>
            <a:pPr lvl="0"/>
            <a:r>
              <a:rPr lang="en-US" sz="2000" dirty="0" smtClean="0"/>
              <a:t>Shifts in a person’s mood that range from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lows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of depression to the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highs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of mania.</a:t>
            </a:r>
          </a:p>
          <a:p>
            <a:pPr lvl="0"/>
            <a:r>
              <a:rPr lang="en-US" sz="2000" dirty="0" smtClean="0"/>
              <a:t>Depressed child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might pretend </a:t>
            </a:r>
            <a:r>
              <a:rPr lang="en-US" sz="2000" dirty="0" smtClean="0"/>
              <a:t>to be sick, refuse going to school, cling to a parent, or worry that a parent might die!</a:t>
            </a:r>
          </a:p>
          <a:p>
            <a:r>
              <a:rPr lang="en-US" sz="2000" dirty="0" smtClean="0"/>
              <a:t>Severe disturbances in eating behavior (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extreme reduction </a:t>
            </a:r>
            <a:r>
              <a:rPr lang="en-US" sz="2000" dirty="0" smtClean="0"/>
              <a:t>of food intake,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extreme overeating</a:t>
            </a:r>
            <a:r>
              <a:rPr lang="en-US" sz="2000" dirty="0" smtClean="0"/>
              <a:t>, overwhelming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distress</a:t>
            </a:r>
            <a:r>
              <a:rPr lang="en-US" sz="2000" dirty="0" smtClean="0"/>
              <a:t> about body weight or shape)</a:t>
            </a:r>
            <a:endParaRPr lang="en-US" sz="20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94311" y="1291591"/>
          <a:ext cx="2766059" cy="5367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1009650" y="543729"/>
            <a:ext cx="10058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</a:rPr>
              <a:t>Mental disorders that affect youth according to (NIMH)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50" y="274638"/>
            <a:ext cx="10866120" cy="66262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Mental &amp; emotional health and academic performance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40080" y="1143000"/>
            <a:ext cx="10904220" cy="163449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Children of mental health problems are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more likely </a:t>
            </a:r>
            <a:r>
              <a:rPr lang="en-US" dirty="0" smtClean="0"/>
              <a:t>to miss, fail and drop out of schools !</a:t>
            </a:r>
          </a:p>
          <a:p>
            <a:r>
              <a:rPr lang="en-US" dirty="0" smtClean="0"/>
              <a:t>The National Association of School psychology (NASP) identified mental health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challenges</a:t>
            </a:r>
            <a:r>
              <a:rPr lang="en-US" dirty="0" smtClean="0"/>
              <a:t> among children:</a:t>
            </a:r>
          </a:p>
          <a:p>
            <a:endParaRPr lang="en-US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457200" y="2526030"/>
          <a:ext cx="11258550" cy="4126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705082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25039"/>
            <a:ext cx="4457700" cy="279273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 one is immune to mental health problems, it appears is all social classes, it can occur at home, school or in community</a:t>
            </a:r>
          </a:p>
        </p:txBody>
      </p:sp>
      <p:graphicFrame>
        <p:nvGraphicFramePr>
          <p:cNvPr id="5" name="Content Placeholder 4" descr="Radial Venn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92487772"/>
              </p:ext>
            </p:extLst>
          </p:nvPr>
        </p:nvGraphicFramePr>
        <p:xfrm>
          <a:off x="2708910" y="0"/>
          <a:ext cx="9220200" cy="6709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13178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031002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7CB48F5-D6B9-4A73-B7C9-0F05E58E1A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TS103031002</Template>
  <TotalTime>0</TotalTime>
  <Words>3730</Words>
  <Application>Microsoft Office PowerPoint</Application>
  <PresentationFormat>Custom</PresentationFormat>
  <Paragraphs>529</Paragraphs>
  <Slides>43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TS103031002</vt:lpstr>
      <vt:lpstr>Mental &amp; Emotional Health</vt:lpstr>
      <vt:lpstr>Outlines of the lecture</vt:lpstr>
      <vt:lpstr>Introduction</vt:lpstr>
      <vt:lpstr>Mental health in childhood and adolescence </vt:lpstr>
      <vt:lpstr>Prevalence and cost of mental health problems</vt:lpstr>
      <vt:lpstr>Cont…</vt:lpstr>
      <vt:lpstr>Mental disorders that affect youth according to (NIMH)</vt:lpstr>
      <vt:lpstr>Mental &amp; emotional health and academic performance </vt:lpstr>
      <vt:lpstr>Slide 9</vt:lpstr>
      <vt:lpstr>Protective factors</vt:lpstr>
      <vt:lpstr>Guidelines for classroom applications</vt:lpstr>
      <vt:lpstr>1. Creating safe and positive classroom</vt:lpstr>
      <vt:lpstr>2. Examining self esteem</vt:lpstr>
      <vt:lpstr>3. Fostering resilience –helping students use their minds and hearts well!</vt:lpstr>
      <vt:lpstr>4. Recognizing / helping students with problems</vt:lpstr>
      <vt:lpstr>5. Taking care means teachers, too!</vt:lpstr>
      <vt:lpstr>Strategies for learning and assessment</vt:lpstr>
      <vt:lpstr>      NHES 1| Core concepts</vt:lpstr>
      <vt:lpstr>Slide 19</vt:lpstr>
      <vt:lpstr>Slide 20</vt:lpstr>
      <vt:lpstr>      NHES 2| Analyze Influences</vt:lpstr>
      <vt:lpstr>Slide 22</vt:lpstr>
      <vt:lpstr>Slide 23</vt:lpstr>
      <vt:lpstr>      NHES 3| Access Information, Products, and Services</vt:lpstr>
      <vt:lpstr>Slide 25</vt:lpstr>
      <vt:lpstr>Slide 26</vt:lpstr>
      <vt:lpstr>      NHES 4| Interpersonal Communication</vt:lpstr>
      <vt:lpstr>Slide 28</vt:lpstr>
      <vt:lpstr>Slide 29</vt:lpstr>
      <vt:lpstr>      NHES 5| Decision Making</vt:lpstr>
      <vt:lpstr>Slide 31</vt:lpstr>
      <vt:lpstr>Slide 32</vt:lpstr>
      <vt:lpstr>      NHES 6| Goal Setting</vt:lpstr>
      <vt:lpstr>Slide 34</vt:lpstr>
      <vt:lpstr>Slide 35</vt:lpstr>
      <vt:lpstr>      NHES 7| Self-Management</vt:lpstr>
      <vt:lpstr>Slide 37</vt:lpstr>
      <vt:lpstr>Slide 38</vt:lpstr>
      <vt:lpstr>      NHES 8| Advocacy</vt:lpstr>
      <vt:lpstr>Slide 40</vt:lpstr>
      <vt:lpstr>Slide 41</vt:lpstr>
      <vt:lpstr>Slide 42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2014-04-01T15:59:55Z</dcterms:created>
  <dcterms:modified xsi:type="dcterms:W3CDTF">2015-11-04T22:00:56Z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TC030310029991</vt:lpwstr>
  </property>
</Properties>
</file>