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64" r:id="rId4"/>
    <p:sldId id="261" r:id="rId5"/>
    <p:sldId id="257" r:id="rId6"/>
    <p:sldId id="26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21D3CE-2785-48C7-AAD9-8FB3F035E588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09A7769-8DE4-4D09-AF1E-7DB67B31C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79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553BA8-EAA2-4759-B157-8A560D00AC4C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61B0E3-24A5-4164-8D3F-C59E2D40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8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1B0E3-24A5-4164-8D3F-C59E2D40A1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18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311C-FBDC-474D-8AB9-FEA02546E5CA}" type="datetime1">
              <a:rPr lang="en-US" smtClean="0"/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9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58B2-0244-4D86-915E-281AA6F18855}" type="datetime1">
              <a:rPr lang="en-US" smtClean="0"/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7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F309-8C68-4F87-96E3-90EE28C515CC}" type="datetime1">
              <a:rPr lang="en-US" smtClean="0"/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9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2C81-2B3E-4088-AC7E-E1B3710963B7}" type="datetime1">
              <a:rPr lang="en-US" smtClean="0"/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9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41B-A853-4044-9AAB-7259FA5E29CD}" type="datetime1">
              <a:rPr lang="en-US" smtClean="0"/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9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29DF-A075-4A6D-9ABD-C5D485C57CA3}" type="datetime1">
              <a:rPr lang="en-US" smtClean="0"/>
              <a:t>19/11/2013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3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9705-5D75-49F7-AA28-9C6D3C365483}" type="datetime1">
              <a:rPr lang="en-US" smtClean="0"/>
              <a:t>19/11/2013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1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97A4-E31D-42AC-BEBE-B32B615B8DAF}" type="datetime1">
              <a:rPr lang="en-US" smtClean="0"/>
              <a:t>19/11/2013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8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833D-9457-49E7-8BB9-4BC242F7B34A}" type="datetime1">
              <a:rPr lang="en-US" smtClean="0"/>
              <a:t>19/11/2013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9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BD5D-DE35-4AAE-B810-32FD82B3DEAF}" type="datetime1">
              <a:rPr lang="en-US" smtClean="0"/>
              <a:t>19/11/2013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2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474D7-7398-4916-ACC6-78859700883D}" type="datetime1">
              <a:rPr lang="en-US" smtClean="0"/>
              <a:t>19/11/2013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0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F72DC-F47C-4B63-99FE-F39D0441B4C6}" type="datetime1">
              <a:rPr lang="en-US" smtClean="0"/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0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6" name="Picture 5" descr="ksu_logo_3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  <p:pic>
        <p:nvPicPr>
          <p:cNvPr id="7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7" t="3645" r="8797" b="3645"/>
          <a:stretch>
            <a:fillRect/>
          </a:stretch>
        </p:blipFill>
        <p:spPr bwMode="auto">
          <a:xfrm>
            <a:off x="533400" y="533400"/>
            <a:ext cx="1081088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5508625" y="981075"/>
            <a:ext cx="34099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ar-SA" altLang="en-US" b="1" dirty="0">
                <a:cs typeface="Times New Roman" pitchFamily="18" charset="0"/>
              </a:rPr>
              <a:t>442 تخط - التخطيط الاستراتيجي </a:t>
            </a:r>
            <a:r>
              <a:rPr lang="ar-SA" altLang="en-US" b="1" dirty="0" smtClean="0">
                <a:cs typeface="Times New Roman" pitchFamily="18" charset="0"/>
              </a:rPr>
              <a:t>الحضري</a:t>
            </a:r>
            <a:endParaRPr lang="en-US" altLang="en-US" dirty="0"/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720000" y="2520000"/>
            <a:ext cx="7740000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altLang="en-US" sz="4800" dirty="0" smtClean="0">
                <a:cs typeface="AL-Mateen" pitchFamily="2" charset="-78"/>
              </a:rPr>
              <a:t>الخطة الإستراتيجية</a:t>
            </a:r>
            <a:endParaRPr lang="en-US" altLang="en-US" sz="4800" dirty="0">
              <a:cs typeface="AL-Mateen" pitchFamily="2" charset="-78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872000" y="4320000"/>
            <a:ext cx="5400000" cy="10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SA" sz="3000" b="1" dirty="0" smtClean="0">
                <a:latin typeface="Arabic Typesetting" pitchFamily="66" charset="-78"/>
                <a:cs typeface="Arabic Typesetting" pitchFamily="66" charset="-78"/>
              </a:rPr>
              <a:t>الأسبــوع </a:t>
            </a:r>
            <a:r>
              <a:rPr lang="ar-SA" sz="3000" b="1" dirty="0" smtClean="0">
                <a:latin typeface="Arabic Typesetting" pitchFamily="66" charset="-78"/>
                <a:cs typeface="Arabic Typesetting" pitchFamily="66" charset="-78"/>
              </a:rPr>
              <a:t>الـعـاشر</a:t>
            </a:r>
            <a:endParaRPr lang="ar-SA" sz="30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rtl="1"/>
            <a:r>
              <a:rPr lang="ar-SA" sz="2000" b="1" dirty="0" smtClean="0">
                <a:latin typeface="Arabic Typesetting" pitchFamily="66" charset="-78"/>
                <a:cs typeface="Arabic Typesetting" pitchFamily="66" charset="-78"/>
              </a:rPr>
              <a:t>1435/1/9هـ</a:t>
            </a:r>
            <a:endParaRPr lang="ar-SA" sz="20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199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rtl="1"/>
            <a:r>
              <a:rPr lang="ar-SA" dirty="0" smtClean="0">
                <a:cs typeface="AL-Mateen" pitchFamily="2" charset="-78"/>
              </a:rPr>
              <a:t>ا</a:t>
            </a:r>
            <a:endParaRPr lang="en-US" dirty="0">
              <a:cs typeface="AL-Mateen" pitchFamily="2" charset="-7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r" rtl="1"/>
            <a:r>
              <a:rPr lang="ar-SA" sz="3500" b="1" dirty="0"/>
              <a:t>ا</a:t>
            </a:r>
            <a:endParaRPr lang="ar-SA" sz="3500" b="1" dirty="0" smtClean="0"/>
          </a:p>
          <a:p>
            <a:pPr lvl="1" algn="r" rtl="1"/>
            <a:r>
              <a:rPr lang="ar-SA" dirty="0" smtClean="0">
                <a:cs typeface="AL-Mohanad Bold" pitchFamily="2" charset="-78"/>
              </a:rPr>
              <a:t>ا</a:t>
            </a:r>
            <a:endParaRPr lang="ar-SA" dirty="0" smtClean="0">
              <a:cs typeface="AL-Mohanad Bold" pitchFamily="2" charset="-78"/>
            </a:endParaRPr>
          </a:p>
          <a:p>
            <a:pPr lvl="1" algn="r" rtl="1"/>
            <a:endParaRPr lang="ar-SA" dirty="0"/>
          </a:p>
          <a:p>
            <a:pPr algn="r" rtl="1"/>
            <a:endParaRPr lang="en-US" dirty="0">
              <a:cs typeface="AL-Mohanad Bold" pitchFamily="2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31800" y="1371600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9" name="Picture 8" descr="ksu_logo_3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674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 smtClean="0">
                <a:cs typeface="AL-Mateen" pitchFamily="2" charset="-78"/>
              </a:rPr>
              <a:t>مـخــطـط</a:t>
            </a:r>
            <a:endParaRPr lang="en-US" dirty="0">
              <a:cs typeface="AL-Matee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spcBef>
                <a:spcPts val="0"/>
              </a:spcBef>
            </a:pPr>
            <a:endParaRPr lang="ar-SA" dirty="0">
              <a:cs typeface="AL-Mohanad Bold" pitchFamily="2" charset="-78"/>
            </a:endParaRPr>
          </a:p>
          <a:p>
            <a:pPr algn="r" rtl="1">
              <a:spcBef>
                <a:spcPts val="0"/>
              </a:spcBef>
            </a:pPr>
            <a:endParaRPr lang="ar-SA" dirty="0">
              <a:cs typeface="AL-Mohanad Bold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31800" y="1371600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6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7" name="Picture 6" descr="ksu_logo_3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295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ar-SA" dirty="0" smtClean="0">
                <a:cs typeface="AL-Mateen" pitchFamily="2" charset="-78"/>
              </a:rPr>
              <a:t>الإستراتيجية</a:t>
            </a:r>
            <a:endParaRPr lang="en-US" dirty="0">
              <a:cs typeface="AL-Mateen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31800" y="1219200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10" name="Picture 9" descr="ksu_logo_3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797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ar-SA" dirty="0" smtClean="0">
                <a:cs typeface="AL-Mateen" pitchFamily="2" charset="-78"/>
              </a:rPr>
              <a:t>الإستراتيجية</a:t>
            </a:r>
            <a:endParaRPr lang="en-US" dirty="0">
              <a:cs typeface="AL-Mateen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31800" y="1143000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10" name="Picture 9" descr="ksu_logo_3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236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ar-SA" dirty="0" smtClean="0">
                <a:cs typeface="AL-Mateen" pitchFamily="2" charset="-78"/>
              </a:rPr>
              <a:t>الإستراتيجية</a:t>
            </a:r>
            <a:endParaRPr lang="en-US" dirty="0">
              <a:cs typeface="AL-Mateen" pitchFamily="2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31800" y="1371600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9" name="Picture 8" descr="ksu_logo_3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877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85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ا</vt:lpstr>
      <vt:lpstr>مـخــطـط</vt:lpstr>
      <vt:lpstr>الإستراتيجية</vt:lpstr>
      <vt:lpstr>الإستراتيجية</vt:lpstr>
      <vt:lpstr>الإستراتيجية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بناء الخطة الإستراتيجية</dc:title>
  <dc:creator>AAlthabit</dc:creator>
  <cp:lastModifiedBy>Deputy Dean</cp:lastModifiedBy>
  <cp:revision>44</cp:revision>
  <cp:lastPrinted>2013-10-29T07:50:47Z</cp:lastPrinted>
  <dcterms:created xsi:type="dcterms:W3CDTF">2013-09-30T20:43:24Z</dcterms:created>
  <dcterms:modified xsi:type="dcterms:W3CDTF">2013-11-19T10:03:12Z</dcterms:modified>
</cp:coreProperties>
</file>