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Lst>
  <p:sldSz cx="13004800" cy="9753600"/>
  <p:notesSz cx="6858000" cy="9144000"/>
  <p:defaultTextStyle>
    <a:lvl1pPr defTabSz="457200">
      <a:defRPr sz="1200">
        <a:latin typeface="+mn-lt"/>
        <a:ea typeface="+mn-ea"/>
        <a:cs typeface="+mn-cs"/>
        <a:sym typeface="Helvetica Neue"/>
      </a:defRPr>
    </a:lvl1pPr>
    <a:lvl2pPr defTabSz="457200">
      <a:defRPr sz="1200">
        <a:latin typeface="+mn-lt"/>
        <a:ea typeface="+mn-ea"/>
        <a:cs typeface="+mn-cs"/>
        <a:sym typeface="Helvetica Neue"/>
      </a:defRPr>
    </a:lvl2pPr>
    <a:lvl3pPr defTabSz="457200">
      <a:defRPr sz="1200">
        <a:latin typeface="+mn-lt"/>
        <a:ea typeface="+mn-ea"/>
        <a:cs typeface="+mn-cs"/>
        <a:sym typeface="Helvetica Neue"/>
      </a:defRPr>
    </a:lvl3pPr>
    <a:lvl4pPr defTabSz="457200">
      <a:defRPr sz="1200">
        <a:latin typeface="+mn-lt"/>
        <a:ea typeface="+mn-ea"/>
        <a:cs typeface="+mn-cs"/>
        <a:sym typeface="Helvetica Neue"/>
      </a:defRPr>
    </a:lvl4pPr>
    <a:lvl5pPr defTabSz="457200">
      <a:defRPr sz="1200">
        <a:latin typeface="+mn-lt"/>
        <a:ea typeface="+mn-ea"/>
        <a:cs typeface="+mn-cs"/>
        <a:sym typeface="Helvetica Neue"/>
      </a:defRPr>
    </a:lvl5pPr>
    <a:lvl6pPr defTabSz="457200">
      <a:defRPr sz="1200">
        <a:latin typeface="+mn-lt"/>
        <a:ea typeface="+mn-ea"/>
        <a:cs typeface="+mn-cs"/>
        <a:sym typeface="Helvetica Neue"/>
      </a:defRPr>
    </a:lvl6pPr>
    <a:lvl7pPr defTabSz="457200">
      <a:defRPr sz="1200">
        <a:latin typeface="+mn-lt"/>
        <a:ea typeface="+mn-ea"/>
        <a:cs typeface="+mn-cs"/>
        <a:sym typeface="Helvetica Neue"/>
      </a:defRPr>
    </a:lvl7pPr>
    <a:lvl8pPr defTabSz="457200">
      <a:defRPr sz="1200">
        <a:latin typeface="+mn-lt"/>
        <a:ea typeface="+mn-ea"/>
        <a:cs typeface="+mn-cs"/>
        <a:sym typeface="Helvetica Neue"/>
      </a:defRPr>
    </a:lvl8pPr>
    <a:lvl9pPr defTabSz="457200">
      <a:defRPr sz="1200">
        <a:latin typeface="+mn-lt"/>
        <a:ea typeface="+mn-ea"/>
        <a:cs typeface="+mn-cs"/>
        <a:sym typeface="Helvetica Neue"/>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n" i="on">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b="def" i="def"/>
      <a:tcStyle>
        <a:tcBdr/>
        <a:fill>
          <a:solidFill>
            <a:srgbClr val="C5C7C9">
              <a:alpha val="30000"/>
            </a:srgbClr>
          </a:solidFill>
        </a:fill>
      </a:tcStyle>
    </a:band2H>
    <a:firstCol>
      <a:tcTxStyle b="off" i="off">
        <a:fontRef idx="minor">
          <a:srgbClr val="000000"/>
        </a:fontRef>
        <a:srgbClr val="000000"/>
      </a:tcTxStyle>
      <a:tcStyle>
        <a:tcBdr>
          <a:left>
            <a:ln w="28575"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000000">
              <a:alpha val="25000"/>
            </a:srgbClr>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28575"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000000">
              <a:alpha val="25000"/>
            </a:srgbClr>
          </a:solidFill>
        </a:fill>
      </a:tcStyle>
    </a:lastRow>
    <a:fir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8575"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000000">
              <a:alpha val="25000"/>
            </a:srgbClr>
          </a:solidFill>
        </a:fill>
      </a:tcStyle>
    </a:firstRow>
  </a:tblStyle>
  <a:tblStyle styleId="{C7B018BB-80A7-4F77-B60F-C8B233D01FF8}" styleName="">
    <a:tblBg/>
    <a:wholeTbl>
      <a:tcTxStyle b="on" i="on">
        <a:fontRef idx="min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D2E8"/>
          </a:solidFill>
        </a:fill>
      </a:tcStyle>
    </a:wholeTbl>
    <a:band2H>
      <a:tcTxStyle b="def" i="def"/>
      <a:tcStyle>
        <a:tcBdr/>
        <a:fill>
          <a:solidFill>
            <a:srgbClr val="E6EAF4"/>
          </a:solidFill>
        </a:fill>
      </a:tcStyle>
    </a:band2H>
    <a:firstCol>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365C0"/>
          </a:solidFill>
        </a:fill>
      </a:tcStyle>
    </a:firstCol>
    <a:la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365C0"/>
          </a:solidFill>
        </a:fill>
      </a:tcStyle>
    </a:lastRow>
    <a:fir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365C0"/>
          </a:solidFill>
        </a:fill>
      </a:tcStyle>
    </a:firstRow>
  </a:tblStyle>
  <a:tblStyle styleId="{EEE7283C-3CF3-47DC-8721-378D4A62B228}" styleName="">
    <a:tblBg/>
    <a:wholeTbl>
      <a:tcTxStyle b="on" i="on">
        <a:fontRef idx="min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2E7CB"/>
          </a:solidFill>
        </a:fill>
      </a:tcStyle>
    </a:wholeTbl>
    <a:band2H>
      <a:tcTxStyle b="def" i="def"/>
      <a:tcStyle>
        <a:tcBdr/>
        <a:fill>
          <a:solidFill>
            <a:srgbClr val="F8F4E7"/>
          </a:solidFill>
        </a:fill>
      </a:tcStyle>
    </a:band2H>
    <a:firstCol>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CBD23"/>
          </a:solidFill>
        </a:fill>
      </a:tcStyle>
    </a:firstCol>
    <a:la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CBD23"/>
          </a:solidFill>
        </a:fill>
      </a:tcStyle>
    </a:lastRow>
    <a:fir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CBD23"/>
          </a:solidFill>
        </a:fill>
      </a:tcStyle>
    </a:firstRow>
  </a:tblStyle>
  <a:tblStyle styleId="{CF821DB8-F4EB-4A41-A1BA-3FCAFE7338EE}" styleName="">
    <a:tblBg/>
    <a:wholeTbl>
      <a:tcTxStyle b="on" i="on">
        <a:fontRef idx="min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5CDDE"/>
          </a:solidFill>
        </a:fill>
      </a:tcStyle>
    </a:wholeTbl>
    <a:band2H>
      <a:tcTxStyle b="def" i="def"/>
      <a:tcStyle>
        <a:tcBdr/>
        <a:fill>
          <a:solidFill>
            <a:srgbClr val="EBE8EF"/>
          </a:solidFill>
        </a:fill>
      </a:tcStyle>
    </a:band2H>
    <a:firstCol>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773F9B"/>
          </a:solidFill>
        </a:fill>
      </a:tcStyle>
    </a:firstCol>
    <a:la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773F9B"/>
          </a:solidFill>
        </a:fill>
      </a:tcStyle>
    </a:lastRow>
    <a:fir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773F9B"/>
          </a:solidFill>
        </a:fill>
      </a:tcStyle>
    </a:firstRow>
  </a:tblStyle>
  <a:tblStyle styleId="{33BA23B1-9221-436E-865A-0063620EA4FD}" styleName="">
    <a:tblBg/>
    <a:wholeTbl>
      <a:tcTxStyle b="on" i="on">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n">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365C0"/>
          </a:solidFill>
        </a:fill>
      </a:tcStyle>
    </a:firstCol>
    <a:lastRow>
      <a:tcTxStyle b="on" i="on">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0365C0"/>
          </a:solidFill>
        </a:fill>
      </a:tcStyle>
    </a:firstRow>
  </a:tblStyle>
  <a:tblStyle styleId="{2708684C-4D16-4618-839F-0558EEFCDFE6}" styleName="">
    <a:tblBg/>
    <a:wholeTbl>
      <a:tcTxStyle b="on" i="on">
        <a:fontRef idx="min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b="def" i="def"/>
      <a:tcStyle>
        <a:tcBdr/>
        <a:fill>
          <a:solidFill>
            <a:srgbClr val="E6E6E6"/>
          </a:solidFill>
        </a:fill>
      </a:tcStyle>
    </a:band2H>
    <a:firstCol>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Shape 53"/>
          <p:cNvSpPr/>
          <p:nvPr>
            <p:ph type="sldImg"/>
          </p:nvPr>
        </p:nvSpPr>
        <p:spPr>
          <a:xfrm>
            <a:off x="1143000" y="685800"/>
            <a:ext cx="4572000" cy="3429000"/>
          </a:xfrm>
          <a:prstGeom prst="rect">
            <a:avLst/>
          </a:prstGeom>
        </p:spPr>
        <p:txBody>
          <a:bodyPr/>
          <a:lstStyle/>
          <a:p>
            <a:pPr lvl="0"/>
          </a:p>
        </p:txBody>
      </p:sp>
      <p:sp>
        <p:nvSpPr>
          <p:cNvPr id="54" name="Shape 54"/>
          <p:cNvSpPr/>
          <p:nvPr>
            <p:ph type="body" sz="quarter" idx="1"/>
          </p:nvPr>
        </p:nvSpPr>
        <p:spPr>
          <a:xfrm>
            <a:off x="914400" y="4343400"/>
            <a:ext cx="5029200" cy="4114800"/>
          </a:xfrm>
          <a:prstGeom prst="rect">
            <a:avLst/>
          </a:prstGeom>
        </p:spPr>
        <p:txBody>
          <a:bodyPr/>
          <a:lstStyle/>
          <a:p>
            <a:pPr lvl="0"/>
          </a:p>
        </p:txBody>
      </p:sp>
    </p:spTree>
  </p:cSld>
  <p:clrMap bg1="lt1" tx1="dk1" bg2="lt2" tx2="dk2" accent1="accent1" accent2="accent2" accent3="accent3" accent4="accent4" accent5="accent5" accent6="accent6" hlink="hlink" folHlink="folHlink"/>
  <p:notesStyle>
    <a:lvl1pPr defTabSz="457200">
      <a:lnSpc>
        <a:spcPct val="117999"/>
      </a:lnSpc>
      <a:defRPr sz="2200">
        <a:latin typeface="+mn-lt"/>
        <a:ea typeface="+mn-ea"/>
        <a:cs typeface="+mn-cs"/>
        <a:sym typeface="Helvetica Neue"/>
      </a:defRPr>
    </a:lvl1pPr>
    <a:lvl2pPr indent="228600" defTabSz="457200">
      <a:lnSpc>
        <a:spcPct val="117999"/>
      </a:lnSpc>
      <a:defRPr sz="2200">
        <a:latin typeface="+mn-lt"/>
        <a:ea typeface="+mn-ea"/>
        <a:cs typeface="+mn-cs"/>
        <a:sym typeface="Helvetica Neue"/>
      </a:defRPr>
    </a:lvl2pPr>
    <a:lvl3pPr indent="457200" defTabSz="457200">
      <a:lnSpc>
        <a:spcPct val="117999"/>
      </a:lnSpc>
      <a:defRPr sz="2200">
        <a:latin typeface="+mn-lt"/>
        <a:ea typeface="+mn-ea"/>
        <a:cs typeface="+mn-cs"/>
        <a:sym typeface="Helvetica Neue"/>
      </a:defRPr>
    </a:lvl3pPr>
    <a:lvl4pPr indent="685800" defTabSz="457200">
      <a:lnSpc>
        <a:spcPct val="117999"/>
      </a:lnSpc>
      <a:defRPr sz="2200">
        <a:latin typeface="+mn-lt"/>
        <a:ea typeface="+mn-ea"/>
        <a:cs typeface="+mn-cs"/>
        <a:sym typeface="Helvetica Neue"/>
      </a:defRPr>
    </a:lvl4pPr>
    <a:lvl5pPr indent="914400" defTabSz="457200">
      <a:lnSpc>
        <a:spcPct val="117999"/>
      </a:lnSpc>
      <a:defRPr sz="2200">
        <a:latin typeface="+mn-lt"/>
        <a:ea typeface="+mn-ea"/>
        <a:cs typeface="+mn-cs"/>
        <a:sym typeface="Helvetica Neue"/>
      </a:defRPr>
    </a:lvl5pPr>
    <a:lvl6pPr indent="1143000" defTabSz="457200">
      <a:lnSpc>
        <a:spcPct val="117999"/>
      </a:lnSpc>
      <a:defRPr sz="2200">
        <a:latin typeface="+mn-lt"/>
        <a:ea typeface="+mn-ea"/>
        <a:cs typeface="+mn-cs"/>
        <a:sym typeface="Helvetica Neue"/>
      </a:defRPr>
    </a:lvl6pPr>
    <a:lvl7pPr indent="1371600" defTabSz="457200">
      <a:lnSpc>
        <a:spcPct val="117999"/>
      </a:lnSpc>
      <a:defRPr sz="2200">
        <a:latin typeface="+mn-lt"/>
        <a:ea typeface="+mn-ea"/>
        <a:cs typeface="+mn-cs"/>
        <a:sym typeface="Helvetica Neue"/>
      </a:defRPr>
    </a:lvl7pPr>
    <a:lvl8pPr indent="1600200" defTabSz="457200">
      <a:lnSpc>
        <a:spcPct val="117999"/>
      </a:lnSpc>
      <a:defRPr sz="2200">
        <a:latin typeface="+mn-lt"/>
        <a:ea typeface="+mn-ea"/>
        <a:cs typeface="+mn-cs"/>
        <a:sym typeface="Helvetica Neue"/>
      </a:defRPr>
    </a:lvl8pPr>
    <a:lvl9pPr indent="1828800" defTabSz="457200">
      <a:lnSpc>
        <a:spcPct val="117999"/>
      </a:lnSpc>
      <a:defRPr sz="2200">
        <a:latin typeface="+mn-lt"/>
        <a:ea typeface="+mn-ea"/>
        <a:cs typeface="+mn-cs"/>
        <a:sym typeface="Helvetica Neue"/>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1" showMasterPhAnim="1">
  <p:cSld name="Title &amp; Subtitle">
    <p:spTree>
      <p:nvGrpSpPr>
        <p:cNvPr id="1" name=""/>
        <p:cNvGrpSpPr/>
        <p:nvPr/>
      </p:nvGrpSpPr>
      <p:grpSpPr>
        <a:xfrm>
          <a:off x="0" y="0"/>
          <a:ext cx="0" cy="0"/>
          <a:chOff x="0" y="0"/>
          <a:chExt cx="0" cy="0"/>
        </a:xfrm>
      </p:grpSpPr>
      <p:sp>
        <p:nvSpPr>
          <p:cNvPr id="6" name="Shape 6"/>
          <p:cNvSpPr/>
          <p:nvPr>
            <p:ph type="title"/>
          </p:nvPr>
        </p:nvSpPr>
        <p:spPr>
          <a:xfrm>
            <a:off x="1270000" y="0"/>
            <a:ext cx="10464800" cy="4940300"/>
          </a:xfrm>
          <a:prstGeom prst="rect">
            <a:avLst/>
          </a:prstGeom>
        </p:spPr>
        <p:txBody>
          <a:bodyPr lIns="0" tIns="0" rIns="0" bIns="0" anchor="b"/>
          <a:lstStyle>
            <a:lvl1pPr marR="0" indent="0">
              <a:defRPr sz="8400">
                <a:latin typeface="Gill Sans"/>
                <a:ea typeface="Gill Sans"/>
                <a:cs typeface="Gill Sans"/>
                <a:sym typeface="Gill Sans"/>
              </a:defRPr>
            </a:lvl1pPr>
          </a:lstStyle>
          <a:p>
            <a:pPr lvl="0">
              <a:defRPr sz="1800">
                <a:uFillTx/>
              </a:defRPr>
            </a:pPr>
            <a:r>
              <a:rPr sz="8400">
                <a:uFill>
                  <a:solidFill/>
                </a:uFill>
              </a:rPr>
              <a:t>Title Text</a:t>
            </a:r>
          </a:p>
        </p:txBody>
      </p:sp>
      <p:sp>
        <p:nvSpPr>
          <p:cNvPr id="7" name="Shape 7"/>
          <p:cNvSpPr/>
          <p:nvPr>
            <p:ph type="body" idx="1"/>
          </p:nvPr>
        </p:nvSpPr>
        <p:spPr>
          <a:xfrm>
            <a:off x="1270000" y="5029200"/>
            <a:ext cx="10464800" cy="4724400"/>
          </a:xfrm>
          <a:prstGeom prst="rect">
            <a:avLst/>
          </a:prstGeom>
        </p:spPr>
        <p:txBody>
          <a:bodyPr/>
          <a:lstStyle>
            <a:lvl1pPr marL="0" marR="0" indent="0" algn="ctr">
              <a:spcBef>
                <a:spcPts val="0"/>
              </a:spcBef>
              <a:buClrTx/>
              <a:buSzTx/>
              <a:buFontTx/>
              <a:buNone/>
              <a:defRPr sz="3600">
                <a:latin typeface="Gill Sans"/>
                <a:ea typeface="Gill Sans"/>
                <a:cs typeface="Gill Sans"/>
                <a:sym typeface="Gill Sans"/>
              </a:defRPr>
            </a:lvl1pPr>
            <a:lvl2pPr marL="0" marR="0" indent="0" algn="ctr">
              <a:spcBef>
                <a:spcPts val="0"/>
              </a:spcBef>
              <a:buClrTx/>
              <a:buSzTx/>
              <a:buFontTx/>
              <a:buNone/>
              <a:defRPr sz="3600">
                <a:latin typeface="Gill Sans"/>
                <a:ea typeface="Gill Sans"/>
                <a:cs typeface="Gill Sans"/>
                <a:sym typeface="Gill Sans"/>
              </a:defRPr>
            </a:lvl2pPr>
            <a:lvl3pPr marL="0" marR="0" indent="0" algn="ctr">
              <a:spcBef>
                <a:spcPts val="0"/>
              </a:spcBef>
              <a:buClrTx/>
              <a:buSzTx/>
              <a:buFontTx/>
              <a:buNone/>
              <a:defRPr sz="3600">
                <a:latin typeface="Gill Sans"/>
                <a:ea typeface="Gill Sans"/>
                <a:cs typeface="Gill Sans"/>
                <a:sym typeface="Gill Sans"/>
              </a:defRPr>
            </a:lvl3pPr>
            <a:lvl4pPr marL="0" marR="0" indent="0" algn="ctr">
              <a:spcBef>
                <a:spcPts val="0"/>
              </a:spcBef>
              <a:buClrTx/>
              <a:buSzTx/>
              <a:buFontTx/>
              <a:buNone/>
              <a:defRPr sz="3600">
                <a:latin typeface="Gill Sans"/>
                <a:ea typeface="Gill Sans"/>
                <a:cs typeface="Gill Sans"/>
                <a:sym typeface="Gill Sans"/>
              </a:defRPr>
            </a:lvl4pPr>
            <a:lvl5pPr marL="0" marR="0" indent="0" algn="ctr">
              <a:spcBef>
                <a:spcPts val="0"/>
              </a:spcBef>
              <a:buClrTx/>
              <a:buSzTx/>
              <a:buFontTx/>
              <a:buNone/>
              <a:defRPr sz="3600">
                <a:latin typeface="Gill Sans"/>
                <a:ea typeface="Gill Sans"/>
                <a:cs typeface="Gill Sans"/>
                <a:sym typeface="Gill Sans"/>
              </a:defRPr>
            </a:lvl5pPr>
          </a:lstStyle>
          <a:p>
            <a:pPr lvl="0">
              <a:defRPr sz="1800">
                <a:uFillTx/>
              </a:defRPr>
            </a:pPr>
            <a:r>
              <a:rPr sz="3600">
                <a:uFill>
                  <a:solidFill/>
                </a:uFill>
              </a:rPr>
              <a:t>Body Level One</a:t>
            </a:r>
            <a:endParaRPr sz="3600">
              <a:uFill>
                <a:solidFill/>
              </a:uFill>
            </a:endParaRPr>
          </a:p>
          <a:p>
            <a:pPr lvl="1">
              <a:defRPr sz="1800">
                <a:uFillTx/>
              </a:defRPr>
            </a:pPr>
            <a:r>
              <a:rPr sz="3600">
                <a:uFill>
                  <a:solidFill/>
                </a:uFill>
              </a:rPr>
              <a:t>Body Level Two</a:t>
            </a:r>
            <a:endParaRPr sz="3600">
              <a:uFill>
                <a:solidFill/>
              </a:uFill>
            </a:endParaRPr>
          </a:p>
          <a:p>
            <a:pPr lvl="2">
              <a:defRPr sz="1800">
                <a:uFillTx/>
              </a:defRPr>
            </a:pPr>
            <a:r>
              <a:rPr sz="3600">
                <a:uFill>
                  <a:solidFill/>
                </a:uFill>
              </a:rPr>
              <a:t>Body Level Three</a:t>
            </a:r>
            <a:endParaRPr sz="3600">
              <a:uFill>
                <a:solidFill/>
              </a:uFill>
            </a:endParaRPr>
          </a:p>
          <a:p>
            <a:pPr lvl="3">
              <a:defRPr sz="1800">
                <a:uFillTx/>
              </a:defRPr>
            </a:pPr>
            <a:r>
              <a:rPr sz="3600">
                <a:uFill>
                  <a:solidFill/>
                </a:uFill>
              </a:rPr>
              <a:t>Body Level Four</a:t>
            </a:r>
            <a:endParaRPr sz="3600">
              <a:uFill>
                <a:solidFill/>
              </a:uFill>
            </a:endParaRPr>
          </a:p>
          <a:p>
            <a:pPr lvl="4">
              <a:defRPr sz="1800">
                <a:uFillTx/>
              </a:defRPr>
            </a:pPr>
            <a:r>
              <a:rPr sz="3600">
                <a:uFill>
                  <a:solidFill/>
                </a:uFill>
              </a:rPr>
              <a:t>Body Level Five</a:t>
            </a:r>
          </a:p>
        </p:txBody>
      </p:sp>
    </p:spTree>
  </p:cSld>
  <p:clrMapOvr>
    <a:masterClrMapping/>
  </p:clrMapOvr>
  <p:transitio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type="tx" showMasterSp="1" showMasterPhAnim="1">
  <p:cSld name="Blank">
    <p:spTree>
      <p:nvGrpSpPr>
        <p:cNvPr id="1" name=""/>
        <p:cNvGrpSpPr/>
        <p:nvPr/>
      </p:nvGrpSpPr>
      <p:grpSpPr>
        <a:xfrm>
          <a:off x="0" y="0"/>
          <a:ext cx="0" cy="0"/>
          <a:chOff x="0" y="0"/>
          <a:chExt cx="0" cy="0"/>
        </a:xfrm>
      </p:grpSpPr>
    </p:spTree>
  </p:cSld>
  <p:clrMapOvr>
    <a:masterClrMapping/>
  </p:clrMapOvr>
  <p:transitio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type="tx" showMasterSp="1" showMasterPhAnim="1">
  <p:cSld name="Title &amp; Bullets - Left">
    <p:spTree>
      <p:nvGrpSpPr>
        <p:cNvPr id="1" name=""/>
        <p:cNvGrpSpPr/>
        <p:nvPr/>
      </p:nvGrpSpPr>
      <p:grpSpPr>
        <a:xfrm>
          <a:off x="0" y="0"/>
          <a:ext cx="0" cy="0"/>
          <a:chOff x="0" y="0"/>
          <a:chExt cx="0" cy="0"/>
        </a:xfrm>
      </p:grpSpPr>
      <p:sp>
        <p:nvSpPr>
          <p:cNvPr id="31" name="Shape 31"/>
          <p:cNvSpPr/>
          <p:nvPr>
            <p:ph type="title"/>
          </p:nvPr>
        </p:nvSpPr>
        <p:spPr>
          <a:xfrm>
            <a:off x="1270000" y="240861"/>
            <a:ext cx="10464800" cy="2464679"/>
          </a:xfrm>
          <a:prstGeom prst="rect">
            <a:avLst/>
          </a:prstGeom>
        </p:spPr>
        <p:txBody>
          <a:bodyPr/>
          <a:lstStyle>
            <a:lvl1pPr marR="0" indent="0">
              <a:defRPr sz="8400">
                <a:latin typeface="Gill Sans"/>
                <a:ea typeface="Gill Sans"/>
                <a:cs typeface="Gill Sans"/>
                <a:sym typeface="Gill Sans"/>
              </a:defRPr>
            </a:lvl1pPr>
          </a:lstStyle>
          <a:p>
            <a:pPr lvl="0">
              <a:defRPr sz="1800">
                <a:uFillTx/>
              </a:defRPr>
            </a:pPr>
            <a:r>
              <a:rPr sz="8400">
                <a:uFill>
                  <a:solidFill/>
                </a:uFill>
              </a:rPr>
              <a:t>Title Text</a:t>
            </a:r>
          </a:p>
        </p:txBody>
      </p:sp>
      <p:sp>
        <p:nvSpPr>
          <p:cNvPr id="32" name="Shape 32"/>
          <p:cNvSpPr/>
          <p:nvPr>
            <p:ph type="body" idx="1"/>
          </p:nvPr>
        </p:nvSpPr>
        <p:spPr>
          <a:xfrm>
            <a:off x="1270000" y="2705536"/>
            <a:ext cx="5041900" cy="5841128"/>
          </a:xfrm>
          <a:prstGeom prst="rect">
            <a:avLst/>
          </a:prstGeom>
        </p:spPr>
        <p:txBody>
          <a:bodyPr lIns="50800" tIns="50800" rIns="50800" bIns="50800" anchor="ctr"/>
          <a:lstStyle>
            <a:lvl1pPr marL="760412" marR="0" indent="-493712">
              <a:spcBef>
                <a:spcPts val="3800"/>
              </a:spcBef>
              <a:buSzPct val="171000"/>
              <a:buFont typeface="Gill Sans"/>
              <a:defRPr sz="3200">
                <a:latin typeface="Gill Sans"/>
                <a:ea typeface="Gill Sans"/>
                <a:cs typeface="Gill Sans"/>
                <a:sym typeface="Gill Sans"/>
              </a:defRPr>
            </a:lvl1pPr>
            <a:lvl2pPr marL="1204912" marR="0" indent="-493712">
              <a:spcBef>
                <a:spcPts val="3800"/>
              </a:spcBef>
              <a:buSzPct val="171000"/>
              <a:buFont typeface="Gill Sans"/>
              <a:buChar char="•"/>
              <a:defRPr sz="3200">
                <a:latin typeface="Gill Sans"/>
                <a:ea typeface="Gill Sans"/>
                <a:cs typeface="Gill Sans"/>
                <a:sym typeface="Gill Sans"/>
              </a:defRPr>
            </a:lvl2pPr>
            <a:lvl3pPr marL="1649409" marR="0" indent="-493712">
              <a:spcBef>
                <a:spcPts val="3800"/>
              </a:spcBef>
              <a:buSzPct val="171000"/>
              <a:buFont typeface="Gill Sans"/>
              <a:defRPr sz="3200">
                <a:latin typeface="Gill Sans"/>
                <a:ea typeface="Gill Sans"/>
                <a:cs typeface="Gill Sans"/>
                <a:sym typeface="Gill Sans"/>
              </a:defRPr>
            </a:lvl3pPr>
            <a:lvl4pPr marL="2093909" marR="0" indent="-493712">
              <a:spcBef>
                <a:spcPts val="3800"/>
              </a:spcBef>
              <a:buSzPct val="171000"/>
              <a:buFont typeface="Gill Sans"/>
              <a:buChar char="•"/>
              <a:defRPr sz="3200">
                <a:latin typeface="Gill Sans"/>
                <a:ea typeface="Gill Sans"/>
                <a:cs typeface="Gill Sans"/>
                <a:sym typeface="Gill Sans"/>
              </a:defRPr>
            </a:lvl4pPr>
            <a:lvl5pPr marL="2538409" marR="0" indent="-493709">
              <a:spcBef>
                <a:spcPts val="3800"/>
              </a:spcBef>
              <a:buSzPct val="171000"/>
              <a:buFont typeface="Gill Sans"/>
              <a:buChar char="•"/>
              <a:defRPr sz="3200">
                <a:latin typeface="Gill Sans"/>
                <a:ea typeface="Gill Sans"/>
                <a:cs typeface="Gill Sans"/>
                <a:sym typeface="Gill Sans"/>
              </a:defRPr>
            </a:lvl5pPr>
          </a:lstStyle>
          <a:p>
            <a:pPr lvl="0">
              <a:defRPr sz="1800">
                <a:uFillTx/>
              </a:defRPr>
            </a:pPr>
            <a:r>
              <a:rPr sz="3200">
                <a:uFill>
                  <a:solidFill/>
                </a:uFill>
              </a:rPr>
              <a:t>Body Level One</a:t>
            </a:r>
            <a:endParaRPr sz="3200">
              <a:uFill>
                <a:solidFill/>
              </a:uFill>
            </a:endParaRPr>
          </a:p>
          <a:p>
            <a:pPr lvl="1">
              <a:defRPr sz="1800">
                <a:uFillTx/>
              </a:defRPr>
            </a:pPr>
            <a:r>
              <a:rPr sz="3200">
                <a:uFill>
                  <a:solidFill/>
                </a:uFill>
              </a:rPr>
              <a:t>Body Level Two</a:t>
            </a:r>
            <a:endParaRPr sz="3200">
              <a:uFill>
                <a:solidFill/>
              </a:uFill>
            </a:endParaRPr>
          </a:p>
          <a:p>
            <a:pPr lvl="2">
              <a:defRPr sz="1800">
                <a:uFillTx/>
              </a:defRPr>
            </a:pPr>
            <a:r>
              <a:rPr sz="3200">
                <a:uFill>
                  <a:solidFill/>
                </a:uFill>
              </a:rPr>
              <a:t>Body Level Three</a:t>
            </a:r>
            <a:endParaRPr sz="3200">
              <a:uFill>
                <a:solidFill/>
              </a:uFill>
            </a:endParaRPr>
          </a:p>
          <a:p>
            <a:pPr lvl="3">
              <a:defRPr sz="1800">
                <a:uFillTx/>
              </a:defRPr>
            </a:pPr>
            <a:r>
              <a:rPr sz="3200">
                <a:uFill>
                  <a:solidFill/>
                </a:uFill>
              </a:rPr>
              <a:t>Body Level Four</a:t>
            </a:r>
            <a:endParaRPr sz="3200">
              <a:uFill>
                <a:solidFill/>
              </a:uFill>
            </a:endParaRPr>
          </a:p>
          <a:p>
            <a:pPr lvl="4">
              <a:defRPr sz="1800">
                <a:uFillTx/>
              </a:defRPr>
            </a:pPr>
            <a:r>
              <a:rPr sz="3200">
                <a:uFill>
                  <a:solidFill/>
                </a:uFill>
              </a:rPr>
              <a:t>Body Level Five</a:t>
            </a:r>
          </a:p>
        </p:txBody>
      </p:sp>
    </p:spTree>
  </p:cSld>
  <p:clrMapOvr>
    <a:masterClrMapping/>
  </p:clrMapOvr>
  <p:transitio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type="tx" showMasterSp="1" showMasterPhAnim="1">
  <p:cSld name="Title &amp; Bullets - 2 Column">
    <p:spTree>
      <p:nvGrpSpPr>
        <p:cNvPr id="1" name=""/>
        <p:cNvGrpSpPr/>
        <p:nvPr/>
      </p:nvGrpSpPr>
      <p:grpSpPr>
        <a:xfrm>
          <a:off x="0" y="0"/>
          <a:ext cx="0" cy="0"/>
          <a:chOff x="0" y="0"/>
          <a:chExt cx="0" cy="0"/>
        </a:xfrm>
      </p:grpSpPr>
      <p:sp>
        <p:nvSpPr>
          <p:cNvPr id="34" name="Shape 34"/>
          <p:cNvSpPr/>
          <p:nvPr>
            <p:ph type="title"/>
          </p:nvPr>
        </p:nvSpPr>
        <p:spPr>
          <a:xfrm>
            <a:off x="1270000" y="177800"/>
            <a:ext cx="10464800" cy="2590800"/>
          </a:xfrm>
          <a:prstGeom prst="rect">
            <a:avLst/>
          </a:prstGeom>
        </p:spPr>
        <p:txBody>
          <a:bodyPr/>
          <a:lstStyle>
            <a:lvl1pPr marR="0" indent="0">
              <a:defRPr sz="8400">
                <a:latin typeface="Gill Sans"/>
                <a:ea typeface="Gill Sans"/>
                <a:cs typeface="Gill Sans"/>
                <a:sym typeface="Gill Sans"/>
              </a:defRPr>
            </a:lvl1pPr>
          </a:lstStyle>
          <a:p>
            <a:pPr lvl="0">
              <a:defRPr sz="1800">
                <a:uFillTx/>
              </a:defRPr>
            </a:pPr>
            <a:r>
              <a:rPr sz="8400">
                <a:uFill>
                  <a:solidFill/>
                </a:uFill>
              </a:rPr>
              <a:t>Title Text</a:t>
            </a:r>
          </a:p>
        </p:txBody>
      </p:sp>
      <p:sp>
        <p:nvSpPr>
          <p:cNvPr id="35" name="Shape 35"/>
          <p:cNvSpPr/>
          <p:nvPr>
            <p:ph type="body" idx="1"/>
          </p:nvPr>
        </p:nvSpPr>
        <p:spPr>
          <a:xfrm>
            <a:off x="1270000" y="2768600"/>
            <a:ext cx="10464800" cy="6985000"/>
          </a:xfrm>
          <a:prstGeom prst="rect">
            <a:avLst/>
          </a:prstGeom>
        </p:spPr>
        <p:txBody>
          <a:bodyPr/>
          <a:lstStyle>
            <a:lvl1pPr marL="760412" marR="0" indent="-493712">
              <a:spcBef>
                <a:spcPts val="3800"/>
              </a:spcBef>
              <a:buSzPct val="171000"/>
              <a:buFont typeface="Gill Sans"/>
              <a:defRPr sz="3200">
                <a:latin typeface="Gill Sans"/>
                <a:ea typeface="Gill Sans"/>
                <a:cs typeface="Gill Sans"/>
                <a:sym typeface="Gill Sans"/>
              </a:defRPr>
            </a:lvl1pPr>
            <a:lvl2pPr marL="1204912" marR="0" indent="-493712">
              <a:spcBef>
                <a:spcPts val="3800"/>
              </a:spcBef>
              <a:buSzPct val="171000"/>
              <a:buFont typeface="Gill Sans"/>
              <a:buChar char="•"/>
              <a:defRPr sz="3200">
                <a:latin typeface="Gill Sans"/>
                <a:ea typeface="Gill Sans"/>
                <a:cs typeface="Gill Sans"/>
                <a:sym typeface="Gill Sans"/>
              </a:defRPr>
            </a:lvl2pPr>
            <a:lvl3pPr marL="1649409" marR="0" indent="-493712">
              <a:spcBef>
                <a:spcPts val="3800"/>
              </a:spcBef>
              <a:buSzPct val="171000"/>
              <a:buFont typeface="Gill Sans"/>
              <a:defRPr sz="3200">
                <a:latin typeface="Gill Sans"/>
                <a:ea typeface="Gill Sans"/>
                <a:cs typeface="Gill Sans"/>
                <a:sym typeface="Gill Sans"/>
              </a:defRPr>
            </a:lvl3pPr>
            <a:lvl4pPr marL="2093909" marR="0" indent="-493712">
              <a:spcBef>
                <a:spcPts val="3800"/>
              </a:spcBef>
              <a:buSzPct val="171000"/>
              <a:buFont typeface="Gill Sans"/>
              <a:buChar char="•"/>
              <a:defRPr sz="3200">
                <a:latin typeface="Gill Sans"/>
                <a:ea typeface="Gill Sans"/>
                <a:cs typeface="Gill Sans"/>
                <a:sym typeface="Gill Sans"/>
              </a:defRPr>
            </a:lvl4pPr>
            <a:lvl5pPr marL="2538409" marR="0" indent="-493709">
              <a:spcBef>
                <a:spcPts val="3800"/>
              </a:spcBef>
              <a:buSzPct val="171000"/>
              <a:buFont typeface="Gill Sans"/>
              <a:buChar char="•"/>
              <a:defRPr sz="3200">
                <a:latin typeface="Gill Sans"/>
                <a:ea typeface="Gill Sans"/>
                <a:cs typeface="Gill Sans"/>
                <a:sym typeface="Gill Sans"/>
              </a:defRPr>
            </a:lvl5pPr>
          </a:lstStyle>
          <a:p>
            <a:pPr lvl="0">
              <a:defRPr sz="1800">
                <a:uFillTx/>
              </a:defRPr>
            </a:pPr>
            <a:r>
              <a:rPr sz="3200">
                <a:uFill>
                  <a:solidFill/>
                </a:uFill>
              </a:rPr>
              <a:t>Body Level One</a:t>
            </a:r>
            <a:endParaRPr sz="3200">
              <a:uFill>
                <a:solidFill/>
              </a:uFill>
            </a:endParaRPr>
          </a:p>
          <a:p>
            <a:pPr lvl="1">
              <a:defRPr sz="1800">
                <a:uFillTx/>
              </a:defRPr>
            </a:pPr>
            <a:r>
              <a:rPr sz="3200">
                <a:uFill>
                  <a:solidFill/>
                </a:uFill>
              </a:rPr>
              <a:t>Body Level Two</a:t>
            </a:r>
            <a:endParaRPr sz="3200">
              <a:uFill>
                <a:solidFill/>
              </a:uFill>
            </a:endParaRPr>
          </a:p>
          <a:p>
            <a:pPr lvl="2">
              <a:defRPr sz="1800">
                <a:uFillTx/>
              </a:defRPr>
            </a:pPr>
            <a:r>
              <a:rPr sz="3200">
                <a:uFill>
                  <a:solidFill/>
                </a:uFill>
              </a:rPr>
              <a:t>Body Level Three</a:t>
            </a:r>
            <a:endParaRPr sz="3200">
              <a:uFill>
                <a:solidFill/>
              </a:uFill>
            </a:endParaRPr>
          </a:p>
          <a:p>
            <a:pPr lvl="3">
              <a:defRPr sz="1800">
                <a:uFillTx/>
              </a:defRPr>
            </a:pPr>
            <a:r>
              <a:rPr sz="3200">
                <a:uFill>
                  <a:solidFill/>
                </a:uFill>
              </a:rPr>
              <a:t>Body Level Four</a:t>
            </a:r>
            <a:endParaRPr sz="3200">
              <a:uFill>
                <a:solidFill/>
              </a:uFill>
            </a:endParaRPr>
          </a:p>
          <a:p>
            <a:pPr lvl="4">
              <a:defRPr sz="1800">
                <a:uFillTx/>
              </a:defRPr>
            </a:pPr>
            <a:r>
              <a:rPr sz="3200">
                <a:uFill>
                  <a:solidFill/>
                </a:uFill>
              </a:rPr>
              <a:t>Body Level Five</a:t>
            </a:r>
          </a:p>
        </p:txBody>
      </p:sp>
    </p:spTree>
  </p:cSld>
  <p:clrMapOvr>
    <a:masterClrMapping/>
  </p:clrMapOvr>
  <p:transitio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type="tx" showMasterSp="1" showMasterPhAnim="1">
  <p:cSld name="Title &amp; Bullets - Right">
    <p:spTree>
      <p:nvGrpSpPr>
        <p:cNvPr id="1" name=""/>
        <p:cNvGrpSpPr/>
        <p:nvPr/>
      </p:nvGrpSpPr>
      <p:grpSpPr>
        <a:xfrm>
          <a:off x="0" y="0"/>
          <a:ext cx="0" cy="0"/>
          <a:chOff x="0" y="0"/>
          <a:chExt cx="0" cy="0"/>
        </a:xfrm>
      </p:grpSpPr>
      <p:sp>
        <p:nvSpPr>
          <p:cNvPr id="37" name="Shape 37"/>
          <p:cNvSpPr/>
          <p:nvPr>
            <p:ph type="title"/>
          </p:nvPr>
        </p:nvSpPr>
        <p:spPr>
          <a:xfrm>
            <a:off x="1270000" y="240861"/>
            <a:ext cx="10464800" cy="2464679"/>
          </a:xfrm>
          <a:prstGeom prst="rect">
            <a:avLst/>
          </a:prstGeom>
        </p:spPr>
        <p:txBody>
          <a:bodyPr/>
          <a:lstStyle>
            <a:lvl1pPr marR="0" indent="0">
              <a:defRPr sz="8400">
                <a:latin typeface="Gill Sans"/>
                <a:ea typeface="Gill Sans"/>
                <a:cs typeface="Gill Sans"/>
                <a:sym typeface="Gill Sans"/>
              </a:defRPr>
            </a:lvl1pPr>
          </a:lstStyle>
          <a:p>
            <a:pPr lvl="0">
              <a:defRPr sz="1800">
                <a:uFillTx/>
              </a:defRPr>
            </a:pPr>
            <a:r>
              <a:rPr sz="8400">
                <a:uFill>
                  <a:solidFill/>
                </a:uFill>
              </a:rPr>
              <a:t>Title Text</a:t>
            </a:r>
          </a:p>
        </p:txBody>
      </p:sp>
      <p:sp>
        <p:nvSpPr>
          <p:cNvPr id="38" name="Shape 38"/>
          <p:cNvSpPr/>
          <p:nvPr>
            <p:ph type="body" idx="1"/>
          </p:nvPr>
        </p:nvSpPr>
        <p:spPr>
          <a:xfrm>
            <a:off x="7772400" y="2705536"/>
            <a:ext cx="3962400" cy="5841128"/>
          </a:xfrm>
          <a:prstGeom prst="rect">
            <a:avLst/>
          </a:prstGeom>
        </p:spPr>
        <p:txBody>
          <a:bodyPr lIns="50800" tIns="50800" rIns="50800" bIns="50800" anchor="ctr"/>
          <a:lstStyle>
            <a:lvl1pPr marL="760412" marR="0" indent="-493712">
              <a:spcBef>
                <a:spcPts val="3800"/>
              </a:spcBef>
              <a:buSzPct val="171000"/>
              <a:buFont typeface="Gill Sans"/>
              <a:defRPr sz="3200">
                <a:latin typeface="Gill Sans"/>
                <a:ea typeface="Gill Sans"/>
                <a:cs typeface="Gill Sans"/>
                <a:sym typeface="Gill Sans"/>
              </a:defRPr>
            </a:lvl1pPr>
            <a:lvl2pPr marL="1204912" marR="0" indent="-493712">
              <a:spcBef>
                <a:spcPts val="3800"/>
              </a:spcBef>
              <a:buSzPct val="171000"/>
              <a:buFont typeface="Gill Sans"/>
              <a:buChar char="•"/>
              <a:defRPr sz="3200">
                <a:latin typeface="Gill Sans"/>
                <a:ea typeface="Gill Sans"/>
                <a:cs typeface="Gill Sans"/>
                <a:sym typeface="Gill Sans"/>
              </a:defRPr>
            </a:lvl2pPr>
            <a:lvl3pPr marL="1649409" marR="0" indent="-493712">
              <a:spcBef>
                <a:spcPts val="3800"/>
              </a:spcBef>
              <a:buSzPct val="171000"/>
              <a:buFont typeface="Gill Sans"/>
              <a:defRPr sz="3200">
                <a:latin typeface="Gill Sans"/>
                <a:ea typeface="Gill Sans"/>
                <a:cs typeface="Gill Sans"/>
                <a:sym typeface="Gill Sans"/>
              </a:defRPr>
            </a:lvl3pPr>
            <a:lvl4pPr marL="2093909" marR="0" indent="-493712">
              <a:spcBef>
                <a:spcPts val="3800"/>
              </a:spcBef>
              <a:buSzPct val="171000"/>
              <a:buFont typeface="Gill Sans"/>
              <a:buChar char="•"/>
              <a:defRPr sz="3200">
                <a:latin typeface="Gill Sans"/>
                <a:ea typeface="Gill Sans"/>
                <a:cs typeface="Gill Sans"/>
                <a:sym typeface="Gill Sans"/>
              </a:defRPr>
            </a:lvl4pPr>
            <a:lvl5pPr marL="2538409" marR="0" indent="-493709">
              <a:spcBef>
                <a:spcPts val="3800"/>
              </a:spcBef>
              <a:buSzPct val="171000"/>
              <a:buFont typeface="Gill Sans"/>
              <a:buChar char="•"/>
              <a:defRPr sz="3200">
                <a:latin typeface="Gill Sans"/>
                <a:ea typeface="Gill Sans"/>
                <a:cs typeface="Gill Sans"/>
                <a:sym typeface="Gill Sans"/>
              </a:defRPr>
            </a:lvl5pPr>
          </a:lstStyle>
          <a:p>
            <a:pPr lvl="0">
              <a:defRPr sz="1800">
                <a:uFillTx/>
              </a:defRPr>
            </a:pPr>
            <a:r>
              <a:rPr sz="3200">
                <a:uFill>
                  <a:solidFill/>
                </a:uFill>
              </a:rPr>
              <a:t>Body Level One</a:t>
            </a:r>
            <a:endParaRPr sz="3200">
              <a:uFill>
                <a:solidFill/>
              </a:uFill>
            </a:endParaRPr>
          </a:p>
          <a:p>
            <a:pPr lvl="1">
              <a:defRPr sz="1800">
                <a:uFillTx/>
              </a:defRPr>
            </a:pPr>
            <a:r>
              <a:rPr sz="3200">
                <a:uFill>
                  <a:solidFill/>
                </a:uFill>
              </a:rPr>
              <a:t>Body Level Two</a:t>
            </a:r>
            <a:endParaRPr sz="3200">
              <a:uFill>
                <a:solidFill/>
              </a:uFill>
            </a:endParaRPr>
          </a:p>
          <a:p>
            <a:pPr lvl="2">
              <a:defRPr sz="1800">
                <a:uFillTx/>
              </a:defRPr>
            </a:pPr>
            <a:r>
              <a:rPr sz="3200">
                <a:uFill>
                  <a:solidFill/>
                </a:uFill>
              </a:rPr>
              <a:t>Body Level Three</a:t>
            </a:r>
            <a:endParaRPr sz="3200">
              <a:uFill>
                <a:solidFill/>
              </a:uFill>
            </a:endParaRPr>
          </a:p>
          <a:p>
            <a:pPr lvl="3">
              <a:defRPr sz="1800">
                <a:uFillTx/>
              </a:defRPr>
            </a:pPr>
            <a:r>
              <a:rPr sz="3200">
                <a:uFill>
                  <a:solidFill/>
                </a:uFill>
              </a:rPr>
              <a:t>Body Level Four</a:t>
            </a:r>
            <a:endParaRPr sz="3200">
              <a:uFill>
                <a:solidFill/>
              </a:uFill>
            </a:endParaRPr>
          </a:p>
          <a:p>
            <a:pPr lvl="4">
              <a:defRPr sz="1800">
                <a:uFillTx/>
              </a:defRPr>
            </a:pPr>
            <a:r>
              <a:rPr sz="3200">
                <a:uFill>
                  <a:solidFill/>
                </a:uFill>
              </a:rPr>
              <a:t>Body Level Five</a:t>
            </a:r>
          </a:p>
        </p:txBody>
      </p:sp>
    </p:spTree>
  </p:cSld>
  <p:clrMapOvr>
    <a:masterClrMapping/>
  </p:clrMapOvr>
  <p:transitio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type="tx" showMasterSp="1" showMasterPhAnim="1">
  <p:cSld name="Title, Bullets &amp; Photo">
    <p:spTree>
      <p:nvGrpSpPr>
        <p:cNvPr id="1" name=""/>
        <p:cNvGrpSpPr/>
        <p:nvPr/>
      </p:nvGrpSpPr>
      <p:grpSpPr>
        <a:xfrm>
          <a:off x="0" y="0"/>
          <a:ext cx="0" cy="0"/>
          <a:chOff x="0" y="0"/>
          <a:chExt cx="0" cy="0"/>
        </a:xfrm>
      </p:grpSpPr>
      <p:sp>
        <p:nvSpPr>
          <p:cNvPr id="40" name="Shape 40"/>
          <p:cNvSpPr/>
          <p:nvPr>
            <p:ph type="title"/>
          </p:nvPr>
        </p:nvSpPr>
        <p:spPr>
          <a:xfrm>
            <a:off x="1270000" y="240861"/>
            <a:ext cx="10464800" cy="2464679"/>
          </a:xfrm>
          <a:prstGeom prst="rect">
            <a:avLst/>
          </a:prstGeom>
        </p:spPr>
        <p:txBody>
          <a:bodyPr/>
          <a:lstStyle>
            <a:lvl1pPr marR="0" indent="0">
              <a:defRPr sz="8400">
                <a:latin typeface="Gill Sans"/>
                <a:ea typeface="Gill Sans"/>
                <a:cs typeface="Gill Sans"/>
                <a:sym typeface="Gill Sans"/>
              </a:defRPr>
            </a:lvl1pPr>
          </a:lstStyle>
          <a:p>
            <a:pPr lvl="0">
              <a:defRPr sz="1800">
                <a:uFillTx/>
              </a:defRPr>
            </a:pPr>
            <a:r>
              <a:rPr sz="8400">
                <a:uFill>
                  <a:solidFill/>
                </a:uFill>
              </a:rPr>
              <a:t>Title Text</a:t>
            </a:r>
          </a:p>
        </p:txBody>
      </p:sp>
      <p:sp>
        <p:nvSpPr>
          <p:cNvPr id="41" name="Shape 41"/>
          <p:cNvSpPr/>
          <p:nvPr>
            <p:ph type="body" idx="1"/>
          </p:nvPr>
        </p:nvSpPr>
        <p:spPr>
          <a:xfrm>
            <a:off x="1270000" y="2705536"/>
            <a:ext cx="5041900" cy="5841128"/>
          </a:xfrm>
          <a:prstGeom prst="rect">
            <a:avLst/>
          </a:prstGeom>
        </p:spPr>
        <p:txBody>
          <a:bodyPr lIns="50800" tIns="50800" rIns="50800" bIns="50800" anchor="ctr"/>
          <a:lstStyle>
            <a:lvl1pPr marL="760412" marR="0" indent="-493712">
              <a:spcBef>
                <a:spcPts val="3800"/>
              </a:spcBef>
              <a:buSzPct val="171000"/>
              <a:buFont typeface="Gill Sans"/>
              <a:defRPr sz="3200">
                <a:latin typeface="Gill Sans"/>
                <a:ea typeface="Gill Sans"/>
                <a:cs typeface="Gill Sans"/>
                <a:sym typeface="Gill Sans"/>
              </a:defRPr>
            </a:lvl1pPr>
            <a:lvl2pPr marL="1204912" marR="0" indent="-493712">
              <a:spcBef>
                <a:spcPts val="3800"/>
              </a:spcBef>
              <a:buSzPct val="171000"/>
              <a:buFont typeface="Gill Sans"/>
              <a:buChar char="•"/>
              <a:defRPr sz="3200">
                <a:latin typeface="Gill Sans"/>
                <a:ea typeface="Gill Sans"/>
                <a:cs typeface="Gill Sans"/>
                <a:sym typeface="Gill Sans"/>
              </a:defRPr>
            </a:lvl2pPr>
            <a:lvl3pPr marL="1649409" marR="0" indent="-493712">
              <a:spcBef>
                <a:spcPts val="3800"/>
              </a:spcBef>
              <a:buSzPct val="171000"/>
              <a:buFont typeface="Gill Sans"/>
              <a:defRPr sz="3200">
                <a:latin typeface="Gill Sans"/>
                <a:ea typeface="Gill Sans"/>
                <a:cs typeface="Gill Sans"/>
                <a:sym typeface="Gill Sans"/>
              </a:defRPr>
            </a:lvl3pPr>
            <a:lvl4pPr marL="2093909" marR="0" indent="-493712">
              <a:spcBef>
                <a:spcPts val="3800"/>
              </a:spcBef>
              <a:buSzPct val="171000"/>
              <a:buFont typeface="Gill Sans"/>
              <a:buChar char="•"/>
              <a:defRPr sz="3200">
                <a:latin typeface="Gill Sans"/>
                <a:ea typeface="Gill Sans"/>
                <a:cs typeface="Gill Sans"/>
                <a:sym typeface="Gill Sans"/>
              </a:defRPr>
            </a:lvl4pPr>
            <a:lvl5pPr marL="2538409" marR="0" indent="-493709">
              <a:spcBef>
                <a:spcPts val="3800"/>
              </a:spcBef>
              <a:buSzPct val="171000"/>
              <a:buFont typeface="Gill Sans"/>
              <a:buChar char="•"/>
              <a:defRPr sz="3200">
                <a:latin typeface="Gill Sans"/>
                <a:ea typeface="Gill Sans"/>
                <a:cs typeface="Gill Sans"/>
                <a:sym typeface="Gill Sans"/>
              </a:defRPr>
            </a:lvl5pPr>
          </a:lstStyle>
          <a:p>
            <a:pPr lvl="0">
              <a:defRPr sz="1800">
                <a:uFillTx/>
              </a:defRPr>
            </a:pPr>
            <a:r>
              <a:rPr sz="3200">
                <a:uFill>
                  <a:solidFill/>
                </a:uFill>
              </a:rPr>
              <a:t>Body Level One</a:t>
            </a:r>
            <a:endParaRPr sz="3200">
              <a:uFill>
                <a:solidFill/>
              </a:uFill>
            </a:endParaRPr>
          </a:p>
          <a:p>
            <a:pPr lvl="1">
              <a:defRPr sz="1800">
                <a:uFillTx/>
              </a:defRPr>
            </a:pPr>
            <a:r>
              <a:rPr sz="3200">
                <a:uFill>
                  <a:solidFill/>
                </a:uFill>
              </a:rPr>
              <a:t>Body Level Two</a:t>
            </a:r>
            <a:endParaRPr sz="3200">
              <a:uFill>
                <a:solidFill/>
              </a:uFill>
            </a:endParaRPr>
          </a:p>
          <a:p>
            <a:pPr lvl="2">
              <a:defRPr sz="1800">
                <a:uFillTx/>
              </a:defRPr>
            </a:pPr>
            <a:r>
              <a:rPr sz="3200">
                <a:uFill>
                  <a:solidFill/>
                </a:uFill>
              </a:rPr>
              <a:t>Body Level Three</a:t>
            </a:r>
            <a:endParaRPr sz="3200">
              <a:uFill>
                <a:solidFill/>
              </a:uFill>
            </a:endParaRPr>
          </a:p>
          <a:p>
            <a:pPr lvl="3">
              <a:defRPr sz="1800">
                <a:uFillTx/>
              </a:defRPr>
            </a:pPr>
            <a:r>
              <a:rPr sz="3200">
                <a:uFill>
                  <a:solidFill/>
                </a:uFill>
              </a:rPr>
              <a:t>Body Level Four</a:t>
            </a:r>
            <a:endParaRPr sz="3200">
              <a:uFill>
                <a:solidFill/>
              </a:uFill>
            </a:endParaRPr>
          </a:p>
          <a:p>
            <a:pPr lvl="4">
              <a:defRPr sz="1800">
                <a:uFillTx/>
              </a:defRPr>
            </a:pPr>
            <a:r>
              <a:rPr sz="3200">
                <a:uFill>
                  <a:solidFill/>
                </a:uFill>
              </a:rPr>
              <a:t>Body Level Five</a:t>
            </a:r>
          </a:p>
        </p:txBody>
      </p:sp>
    </p:spTree>
  </p:cSld>
  <p:clrMapOvr>
    <a:masterClrMapping/>
  </p:clrMapOvr>
  <p:transitio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type="tx" showMasterSp="1" showMasterPhAnim="1">
  <p:cSld name="Title &amp; Bullets">
    <p:spTree>
      <p:nvGrpSpPr>
        <p:cNvPr id="1" name=""/>
        <p:cNvGrpSpPr/>
        <p:nvPr/>
      </p:nvGrpSpPr>
      <p:grpSpPr>
        <a:xfrm>
          <a:off x="0" y="0"/>
          <a:ext cx="0" cy="0"/>
          <a:chOff x="0" y="0"/>
          <a:chExt cx="0" cy="0"/>
        </a:xfrm>
      </p:grpSpPr>
      <p:sp>
        <p:nvSpPr>
          <p:cNvPr id="43" name="Shape 43"/>
          <p:cNvSpPr/>
          <p:nvPr>
            <p:ph type="title"/>
          </p:nvPr>
        </p:nvSpPr>
        <p:spPr>
          <a:xfrm>
            <a:off x="1270000" y="240861"/>
            <a:ext cx="10464800" cy="2464679"/>
          </a:xfrm>
          <a:prstGeom prst="rect">
            <a:avLst/>
          </a:prstGeom>
        </p:spPr>
        <p:txBody>
          <a:bodyPr/>
          <a:lstStyle>
            <a:lvl1pPr marR="0" indent="0">
              <a:defRPr sz="8400">
                <a:latin typeface="Gill Sans"/>
                <a:ea typeface="Gill Sans"/>
                <a:cs typeface="Gill Sans"/>
                <a:sym typeface="Gill Sans"/>
              </a:defRPr>
            </a:lvl1pPr>
          </a:lstStyle>
          <a:p>
            <a:pPr lvl="0">
              <a:defRPr sz="1800">
                <a:uFillTx/>
              </a:defRPr>
            </a:pPr>
            <a:r>
              <a:rPr sz="8400">
                <a:uFill>
                  <a:solidFill/>
                </a:uFill>
              </a:rPr>
              <a:t>Title Text</a:t>
            </a:r>
          </a:p>
        </p:txBody>
      </p:sp>
      <p:sp>
        <p:nvSpPr>
          <p:cNvPr id="44" name="Shape 44"/>
          <p:cNvSpPr/>
          <p:nvPr>
            <p:ph type="body" idx="1"/>
          </p:nvPr>
        </p:nvSpPr>
        <p:spPr>
          <a:xfrm>
            <a:off x="1270000" y="2705536"/>
            <a:ext cx="10464800" cy="5841128"/>
          </a:xfrm>
          <a:prstGeom prst="rect">
            <a:avLst/>
          </a:prstGeom>
        </p:spPr>
        <p:txBody>
          <a:bodyPr lIns="50800" tIns="50800" rIns="50800" bIns="50800" anchor="ctr"/>
          <a:lstStyle>
            <a:lvl1pPr marL="838200" marR="0" indent="-571500">
              <a:spcBef>
                <a:spcPts val="2400"/>
              </a:spcBef>
              <a:buSzPct val="171000"/>
              <a:buFont typeface="Gill Sans"/>
              <a:defRPr sz="4200">
                <a:latin typeface="Gill Sans"/>
                <a:ea typeface="Gill Sans"/>
                <a:cs typeface="Gill Sans"/>
                <a:sym typeface="Gill Sans"/>
              </a:defRPr>
            </a:lvl1pPr>
            <a:lvl2pPr marL="1282700" marR="0" indent="-571500">
              <a:spcBef>
                <a:spcPts val="2400"/>
              </a:spcBef>
              <a:buSzPct val="171000"/>
              <a:buFont typeface="Gill Sans"/>
              <a:buChar char="•"/>
              <a:defRPr sz="4200">
                <a:latin typeface="Gill Sans"/>
                <a:ea typeface="Gill Sans"/>
                <a:cs typeface="Gill Sans"/>
                <a:sym typeface="Gill Sans"/>
              </a:defRPr>
            </a:lvl2pPr>
            <a:lvl3pPr marL="1727200" marR="0" indent="-571500">
              <a:spcBef>
                <a:spcPts val="2400"/>
              </a:spcBef>
              <a:buSzPct val="171000"/>
              <a:buFont typeface="Gill Sans"/>
              <a:defRPr sz="4200">
                <a:latin typeface="Gill Sans"/>
                <a:ea typeface="Gill Sans"/>
                <a:cs typeface="Gill Sans"/>
                <a:sym typeface="Gill Sans"/>
              </a:defRPr>
            </a:lvl3pPr>
            <a:lvl4pPr marL="2171700" marR="0" indent="-571500">
              <a:spcBef>
                <a:spcPts val="2400"/>
              </a:spcBef>
              <a:buSzPct val="171000"/>
              <a:buFont typeface="Gill Sans"/>
              <a:buChar char="•"/>
              <a:defRPr sz="4200">
                <a:latin typeface="Gill Sans"/>
                <a:ea typeface="Gill Sans"/>
                <a:cs typeface="Gill Sans"/>
                <a:sym typeface="Gill Sans"/>
              </a:defRPr>
            </a:lvl4pPr>
            <a:lvl5pPr marL="2616200" marR="0" indent="-571500">
              <a:spcBef>
                <a:spcPts val="2400"/>
              </a:spcBef>
              <a:buSzPct val="171000"/>
              <a:buFont typeface="Gill Sans"/>
              <a:buChar char="•"/>
              <a:defRPr sz="4200">
                <a:latin typeface="Gill Sans"/>
                <a:ea typeface="Gill Sans"/>
                <a:cs typeface="Gill Sans"/>
                <a:sym typeface="Gill Sans"/>
              </a:defRPr>
            </a:lvl5pPr>
          </a:lstStyle>
          <a:p>
            <a:pPr lvl="0">
              <a:defRPr sz="1800">
                <a:uFillTx/>
              </a:defRPr>
            </a:pPr>
            <a:r>
              <a:rPr sz="4200">
                <a:uFill>
                  <a:solidFill/>
                </a:uFill>
              </a:rPr>
              <a:t>Body Level One</a:t>
            </a:r>
            <a:endParaRPr sz="4200">
              <a:uFill>
                <a:solidFill/>
              </a:uFill>
            </a:endParaRPr>
          </a:p>
          <a:p>
            <a:pPr lvl="1">
              <a:defRPr sz="1800">
                <a:uFillTx/>
              </a:defRPr>
            </a:pPr>
            <a:r>
              <a:rPr sz="4200">
                <a:uFill>
                  <a:solidFill/>
                </a:uFill>
              </a:rPr>
              <a:t>Body Level Two</a:t>
            </a:r>
            <a:endParaRPr sz="4200">
              <a:uFill>
                <a:solidFill/>
              </a:uFill>
            </a:endParaRPr>
          </a:p>
          <a:p>
            <a:pPr lvl="2">
              <a:defRPr sz="1800">
                <a:uFillTx/>
              </a:defRPr>
            </a:pPr>
            <a:r>
              <a:rPr sz="4200">
                <a:uFill>
                  <a:solidFill/>
                </a:uFill>
              </a:rPr>
              <a:t>Body Level Three</a:t>
            </a:r>
            <a:endParaRPr sz="4200">
              <a:uFill>
                <a:solidFill/>
              </a:uFill>
            </a:endParaRPr>
          </a:p>
          <a:p>
            <a:pPr lvl="3">
              <a:defRPr sz="1800">
                <a:uFillTx/>
              </a:defRPr>
            </a:pPr>
            <a:r>
              <a:rPr sz="4200">
                <a:uFill>
                  <a:solidFill/>
                </a:uFill>
              </a:rPr>
              <a:t>Body Level Four</a:t>
            </a:r>
            <a:endParaRPr sz="4200">
              <a:uFill>
                <a:solidFill/>
              </a:uFill>
            </a:endParaRPr>
          </a:p>
          <a:p>
            <a:pPr lvl="4">
              <a:defRPr sz="1800">
                <a:uFillTx/>
              </a:defRPr>
            </a:pPr>
            <a:r>
              <a:rPr sz="4200">
                <a:uFill>
                  <a:solidFill/>
                </a:uFill>
              </a:rPr>
              <a:t>Body Level Five</a:t>
            </a:r>
          </a:p>
        </p:txBody>
      </p:sp>
    </p:spTree>
  </p:cSld>
  <p:clrMapOvr>
    <a:masterClrMapping/>
  </p:clrMapOvr>
  <p:transition spd="med" advClick="1"/>
</p:sldLayout>
</file>

<file path=ppt/slideLayouts/slideLayout16.xml><?xml version="1.0" encoding="utf-8"?>
<p:sldLayout xmlns:a="http://schemas.openxmlformats.org/drawingml/2006/main" xmlns:r="http://schemas.openxmlformats.org/officeDocument/2006/relationships" xmlns:p="http://schemas.openxmlformats.org/presentationml/2006/main" type="tx" showMasterSp="1" showMasterPhAnim="1">
  <p:cSld name="Title - Center">
    <p:spTree>
      <p:nvGrpSpPr>
        <p:cNvPr id="1" name=""/>
        <p:cNvGrpSpPr/>
        <p:nvPr/>
      </p:nvGrpSpPr>
      <p:grpSpPr>
        <a:xfrm>
          <a:off x="0" y="0"/>
          <a:ext cx="0" cy="0"/>
          <a:chOff x="0" y="0"/>
          <a:chExt cx="0" cy="0"/>
        </a:xfrm>
      </p:grpSpPr>
      <p:sp>
        <p:nvSpPr>
          <p:cNvPr id="46" name="Shape 46"/>
          <p:cNvSpPr/>
          <p:nvPr>
            <p:ph type="title"/>
          </p:nvPr>
        </p:nvSpPr>
        <p:spPr>
          <a:xfrm>
            <a:off x="1270000" y="2971800"/>
            <a:ext cx="10464800" cy="3810000"/>
          </a:xfrm>
          <a:prstGeom prst="rect">
            <a:avLst/>
          </a:prstGeom>
        </p:spPr>
        <p:txBody>
          <a:bodyPr/>
          <a:lstStyle>
            <a:lvl1pPr marR="0" indent="0">
              <a:defRPr sz="8400">
                <a:latin typeface="Gill Sans"/>
                <a:ea typeface="Gill Sans"/>
                <a:cs typeface="Gill Sans"/>
                <a:sym typeface="Gill Sans"/>
              </a:defRPr>
            </a:lvl1pPr>
          </a:lstStyle>
          <a:p>
            <a:pPr lvl="0">
              <a:defRPr sz="1800">
                <a:uFillTx/>
              </a:defRPr>
            </a:pPr>
            <a:r>
              <a:rPr sz="8400">
                <a:uFill>
                  <a:solidFill/>
                </a:uFill>
              </a:rPr>
              <a:t>Title Text</a:t>
            </a:r>
          </a:p>
        </p:txBody>
      </p:sp>
    </p:spTree>
  </p:cSld>
  <p:clrMapOvr>
    <a:masterClrMapping/>
  </p:clrMapOvr>
  <p:transition spd="med" advClick="1"/>
</p:sldLayout>
</file>

<file path=ppt/slideLayouts/slideLayout17.xml><?xml version="1.0" encoding="utf-8"?>
<p:sldLayout xmlns:a="http://schemas.openxmlformats.org/drawingml/2006/main" xmlns:r="http://schemas.openxmlformats.org/officeDocument/2006/relationships" xmlns:p="http://schemas.openxmlformats.org/presentationml/2006/main" type="tx" showMasterSp="1" showMasterPhAnim="1">
  <p:cSld name="Default - Blank">
    <p:spTree>
      <p:nvGrpSpPr>
        <p:cNvPr id="1" name=""/>
        <p:cNvGrpSpPr/>
        <p:nvPr/>
      </p:nvGrpSpPr>
      <p:grpSpPr>
        <a:xfrm>
          <a:off x="0" y="0"/>
          <a:ext cx="0" cy="0"/>
          <a:chOff x="0" y="0"/>
          <a:chExt cx="0" cy="0"/>
        </a:xfrm>
      </p:grpSpPr>
      <p:sp>
        <p:nvSpPr>
          <p:cNvPr id="48" name="Shape 48"/>
          <p:cNvSpPr/>
          <p:nvPr/>
        </p:nvSpPr>
        <p:spPr>
          <a:xfrm>
            <a:off x="0" y="9098843"/>
            <a:ext cx="13025120" cy="647704"/>
          </a:xfrm>
          <a:prstGeom prst="rect">
            <a:avLst/>
          </a:prstGeom>
          <a:solidFill>
            <a:srgbClr val="F38000"/>
          </a:solidFill>
          <a:ln w="12700">
            <a:miter lim="400000"/>
          </a:ln>
        </p:spPr>
        <p:txBody>
          <a:bodyPr lIns="0" tIns="0" rIns="0" bIns="0" anchor="ctr"/>
          <a:lstStyle/>
          <a:p>
            <a:pPr lvl="0" defTabSz="1295400">
              <a:defRPr sz="1800">
                <a:uFill>
                  <a:solidFill/>
                </a:uFill>
                <a:latin typeface="Arial"/>
                <a:ea typeface="Arial"/>
                <a:cs typeface="Arial"/>
                <a:sym typeface="Arial"/>
              </a:defRPr>
            </a:pPr>
          </a:p>
        </p:txBody>
      </p:sp>
      <p:sp>
        <p:nvSpPr>
          <p:cNvPr id="49" name="Shape 49"/>
          <p:cNvSpPr/>
          <p:nvPr/>
        </p:nvSpPr>
        <p:spPr>
          <a:xfrm>
            <a:off x="-3" y="9098843"/>
            <a:ext cx="12998030" cy="2261"/>
          </a:xfrm>
          <a:prstGeom prst="line">
            <a:avLst/>
          </a:prstGeom>
          <a:ln cap="rnd">
            <a:solidFill>
              <a:srgbClr val="FFFFFF"/>
            </a:solidFill>
            <a:miter lim="400000"/>
          </a:ln>
        </p:spPr>
        <p:txBody>
          <a:bodyPr lIns="0" tIns="0" rIns="0" bIns="0"/>
          <a:lstStyle/>
          <a:p>
            <a:pPr lvl="0">
              <a:defRPr>
                <a:latin typeface="+mj-lt"/>
                <a:ea typeface="+mj-ea"/>
                <a:cs typeface="+mj-cs"/>
                <a:sym typeface="Helvetica"/>
              </a:defRPr>
            </a:pPr>
          </a:p>
        </p:txBody>
      </p:sp>
      <p:sp>
        <p:nvSpPr>
          <p:cNvPr id="50" name="Shape 50"/>
          <p:cNvSpPr/>
          <p:nvPr/>
        </p:nvSpPr>
        <p:spPr>
          <a:xfrm>
            <a:off x="11084397" y="9249843"/>
            <a:ext cx="1657741" cy="282561"/>
          </a:xfrm>
          <a:custGeom>
            <a:avLst/>
            <a:gdLst/>
            <a:ahLst/>
            <a:cxnLst>
              <a:cxn ang="0">
                <a:pos x="wd2" y="hd2"/>
              </a:cxn>
              <a:cxn ang="5400000">
                <a:pos x="wd2" y="hd2"/>
              </a:cxn>
              <a:cxn ang="10800000">
                <a:pos x="wd2" y="hd2"/>
              </a:cxn>
              <a:cxn ang="16200000">
                <a:pos x="wd2" y="hd2"/>
              </a:cxn>
            </a:cxnLst>
            <a:rect l="0" t="0" r="r" b="b"/>
            <a:pathLst>
              <a:path w="21599" h="21600" fill="norm" stroke="1" extrusionOk="0">
                <a:moveTo>
                  <a:pt x="6757" y="4355"/>
                </a:moveTo>
                <a:cubicBezTo>
                  <a:pt x="6757" y="4355"/>
                  <a:pt x="7089" y="10319"/>
                  <a:pt x="7205" y="12465"/>
                </a:cubicBezTo>
                <a:cubicBezTo>
                  <a:pt x="7028" y="12579"/>
                  <a:pt x="6894" y="12636"/>
                  <a:pt x="6762" y="12636"/>
                </a:cubicBezTo>
                <a:cubicBezTo>
                  <a:pt x="6631" y="12636"/>
                  <a:pt x="6501" y="12579"/>
                  <a:pt x="6330" y="12465"/>
                </a:cubicBezTo>
                <a:cubicBezTo>
                  <a:pt x="6330" y="12465"/>
                  <a:pt x="6649" y="6430"/>
                  <a:pt x="6757" y="4355"/>
                </a:cubicBezTo>
                <a:close/>
                <a:moveTo>
                  <a:pt x="16478" y="2643"/>
                </a:moveTo>
                <a:cubicBezTo>
                  <a:pt x="17191" y="2643"/>
                  <a:pt x="17511" y="7218"/>
                  <a:pt x="17511" y="10469"/>
                </a:cubicBezTo>
                <a:cubicBezTo>
                  <a:pt x="17511" y="14689"/>
                  <a:pt x="17162" y="18965"/>
                  <a:pt x="16492" y="18965"/>
                </a:cubicBezTo>
                <a:cubicBezTo>
                  <a:pt x="15734" y="18965"/>
                  <a:pt x="15459" y="13940"/>
                  <a:pt x="15459" y="10571"/>
                </a:cubicBezTo>
                <a:cubicBezTo>
                  <a:pt x="15459" y="7502"/>
                  <a:pt x="15736" y="2643"/>
                  <a:pt x="16478" y="2643"/>
                </a:cubicBezTo>
                <a:close/>
                <a:moveTo>
                  <a:pt x="21047" y="110"/>
                </a:moveTo>
                <a:cubicBezTo>
                  <a:pt x="21103" y="3337"/>
                  <a:pt x="21077" y="12867"/>
                  <a:pt x="21071" y="14752"/>
                </a:cubicBezTo>
                <a:cubicBezTo>
                  <a:pt x="20484" y="9751"/>
                  <a:pt x="19358" y="157"/>
                  <a:pt x="19358" y="157"/>
                </a:cubicBezTo>
                <a:cubicBezTo>
                  <a:pt x="19358" y="157"/>
                  <a:pt x="19325" y="189"/>
                  <a:pt x="19279" y="205"/>
                </a:cubicBezTo>
                <a:cubicBezTo>
                  <a:pt x="19261" y="213"/>
                  <a:pt x="19228" y="216"/>
                  <a:pt x="19186" y="216"/>
                </a:cubicBezTo>
                <a:cubicBezTo>
                  <a:pt x="19106" y="216"/>
                  <a:pt x="18990" y="204"/>
                  <a:pt x="18860" y="189"/>
                </a:cubicBezTo>
                <a:cubicBezTo>
                  <a:pt x="18944" y="2974"/>
                  <a:pt x="18928" y="18784"/>
                  <a:pt x="18860" y="21348"/>
                </a:cubicBezTo>
                <a:cubicBezTo>
                  <a:pt x="18927" y="21288"/>
                  <a:pt x="18977" y="21274"/>
                  <a:pt x="19030" y="21274"/>
                </a:cubicBezTo>
                <a:cubicBezTo>
                  <a:pt x="19075" y="21274"/>
                  <a:pt x="19124" y="21285"/>
                  <a:pt x="19189" y="21285"/>
                </a:cubicBezTo>
                <a:cubicBezTo>
                  <a:pt x="19232" y="21285"/>
                  <a:pt x="19310" y="21309"/>
                  <a:pt x="19371" y="21309"/>
                </a:cubicBezTo>
                <a:cubicBezTo>
                  <a:pt x="19378" y="21309"/>
                  <a:pt x="19385" y="21309"/>
                  <a:pt x="19392" y="21308"/>
                </a:cubicBezTo>
                <a:cubicBezTo>
                  <a:pt x="19344" y="18831"/>
                  <a:pt x="19354" y="11320"/>
                  <a:pt x="19369" y="6358"/>
                </a:cubicBezTo>
                <a:cubicBezTo>
                  <a:pt x="19782" y="9751"/>
                  <a:pt x="20829" y="18847"/>
                  <a:pt x="21093" y="21324"/>
                </a:cubicBezTo>
                <a:cubicBezTo>
                  <a:pt x="21157" y="21259"/>
                  <a:pt x="21238" y="21228"/>
                  <a:pt x="21321" y="21228"/>
                </a:cubicBezTo>
                <a:cubicBezTo>
                  <a:pt x="21419" y="21228"/>
                  <a:pt x="21520" y="21271"/>
                  <a:pt x="21599" y="21348"/>
                </a:cubicBezTo>
                <a:cubicBezTo>
                  <a:pt x="21600" y="21348"/>
                  <a:pt x="21589" y="20961"/>
                  <a:pt x="21586" y="20914"/>
                </a:cubicBezTo>
                <a:cubicBezTo>
                  <a:pt x="21487" y="17892"/>
                  <a:pt x="21517" y="4142"/>
                  <a:pt x="21596" y="110"/>
                </a:cubicBezTo>
                <a:cubicBezTo>
                  <a:pt x="21508" y="205"/>
                  <a:pt x="21411" y="339"/>
                  <a:pt x="21322" y="355"/>
                </a:cubicBezTo>
                <a:cubicBezTo>
                  <a:pt x="21320" y="355"/>
                  <a:pt x="21318" y="355"/>
                  <a:pt x="21316" y="355"/>
                </a:cubicBezTo>
                <a:cubicBezTo>
                  <a:pt x="21220" y="355"/>
                  <a:pt x="21125" y="180"/>
                  <a:pt x="21047" y="110"/>
                </a:cubicBezTo>
                <a:close/>
                <a:moveTo>
                  <a:pt x="1036" y="0"/>
                </a:moveTo>
                <a:cubicBezTo>
                  <a:pt x="919" y="0"/>
                  <a:pt x="640" y="8"/>
                  <a:pt x="528" y="94"/>
                </a:cubicBezTo>
                <a:cubicBezTo>
                  <a:pt x="432" y="94"/>
                  <a:pt x="0" y="0"/>
                  <a:pt x="0" y="0"/>
                </a:cubicBezTo>
                <a:cubicBezTo>
                  <a:pt x="92" y="2784"/>
                  <a:pt x="57" y="18421"/>
                  <a:pt x="3" y="21371"/>
                </a:cubicBezTo>
                <a:cubicBezTo>
                  <a:pt x="120" y="21222"/>
                  <a:pt x="225" y="21149"/>
                  <a:pt x="330" y="21149"/>
                </a:cubicBezTo>
                <a:cubicBezTo>
                  <a:pt x="436" y="21149"/>
                  <a:pt x="541" y="21224"/>
                  <a:pt x="656" y="21371"/>
                </a:cubicBezTo>
                <a:cubicBezTo>
                  <a:pt x="613" y="18949"/>
                  <a:pt x="592" y="9198"/>
                  <a:pt x="592" y="2414"/>
                </a:cubicBezTo>
                <a:lnTo>
                  <a:pt x="936" y="2414"/>
                </a:lnTo>
                <a:cubicBezTo>
                  <a:pt x="1362" y="2414"/>
                  <a:pt x="1660" y="4047"/>
                  <a:pt x="1660" y="6374"/>
                </a:cubicBezTo>
                <a:cubicBezTo>
                  <a:pt x="1660" y="9088"/>
                  <a:pt x="1375" y="10729"/>
                  <a:pt x="842" y="10989"/>
                </a:cubicBezTo>
                <a:cubicBezTo>
                  <a:pt x="843" y="11747"/>
                  <a:pt x="846" y="12496"/>
                  <a:pt x="848" y="13230"/>
                </a:cubicBezTo>
                <a:cubicBezTo>
                  <a:pt x="1551" y="13222"/>
                  <a:pt x="2228" y="10587"/>
                  <a:pt x="2228" y="6185"/>
                </a:cubicBezTo>
                <a:cubicBezTo>
                  <a:pt x="2228" y="1633"/>
                  <a:pt x="1612" y="0"/>
                  <a:pt x="1036" y="0"/>
                </a:cubicBezTo>
                <a:close/>
                <a:moveTo>
                  <a:pt x="6551" y="157"/>
                </a:moveTo>
                <a:cubicBezTo>
                  <a:pt x="6383" y="4307"/>
                  <a:pt x="5687" y="16283"/>
                  <a:pt x="5350" y="21379"/>
                </a:cubicBezTo>
                <a:cubicBezTo>
                  <a:pt x="5459" y="21282"/>
                  <a:pt x="5570" y="21244"/>
                  <a:pt x="5669" y="21244"/>
                </a:cubicBezTo>
                <a:cubicBezTo>
                  <a:pt x="5769" y="21244"/>
                  <a:pt x="5855" y="21284"/>
                  <a:pt x="5910" y="21340"/>
                </a:cubicBezTo>
                <a:cubicBezTo>
                  <a:pt x="6022" y="19052"/>
                  <a:pt x="6143" y="16338"/>
                  <a:pt x="6196" y="15320"/>
                </a:cubicBezTo>
                <a:cubicBezTo>
                  <a:pt x="6370" y="15242"/>
                  <a:pt x="6560" y="15202"/>
                  <a:pt x="6758" y="15202"/>
                </a:cubicBezTo>
                <a:cubicBezTo>
                  <a:pt x="6956" y="15202"/>
                  <a:pt x="7163" y="15242"/>
                  <a:pt x="7369" y="15320"/>
                </a:cubicBezTo>
                <a:cubicBezTo>
                  <a:pt x="7495" y="17450"/>
                  <a:pt x="7569" y="18965"/>
                  <a:pt x="7682" y="21324"/>
                </a:cubicBezTo>
                <a:cubicBezTo>
                  <a:pt x="7781" y="21265"/>
                  <a:pt x="7881" y="21238"/>
                  <a:pt x="7983" y="21238"/>
                </a:cubicBezTo>
                <a:cubicBezTo>
                  <a:pt x="8102" y="21238"/>
                  <a:pt x="8223" y="21275"/>
                  <a:pt x="8348" y="21348"/>
                </a:cubicBezTo>
                <a:cubicBezTo>
                  <a:pt x="8015" y="16259"/>
                  <a:pt x="7241" y="3155"/>
                  <a:pt x="7117" y="157"/>
                </a:cubicBezTo>
                <a:cubicBezTo>
                  <a:pt x="7033" y="221"/>
                  <a:pt x="6937" y="252"/>
                  <a:pt x="6839" y="252"/>
                </a:cubicBezTo>
                <a:cubicBezTo>
                  <a:pt x="6742" y="252"/>
                  <a:pt x="6642" y="221"/>
                  <a:pt x="6551" y="157"/>
                </a:cubicBezTo>
                <a:close/>
                <a:moveTo>
                  <a:pt x="9054" y="71"/>
                </a:moveTo>
                <a:cubicBezTo>
                  <a:pt x="9116" y="2437"/>
                  <a:pt x="9130" y="17932"/>
                  <a:pt x="9054" y="21340"/>
                </a:cubicBezTo>
                <a:cubicBezTo>
                  <a:pt x="9147" y="21274"/>
                  <a:pt x="9258" y="21236"/>
                  <a:pt x="9375" y="21236"/>
                </a:cubicBezTo>
                <a:cubicBezTo>
                  <a:pt x="9482" y="21236"/>
                  <a:pt x="9593" y="21268"/>
                  <a:pt x="9700" y="21340"/>
                </a:cubicBezTo>
                <a:cubicBezTo>
                  <a:pt x="9671" y="16693"/>
                  <a:pt x="9625" y="6706"/>
                  <a:pt x="9650" y="2643"/>
                </a:cubicBezTo>
                <a:lnTo>
                  <a:pt x="9930" y="2643"/>
                </a:lnTo>
                <a:cubicBezTo>
                  <a:pt x="10251" y="2643"/>
                  <a:pt x="10575" y="3834"/>
                  <a:pt x="10575" y="6106"/>
                </a:cubicBezTo>
                <a:cubicBezTo>
                  <a:pt x="10575" y="7793"/>
                  <a:pt x="10458" y="10155"/>
                  <a:pt x="9909" y="10155"/>
                </a:cubicBezTo>
                <a:cubicBezTo>
                  <a:pt x="9901" y="10155"/>
                  <a:pt x="9893" y="10154"/>
                  <a:pt x="9885" y="10153"/>
                </a:cubicBezTo>
                <a:cubicBezTo>
                  <a:pt x="9887" y="10973"/>
                  <a:pt x="9889" y="11613"/>
                  <a:pt x="9892" y="12449"/>
                </a:cubicBezTo>
                <a:cubicBezTo>
                  <a:pt x="10082" y="13908"/>
                  <a:pt x="10578" y="18413"/>
                  <a:pt x="10871" y="21324"/>
                </a:cubicBezTo>
                <a:cubicBezTo>
                  <a:pt x="10953" y="21263"/>
                  <a:pt x="11075" y="21224"/>
                  <a:pt x="11206" y="21224"/>
                </a:cubicBezTo>
                <a:cubicBezTo>
                  <a:pt x="11345" y="21224"/>
                  <a:pt x="11494" y="21269"/>
                  <a:pt x="11614" y="21379"/>
                </a:cubicBezTo>
                <a:cubicBezTo>
                  <a:pt x="11614" y="21379"/>
                  <a:pt x="10694" y="13632"/>
                  <a:pt x="10440" y="11557"/>
                </a:cubicBezTo>
                <a:cubicBezTo>
                  <a:pt x="10790" y="11116"/>
                  <a:pt x="11154" y="9143"/>
                  <a:pt x="11154" y="5719"/>
                </a:cubicBezTo>
                <a:cubicBezTo>
                  <a:pt x="11154" y="639"/>
                  <a:pt x="10338" y="94"/>
                  <a:pt x="9988" y="94"/>
                </a:cubicBezTo>
                <a:cubicBezTo>
                  <a:pt x="9825" y="94"/>
                  <a:pt x="9696" y="134"/>
                  <a:pt x="9559" y="189"/>
                </a:cubicBezTo>
                <a:cubicBezTo>
                  <a:pt x="9539" y="197"/>
                  <a:pt x="9514" y="200"/>
                  <a:pt x="9487" y="200"/>
                </a:cubicBezTo>
                <a:cubicBezTo>
                  <a:pt x="9317" y="200"/>
                  <a:pt x="9054" y="71"/>
                  <a:pt x="9054" y="71"/>
                </a:cubicBezTo>
                <a:close/>
                <a:moveTo>
                  <a:pt x="4710" y="63"/>
                </a:moveTo>
                <a:cubicBezTo>
                  <a:pt x="4509" y="171"/>
                  <a:pt x="4165" y="235"/>
                  <a:pt x="3815" y="235"/>
                </a:cubicBezTo>
                <a:cubicBezTo>
                  <a:pt x="3500" y="235"/>
                  <a:pt x="3180" y="183"/>
                  <a:pt x="2956" y="63"/>
                </a:cubicBezTo>
                <a:cubicBezTo>
                  <a:pt x="3004" y="5593"/>
                  <a:pt x="3028" y="16267"/>
                  <a:pt x="2953" y="21434"/>
                </a:cubicBezTo>
                <a:cubicBezTo>
                  <a:pt x="3184" y="21256"/>
                  <a:pt x="3504" y="21184"/>
                  <a:pt x="3815" y="21184"/>
                </a:cubicBezTo>
                <a:cubicBezTo>
                  <a:pt x="4188" y="21184"/>
                  <a:pt x="4547" y="21288"/>
                  <a:pt x="4717" y="21434"/>
                </a:cubicBezTo>
                <a:cubicBezTo>
                  <a:pt x="4717" y="21434"/>
                  <a:pt x="4742" y="20748"/>
                  <a:pt x="4738" y="18460"/>
                </a:cubicBezTo>
                <a:cubicBezTo>
                  <a:pt x="4738" y="18460"/>
                  <a:pt x="4104" y="18699"/>
                  <a:pt x="3709" y="18699"/>
                </a:cubicBezTo>
                <a:cubicBezTo>
                  <a:pt x="3650" y="18699"/>
                  <a:pt x="3596" y="18693"/>
                  <a:pt x="3550" y="18681"/>
                </a:cubicBezTo>
                <a:cubicBezTo>
                  <a:pt x="3550" y="16464"/>
                  <a:pt x="3550" y="13514"/>
                  <a:pt x="3565" y="11526"/>
                </a:cubicBezTo>
                <a:cubicBezTo>
                  <a:pt x="3675" y="11470"/>
                  <a:pt x="3793" y="11449"/>
                  <a:pt x="3910" y="11449"/>
                </a:cubicBezTo>
                <a:cubicBezTo>
                  <a:pt x="4290" y="11449"/>
                  <a:pt x="4651" y="11676"/>
                  <a:pt x="4651" y="11676"/>
                </a:cubicBezTo>
                <a:cubicBezTo>
                  <a:pt x="4651" y="11676"/>
                  <a:pt x="4651" y="11676"/>
                  <a:pt x="4651" y="8693"/>
                </a:cubicBezTo>
                <a:cubicBezTo>
                  <a:pt x="4522" y="8755"/>
                  <a:pt x="4260" y="9008"/>
                  <a:pt x="3903" y="9008"/>
                </a:cubicBezTo>
                <a:cubicBezTo>
                  <a:pt x="3798" y="9008"/>
                  <a:pt x="3684" y="8986"/>
                  <a:pt x="3563" y="8930"/>
                </a:cubicBezTo>
                <a:cubicBezTo>
                  <a:pt x="3554" y="7668"/>
                  <a:pt x="3566" y="2721"/>
                  <a:pt x="3566" y="2721"/>
                </a:cubicBezTo>
                <a:cubicBezTo>
                  <a:pt x="3605" y="2713"/>
                  <a:pt x="3647" y="2710"/>
                  <a:pt x="3692" y="2710"/>
                </a:cubicBezTo>
                <a:cubicBezTo>
                  <a:pt x="3994" y="2710"/>
                  <a:pt x="4425" y="2881"/>
                  <a:pt x="4710" y="3053"/>
                </a:cubicBezTo>
                <a:cubicBezTo>
                  <a:pt x="4710" y="3053"/>
                  <a:pt x="4710" y="3053"/>
                  <a:pt x="4710" y="63"/>
                </a:cubicBezTo>
                <a:close/>
                <a:moveTo>
                  <a:pt x="13226" y="0"/>
                </a:moveTo>
                <a:cubicBezTo>
                  <a:pt x="12673" y="0"/>
                  <a:pt x="12254" y="2256"/>
                  <a:pt x="12254" y="5238"/>
                </a:cubicBezTo>
                <a:cubicBezTo>
                  <a:pt x="12254" y="7487"/>
                  <a:pt x="12420" y="8662"/>
                  <a:pt x="12692" y="10066"/>
                </a:cubicBezTo>
                <a:cubicBezTo>
                  <a:pt x="12775" y="10492"/>
                  <a:pt x="13119" y="11905"/>
                  <a:pt x="13255" y="12622"/>
                </a:cubicBezTo>
                <a:cubicBezTo>
                  <a:pt x="13442" y="13616"/>
                  <a:pt x="13590" y="14547"/>
                  <a:pt x="13579" y="15865"/>
                </a:cubicBezTo>
                <a:cubicBezTo>
                  <a:pt x="13579" y="17616"/>
                  <a:pt x="13397" y="18665"/>
                  <a:pt x="13096" y="18665"/>
                </a:cubicBezTo>
                <a:cubicBezTo>
                  <a:pt x="12866" y="18665"/>
                  <a:pt x="12533" y="17576"/>
                  <a:pt x="12317" y="16038"/>
                </a:cubicBezTo>
                <a:cubicBezTo>
                  <a:pt x="12260" y="17340"/>
                  <a:pt x="12184" y="18287"/>
                  <a:pt x="12111" y="19202"/>
                </a:cubicBezTo>
                <a:cubicBezTo>
                  <a:pt x="12306" y="20156"/>
                  <a:pt x="12727" y="21490"/>
                  <a:pt x="13124" y="21490"/>
                </a:cubicBezTo>
                <a:cubicBezTo>
                  <a:pt x="13607" y="21490"/>
                  <a:pt x="14170" y="19864"/>
                  <a:pt x="14170" y="15297"/>
                </a:cubicBezTo>
                <a:cubicBezTo>
                  <a:pt x="14170" y="12133"/>
                  <a:pt x="13890" y="10745"/>
                  <a:pt x="13523" y="9254"/>
                </a:cubicBezTo>
                <a:cubicBezTo>
                  <a:pt x="13276" y="8299"/>
                  <a:pt x="13112" y="7573"/>
                  <a:pt x="12994" y="6927"/>
                </a:cubicBezTo>
                <a:cubicBezTo>
                  <a:pt x="12876" y="6248"/>
                  <a:pt x="12818" y="5672"/>
                  <a:pt x="12818" y="5159"/>
                </a:cubicBezTo>
                <a:cubicBezTo>
                  <a:pt x="12818" y="3613"/>
                  <a:pt x="12980" y="2643"/>
                  <a:pt x="13244" y="2643"/>
                </a:cubicBezTo>
                <a:cubicBezTo>
                  <a:pt x="13520" y="2643"/>
                  <a:pt x="13722" y="3826"/>
                  <a:pt x="13852" y="4946"/>
                </a:cubicBezTo>
                <a:cubicBezTo>
                  <a:pt x="13909" y="3858"/>
                  <a:pt x="14021" y="2682"/>
                  <a:pt x="14100" y="1917"/>
                </a:cubicBezTo>
                <a:cubicBezTo>
                  <a:pt x="13776" y="536"/>
                  <a:pt x="13511" y="0"/>
                  <a:pt x="13226" y="0"/>
                </a:cubicBezTo>
                <a:close/>
                <a:moveTo>
                  <a:pt x="16478" y="0"/>
                </a:moveTo>
                <a:cubicBezTo>
                  <a:pt x="15596" y="0"/>
                  <a:pt x="14853" y="4796"/>
                  <a:pt x="14853" y="10469"/>
                </a:cubicBezTo>
                <a:cubicBezTo>
                  <a:pt x="14853" y="16914"/>
                  <a:pt x="15542" y="21600"/>
                  <a:pt x="16492" y="21600"/>
                </a:cubicBezTo>
                <a:cubicBezTo>
                  <a:pt x="17388" y="21600"/>
                  <a:pt x="18117" y="16606"/>
                  <a:pt x="18117" y="10469"/>
                </a:cubicBezTo>
                <a:cubicBezTo>
                  <a:pt x="18117" y="4694"/>
                  <a:pt x="17382" y="0"/>
                  <a:pt x="16478" y="0"/>
                </a:cubicBezTo>
                <a:close/>
              </a:path>
            </a:pathLst>
          </a:custGeom>
          <a:solidFill>
            <a:srgbClr val="FFFFFF"/>
          </a:solidFill>
          <a:ln w="12700">
            <a:miter lim="400000"/>
          </a:ln>
        </p:spPr>
        <p:txBody>
          <a:bodyPr lIns="0" tIns="0" rIns="0" bIns="0"/>
          <a:lstStyle/>
          <a:p>
            <a:pPr lvl="0" defTabSz="1295400">
              <a:defRPr sz="1800">
                <a:uFill>
                  <a:solidFill/>
                </a:uFill>
                <a:latin typeface="Arial"/>
                <a:ea typeface="Arial"/>
                <a:cs typeface="Arial"/>
                <a:sym typeface="Arial"/>
              </a:defRPr>
            </a:pPr>
          </a:p>
        </p:txBody>
      </p:sp>
      <p:sp>
        <p:nvSpPr>
          <p:cNvPr id="51" name="Shape 51"/>
          <p:cNvSpPr/>
          <p:nvPr>
            <p:ph type="title"/>
          </p:nvPr>
        </p:nvSpPr>
        <p:spPr>
          <a:xfrm>
            <a:off x="519288" y="562185"/>
            <a:ext cx="11952676" cy="1636891"/>
          </a:xfrm>
          <a:prstGeom prst="rect">
            <a:avLst/>
          </a:prstGeom>
        </p:spPr>
        <p:txBody>
          <a:bodyPr lIns="88900" tIns="88900" rIns="88900" bIns="88900" anchor="t"/>
          <a:lstStyle>
            <a:lvl1pPr marR="0" indent="0" algn="l" defTabSz="1295400">
              <a:defRPr sz="1800"/>
            </a:lvl1pPr>
          </a:lstStyle>
          <a:p>
            <a:pPr lvl="0">
              <a:defRPr>
                <a:uFillTx/>
              </a:defRPr>
            </a:pPr>
            <a:r>
              <a:rPr>
                <a:uFill>
                  <a:solidFill/>
                </a:uFill>
              </a:rPr>
              <a:t>Title Text</a:t>
            </a:r>
          </a:p>
        </p:txBody>
      </p:sp>
      <p:sp>
        <p:nvSpPr>
          <p:cNvPr id="52" name="Shape 52"/>
          <p:cNvSpPr/>
          <p:nvPr>
            <p:ph type="body" idx="1"/>
          </p:nvPr>
        </p:nvSpPr>
        <p:spPr>
          <a:xfrm>
            <a:off x="519288" y="2199075"/>
            <a:ext cx="11952676" cy="7554526"/>
          </a:xfrm>
          <a:prstGeom prst="rect">
            <a:avLst/>
          </a:prstGeom>
        </p:spPr>
        <p:txBody>
          <a:bodyPr lIns="88900" tIns="88900" rIns="88900" bIns="88900"/>
          <a:lstStyle>
            <a:lvl1pPr marL="0" marR="0" indent="0" defTabSz="1295400">
              <a:spcBef>
                <a:spcPts val="0"/>
              </a:spcBef>
              <a:buClrTx/>
              <a:buSzTx/>
              <a:buFontTx/>
              <a:buNone/>
              <a:defRPr sz="1800"/>
            </a:lvl1pPr>
            <a:lvl2pPr marL="0" marR="0" indent="0" defTabSz="1295400">
              <a:spcBef>
                <a:spcPts val="0"/>
              </a:spcBef>
              <a:buClrTx/>
              <a:buSzTx/>
              <a:buFontTx/>
              <a:buNone/>
              <a:defRPr sz="1800"/>
            </a:lvl2pPr>
            <a:lvl3pPr marL="0" marR="0" indent="0" defTabSz="1295400">
              <a:spcBef>
                <a:spcPts val="0"/>
              </a:spcBef>
              <a:buClrTx/>
              <a:buSzTx/>
              <a:buFontTx/>
              <a:buNone/>
              <a:defRPr sz="1800"/>
            </a:lvl3pPr>
            <a:lvl4pPr marL="0" marR="0" indent="0" defTabSz="1295400">
              <a:spcBef>
                <a:spcPts val="0"/>
              </a:spcBef>
              <a:buClrTx/>
              <a:buSzTx/>
              <a:buFontTx/>
              <a:buNone/>
              <a:defRPr sz="1800"/>
            </a:lvl4pPr>
            <a:lvl5pPr marL="0" marR="0" indent="0" defTabSz="1295400">
              <a:spcBef>
                <a:spcPts val="0"/>
              </a:spcBef>
              <a:buClrTx/>
              <a:buSzTx/>
              <a:buFontTx/>
              <a:buNone/>
              <a:defRPr sz="1800"/>
            </a:lvl5pPr>
          </a:lstStyle>
          <a:p>
            <a:pPr lvl="0">
              <a:defRPr>
                <a:uFillTx/>
              </a:defRPr>
            </a:pPr>
            <a:r>
              <a:rPr>
                <a:uFill>
                  <a:solidFill/>
                </a:uFill>
              </a:rPr>
              <a:t>Body Level One</a:t>
            </a:r>
            <a:endParaRPr>
              <a:uFill>
                <a:solidFill/>
              </a:uFill>
            </a:endParaRPr>
          </a:p>
          <a:p>
            <a:pPr lvl="1">
              <a:defRPr>
                <a:uFillTx/>
              </a:defRPr>
            </a:pPr>
            <a:r>
              <a:rPr>
                <a:uFill>
                  <a:solidFill/>
                </a:uFill>
              </a:rPr>
              <a:t>Body Level Two</a:t>
            </a:r>
            <a:endParaRPr>
              <a:uFill>
                <a:solidFill/>
              </a:uFill>
            </a:endParaRPr>
          </a:p>
          <a:p>
            <a:pPr lvl="2">
              <a:defRPr>
                <a:uFillTx/>
              </a:defRPr>
            </a:pPr>
            <a:r>
              <a:rPr>
                <a:uFill>
                  <a:solidFill/>
                </a:uFill>
              </a:rPr>
              <a:t>Body Level Three</a:t>
            </a:r>
            <a:endParaRPr>
              <a:uFill>
                <a:solidFill/>
              </a:uFill>
            </a:endParaRPr>
          </a:p>
          <a:p>
            <a:pPr lvl="3">
              <a:defRPr>
                <a:uFillTx/>
              </a:defRPr>
            </a:pPr>
            <a:r>
              <a:rPr>
                <a:uFill>
                  <a:solidFill/>
                </a:uFill>
              </a:rPr>
              <a:t>Body Level Four</a:t>
            </a:r>
            <a:endParaRPr>
              <a:uFill>
                <a:solidFill/>
              </a:uFill>
            </a:endParaRPr>
          </a:p>
          <a:p>
            <a:pPr lvl="4">
              <a:defRPr>
                <a:uFillTx/>
              </a:defRPr>
            </a:pPr>
            <a:r>
              <a:rPr>
                <a:uFill>
                  <a:solidFill/>
                </a:uFill>
              </a:rPr>
              <a:t>Body Level Five</a:t>
            </a:r>
          </a:p>
        </p:txBody>
      </p:sp>
    </p:spTree>
  </p:cSld>
  <p:clrMapOvr>
    <a:masterClrMapping/>
  </p:clrMapOvr>
  <p:transitio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Title &amp; Bullets">
    <p:spTree>
      <p:nvGrpSpPr>
        <p:cNvPr id="1" name=""/>
        <p:cNvGrpSpPr/>
        <p:nvPr/>
      </p:nvGrpSpPr>
      <p:grpSpPr>
        <a:xfrm>
          <a:off x="0" y="0"/>
          <a:ext cx="0" cy="0"/>
          <a:chOff x="0" y="0"/>
          <a:chExt cx="0" cy="0"/>
        </a:xfrm>
      </p:grpSpPr>
      <p:sp>
        <p:nvSpPr>
          <p:cNvPr id="9" name="Shape 9"/>
          <p:cNvSpPr/>
          <p:nvPr>
            <p:ph type="title"/>
          </p:nvPr>
        </p:nvSpPr>
        <p:spPr>
          <a:xfrm>
            <a:off x="519112" y="561975"/>
            <a:ext cx="11953876" cy="2081216"/>
          </a:xfrm>
          <a:prstGeom prst="rect">
            <a:avLst/>
          </a:prstGeom>
        </p:spPr>
        <p:txBody>
          <a:bodyPr lIns="0" tIns="0" rIns="0" bIns="0" anchor="t"/>
          <a:lstStyle>
            <a:lvl1pPr marR="0" indent="0" algn="l">
              <a:spcBef>
                <a:spcPts val="1700"/>
              </a:spcBef>
              <a:defRPr b="1" sz="3400">
                <a:solidFill>
                  <a:srgbClr val="F38000"/>
                </a:solidFill>
                <a:uFill>
                  <a:solidFill>
                    <a:srgbClr val="F38000"/>
                  </a:solidFill>
                </a:uFill>
                <a:latin typeface="Verdana"/>
                <a:ea typeface="Verdana"/>
                <a:cs typeface="Verdana"/>
                <a:sym typeface="Verdana"/>
              </a:defRPr>
            </a:lvl1pPr>
          </a:lstStyle>
          <a:p>
            <a:pPr lvl="0">
              <a:defRPr b="0" sz="1800">
                <a:solidFill>
                  <a:srgbClr val="000000"/>
                </a:solidFill>
                <a:uFillTx/>
              </a:defRPr>
            </a:pPr>
            <a:r>
              <a:rPr b="1" sz="3400">
                <a:solidFill>
                  <a:srgbClr val="F38000"/>
                </a:solidFill>
                <a:uFill>
                  <a:solidFill>
                    <a:srgbClr val="F38000"/>
                  </a:solidFill>
                </a:uFill>
              </a:rPr>
              <a:t>Title Text</a:t>
            </a:r>
          </a:p>
        </p:txBody>
      </p:sp>
      <p:sp>
        <p:nvSpPr>
          <p:cNvPr id="10" name="Shape 10"/>
          <p:cNvSpPr/>
          <p:nvPr>
            <p:ph type="body" idx="1"/>
          </p:nvPr>
        </p:nvSpPr>
        <p:spPr>
          <a:xfrm>
            <a:off x="519112" y="2198684"/>
            <a:ext cx="11953876" cy="7554918"/>
          </a:xfrm>
          <a:prstGeom prst="rect">
            <a:avLst/>
          </a:prstGeom>
        </p:spPr>
        <p:txBody>
          <a:bodyPr/>
          <a:lstStyle>
            <a:lvl1pPr marL="0" marR="0" indent="0">
              <a:lnSpc>
                <a:spcPct val="120000"/>
              </a:lnSpc>
              <a:spcBef>
                <a:spcPts val="0"/>
              </a:spcBef>
              <a:buClrTx/>
              <a:buSzTx/>
              <a:buFontTx/>
              <a:buNone/>
              <a:defRPr sz="2800">
                <a:latin typeface="Verdana"/>
                <a:ea typeface="Verdana"/>
                <a:cs typeface="Verdana"/>
                <a:sym typeface="Verdana"/>
              </a:defRPr>
            </a:lvl1pPr>
            <a:lvl2pPr marL="0" marR="0" indent="0">
              <a:lnSpc>
                <a:spcPct val="120000"/>
              </a:lnSpc>
              <a:spcBef>
                <a:spcPts val="0"/>
              </a:spcBef>
              <a:buClrTx/>
              <a:buSzTx/>
              <a:buFontTx/>
              <a:buNone/>
              <a:defRPr sz="2800">
                <a:latin typeface="Verdana"/>
                <a:ea typeface="Verdana"/>
                <a:cs typeface="Verdana"/>
                <a:sym typeface="Verdana"/>
              </a:defRPr>
            </a:lvl2pPr>
            <a:lvl3pPr marL="0" marR="0" indent="0">
              <a:lnSpc>
                <a:spcPct val="120000"/>
              </a:lnSpc>
              <a:spcBef>
                <a:spcPts val="0"/>
              </a:spcBef>
              <a:buClrTx/>
              <a:buSzTx/>
              <a:buFontTx/>
              <a:buNone/>
              <a:defRPr sz="2800">
                <a:latin typeface="Verdana"/>
                <a:ea typeface="Verdana"/>
                <a:cs typeface="Verdana"/>
                <a:sym typeface="Verdana"/>
              </a:defRPr>
            </a:lvl3pPr>
            <a:lvl4pPr marL="0" marR="0" indent="0">
              <a:lnSpc>
                <a:spcPct val="120000"/>
              </a:lnSpc>
              <a:spcBef>
                <a:spcPts val="0"/>
              </a:spcBef>
              <a:buClrTx/>
              <a:buSzTx/>
              <a:buFontTx/>
              <a:buNone/>
              <a:defRPr sz="2800">
                <a:latin typeface="Verdana"/>
                <a:ea typeface="Verdana"/>
                <a:cs typeface="Verdana"/>
                <a:sym typeface="Verdana"/>
              </a:defRPr>
            </a:lvl4pPr>
            <a:lvl5pPr marL="0" marR="0" indent="0">
              <a:lnSpc>
                <a:spcPct val="120000"/>
              </a:lnSpc>
              <a:spcBef>
                <a:spcPts val="0"/>
              </a:spcBef>
              <a:buClrTx/>
              <a:buSzTx/>
              <a:buFontTx/>
              <a:buNone/>
              <a:defRPr sz="2800">
                <a:latin typeface="Verdana"/>
                <a:ea typeface="Verdana"/>
                <a:cs typeface="Verdana"/>
                <a:sym typeface="Verdana"/>
              </a:defRPr>
            </a:lvl5pPr>
          </a:lstStyle>
          <a:p>
            <a:pPr lvl="0">
              <a:defRPr sz="1800">
                <a:uFillTx/>
              </a:defRPr>
            </a:pPr>
            <a:r>
              <a:rPr sz="2800">
                <a:uFill>
                  <a:solidFill/>
                </a:uFill>
              </a:rPr>
              <a:t>Body Level One</a:t>
            </a:r>
            <a:endParaRPr sz="2800">
              <a:uFill>
                <a:solidFill/>
              </a:uFill>
            </a:endParaRPr>
          </a:p>
          <a:p>
            <a:pPr lvl="1">
              <a:defRPr sz="1800">
                <a:uFillTx/>
              </a:defRPr>
            </a:pPr>
            <a:r>
              <a:rPr sz="2800">
                <a:uFill>
                  <a:solidFill/>
                </a:uFill>
              </a:rPr>
              <a:t>Body Level Two</a:t>
            </a:r>
            <a:endParaRPr sz="2800">
              <a:uFill>
                <a:solidFill/>
              </a:uFill>
            </a:endParaRPr>
          </a:p>
          <a:p>
            <a:pPr lvl="2">
              <a:defRPr sz="1800">
                <a:uFillTx/>
              </a:defRPr>
            </a:pPr>
            <a:r>
              <a:rPr sz="2800">
                <a:uFill>
                  <a:solidFill/>
                </a:uFill>
              </a:rPr>
              <a:t>Body Level Three</a:t>
            </a:r>
            <a:endParaRPr sz="2800">
              <a:uFill>
                <a:solidFill/>
              </a:uFill>
            </a:endParaRPr>
          </a:p>
          <a:p>
            <a:pPr lvl="3">
              <a:defRPr sz="1800">
                <a:uFillTx/>
              </a:defRPr>
            </a:pPr>
            <a:r>
              <a:rPr sz="2800">
                <a:uFill>
                  <a:solidFill/>
                </a:uFill>
              </a:rPr>
              <a:t>Body Level Four</a:t>
            </a:r>
            <a:endParaRPr sz="2800">
              <a:uFill>
                <a:solidFill/>
              </a:uFill>
            </a:endParaRPr>
          </a:p>
          <a:p>
            <a:pPr lvl="4">
              <a:defRPr sz="1800">
                <a:uFillTx/>
              </a:defRPr>
            </a:pPr>
            <a:r>
              <a:rPr sz="2800">
                <a:uFill>
                  <a:solidFill/>
                </a:uFill>
              </a:rPr>
              <a:t>Body Level Five</a:t>
            </a:r>
          </a:p>
        </p:txBody>
      </p:sp>
    </p:spTree>
  </p:cSld>
  <p:clrMapOvr>
    <a:masterClrMapping/>
  </p:clrMapOvr>
  <p:transitio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Title &amp; Bullets">
    <p:spTree>
      <p:nvGrpSpPr>
        <p:cNvPr id="1" name=""/>
        <p:cNvGrpSpPr/>
        <p:nvPr/>
      </p:nvGrpSpPr>
      <p:grpSpPr>
        <a:xfrm>
          <a:off x="0" y="0"/>
          <a:ext cx="0" cy="0"/>
          <a:chOff x="0" y="0"/>
          <a:chExt cx="0" cy="0"/>
        </a:xfrm>
      </p:grpSpPr>
      <p:sp>
        <p:nvSpPr>
          <p:cNvPr id="12" name="Shape 12"/>
          <p:cNvSpPr/>
          <p:nvPr>
            <p:ph type="title"/>
          </p:nvPr>
        </p:nvSpPr>
        <p:spPr>
          <a:prstGeom prst="rect">
            <a:avLst/>
          </a:prstGeom>
        </p:spPr>
        <p:txBody>
          <a:bodyPr/>
          <a:lstStyle/>
          <a:p>
            <a:pPr lvl="0">
              <a:defRPr sz="1800">
                <a:uFillTx/>
              </a:defRPr>
            </a:pPr>
            <a:r>
              <a:rPr sz="6200">
                <a:uFill>
                  <a:solidFill/>
                </a:uFill>
              </a:rPr>
              <a:t>Title Text</a:t>
            </a:r>
          </a:p>
        </p:txBody>
      </p:sp>
      <p:sp>
        <p:nvSpPr>
          <p:cNvPr id="13" name="Shape 13"/>
          <p:cNvSpPr/>
          <p:nvPr>
            <p:ph type="body" idx="1"/>
          </p:nvPr>
        </p:nvSpPr>
        <p:spPr>
          <a:prstGeom prst="rect">
            <a:avLst/>
          </a:prstGeom>
        </p:spPr>
        <p:txBody>
          <a:bodyPr/>
          <a:lstStyle/>
          <a:p>
            <a:pPr lvl="0">
              <a:defRPr sz="1800">
                <a:uFillTx/>
              </a:defRPr>
            </a:pPr>
            <a:r>
              <a:rPr sz="4400">
                <a:uFill>
                  <a:solidFill/>
                </a:uFill>
              </a:rPr>
              <a:t>Body Level One</a:t>
            </a:r>
            <a:endParaRPr sz="4400">
              <a:uFill>
                <a:solidFill/>
              </a:uFill>
            </a:endParaRPr>
          </a:p>
          <a:p>
            <a:pPr lvl="1">
              <a:defRPr sz="1800">
                <a:uFillTx/>
              </a:defRPr>
            </a:pPr>
            <a:r>
              <a:rPr sz="4400">
                <a:uFill>
                  <a:solidFill/>
                </a:uFill>
              </a:rPr>
              <a:t>Body Level Two</a:t>
            </a:r>
            <a:endParaRPr sz="4400">
              <a:uFill>
                <a:solidFill/>
              </a:uFill>
            </a:endParaRPr>
          </a:p>
          <a:p>
            <a:pPr lvl="2">
              <a:defRPr sz="1800">
                <a:uFillTx/>
              </a:defRPr>
            </a:pPr>
            <a:r>
              <a:rPr sz="4400">
                <a:uFill>
                  <a:solidFill/>
                </a:uFill>
              </a:rPr>
              <a:t>Body Level Three</a:t>
            </a:r>
            <a:endParaRPr sz="4400">
              <a:uFill>
                <a:solidFill/>
              </a:uFill>
            </a:endParaRPr>
          </a:p>
          <a:p>
            <a:pPr lvl="3">
              <a:defRPr sz="1800">
                <a:uFillTx/>
              </a:defRPr>
            </a:pPr>
            <a:r>
              <a:rPr sz="4400">
                <a:uFill>
                  <a:solidFill/>
                </a:uFill>
              </a:rPr>
              <a:t>Body Level Four</a:t>
            </a:r>
            <a:endParaRPr sz="4400">
              <a:uFill>
                <a:solidFill/>
              </a:uFill>
            </a:endParaRPr>
          </a:p>
          <a:p>
            <a:pPr lvl="4">
              <a:defRPr sz="1800">
                <a:uFillTx/>
              </a:defRPr>
            </a:pPr>
            <a:r>
              <a:rPr sz="4400">
                <a:uFill>
                  <a:solidFill/>
                </a:uFill>
              </a:rPr>
              <a:t>Body Level Five</a:t>
            </a:r>
          </a:p>
        </p:txBody>
      </p:sp>
      <p:sp>
        <p:nvSpPr>
          <p:cNvPr id="14" name="Shape 14"/>
          <p:cNvSpPr/>
          <p:nvPr>
            <p:ph type="sldNum" sz="quarter" idx="2"/>
          </p:nvPr>
        </p:nvSpPr>
        <p:spPr>
          <a:prstGeom prst="rect">
            <a:avLst/>
          </a:prstGeom>
        </p:spPr>
        <p:txBody>
          <a:bodyPr/>
          <a:lstStyle/>
          <a:p>
            <a:pPr lvl="0"/>
            <a:fld id="{86CB4B4D-7CA3-9044-876B-883B54F8677D}" type="slidenum"/>
          </a:p>
        </p:txBody>
      </p:sp>
    </p:spTree>
  </p:cSld>
  <p:clrMapOvr>
    <a:masterClrMapping/>
  </p:clrMapOvr>
  <p:transitio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1" showMasterPhAnim="1">
  <p:cSld name="Bullets">
    <p:spTree>
      <p:nvGrpSpPr>
        <p:cNvPr id="1" name=""/>
        <p:cNvGrpSpPr/>
        <p:nvPr/>
      </p:nvGrpSpPr>
      <p:grpSpPr>
        <a:xfrm>
          <a:off x="0" y="0"/>
          <a:ext cx="0" cy="0"/>
          <a:chOff x="0" y="0"/>
          <a:chExt cx="0" cy="0"/>
        </a:xfrm>
      </p:grpSpPr>
      <p:sp>
        <p:nvSpPr>
          <p:cNvPr id="16" name="Shape 16"/>
          <p:cNvSpPr/>
          <p:nvPr>
            <p:ph type="body" idx="1"/>
          </p:nvPr>
        </p:nvSpPr>
        <p:spPr>
          <a:xfrm>
            <a:off x="1270000" y="1270000"/>
            <a:ext cx="10464800" cy="7213600"/>
          </a:xfrm>
          <a:prstGeom prst="rect">
            <a:avLst/>
          </a:prstGeom>
        </p:spPr>
        <p:txBody>
          <a:bodyPr lIns="50800" tIns="50800" rIns="50800" bIns="50800" anchor="ctr"/>
          <a:lstStyle>
            <a:lvl1pPr marL="838200" marR="0" indent="-571500">
              <a:spcBef>
                <a:spcPts val="4800"/>
              </a:spcBef>
              <a:buSzPct val="171000"/>
              <a:buFont typeface="Gill Sans"/>
              <a:defRPr sz="4200">
                <a:latin typeface="Gill Sans"/>
                <a:ea typeface="Gill Sans"/>
                <a:cs typeface="Gill Sans"/>
                <a:sym typeface="Gill Sans"/>
              </a:defRPr>
            </a:lvl1pPr>
            <a:lvl2pPr marL="1282700" marR="0" indent="-571500">
              <a:spcBef>
                <a:spcPts val="4800"/>
              </a:spcBef>
              <a:buSzPct val="171000"/>
              <a:buFont typeface="Gill Sans"/>
              <a:buChar char="•"/>
              <a:defRPr sz="4200">
                <a:latin typeface="Gill Sans"/>
                <a:ea typeface="Gill Sans"/>
                <a:cs typeface="Gill Sans"/>
                <a:sym typeface="Gill Sans"/>
              </a:defRPr>
            </a:lvl2pPr>
            <a:lvl3pPr marL="1727200" marR="0" indent="-571500">
              <a:spcBef>
                <a:spcPts val="4800"/>
              </a:spcBef>
              <a:buSzPct val="171000"/>
              <a:buFont typeface="Gill Sans"/>
              <a:defRPr sz="4200">
                <a:latin typeface="Gill Sans"/>
                <a:ea typeface="Gill Sans"/>
                <a:cs typeface="Gill Sans"/>
                <a:sym typeface="Gill Sans"/>
              </a:defRPr>
            </a:lvl3pPr>
            <a:lvl4pPr marL="2171700" marR="0" indent="-571500">
              <a:spcBef>
                <a:spcPts val="4800"/>
              </a:spcBef>
              <a:buSzPct val="171000"/>
              <a:buFont typeface="Gill Sans"/>
              <a:buChar char="•"/>
              <a:defRPr sz="4200">
                <a:latin typeface="Gill Sans"/>
                <a:ea typeface="Gill Sans"/>
                <a:cs typeface="Gill Sans"/>
                <a:sym typeface="Gill Sans"/>
              </a:defRPr>
            </a:lvl4pPr>
            <a:lvl5pPr marL="2616200" marR="0" indent="-571500">
              <a:spcBef>
                <a:spcPts val="4800"/>
              </a:spcBef>
              <a:buSzPct val="171000"/>
              <a:buFont typeface="Gill Sans"/>
              <a:buChar char="•"/>
              <a:defRPr sz="4200">
                <a:latin typeface="Gill Sans"/>
                <a:ea typeface="Gill Sans"/>
                <a:cs typeface="Gill Sans"/>
                <a:sym typeface="Gill Sans"/>
              </a:defRPr>
            </a:lvl5pPr>
          </a:lstStyle>
          <a:p>
            <a:pPr lvl="0">
              <a:defRPr sz="1800">
                <a:uFillTx/>
              </a:defRPr>
            </a:pPr>
            <a:r>
              <a:rPr sz="4200">
                <a:uFill>
                  <a:solidFill/>
                </a:uFill>
              </a:rPr>
              <a:t>Body Level One</a:t>
            </a:r>
            <a:endParaRPr sz="4200">
              <a:uFill>
                <a:solidFill/>
              </a:uFill>
            </a:endParaRPr>
          </a:p>
          <a:p>
            <a:pPr lvl="1">
              <a:defRPr sz="1800">
                <a:uFillTx/>
              </a:defRPr>
            </a:pPr>
            <a:r>
              <a:rPr sz="4200">
                <a:uFill>
                  <a:solidFill/>
                </a:uFill>
              </a:rPr>
              <a:t>Body Level Two</a:t>
            </a:r>
            <a:endParaRPr sz="4200">
              <a:uFill>
                <a:solidFill/>
              </a:uFill>
            </a:endParaRPr>
          </a:p>
          <a:p>
            <a:pPr lvl="2">
              <a:defRPr sz="1800">
                <a:uFillTx/>
              </a:defRPr>
            </a:pPr>
            <a:r>
              <a:rPr sz="4200">
                <a:uFill>
                  <a:solidFill/>
                </a:uFill>
              </a:rPr>
              <a:t>Body Level Three</a:t>
            </a:r>
            <a:endParaRPr sz="4200">
              <a:uFill>
                <a:solidFill/>
              </a:uFill>
            </a:endParaRPr>
          </a:p>
          <a:p>
            <a:pPr lvl="3">
              <a:defRPr sz="1800">
                <a:uFillTx/>
              </a:defRPr>
            </a:pPr>
            <a:r>
              <a:rPr sz="4200">
                <a:uFill>
                  <a:solidFill/>
                </a:uFill>
              </a:rPr>
              <a:t>Body Level Four</a:t>
            </a:r>
            <a:endParaRPr sz="4200">
              <a:uFill>
                <a:solidFill/>
              </a:uFill>
            </a:endParaRPr>
          </a:p>
          <a:p>
            <a:pPr lvl="4">
              <a:defRPr sz="1800">
                <a:uFillTx/>
              </a:defRPr>
            </a:pPr>
            <a:r>
              <a:rPr sz="4200">
                <a:uFill>
                  <a:solidFill/>
                </a:uFill>
              </a:rPr>
              <a:t>Body Level Five</a:t>
            </a:r>
          </a:p>
        </p:txBody>
      </p:sp>
    </p:spTree>
  </p:cSld>
  <p:clrMapOvr>
    <a:masterClrMapping/>
  </p:clrMapOvr>
  <p:transitio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1" showMasterPhAnim="1">
  <p:cSld name="Photo - Horizontal">
    <p:spTree>
      <p:nvGrpSpPr>
        <p:cNvPr id="1" name=""/>
        <p:cNvGrpSpPr/>
        <p:nvPr/>
      </p:nvGrpSpPr>
      <p:grpSpPr>
        <a:xfrm>
          <a:off x="0" y="0"/>
          <a:ext cx="0" cy="0"/>
          <a:chOff x="0" y="0"/>
          <a:chExt cx="0" cy="0"/>
        </a:xfrm>
      </p:grpSpPr>
      <p:sp>
        <p:nvSpPr>
          <p:cNvPr id="18" name="Shape 18"/>
          <p:cNvSpPr/>
          <p:nvPr>
            <p:ph type="title"/>
          </p:nvPr>
        </p:nvSpPr>
        <p:spPr>
          <a:xfrm>
            <a:off x="1270000" y="7366000"/>
            <a:ext cx="10464800" cy="1701800"/>
          </a:xfrm>
          <a:prstGeom prst="rect">
            <a:avLst/>
          </a:prstGeom>
        </p:spPr>
        <p:txBody>
          <a:bodyPr/>
          <a:lstStyle>
            <a:lvl1pPr marR="0" indent="0">
              <a:defRPr sz="8400">
                <a:latin typeface="Gill Sans"/>
                <a:ea typeface="Gill Sans"/>
                <a:cs typeface="Gill Sans"/>
                <a:sym typeface="Gill Sans"/>
              </a:defRPr>
            </a:lvl1pPr>
          </a:lstStyle>
          <a:p>
            <a:pPr lvl="0">
              <a:defRPr sz="1800">
                <a:uFillTx/>
              </a:defRPr>
            </a:pPr>
            <a:r>
              <a:rPr sz="8400">
                <a:uFill>
                  <a:solidFill/>
                </a:uFill>
              </a:rPr>
              <a:t>Title Text</a:t>
            </a:r>
          </a:p>
        </p:txBody>
      </p:sp>
    </p:spTree>
  </p:cSld>
  <p:clrMapOvr>
    <a:masterClrMapping/>
  </p:clrMapOvr>
  <p:transitio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1" showMasterPhAnim="1">
  <p:cSld name="Photo - Horizontal Reflection">
    <p:spTree>
      <p:nvGrpSpPr>
        <p:cNvPr id="1" name=""/>
        <p:cNvGrpSpPr/>
        <p:nvPr/>
      </p:nvGrpSpPr>
      <p:grpSpPr>
        <a:xfrm>
          <a:off x="0" y="0"/>
          <a:ext cx="0" cy="0"/>
          <a:chOff x="0" y="0"/>
          <a:chExt cx="0" cy="0"/>
        </a:xfrm>
      </p:grpSpPr>
      <p:sp>
        <p:nvSpPr>
          <p:cNvPr id="20" name="Shape 20"/>
          <p:cNvSpPr/>
          <p:nvPr>
            <p:ph type="title"/>
          </p:nvPr>
        </p:nvSpPr>
        <p:spPr>
          <a:xfrm>
            <a:off x="1270000" y="7366000"/>
            <a:ext cx="10464800" cy="1701800"/>
          </a:xfrm>
          <a:prstGeom prst="rect">
            <a:avLst/>
          </a:prstGeom>
        </p:spPr>
        <p:txBody>
          <a:bodyPr/>
          <a:lstStyle>
            <a:lvl1pPr marR="0" indent="0">
              <a:defRPr sz="8400">
                <a:latin typeface="Gill Sans"/>
                <a:ea typeface="Gill Sans"/>
                <a:cs typeface="Gill Sans"/>
                <a:sym typeface="Gill Sans"/>
              </a:defRPr>
            </a:lvl1pPr>
          </a:lstStyle>
          <a:p>
            <a:pPr lvl="0">
              <a:defRPr sz="1800">
                <a:uFillTx/>
              </a:defRPr>
            </a:pPr>
            <a:r>
              <a:rPr sz="8400">
                <a:uFill>
                  <a:solidFill/>
                </a:uFill>
              </a:rPr>
              <a:t>Title Text</a:t>
            </a:r>
          </a:p>
        </p:txBody>
      </p:sp>
    </p:spTree>
  </p:cSld>
  <p:clrMapOvr>
    <a:masterClrMapping/>
  </p:clrMapOvr>
  <p:transitio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type="tx" showMasterSp="1" showMasterPhAnim="1">
  <p:cSld name="Photo - Vertical">
    <p:spTree>
      <p:nvGrpSpPr>
        <p:cNvPr id="1" name=""/>
        <p:cNvGrpSpPr/>
        <p:nvPr/>
      </p:nvGrpSpPr>
      <p:grpSpPr>
        <a:xfrm>
          <a:off x="0" y="0"/>
          <a:ext cx="0" cy="0"/>
          <a:chOff x="0" y="0"/>
          <a:chExt cx="0" cy="0"/>
        </a:xfrm>
      </p:grpSpPr>
      <p:sp>
        <p:nvSpPr>
          <p:cNvPr id="22" name="Shape 22"/>
          <p:cNvSpPr/>
          <p:nvPr>
            <p:ph type="title"/>
          </p:nvPr>
        </p:nvSpPr>
        <p:spPr>
          <a:xfrm>
            <a:off x="635000" y="0"/>
            <a:ext cx="5867400" cy="4711700"/>
          </a:xfrm>
          <a:prstGeom prst="rect">
            <a:avLst/>
          </a:prstGeom>
        </p:spPr>
        <p:txBody>
          <a:bodyPr lIns="0" tIns="0" rIns="0" bIns="0" anchor="b"/>
          <a:lstStyle>
            <a:lvl1pPr marR="0" indent="0">
              <a:defRPr sz="7000">
                <a:latin typeface="Gill Sans"/>
                <a:ea typeface="Gill Sans"/>
                <a:cs typeface="Gill Sans"/>
                <a:sym typeface="Gill Sans"/>
              </a:defRPr>
            </a:lvl1pPr>
          </a:lstStyle>
          <a:p>
            <a:pPr lvl="0">
              <a:defRPr sz="1800">
                <a:uFillTx/>
              </a:defRPr>
            </a:pPr>
            <a:r>
              <a:rPr sz="7000">
                <a:uFill>
                  <a:solidFill/>
                </a:uFill>
              </a:rPr>
              <a:t>Title Text</a:t>
            </a:r>
          </a:p>
        </p:txBody>
      </p:sp>
      <p:sp>
        <p:nvSpPr>
          <p:cNvPr id="23" name="Shape 23"/>
          <p:cNvSpPr/>
          <p:nvPr>
            <p:ph type="body" idx="1"/>
          </p:nvPr>
        </p:nvSpPr>
        <p:spPr>
          <a:xfrm>
            <a:off x="635000" y="4787900"/>
            <a:ext cx="5867400" cy="4965700"/>
          </a:xfrm>
          <a:prstGeom prst="rect">
            <a:avLst/>
          </a:prstGeom>
        </p:spPr>
        <p:txBody>
          <a:bodyPr/>
          <a:lstStyle>
            <a:lvl1pPr marL="0" marR="0" indent="0" algn="ctr">
              <a:spcBef>
                <a:spcPts val="0"/>
              </a:spcBef>
              <a:buClrTx/>
              <a:buSzTx/>
              <a:buFontTx/>
              <a:buNone/>
              <a:defRPr sz="3400">
                <a:latin typeface="Gill Sans"/>
                <a:ea typeface="Gill Sans"/>
                <a:cs typeface="Gill Sans"/>
                <a:sym typeface="Gill Sans"/>
              </a:defRPr>
            </a:lvl1pPr>
            <a:lvl2pPr marL="0" marR="0" indent="0" algn="ctr">
              <a:spcBef>
                <a:spcPts val="0"/>
              </a:spcBef>
              <a:buClrTx/>
              <a:buSzTx/>
              <a:buFontTx/>
              <a:buNone/>
              <a:defRPr sz="3400">
                <a:latin typeface="Gill Sans"/>
                <a:ea typeface="Gill Sans"/>
                <a:cs typeface="Gill Sans"/>
                <a:sym typeface="Gill Sans"/>
              </a:defRPr>
            </a:lvl2pPr>
            <a:lvl3pPr marL="0" marR="0" indent="0" algn="ctr">
              <a:spcBef>
                <a:spcPts val="0"/>
              </a:spcBef>
              <a:buClrTx/>
              <a:buSzTx/>
              <a:buFontTx/>
              <a:buNone/>
              <a:defRPr sz="3400">
                <a:latin typeface="Gill Sans"/>
                <a:ea typeface="Gill Sans"/>
                <a:cs typeface="Gill Sans"/>
                <a:sym typeface="Gill Sans"/>
              </a:defRPr>
            </a:lvl3pPr>
            <a:lvl4pPr marL="0" marR="0" indent="0" algn="ctr">
              <a:spcBef>
                <a:spcPts val="0"/>
              </a:spcBef>
              <a:buClrTx/>
              <a:buSzTx/>
              <a:buFontTx/>
              <a:buNone/>
              <a:defRPr sz="3400">
                <a:latin typeface="Gill Sans"/>
                <a:ea typeface="Gill Sans"/>
                <a:cs typeface="Gill Sans"/>
                <a:sym typeface="Gill Sans"/>
              </a:defRPr>
            </a:lvl4pPr>
            <a:lvl5pPr marL="0" marR="0" indent="0" algn="ctr">
              <a:spcBef>
                <a:spcPts val="0"/>
              </a:spcBef>
              <a:buClrTx/>
              <a:buSzTx/>
              <a:buFontTx/>
              <a:buNone/>
              <a:defRPr sz="3400">
                <a:latin typeface="Gill Sans"/>
                <a:ea typeface="Gill Sans"/>
                <a:cs typeface="Gill Sans"/>
                <a:sym typeface="Gill Sans"/>
              </a:defRPr>
            </a:lvl5pPr>
          </a:lstStyle>
          <a:p>
            <a:pPr lvl="0">
              <a:defRPr sz="1800">
                <a:uFillTx/>
              </a:defRPr>
            </a:pPr>
            <a:r>
              <a:rPr sz="3400">
                <a:uFill>
                  <a:solidFill/>
                </a:uFill>
              </a:rPr>
              <a:t>Body Level One</a:t>
            </a:r>
            <a:endParaRPr sz="3400">
              <a:uFill>
                <a:solidFill/>
              </a:uFill>
            </a:endParaRPr>
          </a:p>
          <a:p>
            <a:pPr lvl="1">
              <a:defRPr sz="1800">
                <a:uFillTx/>
              </a:defRPr>
            </a:pPr>
            <a:r>
              <a:rPr sz="3400">
                <a:uFill>
                  <a:solidFill/>
                </a:uFill>
              </a:rPr>
              <a:t>Body Level Two</a:t>
            </a:r>
            <a:endParaRPr sz="3400">
              <a:uFill>
                <a:solidFill/>
              </a:uFill>
            </a:endParaRPr>
          </a:p>
          <a:p>
            <a:pPr lvl="2">
              <a:defRPr sz="1800">
                <a:uFillTx/>
              </a:defRPr>
            </a:pPr>
            <a:r>
              <a:rPr sz="3400">
                <a:uFill>
                  <a:solidFill/>
                </a:uFill>
              </a:rPr>
              <a:t>Body Level Three</a:t>
            </a:r>
            <a:endParaRPr sz="3400">
              <a:uFill>
                <a:solidFill/>
              </a:uFill>
            </a:endParaRPr>
          </a:p>
          <a:p>
            <a:pPr lvl="3">
              <a:defRPr sz="1800">
                <a:uFillTx/>
              </a:defRPr>
            </a:pPr>
            <a:r>
              <a:rPr sz="3400">
                <a:uFill>
                  <a:solidFill/>
                </a:uFill>
              </a:rPr>
              <a:t>Body Level Four</a:t>
            </a:r>
            <a:endParaRPr sz="3400">
              <a:uFill>
                <a:solidFill/>
              </a:uFill>
            </a:endParaRPr>
          </a:p>
          <a:p>
            <a:pPr lvl="4">
              <a:defRPr sz="1800">
                <a:uFillTx/>
              </a:defRPr>
            </a:pPr>
            <a:r>
              <a:rPr sz="3400">
                <a:uFill>
                  <a:solidFill/>
                </a:uFill>
              </a:rPr>
              <a:t>Body Level Five</a:t>
            </a:r>
          </a:p>
        </p:txBody>
      </p:sp>
    </p:spTree>
  </p:cSld>
  <p:clrMapOvr>
    <a:masterClrMapping/>
  </p:clrMapOvr>
  <p:transitio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type="tx" showMasterSp="1" showMasterPhAnim="1">
  <p:cSld name="Photo - Vertical Reflection">
    <p:spTree>
      <p:nvGrpSpPr>
        <p:cNvPr id="1" name=""/>
        <p:cNvGrpSpPr/>
        <p:nvPr/>
      </p:nvGrpSpPr>
      <p:grpSpPr>
        <a:xfrm>
          <a:off x="0" y="0"/>
          <a:ext cx="0" cy="0"/>
          <a:chOff x="0" y="0"/>
          <a:chExt cx="0" cy="0"/>
        </a:xfrm>
      </p:grpSpPr>
      <p:sp>
        <p:nvSpPr>
          <p:cNvPr id="25" name="Shape 25"/>
          <p:cNvSpPr/>
          <p:nvPr>
            <p:ph type="title"/>
          </p:nvPr>
        </p:nvSpPr>
        <p:spPr>
          <a:xfrm>
            <a:off x="635000" y="0"/>
            <a:ext cx="5867400" cy="4711700"/>
          </a:xfrm>
          <a:prstGeom prst="rect">
            <a:avLst/>
          </a:prstGeom>
        </p:spPr>
        <p:txBody>
          <a:bodyPr lIns="0" tIns="0" rIns="0" bIns="0" anchor="b"/>
          <a:lstStyle>
            <a:lvl1pPr marR="0" indent="0">
              <a:defRPr sz="7000">
                <a:latin typeface="Gill Sans"/>
                <a:ea typeface="Gill Sans"/>
                <a:cs typeface="Gill Sans"/>
                <a:sym typeface="Gill Sans"/>
              </a:defRPr>
            </a:lvl1pPr>
          </a:lstStyle>
          <a:p>
            <a:pPr lvl="0">
              <a:defRPr sz="1800">
                <a:uFillTx/>
              </a:defRPr>
            </a:pPr>
            <a:r>
              <a:rPr sz="7000">
                <a:uFill>
                  <a:solidFill/>
                </a:uFill>
              </a:rPr>
              <a:t>Title Text</a:t>
            </a:r>
          </a:p>
        </p:txBody>
      </p:sp>
      <p:sp>
        <p:nvSpPr>
          <p:cNvPr id="26" name="Shape 26"/>
          <p:cNvSpPr/>
          <p:nvPr>
            <p:ph type="body" idx="1"/>
          </p:nvPr>
        </p:nvSpPr>
        <p:spPr>
          <a:xfrm>
            <a:off x="635000" y="4787900"/>
            <a:ext cx="5867400" cy="4965700"/>
          </a:xfrm>
          <a:prstGeom prst="rect">
            <a:avLst/>
          </a:prstGeom>
        </p:spPr>
        <p:txBody>
          <a:bodyPr/>
          <a:lstStyle>
            <a:lvl1pPr marL="0" marR="0" indent="0" algn="ctr">
              <a:spcBef>
                <a:spcPts val="0"/>
              </a:spcBef>
              <a:buClrTx/>
              <a:buSzTx/>
              <a:buFontTx/>
              <a:buNone/>
              <a:defRPr sz="3400">
                <a:latin typeface="Gill Sans"/>
                <a:ea typeface="Gill Sans"/>
                <a:cs typeface="Gill Sans"/>
                <a:sym typeface="Gill Sans"/>
              </a:defRPr>
            </a:lvl1pPr>
            <a:lvl2pPr marL="0" marR="0" indent="0" algn="ctr">
              <a:spcBef>
                <a:spcPts val="0"/>
              </a:spcBef>
              <a:buClrTx/>
              <a:buSzTx/>
              <a:buFontTx/>
              <a:buNone/>
              <a:defRPr sz="3400">
                <a:latin typeface="Gill Sans"/>
                <a:ea typeface="Gill Sans"/>
                <a:cs typeface="Gill Sans"/>
                <a:sym typeface="Gill Sans"/>
              </a:defRPr>
            </a:lvl2pPr>
            <a:lvl3pPr marL="0" marR="0" indent="0" algn="ctr">
              <a:spcBef>
                <a:spcPts val="0"/>
              </a:spcBef>
              <a:buClrTx/>
              <a:buSzTx/>
              <a:buFontTx/>
              <a:buNone/>
              <a:defRPr sz="3400">
                <a:latin typeface="Gill Sans"/>
                <a:ea typeface="Gill Sans"/>
                <a:cs typeface="Gill Sans"/>
                <a:sym typeface="Gill Sans"/>
              </a:defRPr>
            </a:lvl3pPr>
            <a:lvl4pPr marL="0" marR="0" indent="0" algn="ctr">
              <a:spcBef>
                <a:spcPts val="0"/>
              </a:spcBef>
              <a:buClrTx/>
              <a:buSzTx/>
              <a:buFontTx/>
              <a:buNone/>
              <a:defRPr sz="3400">
                <a:latin typeface="Gill Sans"/>
                <a:ea typeface="Gill Sans"/>
                <a:cs typeface="Gill Sans"/>
                <a:sym typeface="Gill Sans"/>
              </a:defRPr>
            </a:lvl4pPr>
            <a:lvl5pPr marL="0" marR="0" indent="0" algn="ctr">
              <a:spcBef>
                <a:spcPts val="0"/>
              </a:spcBef>
              <a:buClrTx/>
              <a:buSzTx/>
              <a:buFontTx/>
              <a:buNone/>
              <a:defRPr sz="3400">
                <a:latin typeface="Gill Sans"/>
                <a:ea typeface="Gill Sans"/>
                <a:cs typeface="Gill Sans"/>
                <a:sym typeface="Gill Sans"/>
              </a:defRPr>
            </a:lvl5pPr>
          </a:lstStyle>
          <a:p>
            <a:pPr lvl="0">
              <a:defRPr sz="1800">
                <a:uFillTx/>
              </a:defRPr>
            </a:pPr>
            <a:r>
              <a:rPr sz="3400">
                <a:uFill>
                  <a:solidFill/>
                </a:uFill>
              </a:rPr>
              <a:t>Body Level One</a:t>
            </a:r>
            <a:endParaRPr sz="3400">
              <a:uFill>
                <a:solidFill/>
              </a:uFill>
            </a:endParaRPr>
          </a:p>
          <a:p>
            <a:pPr lvl="1">
              <a:defRPr sz="1800">
                <a:uFillTx/>
              </a:defRPr>
            </a:pPr>
            <a:r>
              <a:rPr sz="3400">
                <a:uFill>
                  <a:solidFill/>
                </a:uFill>
              </a:rPr>
              <a:t>Body Level Two</a:t>
            </a:r>
            <a:endParaRPr sz="3400">
              <a:uFill>
                <a:solidFill/>
              </a:uFill>
            </a:endParaRPr>
          </a:p>
          <a:p>
            <a:pPr lvl="2">
              <a:defRPr sz="1800">
                <a:uFillTx/>
              </a:defRPr>
            </a:pPr>
            <a:r>
              <a:rPr sz="3400">
                <a:uFill>
                  <a:solidFill/>
                </a:uFill>
              </a:rPr>
              <a:t>Body Level Three</a:t>
            </a:r>
            <a:endParaRPr sz="3400">
              <a:uFill>
                <a:solidFill/>
              </a:uFill>
            </a:endParaRPr>
          </a:p>
          <a:p>
            <a:pPr lvl="3">
              <a:defRPr sz="1800">
                <a:uFillTx/>
              </a:defRPr>
            </a:pPr>
            <a:r>
              <a:rPr sz="3400">
                <a:uFill>
                  <a:solidFill/>
                </a:uFill>
              </a:rPr>
              <a:t>Body Level Four</a:t>
            </a:r>
            <a:endParaRPr sz="3400">
              <a:uFill>
                <a:solidFill/>
              </a:uFill>
            </a:endParaRPr>
          </a:p>
          <a:p>
            <a:pPr lvl="4">
              <a:defRPr sz="1800">
                <a:uFillTx/>
              </a:defRPr>
            </a:pPr>
            <a:r>
              <a:rPr sz="3400">
                <a:uFill>
                  <a:solidFill/>
                </a:uFill>
              </a:rPr>
              <a:t>Body Level Five</a:t>
            </a:r>
          </a:p>
        </p:txBody>
      </p:sp>
    </p:spTree>
  </p:cSld>
  <p:clrMapOvr>
    <a:masterClrMapping/>
  </p:clrMapOvr>
  <p:transitio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type="tx" showMasterSp="1" showMasterPhAnim="1">
  <p:cSld name="Title - Top">
    <p:spTree>
      <p:nvGrpSpPr>
        <p:cNvPr id="1" name=""/>
        <p:cNvGrpSpPr/>
        <p:nvPr/>
      </p:nvGrpSpPr>
      <p:grpSpPr>
        <a:xfrm>
          <a:off x="0" y="0"/>
          <a:ext cx="0" cy="0"/>
          <a:chOff x="0" y="0"/>
          <a:chExt cx="0" cy="0"/>
        </a:xfrm>
      </p:grpSpPr>
      <p:sp>
        <p:nvSpPr>
          <p:cNvPr id="28" name="Shape 28"/>
          <p:cNvSpPr/>
          <p:nvPr>
            <p:ph type="title"/>
          </p:nvPr>
        </p:nvSpPr>
        <p:spPr>
          <a:xfrm>
            <a:off x="1270000" y="0"/>
            <a:ext cx="10464800" cy="2946400"/>
          </a:xfrm>
          <a:prstGeom prst="rect">
            <a:avLst/>
          </a:prstGeom>
        </p:spPr>
        <p:txBody>
          <a:bodyPr/>
          <a:lstStyle>
            <a:lvl1pPr marR="0" indent="0">
              <a:defRPr sz="8400">
                <a:latin typeface="Gill Sans"/>
                <a:ea typeface="Gill Sans"/>
                <a:cs typeface="Gill Sans"/>
                <a:sym typeface="Gill Sans"/>
              </a:defRPr>
            </a:lvl1pPr>
          </a:lstStyle>
          <a:p>
            <a:pPr lvl="0">
              <a:defRPr sz="1800">
                <a:uFillTx/>
              </a:defRPr>
            </a:pPr>
            <a:r>
              <a:rPr sz="8400">
                <a:uFill>
                  <a:solidFill/>
                </a:uFill>
              </a:rPr>
              <a:t>Title Text</a:t>
            </a:r>
          </a:p>
        </p:txBody>
      </p:sp>
    </p:spTree>
  </p:cSld>
  <p:clrMapOvr>
    <a:masterClrMapping/>
  </p:clrMapOvr>
  <p:transitio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 Id="rId17" Type="http://schemas.openxmlformats.org/officeDocument/2006/relationships/slideLayout" Target="../slideLayouts/slideLayout16.xml"/><Relationship Id="rId18"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sp>
        <p:nvSpPr>
          <p:cNvPr id="2" name="Shape 2"/>
          <p:cNvSpPr/>
          <p:nvPr>
            <p:ph type="title"/>
          </p:nvPr>
        </p:nvSpPr>
        <p:spPr>
          <a:xfrm>
            <a:off x="647700" y="130175"/>
            <a:ext cx="11709400" cy="214471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a:defRPr sz="1800">
                <a:uFillTx/>
              </a:defRPr>
            </a:pPr>
            <a:r>
              <a:rPr sz="6200">
                <a:uFill>
                  <a:solidFill/>
                </a:uFill>
              </a:rPr>
              <a:t>Title Text</a:t>
            </a:r>
          </a:p>
        </p:txBody>
      </p:sp>
      <p:sp>
        <p:nvSpPr>
          <p:cNvPr id="3" name="Shape 3"/>
          <p:cNvSpPr/>
          <p:nvPr>
            <p:ph type="body" idx="1"/>
          </p:nvPr>
        </p:nvSpPr>
        <p:spPr>
          <a:xfrm>
            <a:off x="647700" y="2273300"/>
            <a:ext cx="11709400" cy="7480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defRPr sz="1800">
                <a:uFillTx/>
              </a:defRPr>
            </a:pPr>
            <a:r>
              <a:rPr sz="4400">
                <a:uFill>
                  <a:solidFill/>
                </a:uFill>
              </a:rPr>
              <a:t>Body Level One</a:t>
            </a:r>
            <a:endParaRPr sz="4400">
              <a:uFill>
                <a:solidFill/>
              </a:uFill>
            </a:endParaRPr>
          </a:p>
          <a:p>
            <a:pPr lvl="1">
              <a:defRPr sz="1800">
                <a:uFillTx/>
              </a:defRPr>
            </a:pPr>
            <a:r>
              <a:rPr sz="4400">
                <a:uFill>
                  <a:solidFill/>
                </a:uFill>
              </a:rPr>
              <a:t>Body Level Two</a:t>
            </a:r>
            <a:endParaRPr sz="4400">
              <a:uFill>
                <a:solidFill/>
              </a:uFill>
            </a:endParaRPr>
          </a:p>
          <a:p>
            <a:pPr lvl="2">
              <a:defRPr sz="1800">
                <a:uFillTx/>
              </a:defRPr>
            </a:pPr>
            <a:r>
              <a:rPr sz="4400">
                <a:uFill>
                  <a:solidFill/>
                </a:uFill>
              </a:rPr>
              <a:t>Body Level Three</a:t>
            </a:r>
            <a:endParaRPr sz="4400">
              <a:uFill>
                <a:solidFill/>
              </a:uFill>
            </a:endParaRPr>
          </a:p>
          <a:p>
            <a:pPr lvl="3">
              <a:defRPr sz="1800">
                <a:uFillTx/>
              </a:defRPr>
            </a:pPr>
            <a:r>
              <a:rPr sz="4400">
                <a:uFill>
                  <a:solidFill/>
                </a:uFill>
              </a:rPr>
              <a:t>Body Level Four</a:t>
            </a:r>
            <a:endParaRPr sz="4400">
              <a:uFill>
                <a:solidFill/>
              </a:uFill>
            </a:endParaRPr>
          </a:p>
          <a:p>
            <a:pPr lvl="4">
              <a:defRPr sz="1800">
                <a:uFillTx/>
              </a:defRPr>
            </a:pPr>
            <a:r>
              <a:rPr sz="4400">
                <a:uFill>
                  <a:solidFill/>
                </a:uFill>
              </a:rPr>
              <a:t>Body Level Five</a:t>
            </a:r>
          </a:p>
        </p:txBody>
      </p:sp>
      <p:sp>
        <p:nvSpPr>
          <p:cNvPr id="4" name="Shape 4"/>
          <p:cNvSpPr/>
          <p:nvPr>
            <p:ph type="sldNum" sz="quarter" idx="2"/>
          </p:nvPr>
        </p:nvSpPr>
        <p:spPr>
          <a:xfrm>
            <a:off x="10702787" y="8882060"/>
            <a:ext cx="266973" cy="259222"/>
          </a:xfrm>
          <a:prstGeom prst="rect">
            <a:avLst/>
          </a:prstGeom>
          <a:ln w="12700">
            <a:miter lim="400000"/>
          </a:ln>
        </p:spPr>
        <p:txBody>
          <a:bodyPr wrap="none" lIns="0" tIns="0" rIns="0" bIns="0">
            <a:spAutoFit/>
          </a:bodyPr>
          <a:lstStyle>
            <a:lvl1pPr algn="ctr" defTabSz="584200">
              <a:defRPr sz="1800">
                <a:uFill>
                  <a:solidFill/>
                </a:uFill>
                <a:latin typeface="Arial"/>
                <a:ea typeface="Arial"/>
                <a:cs typeface="Arial"/>
                <a:sym typeface="Arial"/>
              </a:defRPr>
            </a:lvl1pPr>
          </a:lstStyle>
          <a:p>
            <a:pPr lvl="0"/>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Lst>
  <p:transition spd="med" advClick="1"/>
  <p:txStyles>
    <p:titleStyle>
      <a:lvl1pPr marR="57796" indent="6350" algn="ctr">
        <a:defRPr sz="6200">
          <a:uFill>
            <a:solidFill/>
          </a:uFill>
          <a:latin typeface="Arial"/>
          <a:ea typeface="Arial"/>
          <a:cs typeface="Arial"/>
          <a:sym typeface="Arial"/>
        </a:defRPr>
      </a:lvl1pPr>
      <a:lvl2pPr marR="57796" indent="6350" algn="ctr">
        <a:defRPr sz="6200">
          <a:uFill>
            <a:solidFill/>
          </a:uFill>
          <a:latin typeface="Arial"/>
          <a:ea typeface="Arial"/>
          <a:cs typeface="Arial"/>
          <a:sym typeface="Arial"/>
        </a:defRPr>
      </a:lvl2pPr>
      <a:lvl3pPr marR="57796" indent="6350" algn="ctr">
        <a:defRPr sz="6200">
          <a:uFill>
            <a:solidFill/>
          </a:uFill>
          <a:latin typeface="Arial"/>
          <a:ea typeface="Arial"/>
          <a:cs typeface="Arial"/>
          <a:sym typeface="Arial"/>
        </a:defRPr>
      </a:lvl3pPr>
      <a:lvl4pPr marR="57796" indent="6350" algn="ctr">
        <a:defRPr sz="6200">
          <a:uFill>
            <a:solidFill/>
          </a:uFill>
          <a:latin typeface="Arial"/>
          <a:ea typeface="Arial"/>
          <a:cs typeface="Arial"/>
          <a:sym typeface="Arial"/>
        </a:defRPr>
      </a:lvl4pPr>
      <a:lvl5pPr marR="57796" indent="6350" algn="ctr">
        <a:defRPr sz="6200">
          <a:uFill>
            <a:solidFill/>
          </a:uFill>
          <a:latin typeface="Arial"/>
          <a:ea typeface="Arial"/>
          <a:cs typeface="Arial"/>
          <a:sym typeface="Arial"/>
        </a:defRPr>
      </a:lvl5pPr>
      <a:lvl6pPr marR="57796" indent="6350" algn="ctr">
        <a:defRPr sz="6200">
          <a:uFill>
            <a:solidFill/>
          </a:uFill>
          <a:latin typeface="Arial"/>
          <a:ea typeface="Arial"/>
          <a:cs typeface="Arial"/>
          <a:sym typeface="Arial"/>
        </a:defRPr>
      </a:lvl6pPr>
      <a:lvl7pPr marR="57796" indent="6350" algn="ctr">
        <a:defRPr sz="6200">
          <a:uFill>
            <a:solidFill/>
          </a:uFill>
          <a:latin typeface="Arial"/>
          <a:ea typeface="Arial"/>
          <a:cs typeface="Arial"/>
          <a:sym typeface="Arial"/>
        </a:defRPr>
      </a:lvl7pPr>
      <a:lvl8pPr marR="57796" indent="6350" algn="ctr">
        <a:defRPr sz="6200">
          <a:uFill>
            <a:solidFill/>
          </a:uFill>
          <a:latin typeface="Arial"/>
          <a:ea typeface="Arial"/>
          <a:cs typeface="Arial"/>
          <a:sym typeface="Arial"/>
        </a:defRPr>
      </a:lvl8pPr>
      <a:lvl9pPr marR="57796" indent="6350" algn="ctr">
        <a:defRPr sz="6200">
          <a:uFill>
            <a:solidFill/>
          </a:uFill>
          <a:latin typeface="Arial"/>
          <a:ea typeface="Arial"/>
          <a:cs typeface="Arial"/>
          <a:sym typeface="Arial"/>
        </a:defRPr>
      </a:lvl9pPr>
    </p:titleStyle>
    <p:bodyStyle>
      <a:lvl1pPr marL="382585" marR="57796" indent="-342900">
        <a:spcBef>
          <a:spcPts val="1100"/>
        </a:spcBef>
        <a:buClr>
          <a:srgbClr val="000000"/>
        </a:buClr>
        <a:buSzPct val="100000"/>
        <a:buFont typeface="Arial"/>
        <a:buChar char="•"/>
        <a:defRPr sz="4400">
          <a:uFill>
            <a:solidFill/>
          </a:uFill>
          <a:latin typeface="Arial"/>
          <a:ea typeface="Arial"/>
          <a:cs typeface="Arial"/>
          <a:sym typeface="Arial"/>
        </a:defRPr>
      </a:lvl1pPr>
      <a:lvl2pPr marL="776953" marR="57796" indent="-330866">
        <a:spcBef>
          <a:spcPts val="1100"/>
        </a:spcBef>
        <a:buClr>
          <a:srgbClr val="000000"/>
        </a:buClr>
        <a:buSzPct val="100000"/>
        <a:buFont typeface="Arial"/>
        <a:buChar char="–"/>
        <a:defRPr sz="4400">
          <a:uFill>
            <a:solidFill/>
          </a:uFill>
          <a:latin typeface="Arial"/>
          <a:ea typeface="Arial"/>
          <a:cs typeface="Arial"/>
          <a:sym typeface="Arial"/>
        </a:defRPr>
      </a:lvl2pPr>
      <a:lvl3pPr marL="1199120" marR="57796" indent="-295835">
        <a:spcBef>
          <a:spcPts val="1100"/>
        </a:spcBef>
        <a:buClr>
          <a:srgbClr val="000000"/>
        </a:buClr>
        <a:buSzPct val="100000"/>
        <a:buFont typeface="Arial"/>
        <a:buChar char="•"/>
        <a:defRPr sz="4400">
          <a:uFill>
            <a:solidFill/>
          </a:uFill>
          <a:latin typeface="Arial"/>
          <a:ea typeface="Arial"/>
          <a:cs typeface="Arial"/>
          <a:sym typeface="Arial"/>
        </a:defRPr>
      </a:lvl3pPr>
      <a:lvl4pPr marL="1719714" marR="57796" indent="-359227">
        <a:spcBef>
          <a:spcPts val="1100"/>
        </a:spcBef>
        <a:buClr>
          <a:srgbClr val="000000"/>
        </a:buClr>
        <a:buSzPct val="100000"/>
        <a:buFont typeface="Arial"/>
        <a:buChar char="–"/>
        <a:defRPr sz="4400">
          <a:uFill>
            <a:solidFill/>
          </a:uFill>
          <a:latin typeface="Arial"/>
          <a:ea typeface="Arial"/>
          <a:cs typeface="Arial"/>
          <a:sym typeface="Arial"/>
        </a:defRPr>
      </a:lvl4pPr>
      <a:lvl5pPr marL="2176914" marR="57796" indent="-359228">
        <a:spcBef>
          <a:spcPts val="1100"/>
        </a:spcBef>
        <a:buClr>
          <a:srgbClr val="000000"/>
        </a:buClr>
        <a:buSzPct val="100000"/>
        <a:buFont typeface="Arial"/>
        <a:buChar char="»"/>
        <a:defRPr sz="4400">
          <a:uFill>
            <a:solidFill/>
          </a:uFill>
          <a:latin typeface="Arial"/>
          <a:ea typeface="Arial"/>
          <a:cs typeface="Arial"/>
          <a:sym typeface="Arial"/>
        </a:defRPr>
      </a:lvl5pPr>
      <a:lvl6pPr marL="2176914" marR="57796" indent="-359228">
        <a:spcBef>
          <a:spcPts val="1100"/>
        </a:spcBef>
        <a:buClr>
          <a:srgbClr val="000000"/>
        </a:buClr>
        <a:buSzPct val="100000"/>
        <a:buFont typeface="Arial"/>
        <a:buChar char="•"/>
        <a:defRPr sz="4400">
          <a:uFill>
            <a:solidFill/>
          </a:uFill>
          <a:latin typeface="Arial"/>
          <a:ea typeface="Arial"/>
          <a:cs typeface="Arial"/>
          <a:sym typeface="Arial"/>
        </a:defRPr>
      </a:lvl6pPr>
      <a:lvl7pPr marL="2176914" marR="57796" indent="-359228">
        <a:spcBef>
          <a:spcPts val="1100"/>
        </a:spcBef>
        <a:buClr>
          <a:srgbClr val="000000"/>
        </a:buClr>
        <a:buSzPct val="100000"/>
        <a:buFont typeface="Arial"/>
        <a:buChar char="•"/>
        <a:defRPr sz="4400">
          <a:uFill>
            <a:solidFill/>
          </a:uFill>
          <a:latin typeface="Arial"/>
          <a:ea typeface="Arial"/>
          <a:cs typeface="Arial"/>
          <a:sym typeface="Arial"/>
        </a:defRPr>
      </a:lvl7pPr>
      <a:lvl8pPr marL="2176914" marR="57796" indent="-359228">
        <a:spcBef>
          <a:spcPts val="1100"/>
        </a:spcBef>
        <a:buClr>
          <a:srgbClr val="000000"/>
        </a:buClr>
        <a:buSzPct val="100000"/>
        <a:buFont typeface="Arial"/>
        <a:buChar char="•"/>
        <a:defRPr sz="4400">
          <a:uFill>
            <a:solidFill/>
          </a:uFill>
          <a:latin typeface="Arial"/>
          <a:ea typeface="Arial"/>
          <a:cs typeface="Arial"/>
          <a:sym typeface="Arial"/>
        </a:defRPr>
      </a:lvl8pPr>
      <a:lvl9pPr marL="2176914" marR="57796" indent="-359228">
        <a:spcBef>
          <a:spcPts val="1100"/>
        </a:spcBef>
        <a:buClr>
          <a:srgbClr val="000000"/>
        </a:buClr>
        <a:buSzPct val="100000"/>
        <a:buFont typeface="Arial"/>
        <a:buChar char="•"/>
        <a:defRPr sz="4400">
          <a:uFill>
            <a:solidFill/>
          </a:uFill>
          <a:latin typeface="Arial"/>
          <a:ea typeface="Arial"/>
          <a:cs typeface="Arial"/>
          <a:sym typeface="Arial"/>
        </a:defRPr>
      </a:lvl9pPr>
    </p:bodyStyle>
    <p:otherStyle>
      <a:lvl1pPr algn="ctr" defTabSz="584200">
        <a:defRPr>
          <a:solidFill>
            <a:schemeClr val="tx1"/>
          </a:solidFill>
          <a:uFill>
            <a:solidFill/>
          </a:uFill>
          <a:latin typeface="+mn-lt"/>
          <a:ea typeface="+mn-ea"/>
          <a:cs typeface="+mn-cs"/>
          <a:sym typeface="Arial"/>
        </a:defRPr>
      </a:lvl1pPr>
      <a:lvl2pPr algn="ctr" defTabSz="584200">
        <a:defRPr>
          <a:solidFill>
            <a:schemeClr val="tx1"/>
          </a:solidFill>
          <a:uFill>
            <a:solidFill/>
          </a:uFill>
          <a:latin typeface="+mn-lt"/>
          <a:ea typeface="+mn-ea"/>
          <a:cs typeface="+mn-cs"/>
          <a:sym typeface="Arial"/>
        </a:defRPr>
      </a:lvl2pPr>
      <a:lvl3pPr algn="ctr" defTabSz="584200">
        <a:defRPr>
          <a:solidFill>
            <a:schemeClr val="tx1"/>
          </a:solidFill>
          <a:uFill>
            <a:solidFill/>
          </a:uFill>
          <a:latin typeface="+mn-lt"/>
          <a:ea typeface="+mn-ea"/>
          <a:cs typeface="+mn-cs"/>
          <a:sym typeface="Arial"/>
        </a:defRPr>
      </a:lvl3pPr>
      <a:lvl4pPr algn="ctr" defTabSz="584200">
        <a:defRPr>
          <a:solidFill>
            <a:schemeClr val="tx1"/>
          </a:solidFill>
          <a:uFill>
            <a:solidFill/>
          </a:uFill>
          <a:latin typeface="+mn-lt"/>
          <a:ea typeface="+mn-ea"/>
          <a:cs typeface="+mn-cs"/>
          <a:sym typeface="Arial"/>
        </a:defRPr>
      </a:lvl4pPr>
      <a:lvl5pPr algn="ctr" defTabSz="584200">
        <a:defRPr>
          <a:solidFill>
            <a:schemeClr val="tx1"/>
          </a:solidFill>
          <a:uFill>
            <a:solidFill/>
          </a:uFill>
          <a:latin typeface="+mn-lt"/>
          <a:ea typeface="+mn-ea"/>
          <a:cs typeface="+mn-cs"/>
          <a:sym typeface="Arial"/>
        </a:defRPr>
      </a:lvl5pPr>
      <a:lvl6pPr algn="ctr" defTabSz="584200">
        <a:defRPr>
          <a:solidFill>
            <a:schemeClr val="tx1"/>
          </a:solidFill>
          <a:uFill>
            <a:solidFill/>
          </a:uFill>
          <a:latin typeface="+mn-lt"/>
          <a:ea typeface="+mn-ea"/>
          <a:cs typeface="+mn-cs"/>
          <a:sym typeface="Arial"/>
        </a:defRPr>
      </a:lvl6pPr>
      <a:lvl7pPr algn="ctr" defTabSz="584200">
        <a:defRPr>
          <a:solidFill>
            <a:schemeClr val="tx1"/>
          </a:solidFill>
          <a:uFill>
            <a:solidFill/>
          </a:uFill>
          <a:latin typeface="+mn-lt"/>
          <a:ea typeface="+mn-ea"/>
          <a:cs typeface="+mn-cs"/>
          <a:sym typeface="Arial"/>
        </a:defRPr>
      </a:lvl7pPr>
      <a:lvl8pPr algn="ctr" defTabSz="584200">
        <a:defRPr>
          <a:solidFill>
            <a:schemeClr val="tx1"/>
          </a:solidFill>
          <a:uFill>
            <a:solidFill/>
          </a:uFill>
          <a:latin typeface="+mn-lt"/>
          <a:ea typeface="+mn-ea"/>
          <a:cs typeface="+mn-cs"/>
          <a:sym typeface="Arial"/>
        </a:defRPr>
      </a:lvl8pPr>
      <a:lvl9pPr algn="ctr" defTabSz="584200">
        <a:defRPr>
          <a:solidFill>
            <a:schemeClr val="tx1"/>
          </a:solidFill>
          <a:uFill>
            <a:solidFill/>
          </a:uFill>
          <a:latin typeface="+mn-lt"/>
          <a:ea typeface="+mn-ea"/>
          <a:cs typeface="+mn-cs"/>
          <a:sym typeface="Arial"/>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png"/></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3.png"/></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4.png"/></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5.png"/></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6.png"/></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6" name="Shape 56"/>
          <p:cNvSpPr/>
          <p:nvPr/>
        </p:nvSpPr>
        <p:spPr>
          <a:xfrm>
            <a:off x="6426200" y="4787900"/>
            <a:ext cx="127000" cy="1778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914400">
              <a:defRPr>
                <a:uFill>
                  <a:solidFill/>
                </a:uFill>
                <a:latin typeface="Times"/>
                <a:ea typeface="Times"/>
                <a:cs typeface="Times"/>
                <a:sym typeface="Times"/>
              </a:defRPr>
            </a:lvl1pPr>
          </a:lstStyle>
          <a:p>
            <a:pPr lvl="0">
              <a:defRPr sz="1800">
                <a:uFillTx/>
              </a:defRPr>
            </a:pPr>
            <a:r>
              <a:rPr sz="1200">
                <a:uFill>
                  <a:solidFill/>
                </a:uFill>
              </a:rPr>
              <a:t> </a:t>
            </a:r>
          </a:p>
        </p:txBody>
      </p:sp>
      <p:sp>
        <p:nvSpPr>
          <p:cNvPr id="57" name="Shape 57"/>
          <p:cNvSpPr/>
          <p:nvPr/>
        </p:nvSpPr>
        <p:spPr>
          <a:xfrm>
            <a:off x="4724400" y="3200400"/>
            <a:ext cx="4114800" cy="1778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defRPr>
                <a:uFill>
                  <a:solidFill/>
                </a:uFill>
                <a:latin typeface="Times"/>
                <a:ea typeface="Times"/>
                <a:cs typeface="Times"/>
                <a:sym typeface="Times"/>
              </a:defRPr>
            </a:lvl1pPr>
          </a:lstStyle>
          <a:p>
            <a:pPr lvl="0">
              <a:defRPr sz="1800">
                <a:uFillTx/>
              </a:defRPr>
            </a:pPr>
            <a:r>
              <a:rPr sz="1200">
                <a:uFill>
                  <a:solidFill/>
                </a:uFill>
              </a:rPr>
              <a:t> </a:t>
            </a:r>
          </a:p>
        </p:txBody>
      </p:sp>
      <p:sp>
        <p:nvSpPr>
          <p:cNvPr id="58" name="Shape 58"/>
          <p:cNvSpPr/>
          <p:nvPr/>
        </p:nvSpPr>
        <p:spPr>
          <a:xfrm>
            <a:off x="723900" y="3974345"/>
            <a:ext cx="5126633" cy="4205209"/>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defTabSz="914400">
              <a:lnSpc>
                <a:spcPts val="3800"/>
              </a:lnSpc>
              <a:defRPr sz="1800"/>
            </a:pPr>
            <a:r>
              <a:rPr b="1" sz="3200">
                <a:solidFill>
                  <a:srgbClr val="EC6A04"/>
                </a:solidFill>
                <a:uFill>
                  <a:solidFill>
                    <a:srgbClr val="EC6A04"/>
                  </a:solidFill>
                </a:uFill>
                <a:latin typeface="Verdana"/>
                <a:ea typeface="Verdana"/>
                <a:cs typeface="Verdana"/>
                <a:sym typeface="Verdana"/>
              </a:rPr>
              <a:t>Arab World Edition</a:t>
            </a:r>
            <a:endParaRPr b="1" sz="3200">
              <a:solidFill>
                <a:srgbClr val="EC6A04"/>
              </a:solidFill>
              <a:uFill>
                <a:solidFill>
                  <a:srgbClr val="EC6A04"/>
                </a:solidFill>
              </a:uFill>
              <a:latin typeface="Verdana"/>
              <a:ea typeface="Verdana"/>
              <a:cs typeface="Verdana"/>
              <a:sym typeface="Verdana"/>
            </a:endParaRPr>
          </a:p>
          <a:p>
            <a:pPr lvl="0" defTabSz="914400">
              <a:lnSpc>
                <a:spcPts val="3800"/>
              </a:lnSpc>
              <a:defRPr sz="1800"/>
            </a:pPr>
            <a:r>
              <a:rPr sz="2700">
                <a:uFill>
                  <a:solidFill/>
                </a:uFill>
                <a:latin typeface="Verdana"/>
                <a:ea typeface="Verdana"/>
                <a:cs typeface="Verdana"/>
                <a:sym typeface="Verdana"/>
              </a:rPr>
              <a:t>Fred R. David</a:t>
            </a:r>
            <a:endParaRPr sz="2700">
              <a:uFill>
                <a:solidFill/>
              </a:uFill>
              <a:latin typeface="Verdana"/>
              <a:ea typeface="Verdana"/>
              <a:cs typeface="Verdana"/>
              <a:sym typeface="Verdana"/>
            </a:endParaRPr>
          </a:p>
          <a:p>
            <a:pPr lvl="0" defTabSz="914400">
              <a:lnSpc>
                <a:spcPts val="3800"/>
              </a:lnSpc>
              <a:defRPr sz="1800"/>
            </a:pPr>
            <a:r>
              <a:rPr sz="2700">
                <a:uFill>
                  <a:solidFill/>
                </a:uFill>
                <a:latin typeface="Verdana"/>
                <a:ea typeface="Verdana"/>
                <a:cs typeface="Verdana"/>
                <a:sym typeface="Verdana"/>
              </a:rPr>
              <a:t>Abbas J. Ali</a:t>
            </a:r>
            <a:endParaRPr sz="2700">
              <a:uFill>
                <a:solidFill/>
              </a:uFill>
              <a:latin typeface="Verdana"/>
              <a:ea typeface="Verdana"/>
              <a:cs typeface="Verdana"/>
              <a:sym typeface="Verdana"/>
            </a:endParaRPr>
          </a:p>
          <a:p>
            <a:pPr lvl="0" defTabSz="914400">
              <a:lnSpc>
                <a:spcPts val="3800"/>
              </a:lnSpc>
              <a:defRPr sz="1800"/>
            </a:pPr>
            <a:r>
              <a:rPr sz="2700">
                <a:uFill>
                  <a:solidFill/>
                </a:uFill>
                <a:latin typeface="Verdana"/>
                <a:ea typeface="Verdana"/>
                <a:cs typeface="Verdana"/>
                <a:sym typeface="Verdana"/>
              </a:rPr>
              <a:t>Abdulrahman Y. Al-Aali</a:t>
            </a:r>
            <a:endParaRPr sz="2700">
              <a:uFill>
                <a:solidFill/>
              </a:uFill>
              <a:latin typeface="Verdana"/>
              <a:ea typeface="Verdana"/>
              <a:cs typeface="Verdana"/>
              <a:sym typeface="Verdana"/>
            </a:endParaRPr>
          </a:p>
          <a:p>
            <a:pPr lvl="0" defTabSz="914400">
              <a:lnSpc>
                <a:spcPts val="3200"/>
              </a:lnSpc>
              <a:defRPr sz="1800"/>
            </a:pPr>
            <a:endParaRPr>
              <a:uFill>
                <a:solidFill/>
              </a:uFill>
              <a:latin typeface="Times"/>
              <a:ea typeface="Times"/>
              <a:cs typeface="Times"/>
              <a:sym typeface="Times"/>
            </a:endParaRPr>
          </a:p>
          <a:p>
            <a:pPr lvl="0" defTabSz="914400">
              <a:lnSpc>
                <a:spcPts val="3200"/>
              </a:lnSpc>
              <a:defRPr sz="1800"/>
            </a:pPr>
            <a:endParaRPr>
              <a:uFill>
                <a:solidFill/>
              </a:uFill>
              <a:latin typeface="Times"/>
              <a:ea typeface="Times"/>
              <a:cs typeface="Times"/>
              <a:sym typeface="Times"/>
            </a:endParaRPr>
          </a:p>
          <a:p>
            <a:pPr lvl="0" defTabSz="914400">
              <a:defRPr sz="1800"/>
            </a:pPr>
            <a:r>
              <a:rPr b="1" sz="3200">
                <a:solidFill>
                  <a:srgbClr val="EC6A04"/>
                </a:solidFill>
                <a:uFill>
                  <a:solidFill>
                    <a:srgbClr val="EC6A04"/>
                  </a:solidFill>
                </a:uFill>
                <a:latin typeface="Verdana"/>
                <a:ea typeface="Verdana"/>
                <a:cs typeface="Verdana"/>
                <a:sym typeface="Verdana"/>
              </a:rPr>
              <a:t>Chapter 7: </a:t>
            </a:r>
            <a:endParaRPr b="1" sz="3200">
              <a:solidFill>
                <a:srgbClr val="EC6A04"/>
              </a:solidFill>
              <a:uFill>
                <a:solidFill>
                  <a:srgbClr val="EC6A04"/>
                </a:solidFill>
              </a:uFill>
              <a:latin typeface="Verdana"/>
              <a:ea typeface="Verdana"/>
              <a:cs typeface="Verdana"/>
              <a:sym typeface="Verdana"/>
            </a:endParaRPr>
          </a:p>
          <a:p>
            <a:pPr lvl="0" defTabSz="914400">
              <a:defRPr sz="1800"/>
            </a:pPr>
            <a:r>
              <a:rPr b="1" sz="3200">
                <a:solidFill>
                  <a:srgbClr val="EC6A04"/>
                </a:solidFill>
                <a:uFill>
                  <a:solidFill>
                    <a:srgbClr val="EC6A04"/>
                  </a:solidFill>
                </a:uFill>
                <a:latin typeface="Verdana"/>
                <a:ea typeface="Verdana"/>
                <a:cs typeface="Verdana"/>
                <a:sym typeface="Verdana"/>
              </a:rPr>
              <a:t>Strategy Analysis and</a:t>
            </a:r>
            <a:endParaRPr b="1" sz="3200">
              <a:solidFill>
                <a:srgbClr val="EC6A04"/>
              </a:solidFill>
              <a:uFill>
                <a:solidFill>
                  <a:srgbClr val="EC6A04"/>
                </a:solidFill>
              </a:uFill>
              <a:latin typeface="Verdana"/>
              <a:ea typeface="Verdana"/>
              <a:cs typeface="Verdana"/>
              <a:sym typeface="Verdana"/>
            </a:endParaRPr>
          </a:p>
          <a:p>
            <a:pPr lvl="0" defTabSz="914400">
              <a:lnSpc>
                <a:spcPts val="3800"/>
              </a:lnSpc>
              <a:defRPr sz="1800"/>
            </a:pPr>
            <a:r>
              <a:rPr b="1" sz="3200">
                <a:solidFill>
                  <a:srgbClr val="EC6A04"/>
                </a:solidFill>
                <a:uFill>
                  <a:solidFill>
                    <a:srgbClr val="EC6A04"/>
                  </a:solidFill>
                </a:uFill>
                <a:latin typeface="Verdana"/>
                <a:ea typeface="Verdana"/>
                <a:cs typeface="Verdana"/>
                <a:sym typeface="Verdana"/>
              </a:rPr>
              <a:t>Choice</a:t>
            </a:r>
          </a:p>
        </p:txBody>
      </p:sp>
    </p:spTree>
  </p:cSld>
  <p:clrMapOvr>
    <a:masterClrMapping/>
  </p:clrMapOvr>
  <p:transitio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1" name="Shape 91"/>
          <p:cNvSpPr/>
          <p:nvPr>
            <p:ph type="body" idx="1"/>
          </p:nvPr>
        </p:nvSpPr>
        <p:spPr>
          <a:xfrm>
            <a:off x="519109" y="2198686"/>
            <a:ext cx="11953882" cy="7554915"/>
          </a:xfrm>
          <a:prstGeom prst="rect">
            <a:avLst/>
          </a:prstGeom>
        </p:spPr>
        <p:txBody>
          <a:bodyPr>
            <a:normAutofit fontScale="100000" lnSpcReduction="0"/>
          </a:bodyPr>
          <a:lstStyle/>
          <a:p>
            <a:pPr lvl="0">
              <a:lnSpc>
                <a:spcPts val="2700"/>
              </a:lnSpc>
              <a:defRPr sz="1800">
                <a:uFillTx/>
              </a:defRPr>
            </a:pPr>
            <a:r>
              <a:rPr sz="2700">
                <a:uFill>
                  <a:solidFill/>
                </a:uFill>
              </a:rPr>
              <a:t>Improving internal weaknesses by taking advantage of external</a:t>
            </a:r>
            <a:br>
              <a:rPr sz="2700">
                <a:uFill>
                  <a:solidFill/>
                </a:uFill>
              </a:rPr>
            </a:br>
            <a:r>
              <a:rPr sz="2700">
                <a:uFill>
                  <a:solidFill/>
                </a:uFill>
              </a:rPr>
              <a:t>opportunities</a:t>
            </a:r>
          </a:p>
        </p:txBody>
      </p:sp>
      <p:sp>
        <p:nvSpPr>
          <p:cNvPr id="92" name="Shape 92"/>
          <p:cNvSpPr/>
          <p:nvPr/>
        </p:nvSpPr>
        <p:spPr>
          <a:xfrm>
            <a:off x="3556000" y="1003299"/>
            <a:ext cx="4660900" cy="689216"/>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ctr" defTabSz="914400">
              <a:lnSpc>
                <a:spcPts val="2700"/>
              </a:lnSpc>
              <a:defRPr sz="1800"/>
            </a:pPr>
            <a:r>
              <a:rPr b="1" i="1" sz="2700">
                <a:uFill>
                  <a:solidFill/>
                </a:uFill>
                <a:latin typeface="Verdana"/>
                <a:ea typeface="Verdana"/>
                <a:cs typeface="Verdana"/>
                <a:sym typeface="Verdana"/>
              </a:rPr>
              <a:t>WO</a:t>
            </a:r>
            <a:br>
              <a:rPr b="1" i="1" sz="2700">
                <a:uFill>
                  <a:solidFill/>
                </a:uFill>
                <a:latin typeface="Verdana"/>
                <a:ea typeface="Verdana"/>
                <a:cs typeface="Verdana"/>
                <a:sym typeface="Verdana"/>
              </a:rPr>
            </a:br>
            <a:r>
              <a:rPr b="1" sz="2700">
                <a:uFill>
                  <a:solidFill/>
                </a:uFill>
                <a:latin typeface="Verdana"/>
                <a:ea typeface="Verdana"/>
                <a:cs typeface="Verdana"/>
                <a:sym typeface="Verdana"/>
              </a:rPr>
              <a:t>Strategies</a:t>
            </a:r>
          </a:p>
        </p:txBody>
      </p:sp>
    </p:spTree>
  </p:cSld>
  <p:clrMapOvr>
    <a:masterClrMapping/>
  </p:clrMapOvr>
  <p:transition spd="med" advClick="1"/>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4" name="Shape 94"/>
          <p:cNvSpPr/>
          <p:nvPr/>
        </p:nvSpPr>
        <p:spPr>
          <a:xfrm>
            <a:off x="2884484" y="812798"/>
            <a:ext cx="6159505" cy="689217"/>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ctr" defTabSz="914400">
              <a:lnSpc>
                <a:spcPts val="2700"/>
              </a:lnSpc>
              <a:defRPr sz="1800"/>
            </a:pPr>
            <a:r>
              <a:rPr b="1" i="1" sz="2700">
                <a:solidFill>
                  <a:srgbClr val="FF6A00"/>
                </a:solidFill>
                <a:uFill>
                  <a:solidFill>
                    <a:srgbClr val="FF6A00"/>
                  </a:solidFill>
                </a:uFill>
                <a:latin typeface="Verdana"/>
                <a:ea typeface="Verdana"/>
                <a:cs typeface="Verdana"/>
                <a:sym typeface="Verdana"/>
              </a:rPr>
              <a:t>ST</a:t>
            </a:r>
            <a:br>
              <a:rPr b="1" i="1" sz="2700">
                <a:solidFill>
                  <a:srgbClr val="FF6A00"/>
                </a:solidFill>
                <a:uFill>
                  <a:solidFill>
                    <a:srgbClr val="FF6A00"/>
                  </a:solidFill>
                </a:uFill>
                <a:latin typeface="Verdana"/>
                <a:ea typeface="Verdana"/>
                <a:cs typeface="Verdana"/>
                <a:sym typeface="Verdana"/>
              </a:rPr>
            </a:br>
            <a:r>
              <a:rPr b="1" sz="2700">
                <a:solidFill>
                  <a:srgbClr val="FF6A00"/>
                </a:solidFill>
                <a:uFill>
                  <a:solidFill>
                    <a:srgbClr val="FF6A00"/>
                  </a:solidFill>
                </a:uFill>
                <a:latin typeface="Verdana"/>
                <a:ea typeface="Verdana"/>
                <a:cs typeface="Verdana"/>
                <a:sym typeface="Verdana"/>
              </a:rPr>
              <a:t>Strategies</a:t>
            </a:r>
          </a:p>
        </p:txBody>
      </p:sp>
      <p:sp>
        <p:nvSpPr>
          <p:cNvPr id="95" name="Shape 95"/>
          <p:cNvSpPr/>
          <p:nvPr/>
        </p:nvSpPr>
        <p:spPr>
          <a:xfrm>
            <a:off x="1031875" y="3111499"/>
            <a:ext cx="10833101" cy="689216"/>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defTabSz="914400">
              <a:lnSpc>
                <a:spcPts val="2700"/>
              </a:lnSpc>
              <a:defRPr sz="2700">
                <a:uFill>
                  <a:solidFill/>
                </a:uFill>
                <a:latin typeface="Verdana"/>
                <a:ea typeface="Verdana"/>
                <a:cs typeface="Verdana"/>
                <a:sym typeface="Verdana"/>
              </a:defRPr>
            </a:lvl1pPr>
          </a:lstStyle>
          <a:p>
            <a:pPr lvl="0">
              <a:defRPr sz="1800">
                <a:uFillTx/>
              </a:defRPr>
            </a:pPr>
            <a:r>
              <a:rPr sz="2700">
                <a:uFill>
                  <a:solidFill/>
                </a:uFill>
              </a:rPr>
              <a:t>Use a firm’s strengths to avoid or reduce the impact of external threats</a:t>
            </a:r>
          </a:p>
        </p:txBody>
      </p:sp>
    </p:spTree>
  </p:cSld>
  <p:clrMapOvr>
    <a:masterClrMapping/>
  </p:clrMapOvr>
  <p:transition spd="med" advClick="1"/>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7" name="Shape 97"/>
          <p:cNvSpPr/>
          <p:nvPr/>
        </p:nvSpPr>
        <p:spPr>
          <a:xfrm>
            <a:off x="3011484" y="812798"/>
            <a:ext cx="6464305" cy="689217"/>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ctr" defTabSz="914400">
              <a:lnSpc>
                <a:spcPts val="2700"/>
              </a:lnSpc>
              <a:defRPr sz="1800"/>
            </a:pPr>
            <a:r>
              <a:rPr b="1" i="1" sz="2700">
                <a:solidFill>
                  <a:srgbClr val="FF6A00"/>
                </a:solidFill>
                <a:uFill>
                  <a:solidFill>
                    <a:srgbClr val="FF6A00"/>
                  </a:solidFill>
                </a:uFill>
                <a:latin typeface="Verdana"/>
                <a:ea typeface="Verdana"/>
                <a:cs typeface="Verdana"/>
                <a:sym typeface="Verdana"/>
              </a:rPr>
              <a:t>WT</a:t>
            </a:r>
            <a:br>
              <a:rPr b="1" i="1" sz="2700">
                <a:solidFill>
                  <a:srgbClr val="FF6A00"/>
                </a:solidFill>
                <a:uFill>
                  <a:solidFill>
                    <a:srgbClr val="FF6A00"/>
                  </a:solidFill>
                </a:uFill>
                <a:latin typeface="Verdana"/>
                <a:ea typeface="Verdana"/>
                <a:cs typeface="Verdana"/>
                <a:sym typeface="Verdana"/>
              </a:rPr>
            </a:br>
            <a:r>
              <a:rPr b="1" sz="2700">
                <a:solidFill>
                  <a:srgbClr val="FF6A00"/>
                </a:solidFill>
                <a:uFill>
                  <a:solidFill>
                    <a:srgbClr val="FF6A00"/>
                  </a:solidFill>
                </a:uFill>
                <a:latin typeface="Verdana"/>
                <a:ea typeface="Verdana"/>
                <a:cs typeface="Verdana"/>
                <a:sym typeface="Verdana"/>
              </a:rPr>
              <a:t>Strategies</a:t>
            </a:r>
          </a:p>
        </p:txBody>
      </p:sp>
      <p:sp>
        <p:nvSpPr>
          <p:cNvPr id="98" name="Shape 98"/>
          <p:cNvSpPr/>
          <p:nvPr/>
        </p:nvSpPr>
        <p:spPr>
          <a:xfrm>
            <a:off x="787396" y="2895599"/>
            <a:ext cx="11709407" cy="689216"/>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defTabSz="914400">
              <a:lnSpc>
                <a:spcPts val="2700"/>
              </a:lnSpc>
              <a:defRPr sz="2700">
                <a:uFill>
                  <a:solidFill/>
                </a:uFill>
                <a:latin typeface="Verdana"/>
                <a:ea typeface="Verdana"/>
                <a:cs typeface="Verdana"/>
                <a:sym typeface="Verdana"/>
              </a:defRPr>
            </a:lvl1pPr>
          </a:lstStyle>
          <a:p>
            <a:pPr lvl="0">
              <a:defRPr sz="1800">
                <a:uFillTx/>
              </a:defRPr>
            </a:pPr>
            <a:r>
              <a:rPr sz="2700">
                <a:uFill>
                  <a:solidFill/>
                </a:uFill>
              </a:rPr>
              <a:t>Defensive tactics aimed at reducing internal  weaknesses &amp; avoiding environmental threats.</a:t>
            </a:r>
          </a:p>
        </p:txBody>
      </p:sp>
    </p:spTree>
  </p:cSld>
  <p:clrMapOvr>
    <a:masterClrMapping/>
  </p:clrMapOvr>
  <p:transition spd="med" advClick="1"/>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0" name="Shape 100"/>
          <p:cNvSpPr/>
          <p:nvPr>
            <p:ph type="title"/>
          </p:nvPr>
        </p:nvSpPr>
        <p:spPr>
          <a:xfrm>
            <a:off x="355600" y="2733675"/>
            <a:ext cx="12293600" cy="2768600"/>
          </a:xfrm>
          <a:prstGeom prst="rect">
            <a:avLst/>
          </a:prstGeom>
        </p:spPr>
        <p:txBody>
          <a:bodyPr>
            <a:normAutofit fontScale="100000" lnSpcReduction="0"/>
          </a:bodyPr>
          <a:lstStyle/>
          <a:p>
            <a:pPr lvl="0">
              <a:defRPr b="0" sz="1800">
                <a:solidFill>
                  <a:srgbClr val="000000"/>
                </a:solidFill>
                <a:uFillTx/>
              </a:defRPr>
            </a:pPr>
            <a:r>
              <a:rPr b="1" sz="3400">
                <a:solidFill>
                  <a:srgbClr val="F38000"/>
                </a:solidFill>
                <a:uFill>
                  <a:solidFill>
                    <a:srgbClr val="F38000"/>
                  </a:solidFill>
                </a:uFill>
              </a:rPr>
              <a:t>First :</a:t>
            </a:r>
            <a:endParaRPr b="1" sz="3400">
              <a:solidFill>
                <a:srgbClr val="F38000"/>
              </a:solidFill>
              <a:uFill>
                <a:solidFill>
                  <a:srgbClr val="F38000"/>
                </a:solidFill>
              </a:uFill>
            </a:endParaRPr>
          </a:p>
          <a:p>
            <a:pPr lvl="0">
              <a:defRPr b="0" sz="1800">
                <a:solidFill>
                  <a:srgbClr val="000000"/>
                </a:solidFill>
                <a:uFillTx/>
              </a:defRPr>
            </a:pPr>
            <a:r>
              <a:rPr b="1" sz="3400">
                <a:solidFill>
                  <a:srgbClr val="F38000"/>
                </a:solidFill>
                <a:uFill>
                  <a:solidFill>
                    <a:srgbClr val="F38000"/>
                  </a:solidFill>
                </a:uFill>
              </a:rPr>
              <a:t>Develop your SWOT </a:t>
            </a:r>
            <a:endParaRPr b="1" sz="3400">
              <a:solidFill>
                <a:srgbClr val="F38000"/>
              </a:solidFill>
              <a:uFill>
                <a:solidFill>
                  <a:srgbClr val="F38000"/>
                </a:solidFill>
              </a:uFill>
            </a:endParaRPr>
          </a:p>
          <a:p>
            <a:pPr lvl="0">
              <a:defRPr b="0" sz="1800">
                <a:solidFill>
                  <a:srgbClr val="000000"/>
                </a:solidFill>
                <a:uFillTx/>
              </a:defRPr>
            </a:pPr>
            <a:r>
              <a:rPr b="1" sz="3400">
                <a:solidFill>
                  <a:srgbClr val="F38000"/>
                </a:solidFill>
                <a:uFill>
                  <a:solidFill>
                    <a:srgbClr val="F38000"/>
                  </a:solidFill>
                </a:uFill>
              </a:rPr>
              <a:t>(internal and external analysis)</a:t>
            </a:r>
          </a:p>
        </p:txBody>
      </p:sp>
    </p:spTree>
  </p:cSld>
  <p:clrMapOvr>
    <a:masterClrMapping/>
  </p:clrMapOvr>
  <p:transition spd="med" advClick="1"/>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2" name="Shape 102"/>
          <p:cNvSpPr/>
          <p:nvPr>
            <p:ph type="title"/>
          </p:nvPr>
        </p:nvSpPr>
        <p:spPr>
          <a:xfrm>
            <a:off x="647700" y="130173"/>
            <a:ext cx="11709400" cy="2144717"/>
          </a:xfrm>
          <a:prstGeom prst="rect">
            <a:avLst/>
          </a:prstGeom>
        </p:spPr>
        <p:txBody>
          <a:bodyPr lIns="0" tIns="0" rIns="0" bIns="0">
            <a:normAutofit fontScale="100000" lnSpcReduction="0"/>
          </a:bodyPr>
          <a:lstStyle/>
          <a:p>
            <a:pPr lvl="0" marR="115597" indent="57150">
              <a:defRPr sz="1800">
                <a:uFillTx/>
              </a:defRPr>
            </a:pPr>
            <a:r>
              <a:rPr sz="6200">
                <a:uFill>
                  <a:solidFill/>
                </a:uFill>
              </a:rPr>
              <a:t>Second: develop the matrix</a:t>
            </a:r>
            <a:endParaRPr sz="6200">
              <a:uFill>
                <a:solidFill/>
              </a:uFill>
            </a:endParaRPr>
          </a:p>
          <a:p>
            <a:pPr lvl="0" marR="115597" indent="57150">
              <a:defRPr sz="1800">
                <a:uFillTx/>
              </a:defRPr>
            </a:pPr>
            <a:r>
              <a:rPr sz="6200">
                <a:uFill>
                  <a:solidFill/>
                </a:uFill>
              </a:rPr>
              <a:t>TOWS</a:t>
            </a:r>
          </a:p>
        </p:txBody>
      </p:sp>
      <p:sp>
        <p:nvSpPr>
          <p:cNvPr id="103" name="Shape 103"/>
          <p:cNvSpPr/>
          <p:nvPr>
            <p:ph type="body" idx="1"/>
          </p:nvPr>
        </p:nvSpPr>
        <p:spPr>
          <a:prstGeom prst="rect">
            <a:avLst/>
          </a:prstGeom>
        </p:spPr>
        <p:txBody>
          <a:bodyPr>
            <a:normAutofit fontScale="100000" lnSpcReduction="0"/>
          </a:bodyPr>
          <a:lstStyle>
            <a:lvl1pPr marL="2350616" marR="115597" indent="-2310929">
              <a:defRPr sz="3400"/>
            </a:lvl1pPr>
          </a:lstStyle>
          <a:p>
            <a:pPr lvl="0">
              <a:defRPr sz="1800">
                <a:uFillTx/>
              </a:defRPr>
            </a:pPr>
            <a:r>
              <a:rPr sz="3400">
                <a:uFill>
                  <a:solidFill/>
                </a:uFill>
              </a:rPr>
              <a:t>AZ±±±±±±±±±±±±±±±±±±±±±±±±±</a:t>
            </a:r>
          </a:p>
        </p:txBody>
      </p:sp>
      <p:graphicFrame>
        <p:nvGraphicFramePr>
          <p:cNvPr id="104" name="Table 104"/>
          <p:cNvGraphicFramePr/>
          <p:nvPr/>
        </p:nvGraphicFramePr>
        <p:xfrm>
          <a:off x="711200" y="2019300"/>
          <a:ext cx="11582400" cy="6713540"/>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3860800"/>
                <a:gridCol w="3860800"/>
                <a:gridCol w="3860800"/>
              </a:tblGrid>
              <a:tr h="2236787">
                <a:tc>
                  <a:txBody>
                    <a:bodyPr/>
                    <a:lstStyle/>
                    <a:p>
                      <a:pPr lvl="0" algn="l" defTabSz="914400">
                        <a:defRPr b="0" i="0">
                          <a:uFillTx/>
                        </a:defRPr>
                      </a:pPr>
                      <a:r>
                        <a:rPr>
                          <a:sym typeface="Helvetica Neue"/>
                        </a:rPr>
                        <a:t/>
                      </a:r>
                    </a:p>
                  </a:txBody>
                  <a:tcPr marL="50800" marR="50800" marT="50800" marB="50800" anchor="t" anchorCtr="0" horzOverflow="overflow">
                    <a:lnL w="12700" cap="sq">
                      <a:solidFill>
                        <a:srgbClr val="FFFFFF"/>
                      </a:solidFill>
                      <a:round/>
                    </a:lnL>
                    <a:lnR w="12700" cap="sq">
                      <a:solidFill>
                        <a:srgbClr val="FFFFFF"/>
                      </a:solidFill>
                      <a:round/>
                    </a:lnR>
                    <a:lnT w="12700" cap="sq">
                      <a:solidFill>
                        <a:srgbClr val="FFFFFF"/>
                      </a:solidFill>
                      <a:round/>
                    </a:lnT>
                    <a:lnB w="38100" cap="sq">
                      <a:solidFill>
                        <a:srgbClr val="FFFFFF"/>
                      </a:solidFill>
                      <a:round/>
                    </a:lnB>
                    <a:solidFill>
                      <a:srgbClr val="C6E6E9"/>
                    </a:solidFill>
                  </a:tcPr>
                </a:tc>
                <a:tc>
                  <a:txBody>
                    <a:bodyPr/>
                    <a:lstStyle/>
                    <a:p>
                      <a:pPr lvl="0" indent="57150" defTabSz="914400">
                        <a:defRPr b="0" i="0">
                          <a:uFillTx/>
                        </a:defRPr>
                      </a:pPr>
                      <a:r>
                        <a:rPr b="1" sz="5600">
                          <a:solidFill>
                            <a:srgbClr val="0085CC"/>
                          </a:solidFill>
                          <a:uFill>
                            <a:solidFill>
                              <a:srgbClr val="0085CC"/>
                            </a:solidFill>
                          </a:uFill>
                          <a:latin typeface="Arial"/>
                          <a:ea typeface="Arial"/>
                          <a:cs typeface="Arial"/>
                        </a:rPr>
                        <a:t>S</a:t>
                      </a:r>
                    </a:p>
                  </a:txBody>
                  <a:tcPr marL="50800" marR="50800" marT="50800" marB="50800" anchor="t" anchorCtr="0" horzOverflow="overflow">
                    <a:lnL w="12700" cap="sq">
                      <a:solidFill>
                        <a:srgbClr val="FFFFFF"/>
                      </a:solidFill>
                      <a:round/>
                    </a:lnL>
                    <a:lnR w="12700" cap="sq">
                      <a:solidFill>
                        <a:srgbClr val="FFFFFF"/>
                      </a:solidFill>
                      <a:round/>
                    </a:lnR>
                    <a:lnT w="12700" cap="sq">
                      <a:solidFill>
                        <a:srgbClr val="FFFFFF"/>
                      </a:solidFill>
                      <a:round/>
                    </a:lnT>
                    <a:lnB w="38100" cap="sq">
                      <a:solidFill>
                        <a:srgbClr val="FFFFFF"/>
                      </a:solidFill>
                      <a:round/>
                    </a:lnB>
                    <a:solidFill>
                      <a:srgbClr val="C6E6E9"/>
                    </a:solidFill>
                  </a:tcPr>
                </a:tc>
                <a:tc>
                  <a:txBody>
                    <a:bodyPr/>
                    <a:lstStyle/>
                    <a:p>
                      <a:pPr lvl="0" indent="57150" defTabSz="914400">
                        <a:defRPr b="0" i="0">
                          <a:uFillTx/>
                        </a:defRPr>
                      </a:pPr>
                      <a:r>
                        <a:rPr b="1" sz="5600">
                          <a:solidFill>
                            <a:srgbClr val="CE1C00"/>
                          </a:solidFill>
                          <a:uFill>
                            <a:solidFill>
                              <a:srgbClr val="CE1C00"/>
                            </a:solidFill>
                          </a:uFill>
                          <a:latin typeface="Arial"/>
                          <a:ea typeface="Arial"/>
                          <a:cs typeface="Arial"/>
                        </a:rPr>
                        <a:t>W</a:t>
                      </a:r>
                    </a:p>
                  </a:txBody>
                  <a:tcPr marL="50800" marR="50800" marT="50800" marB="50800" anchor="t" anchorCtr="0" horzOverflow="overflow">
                    <a:lnL w="12700" cap="sq">
                      <a:solidFill>
                        <a:srgbClr val="FFFFFF"/>
                      </a:solidFill>
                      <a:round/>
                    </a:lnL>
                    <a:lnR w="12700" cap="sq">
                      <a:solidFill>
                        <a:srgbClr val="FFFFFF"/>
                      </a:solidFill>
                      <a:round/>
                    </a:lnR>
                    <a:lnT w="12700" cap="sq">
                      <a:solidFill>
                        <a:srgbClr val="FFFFFF"/>
                      </a:solidFill>
                      <a:round/>
                    </a:lnT>
                    <a:lnB w="38100" cap="sq">
                      <a:solidFill>
                        <a:srgbClr val="FFFFFF"/>
                      </a:solidFill>
                      <a:round/>
                    </a:lnB>
                    <a:solidFill>
                      <a:srgbClr val="C6E6E9"/>
                    </a:solidFill>
                  </a:tcPr>
                </a:tc>
              </a:tr>
              <a:tr h="2239962">
                <a:tc>
                  <a:txBody>
                    <a:bodyPr/>
                    <a:lstStyle/>
                    <a:p>
                      <a:pPr lvl="0" indent="57150" algn="l" defTabSz="914400">
                        <a:defRPr b="0" i="0">
                          <a:uFillTx/>
                        </a:defRPr>
                      </a:pPr>
                      <a:r>
                        <a:rPr sz="5600">
                          <a:solidFill>
                            <a:srgbClr val="00BA63"/>
                          </a:solidFill>
                          <a:uFill>
                            <a:solidFill>
                              <a:srgbClr val="00BA63"/>
                            </a:solidFill>
                          </a:uFill>
                          <a:latin typeface="Arial"/>
                          <a:ea typeface="Arial"/>
                          <a:cs typeface="Arial"/>
                        </a:rPr>
                        <a:t>O</a:t>
                      </a:r>
                    </a:p>
                  </a:txBody>
                  <a:tcPr marL="50800" marR="50800" marT="50800" marB="50800" anchor="t" anchorCtr="0" horzOverflow="overflow">
                    <a:lnL w="12700" cap="sq">
                      <a:solidFill>
                        <a:srgbClr val="FFFFFF"/>
                      </a:solidFill>
                      <a:round/>
                    </a:lnL>
                    <a:lnR w="12700" cap="sq">
                      <a:solidFill>
                        <a:srgbClr val="FFFFFF"/>
                      </a:solidFill>
                      <a:round/>
                    </a:lnR>
                    <a:lnT w="38100" cap="sq">
                      <a:solidFill>
                        <a:srgbClr val="FFFFFF"/>
                      </a:solidFill>
                      <a:round/>
                    </a:lnT>
                    <a:lnB w="12700" cap="sq">
                      <a:solidFill>
                        <a:srgbClr val="FFFFFF"/>
                      </a:solidFill>
                      <a:round/>
                    </a:lnB>
                    <a:solidFill>
                      <a:srgbClr val="ECF5F6"/>
                    </a:solidFill>
                  </a:tcPr>
                </a:tc>
                <a:tc>
                  <a:txBody>
                    <a:bodyPr/>
                    <a:lstStyle/>
                    <a:p>
                      <a:pPr lvl="0" indent="57150" algn="l" defTabSz="914400">
                        <a:defRPr b="0" i="0">
                          <a:uFillTx/>
                        </a:defRPr>
                      </a:pPr>
                      <a:r>
                        <a:rPr sz="3800">
                          <a:uFill>
                            <a:solidFill/>
                          </a:uFill>
                          <a:latin typeface="Arial"/>
                          <a:ea typeface="Arial"/>
                          <a:cs typeface="Arial"/>
                        </a:rPr>
                        <a:t>S-O   strategies</a:t>
                      </a:r>
                    </a:p>
                  </a:txBody>
                  <a:tcPr marL="50800" marR="50800" marT="50800" marB="50800" anchor="t" anchorCtr="0" horzOverflow="overflow">
                    <a:lnL w="12700" cap="sq">
                      <a:solidFill>
                        <a:srgbClr val="FFFFFF"/>
                      </a:solidFill>
                      <a:round/>
                    </a:lnL>
                    <a:lnR w="12700" cap="sq">
                      <a:solidFill>
                        <a:srgbClr val="FFFFFF"/>
                      </a:solidFill>
                      <a:round/>
                    </a:lnR>
                    <a:lnT w="38100" cap="sq">
                      <a:solidFill>
                        <a:srgbClr val="FFFFFF"/>
                      </a:solidFill>
                      <a:round/>
                    </a:lnT>
                    <a:lnB w="12700" cap="sq">
                      <a:solidFill>
                        <a:srgbClr val="FFFFFF"/>
                      </a:solidFill>
                      <a:round/>
                    </a:lnB>
                    <a:solidFill>
                      <a:srgbClr val="ECF5F6"/>
                    </a:solidFill>
                  </a:tcPr>
                </a:tc>
                <a:tc>
                  <a:txBody>
                    <a:bodyPr/>
                    <a:lstStyle/>
                    <a:p>
                      <a:pPr lvl="0" indent="57150" algn="l" defTabSz="914400">
                        <a:defRPr b="0" i="0">
                          <a:uFillTx/>
                        </a:defRPr>
                      </a:pPr>
                      <a:r>
                        <a:rPr sz="3800">
                          <a:uFill>
                            <a:solidFill/>
                          </a:uFill>
                          <a:latin typeface="Arial"/>
                          <a:ea typeface="Arial"/>
                          <a:cs typeface="Arial"/>
                        </a:rPr>
                        <a:t> W-O   strategies</a:t>
                      </a:r>
                    </a:p>
                  </a:txBody>
                  <a:tcPr marL="50800" marR="50800" marT="50800" marB="50800" anchor="t" anchorCtr="0" horzOverflow="overflow">
                    <a:lnL w="12700" cap="sq">
                      <a:solidFill>
                        <a:srgbClr val="FFFFFF"/>
                      </a:solidFill>
                      <a:round/>
                    </a:lnL>
                    <a:lnR w="12700" cap="sq">
                      <a:solidFill>
                        <a:srgbClr val="FFFFFF"/>
                      </a:solidFill>
                      <a:round/>
                    </a:lnR>
                    <a:lnT w="38100" cap="sq">
                      <a:solidFill>
                        <a:srgbClr val="FFFFFF"/>
                      </a:solidFill>
                      <a:round/>
                    </a:lnT>
                    <a:lnB w="12700" cap="sq">
                      <a:solidFill>
                        <a:srgbClr val="FFFFFF"/>
                      </a:solidFill>
                      <a:round/>
                    </a:lnB>
                    <a:solidFill>
                      <a:srgbClr val="ECF5F6"/>
                    </a:solidFill>
                  </a:tcPr>
                </a:tc>
              </a:tr>
              <a:tr h="2236787">
                <a:tc>
                  <a:txBody>
                    <a:bodyPr/>
                    <a:lstStyle/>
                    <a:p>
                      <a:pPr lvl="0" indent="57150" algn="l" defTabSz="914400">
                        <a:defRPr b="0" i="0">
                          <a:uFillTx/>
                        </a:defRPr>
                      </a:pPr>
                      <a:r>
                        <a:rPr sz="5600">
                          <a:solidFill>
                            <a:srgbClr val="FF2600"/>
                          </a:solidFill>
                          <a:uFill>
                            <a:solidFill>
                              <a:srgbClr val="FF2600"/>
                            </a:solidFill>
                          </a:uFill>
                          <a:latin typeface="Arial"/>
                          <a:ea typeface="Arial"/>
                          <a:cs typeface="Arial"/>
                        </a:rPr>
                        <a:t>T</a:t>
                      </a:r>
                    </a:p>
                  </a:txBody>
                  <a:tcPr marL="50800" marR="50800" marT="50800" marB="50800" anchor="t" anchorCtr="0" horzOverflow="overflow">
                    <a:lnL w="12700" cap="sq">
                      <a:solidFill>
                        <a:srgbClr val="FFFFFF"/>
                      </a:solidFill>
                      <a:round/>
                    </a:lnL>
                    <a:lnR w="12700" cap="sq">
                      <a:solidFill>
                        <a:srgbClr val="FFFFFF"/>
                      </a:solidFill>
                      <a:round/>
                    </a:lnR>
                    <a:lnT w="12700" cap="sq">
                      <a:solidFill>
                        <a:srgbClr val="FFFFFF"/>
                      </a:solidFill>
                      <a:round/>
                    </a:lnT>
                    <a:lnB w="12700" cap="sq">
                      <a:solidFill>
                        <a:srgbClr val="FFFFFF"/>
                      </a:solidFill>
                      <a:round/>
                    </a:lnB>
                    <a:solidFill>
                      <a:srgbClr val="F5FAFB"/>
                    </a:solidFill>
                  </a:tcPr>
                </a:tc>
                <a:tc>
                  <a:txBody>
                    <a:bodyPr/>
                    <a:lstStyle/>
                    <a:p>
                      <a:pPr lvl="0" indent="57150" algn="l" defTabSz="914400">
                        <a:defRPr b="0" i="0">
                          <a:uFillTx/>
                        </a:defRPr>
                      </a:pPr>
                      <a:r>
                        <a:rPr sz="3800">
                          <a:uFill>
                            <a:solidFill/>
                          </a:uFill>
                          <a:latin typeface="Arial"/>
                          <a:ea typeface="Arial"/>
                          <a:cs typeface="Arial"/>
                        </a:rPr>
                        <a:t>S-T    strategies</a:t>
                      </a:r>
                    </a:p>
                  </a:txBody>
                  <a:tcPr marL="50800" marR="50800" marT="50800" marB="50800" anchor="t" anchorCtr="0" horzOverflow="overflow">
                    <a:lnL w="12700" cap="sq">
                      <a:solidFill>
                        <a:srgbClr val="FFFFFF"/>
                      </a:solidFill>
                      <a:round/>
                    </a:lnL>
                    <a:lnR w="12700" cap="sq">
                      <a:solidFill>
                        <a:srgbClr val="FFFFFF"/>
                      </a:solidFill>
                      <a:round/>
                    </a:lnR>
                    <a:lnT w="12700" cap="sq">
                      <a:solidFill>
                        <a:srgbClr val="FFFFFF"/>
                      </a:solidFill>
                      <a:round/>
                    </a:lnT>
                    <a:lnB w="12700" cap="sq">
                      <a:solidFill>
                        <a:srgbClr val="FFFFFF"/>
                      </a:solidFill>
                      <a:round/>
                    </a:lnB>
                    <a:solidFill>
                      <a:srgbClr val="F5FAFB"/>
                    </a:solidFill>
                  </a:tcPr>
                </a:tc>
                <a:tc>
                  <a:txBody>
                    <a:bodyPr/>
                    <a:lstStyle/>
                    <a:p>
                      <a:pPr lvl="0" indent="57150" algn="l" defTabSz="914400">
                        <a:defRPr b="0" i="0">
                          <a:uFillTx/>
                        </a:defRPr>
                      </a:pPr>
                      <a:r>
                        <a:rPr sz="3800">
                          <a:uFill>
                            <a:solidFill/>
                          </a:uFill>
                          <a:latin typeface="Arial"/>
                          <a:ea typeface="Arial"/>
                          <a:cs typeface="Arial"/>
                        </a:rPr>
                        <a:t>W-T   strategies</a:t>
                      </a:r>
                    </a:p>
                  </a:txBody>
                  <a:tcPr marL="50800" marR="50800" marT="50800" marB="50800" anchor="t" anchorCtr="0" horzOverflow="overflow">
                    <a:lnL w="12700" cap="sq">
                      <a:solidFill>
                        <a:srgbClr val="FFFFFF"/>
                      </a:solidFill>
                      <a:round/>
                    </a:lnL>
                    <a:lnR w="12700" cap="sq">
                      <a:solidFill>
                        <a:srgbClr val="FFFFFF"/>
                      </a:solidFill>
                      <a:round/>
                    </a:lnR>
                    <a:lnT w="12700" cap="sq">
                      <a:solidFill>
                        <a:srgbClr val="FFFFFF"/>
                      </a:solidFill>
                      <a:round/>
                    </a:lnT>
                    <a:lnB w="12700" cap="sq">
                      <a:solidFill>
                        <a:srgbClr val="FFFFFF"/>
                      </a:solidFill>
                      <a:round/>
                    </a:lnB>
                    <a:solidFill>
                      <a:srgbClr val="F5FAFB"/>
                    </a:solidFill>
                  </a:tcPr>
                </a:tc>
              </a:tr>
            </a:tbl>
          </a:graphicData>
        </a:graphic>
      </p:graphicFrame>
    </p:spTree>
  </p:cSld>
  <p:clrMapOvr>
    <a:masterClrMapping/>
  </p:clrMapOvr>
  <p:transition spd="med" advClick="1"/>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6" name="Shape 106"/>
          <p:cNvSpPr/>
          <p:nvPr>
            <p:ph type="sldNum" sz="quarter" idx="2"/>
          </p:nvPr>
        </p:nvSpPr>
        <p:spPr>
          <a:xfrm>
            <a:off x="10651987" y="8882060"/>
            <a:ext cx="368577" cy="360825"/>
          </a:xfrm>
          <a:prstGeom prst="rect">
            <a:avLst/>
          </a:prstGeom>
          <a:extLst>
            <a:ext uri="{C572A759-6A51-4108-AA02-DFA0A04FC94B}">
              <ma14:wrappingTextBoxFlag xmlns:ma14="http://schemas.microsoft.com/office/mac/drawingml/2011/main" val="1"/>
            </a:ext>
          </a:extLst>
        </p:spPr>
        <p:txBody>
          <a:bodyPr wrap="square">
            <a:normAutofit fontScale="100000" lnSpcReduction="0"/>
          </a:bodyPr>
          <a:lstStyle/>
          <a:p>
            <a:pPr lvl="0">
              <a:defRPr>
                <a:uFillTx/>
              </a:defRPr>
            </a:pPr>
            <a:fld id="{86CB4B4D-7CA3-9044-876B-883B54F8677D}" type="slidenum">
              <a:rPr>
                <a:uFill>
                  <a:solidFill/>
                </a:uFill>
              </a:rPr>
            </a:fld>
          </a:p>
        </p:txBody>
      </p:sp>
      <p:pic>
        <p:nvPicPr>
          <p:cNvPr id="107" name="image2.png"/>
          <p:cNvPicPr/>
          <p:nvPr/>
        </p:nvPicPr>
        <p:blipFill>
          <a:blip r:embed="rId2">
            <a:extLst/>
          </a:blip>
          <a:stretch>
            <a:fillRect/>
          </a:stretch>
        </p:blipFill>
        <p:spPr>
          <a:xfrm>
            <a:off x="749300" y="965200"/>
            <a:ext cx="11491915" cy="7478715"/>
          </a:xfrm>
          <a:prstGeom prst="rect">
            <a:avLst/>
          </a:prstGeom>
          <a:ln w="12700">
            <a:miter lim="400000"/>
          </a:ln>
        </p:spPr>
      </p:pic>
    </p:spTree>
  </p:cSld>
  <p:clrMapOvr>
    <a:masterClrMapping/>
  </p:clrMapOvr>
  <p:transition spd="med" advClick="1"/>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9" name="Shape 109"/>
          <p:cNvSpPr/>
          <p:nvPr>
            <p:ph type="body" idx="1"/>
          </p:nvPr>
        </p:nvSpPr>
        <p:spPr>
          <a:prstGeom prst="rect">
            <a:avLst/>
          </a:prstGeom>
        </p:spPr>
        <p:txBody>
          <a:bodyPr>
            <a:normAutofit fontScale="100000" lnSpcReduction="0"/>
          </a:bodyPr>
          <a:lstStyle/>
          <a:p>
            <a:pPr lvl="0" marL="5048190" indent="-5008503">
              <a:defRPr sz="1800">
                <a:uFillTx/>
              </a:defRPr>
            </a:pPr>
            <a:r>
              <a:rPr sz="4400">
                <a:uFill>
                  <a:solidFill/>
                </a:uFill>
              </a:rPr>
              <a:t>Quantitative Strategic Planning Matrix</a:t>
            </a:r>
            <a:br>
              <a:rPr sz="4400">
                <a:uFill>
                  <a:solidFill/>
                </a:uFill>
              </a:rPr>
            </a:br>
            <a:r>
              <a:rPr sz="4400">
                <a:uFill>
                  <a:solidFill/>
                </a:uFill>
              </a:rPr>
              <a:t>(QSPM)</a:t>
            </a:r>
            <a:endParaRPr sz="4400">
              <a:uFill>
                <a:solidFill/>
              </a:uFill>
            </a:endParaRPr>
          </a:p>
          <a:p>
            <a:pPr lvl="0" marL="5048190" indent="-5008503">
              <a:defRPr sz="1800">
                <a:uFillTx/>
              </a:defRPr>
            </a:pPr>
            <a:r>
              <a:rPr sz="4400">
                <a:uFill>
                  <a:solidFill/>
                </a:uFill>
              </a:rPr>
              <a:t>Technique designed to determine the relative attractiveness of feasible alternative actions</a:t>
            </a:r>
            <a:endParaRPr sz="4400">
              <a:uFill>
                <a:solidFill/>
              </a:uFill>
            </a:endParaRPr>
          </a:p>
          <a:p>
            <a:pPr lvl="0" marL="1904589" marR="0" indent="-1637889" defTabSz="457200">
              <a:spcBef>
                <a:spcPts val="1600"/>
              </a:spcBef>
              <a:buSzPct val="171000"/>
              <a:buFont typeface="Gill Sans"/>
              <a:defRPr sz="1800">
                <a:uFillTx/>
              </a:defRPr>
            </a:pPr>
            <a:r>
              <a:rPr b="1" sz="3000">
                <a:latin typeface="Times"/>
                <a:ea typeface="Times"/>
                <a:cs typeface="Times"/>
                <a:sym typeface="Times"/>
              </a:rPr>
              <a:t>QSPM is designed to prioritize or determine the attractiveness of the strategies generated in the TOWS and IE matrices. An organization cannot implement all the strategies generated in the TOWS and IE, so the QSPM is needed and used to narrow the number of strategies down by determining the relative attractiveness of each one.</a:t>
            </a:r>
          </a:p>
        </p:txBody>
      </p:sp>
      <p:sp>
        <p:nvSpPr>
          <p:cNvPr id="110" name="Shape 110"/>
          <p:cNvSpPr/>
          <p:nvPr>
            <p:ph type="sldNum" sz="quarter" idx="2"/>
          </p:nvPr>
        </p:nvSpPr>
        <p:spPr>
          <a:xfrm>
            <a:off x="10651987" y="8882060"/>
            <a:ext cx="368577" cy="360825"/>
          </a:xfrm>
          <a:prstGeom prst="rect">
            <a:avLst/>
          </a:prstGeom>
          <a:extLst>
            <a:ext uri="{C572A759-6A51-4108-AA02-DFA0A04FC94B}">
              <ma14:wrappingTextBoxFlag xmlns:ma14="http://schemas.microsoft.com/office/mac/drawingml/2011/main" val="1"/>
            </a:ext>
          </a:extLst>
        </p:spPr>
        <p:txBody>
          <a:bodyPr wrap="square">
            <a:normAutofit fontScale="100000" lnSpcReduction="0"/>
          </a:bodyPr>
          <a:lstStyle/>
          <a:p>
            <a:pPr lvl="0">
              <a:defRPr>
                <a:uFillTx/>
              </a:defRPr>
            </a:pPr>
            <a:fld id="{86CB4B4D-7CA3-9044-876B-883B54F8677D}" type="slidenum">
              <a:rPr>
                <a:uFill>
                  <a:solidFill/>
                </a:uFill>
              </a:rPr>
            </a:fld>
          </a:p>
        </p:txBody>
      </p:sp>
      <p:sp>
        <p:nvSpPr>
          <p:cNvPr id="111" name="Shape 111"/>
          <p:cNvSpPr/>
          <p:nvPr/>
        </p:nvSpPr>
        <p:spPr>
          <a:xfrm>
            <a:off x="634999" y="1092200"/>
            <a:ext cx="4360069" cy="816849"/>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defTabSz="914400">
              <a:lnSpc>
                <a:spcPts val="3200"/>
              </a:lnSpc>
              <a:defRPr sz="1800"/>
            </a:pPr>
            <a:r>
              <a:rPr b="1" sz="3200">
                <a:solidFill>
                  <a:srgbClr val="EC6A04"/>
                </a:solidFill>
                <a:uFill>
                  <a:solidFill>
                    <a:srgbClr val="EC6A04"/>
                  </a:solidFill>
                </a:uFill>
                <a:latin typeface="Verdana"/>
                <a:ea typeface="Verdana"/>
                <a:cs typeface="Verdana"/>
                <a:sym typeface="Verdana"/>
              </a:rPr>
              <a:t>Stage 3:</a:t>
            </a:r>
            <a:br>
              <a:rPr b="1" sz="3200">
                <a:solidFill>
                  <a:srgbClr val="EC6A04"/>
                </a:solidFill>
                <a:uFill>
                  <a:solidFill>
                    <a:srgbClr val="EC6A04"/>
                  </a:solidFill>
                </a:uFill>
                <a:latin typeface="Verdana"/>
                <a:ea typeface="Verdana"/>
                <a:cs typeface="Verdana"/>
                <a:sym typeface="Verdana"/>
              </a:rPr>
            </a:br>
            <a:r>
              <a:rPr b="1" sz="3200">
                <a:solidFill>
                  <a:srgbClr val="EC6A04"/>
                </a:solidFill>
                <a:uFill>
                  <a:solidFill>
                    <a:srgbClr val="EC6A04"/>
                  </a:solidFill>
                </a:uFill>
                <a:latin typeface="Verdana"/>
                <a:ea typeface="Verdana"/>
                <a:cs typeface="Verdana"/>
                <a:sym typeface="Verdana"/>
              </a:rPr>
              <a:t>The Decision Stage</a:t>
            </a:r>
          </a:p>
        </p:txBody>
      </p:sp>
    </p:spTree>
  </p:cSld>
  <p:clrMapOvr>
    <a:masterClrMapping/>
  </p:clrMapOvr>
  <p:transition spd="med" advClick="1"/>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3" name="Shape 113"/>
          <p:cNvSpPr/>
          <p:nvPr/>
        </p:nvSpPr>
        <p:spPr>
          <a:xfrm>
            <a:off x="647699" y="1739898"/>
            <a:ext cx="11855592" cy="5698637"/>
          </a:xfrm>
          <a:prstGeom prst="rect">
            <a:avLst/>
          </a:prstGeom>
          <a:blipFill>
            <a:blip r:embed="rId2"/>
            <a:stretch>
              <a:fillRect/>
            </a:stretch>
          </a:blipFill>
          <a:ln w="12700">
            <a:miter lim="400000"/>
          </a:ln>
        </p:spPr>
        <p:txBody>
          <a:bodyPr lIns="0" tIns="0" rIns="0" bIns="0"/>
          <a:lstStyle/>
          <a:p>
            <a:pPr lvl="0" defTabSz="1295400">
              <a:defRPr sz="1800">
                <a:uFill>
                  <a:solidFill/>
                </a:uFill>
                <a:latin typeface="Arial"/>
                <a:ea typeface="Arial"/>
                <a:cs typeface="Arial"/>
                <a:sym typeface="Arial"/>
              </a:defRPr>
            </a:pPr>
          </a:p>
        </p:txBody>
      </p:sp>
      <p:sp>
        <p:nvSpPr>
          <p:cNvPr id="114" name="Shape 114"/>
          <p:cNvSpPr/>
          <p:nvPr/>
        </p:nvSpPr>
        <p:spPr>
          <a:xfrm>
            <a:off x="413172" y="9279466"/>
            <a:ext cx="1016004" cy="26670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spAutoFit/>
          </a:bodyPr>
          <a:lstStyle>
            <a:lvl1pPr defTabSz="1295400">
              <a:defRPr>
                <a:solidFill>
                  <a:srgbClr val="FCF7EE"/>
                </a:solidFill>
                <a:uFill>
                  <a:solidFill>
                    <a:srgbClr val="FCF7EE"/>
                  </a:solidFill>
                </a:uFill>
                <a:latin typeface="Verdana"/>
                <a:ea typeface="Verdana"/>
                <a:cs typeface="Verdana"/>
                <a:sym typeface="Verdana"/>
              </a:defRPr>
            </a:lvl1pPr>
          </a:lstStyle>
          <a:p>
            <a:pPr lvl="0">
              <a:defRPr sz="1800">
                <a:solidFill>
                  <a:srgbClr val="000000"/>
                </a:solidFill>
                <a:uFillTx/>
              </a:defRPr>
            </a:pPr>
            <a:r>
              <a:rPr sz="1200">
                <a:solidFill>
                  <a:srgbClr val="FCF7EE"/>
                </a:solidFill>
                <a:uFill>
                  <a:solidFill>
                    <a:srgbClr val="FCF7EE"/>
                  </a:solidFill>
                </a:uFill>
              </a:rPr>
              <a:t>Ch 7 -*</a:t>
            </a:r>
          </a:p>
        </p:txBody>
      </p:sp>
      <p:sp>
        <p:nvSpPr>
          <p:cNvPr id="115" name="Shape 115"/>
          <p:cNvSpPr/>
          <p:nvPr/>
        </p:nvSpPr>
        <p:spPr>
          <a:xfrm>
            <a:off x="2026353" y="9279466"/>
            <a:ext cx="4013204" cy="26670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spAutoFit/>
          </a:bodyPr>
          <a:lstStyle>
            <a:lvl1pPr algn="ctr" defTabSz="1295400">
              <a:defRPr>
                <a:solidFill>
                  <a:srgbClr val="FCF7EE"/>
                </a:solidFill>
                <a:uFill>
                  <a:solidFill>
                    <a:srgbClr val="FCF7EE"/>
                  </a:solidFill>
                </a:uFill>
                <a:latin typeface="Verdana"/>
                <a:ea typeface="Verdana"/>
                <a:cs typeface="Verdana"/>
                <a:sym typeface="Verdana"/>
              </a:defRPr>
            </a:lvl1pPr>
          </a:lstStyle>
          <a:p>
            <a:pPr lvl="0">
              <a:defRPr sz="1800">
                <a:solidFill>
                  <a:srgbClr val="000000"/>
                </a:solidFill>
                <a:uFillTx/>
              </a:defRPr>
            </a:pPr>
            <a:r>
              <a:rPr sz="1200">
                <a:solidFill>
                  <a:srgbClr val="FCF7EE"/>
                </a:solidFill>
                <a:uFill>
                  <a:solidFill>
                    <a:srgbClr val="FCF7EE"/>
                  </a:solidFill>
                </a:uFill>
              </a:rPr>
              <a:t>Copyright © 2011 Pearson Education</a:t>
            </a:r>
          </a:p>
        </p:txBody>
      </p:sp>
    </p:spTree>
  </p:cSld>
  <p:clrMapOvr>
    <a:masterClrMapping/>
  </p:clrMapOvr>
  <p:transition spd="med" advClick="1"/>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7" name="Shape 117"/>
          <p:cNvSpPr/>
          <p:nvPr>
            <p:ph type="title"/>
          </p:nvPr>
        </p:nvSpPr>
        <p:spPr>
          <a:xfrm>
            <a:off x="647700" y="130173"/>
            <a:ext cx="11709400" cy="2144717"/>
          </a:xfrm>
          <a:prstGeom prst="rect">
            <a:avLst/>
          </a:prstGeom>
        </p:spPr>
        <p:txBody>
          <a:bodyPr lIns="0" tIns="0" rIns="0" bIns="0">
            <a:normAutofit fontScale="100000" lnSpcReduction="0"/>
          </a:bodyPr>
          <a:lstStyle>
            <a:lvl1pPr marR="0" indent="0" algn="l" defTabSz="457200">
              <a:lnSpc>
                <a:spcPts val="7000"/>
              </a:lnSpc>
              <a:defRPr b="1" sz="3200">
                <a:solidFill>
                  <a:srgbClr val="ED6B06"/>
                </a:solidFill>
                <a:uFillTx/>
                <a:latin typeface="Verdana"/>
                <a:ea typeface="Verdana"/>
                <a:cs typeface="Verdana"/>
                <a:sym typeface="Verdana"/>
              </a:defRPr>
            </a:lvl1pPr>
          </a:lstStyle>
          <a:p>
            <a:pPr lvl="0">
              <a:defRPr b="0" sz="1800">
                <a:solidFill>
                  <a:srgbClr val="000000"/>
                </a:solidFill>
              </a:defRPr>
            </a:pPr>
            <a:r>
              <a:rPr b="1" sz="3200">
                <a:solidFill>
                  <a:srgbClr val="ED6B06"/>
                </a:solidFill>
              </a:rPr>
              <a:t>Steps to Develop a QSPM</a:t>
            </a:r>
          </a:p>
        </p:txBody>
      </p:sp>
      <p:sp>
        <p:nvSpPr>
          <p:cNvPr id="118" name="Shape 118"/>
          <p:cNvSpPr/>
          <p:nvPr>
            <p:ph type="body" idx="1"/>
          </p:nvPr>
        </p:nvSpPr>
        <p:spPr>
          <a:prstGeom prst="rect">
            <a:avLst/>
          </a:prstGeom>
        </p:spPr>
        <p:txBody>
          <a:bodyPr>
            <a:normAutofit fontScale="100000" lnSpcReduction="0"/>
          </a:bodyPr>
          <a:lstStyle/>
          <a:p>
            <a:pPr lvl="0" marL="0" marR="0" indent="0" defTabSz="457200">
              <a:spcBef>
                <a:spcPts val="1600"/>
              </a:spcBef>
              <a:buSzTx/>
              <a:buNone/>
              <a:defRPr sz="1800">
                <a:uFillTx/>
              </a:defRPr>
            </a:pPr>
            <a:r>
              <a:rPr sz="2000">
                <a:latin typeface="Times"/>
                <a:ea typeface="Times"/>
                <a:cs typeface="Times"/>
                <a:sym typeface="Times"/>
              </a:rPr>
              <a:t>To develop a QSPM, simply list strategies across the top row that you feel are best for the firm to consider, based on your previous TOWS and IE Matrices. List as many strategies as you like. </a:t>
            </a:r>
            <a:endParaRPr sz="2000">
              <a:latin typeface="Times"/>
              <a:ea typeface="Times"/>
              <a:cs typeface="Times"/>
              <a:sym typeface="Times"/>
            </a:endParaRPr>
          </a:p>
          <a:p>
            <a:pPr lvl="0" marL="0" marR="0" indent="0" defTabSz="457200">
              <a:spcBef>
                <a:spcPts val="1600"/>
              </a:spcBef>
              <a:buSzTx/>
              <a:buNone/>
              <a:defRPr sz="1800">
                <a:uFillTx/>
              </a:defRPr>
            </a:pPr>
            <a:r>
              <a:rPr sz="2000">
                <a:latin typeface="Times"/>
                <a:ea typeface="Times"/>
                <a:cs typeface="Times"/>
                <a:sym typeface="Times"/>
              </a:rPr>
              <a:t>Once listing the strategies in the top row of your QSPM,</a:t>
            </a:r>
            <a:endParaRPr sz="2000">
              <a:latin typeface="Times"/>
              <a:ea typeface="Times"/>
              <a:cs typeface="Times"/>
              <a:sym typeface="Times"/>
            </a:endParaRPr>
          </a:p>
          <a:p>
            <a:pPr lvl="0" marL="0" marR="0" indent="0" defTabSz="457200">
              <a:spcBef>
                <a:spcPts val="1600"/>
              </a:spcBef>
              <a:buSzTx/>
              <a:buNone/>
              <a:defRPr sz="1800">
                <a:uFillTx/>
              </a:defRPr>
            </a:pPr>
            <a:r>
              <a:rPr sz="2000">
                <a:latin typeface="Times"/>
                <a:ea typeface="Times"/>
                <a:cs typeface="Times"/>
                <a:sym typeface="Times"/>
              </a:rPr>
              <a:t>list your external opportunities/threats and internal strength/weaknesses down the left column. These are the same factors you earlier determined to be most important. (SAME WEIGHTS USED BEFORE IN IFE/EFE)</a:t>
            </a:r>
            <a:endParaRPr sz="2000">
              <a:latin typeface="Times"/>
              <a:ea typeface="Times"/>
              <a:cs typeface="Times"/>
              <a:sym typeface="Times"/>
            </a:endParaRPr>
          </a:p>
          <a:p>
            <a:pPr lvl="0" marL="0" marR="0" indent="0" defTabSz="457200">
              <a:spcBef>
                <a:spcPts val="1600"/>
              </a:spcBef>
              <a:buSzTx/>
              <a:buNone/>
              <a:defRPr sz="1800">
                <a:uFillTx/>
              </a:defRPr>
            </a:pPr>
            <a:r>
              <a:rPr sz="2000">
                <a:latin typeface="Times"/>
                <a:ea typeface="Times"/>
                <a:cs typeface="Times"/>
                <a:sym typeface="Times"/>
              </a:rPr>
              <a:t>Finally, in the QSPM cells rate each strategy according to how well it capitalizes on the particular opportunity or strength, or improves upon the particular weakness, or avoids the particular threat.</a:t>
            </a:r>
            <a:endParaRPr sz="2000">
              <a:latin typeface="Times"/>
              <a:ea typeface="Times"/>
              <a:cs typeface="Times"/>
              <a:sym typeface="Times"/>
            </a:endParaRPr>
          </a:p>
          <a:p>
            <a:pPr lvl="0" marL="0" marR="0" indent="0" defTabSz="457200">
              <a:spcBef>
                <a:spcPts val="1600"/>
              </a:spcBef>
              <a:buSzTx/>
              <a:buNone/>
              <a:defRPr sz="1800">
                <a:uFillTx/>
              </a:defRPr>
            </a:pPr>
            <a:r>
              <a:rPr sz="2000">
                <a:latin typeface="Times"/>
                <a:ea typeface="Times"/>
                <a:cs typeface="Times"/>
                <a:sym typeface="Times"/>
              </a:rPr>
              <a:t>Develop the QSPM row by row asking yourself this question: "How attractive is this strategy to my organization in light of the particular factor in the left column?" </a:t>
            </a:r>
            <a:endParaRPr sz="2000">
              <a:latin typeface="Times"/>
              <a:ea typeface="Times"/>
              <a:cs typeface="Times"/>
              <a:sym typeface="Times"/>
            </a:endParaRPr>
          </a:p>
          <a:p>
            <a:pPr lvl="0" marL="0" marR="0" indent="0" defTabSz="457200">
              <a:spcBef>
                <a:spcPts val="1600"/>
              </a:spcBef>
              <a:buSzTx/>
              <a:buNone/>
              <a:defRPr sz="1800">
                <a:uFillTx/>
              </a:defRPr>
            </a:pPr>
            <a:r>
              <a:rPr sz="2000">
                <a:latin typeface="Times"/>
                <a:ea typeface="Times"/>
                <a:cs typeface="Times"/>
                <a:sym typeface="Times"/>
              </a:rPr>
              <a:t>Use a 1 to 4 scale as indicated where 4 = Very Attractive, 3 = Attractive, 2 = Somewhat Attractive, and 1 = Not Attractive. Assign a value to every cell. </a:t>
            </a:r>
            <a:endParaRPr sz="2000">
              <a:latin typeface="Times"/>
              <a:ea typeface="Times"/>
              <a:cs typeface="Times"/>
              <a:sym typeface="Times"/>
            </a:endParaRPr>
          </a:p>
          <a:p>
            <a:pPr lvl="0" marL="0" marR="0" indent="0" defTabSz="457200">
              <a:spcBef>
                <a:spcPts val="1600"/>
              </a:spcBef>
              <a:buSzTx/>
              <a:buNone/>
              <a:defRPr sz="1800">
                <a:uFillTx/>
              </a:defRPr>
            </a:pPr>
            <a:r>
              <a:rPr sz="2000">
                <a:latin typeface="Times"/>
                <a:ea typeface="Times"/>
                <a:cs typeface="Times"/>
                <a:sym typeface="Times"/>
              </a:rPr>
              <a:t>Finally, sum the columns. These sums reveal relative attractiveness of all strategies considered – the higher the sum the more attractive the strategy. </a:t>
            </a:r>
            <a:endParaRPr sz="2000">
              <a:latin typeface="Times"/>
              <a:ea typeface="Times"/>
              <a:cs typeface="Times"/>
              <a:sym typeface="Times"/>
            </a:endParaRPr>
          </a:p>
          <a:p>
            <a:pPr lvl="0" marL="0" marR="0" indent="0" defTabSz="457200">
              <a:spcBef>
                <a:spcPts val="1600"/>
              </a:spcBef>
              <a:buSzTx/>
              <a:buNone/>
              <a:defRPr sz="1800">
                <a:uFillTx/>
              </a:defRPr>
            </a:pPr>
            <a:r>
              <a:rPr sz="2000">
                <a:latin typeface="Times"/>
                <a:ea typeface="Times"/>
                <a:cs typeface="Times"/>
                <a:sym typeface="Times"/>
              </a:rPr>
              <a:t>Use this information to establish a final set of strategies or recommendations for your organization to pursue. </a:t>
            </a:r>
            <a:br>
              <a:rPr sz="2000">
                <a:latin typeface="Times"/>
                <a:ea typeface="Times"/>
                <a:cs typeface="Times"/>
                <a:sym typeface="Times"/>
              </a:rPr>
            </a:br>
            <a:r>
              <a:rPr sz="2000">
                <a:latin typeface="Times"/>
                <a:ea typeface="Times"/>
                <a:cs typeface="Times"/>
                <a:sym typeface="Times"/>
              </a:rPr>
              <a:t>  </a:t>
            </a:r>
          </a:p>
        </p:txBody>
      </p:sp>
      <p:sp>
        <p:nvSpPr>
          <p:cNvPr id="119" name="Shape 119"/>
          <p:cNvSpPr/>
          <p:nvPr>
            <p:ph type="sldNum" sz="quarter" idx="2"/>
          </p:nvPr>
        </p:nvSpPr>
        <p:spPr>
          <a:xfrm>
            <a:off x="10651987" y="8882060"/>
            <a:ext cx="368577" cy="360825"/>
          </a:xfrm>
          <a:prstGeom prst="rect">
            <a:avLst/>
          </a:prstGeom>
          <a:extLst>
            <a:ext uri="{C572A759-6A51-4108-AA02-DFA0A04FC94B}">
              <ma14:wrappingTextBoxFlag xmlns:ma14="http://schemas.microsoft.com/office/mac/drawingml/2011/main" val="1"/>
            </a:ext>
          </a:extLst>
        </p:spPr>
        <p:txBody>
          <a:bodyPr wrap="square">
            <a:normAutofit fontScale="100000" lnSpcReduction="0"/>
          </a:bodyPr>
          <a:lstStyle/>
          <a:p>
            <a:pPr lvl="0">
              <a:defRPr>
                <a:uFillTx/>
              </a:defRPr>
            </a:pPr>
            <a:fld id="{86CB4B4D-7CA3-9044-876B-883B54F8677D}" type="slidenum">
              <a:rPr>
                <a:uFill>
                  <a:solidFill/>
                </a:uFill>
              </a:rPr>
            </a:fld>
          </a:p>
        </p:txBody>
      </p:sp>
    </p:spTree>
  </p:cSld>
  <p:clrMapOvr>
    <a:masterClrMapping/>
  </p:clrMapOvr>
  <p:transition spd="slow" advClick="1">
    <p:fade thruBlk="1"/>
  </p:transition>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bg>
      <p:bgPr>
        <a:gradFill flip="none" rotWithShape="1">
          <a:gsLst>
            <a:gs pos="0">
              <a:srgbClr val="4F74AD"/>
            </a:gs>
            <a:gs pos="38000">
              <a:srgbClr val="6085BE"/>
            </a:gs>
            <a:gs pos="100000">
              <a:srgbClr val="93BBF6"/>
            </a:gs>
          </a:gsLst>
          <a:lin ang="16200000" scaled="0"/>
        </a:gradFill>
      </p:bgPr>
    </p:bg>
    <p:spTree>
      <p:nvGrpSpPr>
        <p:cNvPr id="1" name=""/>
        <p:cNvGrpSpPr/>
        <p:nvPr/>
      </p:nvGrpSpPr>
      <p:grpSpPr>
        <a:xfrm>
          <a:off x="0" y="0"/>
          <a:ext cx="0" cy="0"/>
          <a:chOff x="0" y="0"/>
          <a:chExt cx="0" cy="0"/>
        </a:xfrm>
      </p:grpSpPr>
      <p:grpSp>
        <p:nvGrpSpPr>
          <p:cNvPr id="159" name="Group 159"/>
          <p:cNvGrpSpPr/>
          <p:nvPr/>
        </p:nvGrpSpPr>
        <p:grpSpPr>
          <a:xfrm>
            <a:off x="-806900" y="-10"/>
            <a:ext cx="14875452" cy="10122109"/>
            <a:chOff x="0" y="-3"/>
            <a:chExt cx="14875451" cy="10122107"/>
          </a:xfrm>
        </p:grpSpPr>
        <p:grpSp>
          <p:nvGrpSpPr>
            <p:cNvPr id="136" name="Group 136"/>
            <p:cNvGrpSpPr/>
            <p:nvPr/>
          </p:nvGrpSpPr>
          <p:grpSpPr>
            <a:xfrm>
              <a:off x="917296" y="-4"/>
              <a:ext cx="13005678" cy="9753617"/>
              <a:chOff x="-1" y="-2"/>
              <a:chExt cx="13005677" cy="9753616"/>
            </a:xfrm>
          </p:grpSpPr>
          <p:grpSp>
            <p:nvGrpSpPr>
              <p:cNvPr id="124" name="Group 124"/>
              <p:cNvGrpSpPr/>
              <p:nvPr/>
            </p:nvGrpSpPr>
            <p:grpSpPr>
              <a:xfrm>
                <a:off x="-2" y="-3"/>
                <a:ext cx="3576565" cy="9753617"/>
                <a:chOff x="0" y="-1"/>
                <a:chExt cx="3576564" cy="9753615"/>
              </a:xfrm>
            </p:grpSpPr>
            <p:sp>
              <p:nvSpPr>
                <p:cNvPr id="121" name="Shape 121"/>
                <p:cNvSpPr/>
                <p:nvPr/>
              </p:nvSpPr>
              <p:spPr>
                <a:xfrm>
                  <a:off x="1300567" y="-2"/>
                  <a:ext cx="2275997" cy="9753617"/>
                </a:xfrm>
                <a:prstGeom prst="rect">
                  <a:avLst/>
                </a:prstGeom>
                <a:solidFill>
                  <a:srgbClr val="FFFFFF">
                    <a:alpha val="10195"/>
                  </a:srgbClr>
                </a:solidFill>
                <a:ln w="12700" cap="flat">
                  <a:noFill/>
                  <a:miter lim="400000"/>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122" name="Shape 122"/>
                <p:cNvSpPr/>
                <p:nvPr/>
              </p:nvSpPr>
              <p:spPr>
                <a:xfrm>
                  <a:off x="-1" y="-2"/>
                  <a:ext cx="650288" cy="9753617"/>
                </a:xfrm>
                <a:prstGeom prst="rect">
                  <a:avLst/>
                </a:prstGeom>
                <a:solidFill>
                  <a:srgbClr val="FFFFFF">
                    <a:alpha val="10195"/>
                  </a:srgbClr>
                </a:solidFill>
                <a:ln w="12700" cap="flat">
                  <a:noFill/>
                  <a:miter lim="400000"/>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123" name="Shape 123"/>
                <p:cNvSpPr/>
                <p:nvPr/>
              </p:nvSpPr>
              <p:spPr>
                <a:xfrm>
                  <a:off x="325143" y="-2"/>
                  <a:ext cx="1083809" cy="9753617"/>
                </a:xfrm>
                <a:prstGeom prst="rect">
                  <a:avLst/>
                </a:prstGeom>
                <a:solidFill>
                  <a:srgbClr val="FFFFFF">
                    <a:alpha val="10195"/>
                  </a:srgbClr>
                </a:solidFill>
                <a:ln w="12700" cap="flat">
                  <a:noFill/>
                  <a:miter lim="400000"/>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grpSp>
          <p:grpSp>
            <p:nvGrpSpPr>
              <p:cNvPr id="128" name="Group 128"/>
              <p:cNvGrpSpPr/>
              <p:nvPr/>
            </p:nvGrpSpPr>
            <p:grpSpPr>
              <a:xfrm>
                <a:off x="601510" y="-3"/>
                <a:ext cx="3576567" cy="9753617"/>
                <a:chOff x="0" y="-1"/>
                <a:chExt cx="3576565" cy="9753615"/>
              </a:xfrm>
            </p:grpSpPr>
            <p:sp>
              <p:nvSpPr>
                <p:cNvPr id="125" name="Shape 125"/>
                <p:cNvSpPr/>
                <p:nvPr/>
              </p:nvSpPr>
              <p:spPr>
                <a:xfrm>
                  <a:off x="1300567" y="-2"/>
                  <a:ext cx="2275998" cy="9753617"/>
                </a:xfrm>
                <a:prstGeom prst="rect">
                  <a:avLst/>
                </a:prstGeom>
                <a:solidFill>
                  <a:srgbClr val="FFFFFF">
                    <a:alpha val="10195"/>
                  </a:srgbClr>
                </a:solidFill>
                <a:ln w="12700" cap="flat">
                  <a:noFill/>
                  <a:miter lim="400000"/>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126" name="Shape 126"/>
                <p:cNvSpPr/>
                <p:nvPr/>
              </p:nvSpPr>
              <p:spPr>
                <a:xfrm>
                  <a:off x="-1" y="-2"/>
                  <a:ext cx="650287" cy="9753617"/>
                </a:xfrm>
                <a:prstGeom prst="rect">
                  <a:avLst/>
                </a:prstGeom>
                <a:solidFill>
                  <a:srgbClr val="FFFFFF">
                    <a:alpha val="10195"/>
                  </a:srgbClr>
                </a:solidFill>
                <a:ln w="12700" cap="flat">
                  <a:noFill/>
                  <a:miter lim="400000"/>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127" name="Shape 127"/>
                <p:cNvSpPr/>
                <p:nvPr/>
              </p:nvSpPr>
              <p:spPr>
                <a:xfrm>
                  <a:off x="325143" y="-2"/>
                  <a:ext cx="1083809" cy="9753617"/>
                </a:xfrm>
                <a:prstGeom prst="rect">
                  <a:avLst/>
                </a:prstGeom>
                <a:solidFill>
                  <a:srgbClr val="FFFFFF">
                    <a:alpha val="10195"/>
                  </a:srgbClr>
                </a:solidFill>
                <a:ln w="12700" cap="flat">
                  <a:noFill/>
                  <a:miter lim="400000"/>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grpSp>
          <p:grpSp>
            <p:nvGrpSpPr>
              <p:cNvPr id="132" name="Group 132"/>
              <p:cNvGrpSpPr/>
              <p:nvPr/>
            </p:nvGrpSpPr>
            <p:grpSpPr>
              <a:xfrm>
                <a:off x="9429108" y="-2"/>
                <a:ext cx="3576568" cy="9753617"/>
                <a:chOff x="0" y="-1"/>
                <a:chExt cx="3576566" cy="9753615"/>
              </a:xfrm>
            </p:grpSpPr>
            <p:sp>
              <p:nvSpPr>
                <p:cNvPr id="129" name="Shape 129"/>
                <p:cNvSpPr/>
                <p:nvPr/>
              </p:nvSpPr>
              <p:spPr>
                <a:xfrm rot="10800000">
                  <a:off x="0" y="-2"/>
                  <a:ext cx="2275997" cy="9753617"/>
                </a:xfrm>
                <a:prstGeom prst="rect">
                  <a:avLst/>
                </a:prstGeom>
                <a:solidFill>
                  <a:srgbClr val="FFFFFF">
                    <a:alpha val="10195"/>
                  </a:srgbClr>
                </a:solidFill>
                <a:ln w="12700" cap="flat">
                  <a:noFill/>
                  <a:miter lim="400000"/>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130" name="Shape 130"/>
                <p:cNvSpPr/>
                <p:nvPr/>
              </p:nvSpPr>
              <p:spPr>
                <a:xfrm rot="10800000">
                  <a:off x="2926280" y="-2"/>
                  <a:ext cx="650287" cy="9753617"/>
                </a:xfrm>
                <a:prstGeom prst="rect">
                  <a:avLst/>
                </a:prstGeom>
                <a:solidFill>
                  <a:srgbClr val="FFFFFF">
                    <a:alpha val="10195"/>
                  </a:srgbClr>
                </a:solidFill>
                <a:ln w="12700" cap="flat">
                  <a:noFill/>
                  <a:miter lim="400000"/>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131" name="Shape 131"/>
                <p:cNvSpPr/>
                <p:nvPr/>
              </p:nvSpPr>
              <p:spPr>
                <a:xfrm rot="10800000">
                  <a:off x="2167614" y="-2"/>
                  <a:ext cx="1083810" cy="9753617"/>
                </a:xfrm>
                <a:prstGeom prst="rect">
                  <a:avLst/>
                </a:prstGeom>
                <a:solidFill>
                  <a:srgbClr val="FFFFFF">
                    <a:alpha val="10195"/>
                  </a:srgbClr>
                </a:solidFill>
                <a:ln w="12700" cap="flat">
                  <a:noFill/>
                  <a:miter lim="400000"/>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grpSp>
          <p:sp>
            <p:nvSpPr>
              <p:cNvPr id="133" name="Shape 133"/>
              <p:cNvSpPr/>
              <p:nvPr/>
            </p:nvSpPr>
            <p:spPr>
              <a:xfrm>
                <a:off x="5419027" y="0"/>
                <a:ext cx="4010084" cy="9753613"/>
              </a:xfrm>
              <a:prstGeom prst="rect">
                <a:avLst/>
              </a:prstGeom>
              <a:solidFill>
                <a:srgbClr val="FFFFFF">
                  <a:alpha val="10195"/>
                </a:srgbClr>
              </a:solidFill>
              <a:ln w="12700" cap="flat">
                <a:noFill/>
                <a:miter lim="400000"/>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134" name="Shape 134"/>
              <p:cNvSpPr/>
              <p:nvPr/>
            </p:nvSpPr>
            <p:spPr>
              <a:xfrm>
                <a:off x="4118462" y="0"/>
                <a:ext cx="650287" cy="9753613"/>
              </a:xfrm>
              <a:prstGeom prst="rect">
                <a:avLst/>
              </a:prstGeom>
              <a:solidFill>
                <a:srgbClr val="FFFFFF">
                  <a:alpha val="10195"/>
                </a:srgbClr>
              </a:solidFill>
              <a:ln w="12700" cap="flat">
                <a:noFill/>
                <a:miter lim="400000"/>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135" name="Shape 135"/>
              <p:cNvSpPr/>
              <p:nvPr/>
            </p:nvSpPr>
            <p:spPr>
              <a:xfrm>
                <a:off x="4443603" y="0"/>
                <a:ext cx="1083809" cy="9753613"/>
              </a:xfrm>
              <a:prstGeom prst="rect">
                <a:avLst/>
              </a:prstGeom>
              <a:solidFill>
                <a:srgbClr val="FFFFFF">
                  <a:alpha val="10195"/>
                </a:srgbClr>
              </a:solidFill>
              <a:ln w="12700" cap="flat">
                <a:noFill/>
                <a:miter lim="400000"/>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grpSp>
        <p:sp>
          <p:nvSpPr>
            <p:cNvPr id="137" name="Shape 137"/>
            <p:cNvSpPr/>
            <p:nvPr/>
          </p:nvSpPr>
          <p:spPr>
            <a:xfrm>
              <a:off x="900411" y="7161091"/>
              <a:ext cx="13005664" cy="1659022"/>
            </a:xfrm>
            <a:custGeom>
              <a:avLst/>
              <a:gdLst/>
              <a:ahLst/>
              <a:cxnLst>
                <a:cxn ang="0">
                  <a:pos x="wd2" y="hd2"/>
                </a:cxn>
                <a:cxn ang="5400000">
                  <a:pos x="wd2" y="hd2"/>
                </a:cxn>
                <a:cxn ang="10800000">
                  <a:pos x="wd2" y="hd2"/>
                </a:cxn>
                <a:cxn ang="16200000">
                  <a:pos x="wd2" y="hd2"/>
                </a:cxn>
              </a:cxnLst>
              <a:rect l="0" t="0" r="r" b="b"/>
              <a:pathLst>
                <a:path w="21600" h="21431" fill="norm" stroke="1" extrusionOk="0">
                  <a:moveTo>
                    <a:pt x="0" y="20509"/>
                  </a:moveTo>
                  <a:cubicBezTo>
                    <a:pt x="1166" y="21055"/>
                    <a:pt x="2333" y="21600"/>
                    <a:pt x="3955" y="21382"/>
                  </a:cubicBezTo>
                  <a:cubicBezTo>
                    <a:pt x="5578" y="21164"/>
                    <a:pt x="7569" y="20909"/>
                    <a:pt x="9734" y="19200"/>
                  </a:cubicBezTo>
                  <a:cubicBezTo>
                    <a:pt x="11899" y="17491"/>
                    <a:pt x="14966" y="14327"/>
                    <a:pt x="16943" y="11127"/>
                  </a:cubicBezTo>
                  <a:cubicBezTo>
                    <a:pt x="18921" y="7927"/>
                    <a:pt x="20945" y="2836"/>
                    <a:pt x="21600" y="0"/>
                  </a:cubicBezTo>
                </a:path>
              </a:pathLst>
            </a:custGeom>
            <a:noFill/>
            <a:ln w="3175" cap="flat">
              <a:solidFill>
                <a:srgbClr val="FFFFFF">
                  <a:alpha val="19999"/>
                </a:srgbClr>
              </a:solidFill>
              <a:prstDash val="solid"/>
              <a:round/>
            </a:ln>
            <a:effectLst/>
          </p:spPr>
          <p:txBody>
            <a:bodyPr wrap="square" lIns="0" tIns="0" rIns="0" bIns="0" numCol="1" anchor="ctr">
              <a:noAutofit/>
            </a:bodyPr>
            <a:lstStyle/>
            <a:p>
              <a:pPr lvl="0" defTabSz="914400">
                <a:defRPr sz="2400">
                  <a:uFill>
                    <a:solidFill/>
                  </a:uFill>
                  <a:latin typeface="Century Gothic"/>
                  <a:ea typeface="Century Gothic"/>
                  <a:cs typeface="Century Gothic"/>
                  <a:sym typeface="Century Gothic"/>
                </a:defRPr>
              </a:pPr>
            </a:p>
          </p:txBody>
        </p:sp>
        <p:sp>
          <p:nvSpPr>
            <p:cNvPr id="138" name="Shape 138"/>
            <p:cNvSpPr/>
            <p:nvPr/>
          </p:nvSpPr>
          <p:spPr>
            <a:xfrm>
              <a:off x="900411" y="4959080"/>
              <a:ext cx="13005664" cy="1239323"/>
            </a:xfrm>
            <a:custGeom>
              <a:avLst/>
              <a:gdLst/>
              <a:ahLst/>
              <a:cxnLst>
                <a:cxn ang="0">
                  <a:pos x="wd2" y="hd2"/>
                </a:cxn>
                <a:cxn ang="5400000">
                  <a:pos x="wd2" y="hd2"/>
                </a:cxn>
                <a:cxn ang="10800000">
                  <a:pos x="wd2" y="hd2"/>
                </a:cxn>
                <a:cxn ang="16200000">
                  <a:pos x="wd2" y="hd2"/>
                </a:cxn>
              </a:cxnLst>
              <a:rect l="0" t="0" r="r" b="b"/>
              <a:pathLst>
                <a:path w="21600" h="21132" fill="norm" stroke="1" extrusionOk="0">
                  <a:moveTo>
                    <a:pt x="0" y="21132"/>
                  </a:moveTo>
                  <a:cubicBezTo>
                    <a:pt x="622" y="17748"/>
                    <a:pt x="1244" y="14364"/>
                    <a:pt x="2469" y="11052"/>
                  </a:cubicBezTo>
                  <a:cubicBezTo>
                    <a:pt x="3694" y="7740"/>
                    <a:pt x="5433" y="2892"/>
                    <a:pt x="7350" y="1260"/>
                  </a:cubicBezTo>
                  <a:cubicBezTo>
                    <a:pt x="9266" y="-372"/>
                    <a:pt x="11595" y="-468"/>
                    <a:pt x="13970" y="1260"/>
                  </a:cubicBezTo>
                  <a:cubicBezTo>
                    <a:pt x="16345" y="2988"/>
                    <a:pt x="20305" y="9900"/>
                    <a:pt x="21600" y="11628"/>
                  </a:cubicBezTo>
                </a:path>
              </a:pathLst>
            </a:custGeom>
            <a:noFill/>
            <a:ln w="3175" cap="flat">
              <a:solidFill>
                <a:srgbClr val="FFFFFF">
                  <a:alpha val="19999"/>
                </a:srgbClr>
              </a:solidFill>
              <a:prstDash val="solid"/>
              <a:round/>
            </a:ln>
            <a:effectLst/>
          </p:spPr>
          <p:txBody>
            <a:bodyPr wrap="square" lIns="0" tIns="0" rIns="0" bIns="0" numCol="1" anchor="ctr">
              <a:noAutofit/>
            </a:bodyPr>
            <a:lstStyle/>
            <a:p>
              <a:pPr lvl="0" defTabSz="914400">
                <a:defRPr sz="2400">
                  <a:uFill>
                    <a:solidFill/>
                  </a:uFill>
                  <a:latin typeface="Century Gothic"/>
                  <a:ea typeface="Century Gothic"/>
                  <a:cs typeface="Century Gothic"/>
                  <a:sym typeface="Century Gothic"/>
                </a:defRPr>
              </a:pPr>
            </a:p>
          </p:txBody>
        </p:sp>
        <p:sp>
          <p:nvSpPr>
            <p:cNvPr id="139" name="Shape 139"/>
            <p:cNvSpPr/>
            <p:nvPr/>
          </p:nvSpPr>
          <p:spPr>
            <a:xfrm>
              <a:off x="883519" y="8022447"/>
              <a:ext cx="4273293" cy="17227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7933" y="8947"/>
                    <a:pt x="15866" y="17894"/>
                    <a:pt x="21600" y="21600"/>
                  </a:cubicBezTo>
                </a:path>
              </a:pathLst>
            </a:custGeom>
            <a:noFill/>
            <a:ln w="3175" cap="flat">
              <a:solidFill>
                <a:srgbClr val="FFFFFF">
                  <a:alpha val="19999"/>
                </a:srgbClr>
              </a:solidFill>
              <a:prstDash val="solid"/>
              <a:round/>
            </a:ln>
            <a:effectLst/>
          </p:spPr>
          <p:txBody>
            <a:bodyPr wrap="square" lIns="0" tIns="0" rIns="0" bIns="0" numCol="1" anchor="ctr">
              <a:noAutofit/>
            </a:bodyPr>
            <a:lstStyle/>
            <a:p>
              <a:pPr lvl="0" defTabSz="914400">
                <a:defRPr sz="2400">
                  <a:uFill>
                    <a:solidFill/>
                  </a:uFill>
                  <a:latin typeface="Century Gothic"/>
                  <a:ea typeface="Century Gothic"/>
                  <a:cs typeface="Century Gothic"/>
                  <a:sym typeface="Century Gothic"/>
                </a:defRPr>
              </a:pPr>
            </a:p>
          </p:txBody>
        </p:sp>
        <p:sp>
          <p:nvSpPr>
            <p:cNvPr id="140" name="Shape 140"/>
            <p:cNvSpPr/>
            <p:nvPr/>
          </p:nvSpPr>
          <p:spPr>
            <a:xfrm>
              <a:off x="900411" y="7515766"/>
              <a:ext cx="13005664" cy="2086808"/>
            </a:xfrm>
            <a:custGeom>
              <a:avLst/>
              <a:gdLst/>
              <a:ahLst/>
              <a:cxnLst>
                <a:cxn ang="0">
                  <a:pos x="wd2" y="hd2"/>
                </a:cxn>
                <a:cxn ang="5400000">
                  <a:pos x="wd2" y="hd2"/>
                </a:cxn>
                <a:cxn ang="10800000">
                  <a:pos x="wd2" y="hd2"/>
                </a:cxn>
                <a:cxn ang="16200000">
                  <a:pos x="wd2" y="hd2"/>
                </a:cxn>
              </a:cxnLst>
              <a:rect l="0" t="0" r="r" b="b"/>
              <a:pathLst>
                <a:path w="21600" h="21438" fill="norm" stroke="1" extrusionOk="0">
                  <a:moveTo>
                    <a:pt x="0" y="0"/>
                  </a:moveTo>
                  <a:cubicBezTo>
                    <a:pt x="676" y="1460"/>
                    <a:pt x="1351" y="2920"/>
                    <a:pt x="2609" y="5031"/>
                  </a:cubicBezTo>
                  <a:cubicBezTo>
                    <a:pt x="3866" y="7142"/>
                    <a:pt x="5746" y="10381"/>
                    <a:pt x="7546" y="12665"/>
                  </a:cubicBezTo>
                  <a:cubicBezTo>
                    <a:pt x="9346" y="14949"/>
                    <a:pt x="11623" y="17320"/>
                    <a:pt x="13409" y="18737"/>
                  </a:cubicBezTo>
                  <a:cubicBezTo>
                    <a:pt x="15195" y="20154"/>
                    <a:pt x="17121" y="20733"/>
                    <a:pt x="18262" y="21166"/>
                  </a:cubicBezTo>
                  <a:cubicBezTo>
                    <a:pt x="19403" y="21600"/>
                    <a:pt x="19697" y="21398"/>
                    <a:pt x="20254" y="21340"/>
                  </a:cubicBezTo>
                  <a:cubicBezTo>
                    <a:pt x="20810" y="21282"/>
                    <a:pt x="21205" y="21051"/>
                    <a:pt x="21600" y="20819"/>
                  </a:cubicBezTo>
                </a:path>
              </a:pathLst>
            </a:custGeom>
            <a:noFill/>
            <a:ln w="3175" cap="flat">
              <a:solidFill>
                <a:srgbClr val="FFFFFF">
                  <a:alpha val="19999"/>
                </a:srgbClr>
              </a:solidFill>
              <a:prstDash val="solid"/>
              <a:round/>
            </a:ln>
            <a:effectLst/>
          </p:spPr>
          <p:txBody>
            <a:bodyPr wrap="square" lIns="0" tIns="0" rIns="0" bIns="0" numCol="1" anchor="ctr">
              <a:noAutofit/>
            </a:bodyPr>
            <a:lstStyle/>
            <a:p>
              <a:pPr lvl="0" defTabSz="914400">
                <a:defRPr sz="2400">
                  <a:uFill>
                    <a:solidFill/>
                  </a:uFill>
                  <a:latin typeface="Century Gothic"/>
                  <a:ea typeface="Century Gothic"/>
                  <a:cs typeface="Century Gothic"/>
                  <a:sym typeface="Century Gothic"/>
                </a:defRPr>
              </a:pPr>
            </a:p>
          </p:txBody>
        </p:sp>
        <p:sp>
          <p:nvSpPr>
            <p:cNvPr id="141" name="Shape 141"/>
            <p:cNvSpPr/>
            <p:nvPr/>
          </p:nvSpPr>
          <p:spPr>
            <a:xfrm>
              <a:off x="3957585" y="7306802"/>
              <a:ext cx="9931600" cy="2438364"/>
            </a:xfrm>
            <a:custGeom>
              <a:avLst/>
              <a:gdLst/>
              <a:ahLst/>
              <a:cxnLst>
                <a:cxn ang="0">
                  <a:pos x="wd2" y="hd2"/>
                </a:cxn>
                <a:cxn ang="5400000">
                  <a:pos x="wd2" y="hd2"/>
                </a:cxn>
                <a:cxn ang="10800000">
                  <a:pos x="wd2" y="hd2"/>
                </a:cxn>
                <a:cxn ang="16200000">
                  <a:pos x="wd2" y="hd2"/>
                </a:cxn>
              </a:cxnLst>
              <a:rect l="0" t="0" r="r" b="b"/>
              <a:pathLst>
                <a:path w="21600" h="21531" fill="norm" stroke="1" extrusionOk="0">
                  <a:moveTo>
                    <a:pt x="0" y="21531"/>
                  </a:moveTo>
                  <a:cubicBezTo>
                    <a:pt x="502" y="19232"/>
                    <a:pt x="1004" y="16933"/>
                    <a:pt x="1690" y="14820"/>
                  </a:cubicBezTo>
                  <a:cubicBezTo>
                    <a:pt x="2376" y="12707"/>
                    <a:pt x="3324" y="10420"/>
                    <a:pt x="4114" y="8854"/>
                  </a:cubicBezTo>
                  <a:cubicBezTo>
                    <a:pt x="4904" y="7288"/>
                    <a:pt x="5388" y="6592"/>
                    <a:pt x="6429" y="5424"/>
                  </a:cubicBezTo>
                  <a:cubicBezTo>
                    <a:pt x="7469" y="4256"/>
                    <a:pt x="9367" y="2615"/>
                    <a:pt x="10359" y="1845"/>
                  </a:cubicBezTo>
                  <a:cubicBezTo>
                    <a:pt x="11351" y="1074"/>
                    <a:pt x="11504" y="1099"/>
                    <a:pt x="12380" y="801"/>
                  </a:cubicBezTo>
                  <a:cubicBezTo>
                    <a:pt x="13255" y="503"/>
                    <a:pt x="14639" y="180"/>
                    <a:pt x="15612" y="55"/>
                  </a:cubicBezTo>
                  <a:cubicBezTo>
                    <a:pt x="16586" y="-69"/>
                    <a:pt x="18220" y="55"/>
                    <a:pt x="18220" y="55"/>
                  </a:cubicBezTo>
                  <a:lnTo>
                    <a:pt x="20094" y="55"/>
                  </a:lnTo>
                  <a:cubicBezTo>
                    <a:pt x="20614" y="105"/>
                    <a:pt x="21092" y="279"/>
                    <a:pt x="21343" y="354"/>
                  </a:cubicBezTo>
                  <a:cubicBezTo>
                    <a:pt x="21594" y="428"/>
                    <a:pt x="21508" y="403"/>
                    <a:pt x="21600" y="503"/>
                  </a:cubicBezTo>
                </a:path>
              </a:pathLst>
            </a:custGeom>
            <a:noFill/>
            <a:ln w="3175" cap="flat">
              <a:solidFill>
                <a:srgbClr val="FFFFFF">
                  <a:alpha val="19999"/>
                </a:srgbClr>
              </a:solidFill>
              <a:prstDash val="solid"/>
              <a:round/>
            </a:ln>
            <a:effectLst/>
          </p:spPr>
          <p:txBody>
            <a:bodyPr wrap="square" lIns="0" tIns="0" rIns="0" bIns="0" numCol="1" anchor="ctr">
              <a:noAutofit/>
            </a:bodyPr>
            <a:lstStyle/>
            <a:p>
              <a:pPr lvl="0" defTabSz="914400">
                <a:defRPr sz="2400">
                  <a:uFill>
                    <a:solidFill/>
                  </a:uFill>
                  <a:latin typeface="Century Gothic"/>
                  <a:ea typeface="Century Gothic"/>
                  <a:cs typeface="Century Gothic"/>
                  <a:sym typeface="Century Gothic"/>
                </a:defRPr>
              </a:pPr>
            </a:p>
          </p:txBody>
        </p:sp>
        <p:sp>
          <p:nvSpPr>
            <p:cNvPr id="142" name="Shape 142"/>
            <p:cNvSpPr/>
            <p:nvPr/>
          </p:nvSpPr>
          <p:spPr>
            <a:xfrm rot="1800000">
              <a:off x="5178795" y="4066494"/>
              <a:ext cx="2277701" cy="19743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45" y="0"/>
                  </a:moveTo>
                  <a:lnTo>
                    <a:pt x="0" y="10800"/>
                  </a:lnTo>
                  <a:lnTo>
                    <a:pt x="5345" y="21600"/>
                  </a:lnTo>
                  <a:lnTo>
                    <a:pt x="16255" y="21600"/>
                  </a:lnTo>
                  <a:lnTo>
                    <a:pt x="21600" y="10800"/>
                  </a:lnTo>
                  <a:lnTo>
                    <a:pt x="16255" y="0"/>
                  </a:lnTo>
                  <a:close/>
                </a:path>
              </a:pathLst>
            </a:custGeom>
            <a:solidFill>
              <a:srgbClr val="FFFFFF">
                <a:alpha val="10195"/>
              </a:srgbClr>
            </a:solidFill>
            <a:ln w="12700" cap="flat">
              <a:solidFill>
                <a:srgbClr val="FFFFFF">
                  <a:alpha val="12156"/>
                </a:srgbClr>
              </a:solidFill>
              <a:prstDash val="solid"/>
              <a:round/>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143" name="Shape 143"/>
            <p:cNvSpPr/>
            <p:nvPr/>
          </p:nvSpPr>
          <p:spPr>
            <a:xfrm rot="1800000">
              <a:off x="6208410" y="5868205"/>
              <a:ext cx="2277702" cy="19743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45" y="0"/>
                  </a:moveTo>
                  <a:lnTo>
                    <a:pt x="0" y="10800"/>
                  </a:lnTo>
                  <a:lnTo>
                    <a:pt x="5345" y="21600"/>
                  </a:lnTo>
                  <a:lnTo>
                    <a:pt x="16255" y="21600"/>
                  </a:lnTo>
                  <a:lnTo>
                    <a:pt x="21600" y="10800"/>
                  </a:lnTo>
                  <a:lnTo>
                    <a:pt x="16255" y="0"/>
                  </a:lnTo>
                  <a:close/>
                </a:path>
              </a:pathLst>
            </a:custGeom>
            <a:solidFill>
              <a:srgbClr val="FFFFFF">
                <a:alpha val="0"/>
              </a:srgbClr>
            </a:solidFill>
            <a:ln w="12700" cap="flat">
              <a:solidFill>
                <a:srgbClr val="FFFFFF">
                  <a:alpha val="12156"/>
                </a:srgbClr>
              </a:solidFill>
              <a:prstDash val="solid"/>
              <a:round/>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144" name="Shape 144"/>
            <p:cNvSpPr/>
            <p:nvPr/>
          </p:nvSpPr>
          <p:spPr>
            <a:xfrm rot="1800000">
              <a:off x="6221960" y="2264788"/>
              <a:ext cx="2277702" cy="19743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45" y="0"/>
                  </a:moveTo>
                  <a:lnTo>
                    <a:pt x="0" y="10800"/>
                  </a:lnTo>
                  <a:lnTo>
                    <a:pt x="5345" y="21600"/>
                  </a:lnTo>
                  <a:lnTo>
                    <a:pt x="16255" y="21600"/>
                  </a:lnTo>
                  <a:lnTo>
                    <a:pt x="21600" y="10800"/>
                  </a:lnTo>
                  <a:lnTo>
                    <a:pt x="16255" y="0"/>
                  </a:lnTo>
                  <a:close/>
                </a:path>
              </a:pathLst>
            </a:custGeom>
            <a:solidFill>
              <a:srgbClr val="FFFFFF">
                <a:alpha val="7058"/>
              </a:srgbClr>
            </a:solidFill>
            <a:ln w="12700" cap="flat">
              <a:solidFill>
                <a:srgbClr val="FFFFFF">
                  <a:alpha val="7842"/>
                </a:srgbClr>
              </a:solidFill>
              <a:prstDash val="solid"/>
              <a:round/>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145" name="Shape 145"/>
            <p:cNvSpPr/>
            <p:nvPr/>
          </p:nvSpPr>
          <p:spPr>
            <a:xfrm rot="1800000">
              <a:off x="5151701" y="463081"/>
              <a:ext cx="2277701" cy="19743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45" y="0"/>
                  </a:moveTo>
                  <a:lnTo>
                    <a:pt x="0" y="10800"/>
                  </a:lnTo>
                  <a:lnTo>
                    <a:pt x="5345" y="21600"/>
                  </a:lnTo>
                  <a:lnTo>
                    <a:pt x="16255" y="21600"/>
                  </a:lnTo>
                  <a:lnTo>
                    <a:pt x="21600" y="10800"/>
                  </a:lnTo>
                  <a:lnTo>
                    <a:pt x="16255" y="0"/>
                  </a:lnTo>
                  <a:close/>
                </a:path>
              </a:pathLst>
            </a:custGeom>
            <a:solidFill>
              <a:srgbClr val="FFFFFF">
                <a:alpha val="3921"/>
              </a:srgbClr>
            </a:solidFill>
            <a:ln w="12700" cap="flat">
              <a:solidFill>
                <a:srgbClr val="FFFFFF">
                  <a:alpha val="7842"/>
                </a:srgbClr>
              </a:solidFill>
              <a:prstDash val="solid"/>
              <a:round/>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146" name="Shape 146"/>
            <p:cNvSpPr/>
            <p:nvPr/>
          </p:nvSpPr>
          <p:spPr>
            <a:xfrm rot="1800000">
              <a:off x="7265119" y="7656365"/>
              <a:ext cx="2277702" cy="19743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45" y="0"/>
                  </a:moveTo>
                  <a:lnTo>
                    <a:pt x="0" y="10800"/>
                  </a:lnTo>
                  <a:lnTo>
                    <a:pt x="5345" y="21600"/>
                  </a:lnTo>
                  <a:lnTo>
                    <a:pt x="16255" y="21600"/>
                  </a:lnTo>
                  <a:lnTo>
                    <a:pt x="21600" y="10800"/>
                  </a:lnTo>
                  <a:lnTo>
                    <a:pt x="16255" y="0"/>
                  </a:lnTo>
                  <a:close/>
                </a:path>
              </a:pathLst>
            </a:custGeom>
            <a:solidFill>
              <a:srgbClr val="FFFFFF">
                <a:alpha val="5882"/>
              </a:srgbClr>
            </a:solidFill>
            <a:ln w="12700" cap="flat">
              <a:solidFill>
                <a:srgbClr val="FFFFFF">
                  <a:alpha val="12156"/>
                </a:srgbClr>
              </a:solidFill>
              <a:prstDash val="solid"/>
              <a:round/>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147" name="Shape 147"/>
            <p:cNvSpPr/>
            <p:nvPr/>
          </p:nvSpPr>
          <p:spPr>
            <a:xfrm rot="1800000">
              <a:off x="373402" y="5975512"/>
              <a:ext cx="1794255" cy="19743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35"/>
                  </a:moveTo>
                  <a:lnTo>
                    <a:pt x="965" y="0"/>
                  </a:lnTo>
                  <a:lnTo>
                    <a:pt x="14815" y="0"/>
                  </a:lnTo>
                  <a:lnTo>
                    <a:pt x="21600" y="10800"/>
                  </a:lnTo>
                  <a:lnTo>
                    <a:pt x="14815" y="21600"/>
                  </a:lnTo>
                  <a:lnTo>
                    <a:pt x="12749" y="21595"/>
                  </a:lnTo>
                  <a:lnTo>
                    <a:pt x="0" y="1635"/>
                  </a:lnTo>
                  <a:close/>
                </a:path>
              </a:pathLst>
            </a:custGeom>
            <a:solidFill>
              <a:srgbClr val="FFFFFF">
                <a:alpha val="10195"/>
              </a:srgbClr>
            </a:solidFill>
            <a:ln w="12700" cap="flat">
              <a:solidFill>
                <a:srgbClr val="FFFFFF">
                  <a:alpha val="12156"/>
                </a:srgbClr>
              </a:solidFill>
              <a:prstDash val="solid"/>
              <a:round/>
            </a:ln>
            <a:effectLst/>
          </p:spPr>
          <p:txBody>
            <a:bodyPr wrap="square" lIns="0" tIns="0" rIns="0" bIns="0" numCol="1" anchor="ctr">
              <a:noAutofit/>
            </a:bodyPr>
            <a:lstStyle/>
            <a:p>
              <a:pPr lvl="0" defTabSz="914400">
                <a:defRPr sz="2400">
                  <a:uFill>
                    <a:solidFill/>
                  </a:uFill>
                  <a:latin typeface="Century Gothic"/>
                  <a:ea typeface="Century Gothic"/>
                  <a:cs typeface="Century Gothic"/>
                  <a:sym typeface="Century Gothic"/>
                </a:defRPr>
              </a:pPr>
            </a:p>
          </p:txBody>
        </p:sp>
        <p:sp>
          <p:nvSpPr>
            <p:cNvPr id="148" name="Shape 148"/>
            <p:cNvSpPr/>
            <p:nvPr/>
          </p:nvSpPr>
          <p:spPr>
            <a:xfrm rot="1800000">
              <a:off x="951956" y="7683461"/>
              <a:ext cx="2277702" cy="19743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45" y="0"/>
                  </a:moveTo>
                  <a:lnTo>
                    <a:pt x="0" y="10800"/>
                  </a:lnTo>
                  <a:lnTo>
                    <a:pt x="5345" y="21600"/>
                  </a:lnTo>
                  <a:lnTo>
                    <a:pt x="16255" y="21600"/>
                  </a:lnTo>
                  <a:lnTo>
                    <a:pt x="21600" y="10800"/>
                  </a:lnTo>
                  <a:lnTo>
                    <a:pt x="16255" y="0"/>
                  </a:lnTo>
                  <a:close/>
                </a:path>
              </a:pathLst>
            </a:custGeom>
            <a:solidFill>
              <a:srgbClr val="FFFFFF">
                <a:alpha val="0"/>
              </a:srgbClr>
            </a:solidFill>
            <a:ln w="12700" cap="flat">
              <a:solidFill>
                <a:srgbClr val="FFFFFF">
                  <a:alpha val="12156"/>
                </a:srgbClr>
              </a:solidFill>
              <a:prstDash val="solid"/>
              <a:round/>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149" name="Shape 149"/>
            <p:cNvSpPr/>
            <p:nvPr/>
          </p:nvSpPr>
          <p:spPr>
            <a:xfrm rot="1800000">
              <a:off x="992600" y="4052949"/>
              <a:ext cx="2277702" cy="19743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45" y="0"/>
                  </a:moveTo>
                  <a:lnTo>
                    <a:pt x="0" y="10800"/>
                  </a:lnTo>
                  <a:lnTo>
                    <a:pt x="5345" y="21600"/>
                  </a:lnTo>
                  <a:lnTo>
                    <a:pt x="16255" y="21600"/>
                  </a:lnTo>
                  <a:lnTo>
                    <a:pt x="21600" y="10800"/>
                  </a:lnTo>
                  <a:lnTo>
                    <a:pt x="16255" y="0"/>
                  </a:lnTo>
                  <a:close/>
                </a:path>
              </a:pathLst>
            </a:custGeom>
            <a:solidFill>
              <a:srgbClr val="FFFFFF">
                <a:alpha val="7058"/>
              </a:srgbClr>
            </a:solidFill>
            <a:ln w="12700" cap="flat">
              <a:solidFill>
                <a:srgbClr val="FFFFFF">
                  <a:alpha val="7842"/>
                </a:srgbClr>
              </a:solidFill>
              <a:prstDash val="solid"/>
              <a:round/>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150" name="Shape 150"/>
            <p:cNvSpPr/>
            <p:nvPr/>
          </p:nvSpPr>
          <p:spPr>
            <a:xfrm rot="1800000">
              <a:off x="2022213" y="5868204"/>
              <a:ext cx="2277702" cy="19743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45" y="0"/>
                  </a:moveTo>
                  <a:lnTo>
                    <a:pt x="0" y="10800"/>
                  </a:lnTo>
                  <a:lnTo>
                    <a:pt x="5345" y="21600"/>
                  </a:lnTo>
                  <a:lnTo>
                    <a:pt x="16255" y="21600"/>
                  </a:lnTo>
                  <a:lnTo>
                    <a:pt x="21600" y="10800"/>
                  </a:lnTo>
                  <a:lnTo>
                    <a:pt x="16255" y="0"/>
                  </a:lnTo>
                  <a:close/>
                </a:path>
              </a:pathLst>
            </a:custGeom>
            <a:solidFill>
              <a:srgbClr val="FFFFFF">
                <a:alpha val="0"/>
              </a:srgbClr>
            </a:solidFill>
            <a:ln w="12700" cap="flat">
              <a:solidFill>
                <a:srgbClr val="FFFFFF">
                  <a:alpha val="12156"/>
                </a:srgbClr>
              </a:solidFill>
              <a:prstDash val="solid"/>
              <a:round/>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151" name="Shape 151"/>
            <p:cNvSpPr/>
            <p:nvPr/>
          </p:nvSpPr>
          <p:spPr>
            <a:xfrm rot="1800000">
              <a:off x="3065376" y="7697005"/>
              <a:ext cx="2277701" cy="19743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45" y="0"/>
                  </a:moveTo>
                  <a:lnTo>
                    <a:pt x="0" y="10800"/>
                  </a:lnTo>
                  <a:lnTo>
                    <a:pt x="5345" y="21600"/>
                  </a:lnTo>
                  <a:lnTo>
                    <a:pt x="16255" y="21600"/>
                  </a:lnTo>
                  <a:lnTo>
                    <a:pt x="21600" y="10800"/>
                  </a:lnTo>
                  <a:lnTo>
                    <a:pt x="16255" y="0"/>
                  </a:lnTo>
                  <a:close/>
                </a:path>
              </a:pathLst>
            </a:custGeom>
            <a:solidFill>
              <a:srgbClr val="FFFFFF">
                <a:alpha val="0"/>
              </a:srgbClr>
            </a:solidFill>
            <a:ln w="12700" cap="flat">
              <a:solidFill>
                <a:srgbClr val="FFFFFF">
                  <a:alpha val="12156"/>
                </a:srgbClr>
              </a:solidFill>
              <a:prstDash val="solid"/>
              <a:round/>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152" name="Shape 152"/>
            <p:cNvSpPr/>
            <p:nvPr/>
          </p:nvSpPr>
          <p:spPr>
            <a:xfrm rot="1800000">
              <a:off x="3092473" y="4066494"/>
              <a:ext cx="2277701" cy="19743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45" y="0"/>
                  </a:moveTo>
                  <a:lnTo>
                    <a:pt x="0" y="10800"/>
                  </a:lnTo>
                  <a:lnTo>
                    <a:pt x="5345" y="21600"/>
                  </a:lnTo>
                  <a:lnTo>
                    <a:pt x="16255" y="21600"/>
                  </a:lnTo>
                  <a:lnTo>
                    <a:pt x="21600" y="10800"/>
                  </a:lnTo>
                  <a:lnTo>
                    <a:pt x="16255" y="0"/>
                  </a:lnTo>
                  <a:close/>
                </a:path>
              </a:pathLst>
            </a:custGeom>
            <a:solidFill>
              <a:srgbClr val="FFFFFF">
                <a:alpha val="7058"/>
              </a:srgbClr>
            </a:solidFill>
            <a:ln w="12700" cap="flat">
              <a:solidFill>
                <a:srgbClr val="FFFFFF">
                  <a:alpha val="7842"/>
                </a:srgbClr>
              </a:solidFill>
              <a:prstDash val="solid"/>
              <a:round/>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153" name="Shape 153"/>
            <p:cNvSpPr/>
            <p:nvPr/>
          </p:nvSpPr>
          <p:spPr>
            <a:xfrm rot="1800000">
              <a:off x="2049308" y="2224149"/>
              <a:ext cx="2277702" cy="19743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45" y="0"/>
                  </a:moveTo>
                  <a:lnTo>
                    <a:pt x="0" y="10800"/>
                  </a:lnTo>
                  <a:lnTo>
                    <a:pt x="5345" y="21600"/>
                  </a:lnTo>
                  <a:lnTo>
                    <a:pt x="16255" y="21600"/>
                  </a:lnTo>
                  <a:lnTo>
                    <a:pt x="21600" y="10800"/>
                  </a:lnTo>
                  <a:lnTo>
                    <a:pt x="16255" y="0"/>
                  </a:lnTo>
                  <a:close/>
                </a:path>
              </a:pathLst>
            </a:custGeom>
            <a:solidFill>
              <a:srgbClr val="FFFFFF">
                <a:alpha val="0"/>
              </a:srgbClr>
            </a:solidFill>
            <a:ln w="12700" cap="flat">
              <a:solidFill>
                <a:srgbClr val="FFFFFF">
                  <a:alpha val="12156"/>
                </a:srgbClr>
              </a:solidFill>
              <a:prstDash val="solid"/>
              <a:round/>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154" name="Shape 154"/>
            <p:cNvSpPr/>
            <p:nvPr/>
          </p:nvSpPr>
          <p:spPr>
            <a:xfrm rot="1800000">
              <a:off x="10597823" y="5895299"/>
              <a:ext cx="2277702" cy="19743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45" y="0"/>
                  </a:moveTo>
                  <a:lnTo>
                    <a:pt x="0" y="10800"/>
                  </a:lnTo>
                  <a:lnTo>
                    <a:pt x="5345" y="21600"/>
                  </a:lnTo>
                  <a:lnTo>
                    <a:pt x="16255" y="21600"/>
                  </a:lnTo>
                  <a:lnTo>
                    <a:pt x="21600" y="10800"/>
                  </a:lnTo>
                  <a:lnTo>
                    <a:pt x="16255" y="0"/>
                  </a:lnTo>
                  <a:close/>
                </a:path>
              </a:pathLst>
            </a:custGeom>
            <a:solidFill>
              <a:srgbClr val="FFFFFF">
                <a:alpha val="10195"/>
              </a:srgbClr>
            </a:solidFill>
            <a:ln w="12700" cap="flat">
              <a:solidFill>
                <a:srgbClr val="FFFFFF">
                  <a:alpha val="12156"/>
                </a:srgbClr>
              </a:solidFill>
              <a:prstDash val="solid"/>
              <a:round/>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155" name="Shape 155"/>
            <p:cNvSpPr/>
            <p:nvPr/>
          </p:nvSpPr>
          <p:spPr>
            <a:xfrm rot="1800000">
              <a:off x="11654534" y="7710553"/>
              <a:ext cx="2277700" cy="19743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45" y="0"/>
                  </a:moveTo>
                  <a:lnTo>
                    <a:pt x="0" y="10800"/>
                  </a:lnTo>
                  <a:lnTo>
                    <a:pt x="5345" y="21600"/>
                  </a:lnTo>
                  <a:lnTo>
                    <a:pt x="16255" y="21600"/>
                  </a:lnTo>
                  <a:lnTo>
                    <a:pt x="21600" y="10800"/>
                  </a:lnTo>
                  <a:lnTo>
                    <a:pt x="16255" y="0"/>
                  </a:lnTo>
                  <a:close/>
                </a:path>
              </a:pathLst>
            </a:custGeom>
            <a:solidFill>
              <a:srgbClr val="FFFFFF">
                <a:alpha val="0"/>
              </a:srgbClr>
            </a:solidFill>
            <a:ln w="12700" cap="flat">
              <a:solidFill>
                <a:srgbClr val="FFFFFF">
                  <a:alpha val="12156"/>
                </a:srgbClr>
              </a:solidFill>
              <a:prstDash val="solid"/>
              <a:round/>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156" name="Shape 156"/>
            <p:cNvSpPr/>
            <p:nvPr/>
          </p:nvSpPr>
          <p:spPr>
            <a:xfrm rot="1800000">
              <a:off x="11654535" y="4080042"/>
              <a:ext cx="2277701" cy="19743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45" y="0"/>
                  </a:moveTo>
                  <a:lnTo>
                    <a:pt x="0" y="10800"/>
                  </a:lnTo>
                  <a:lnTo>
                    <a:pt x="5345" y="21600"/>
                  </a:lnTo>
                  <a:lnTo>
                    <a:pt x="16255" y="21600"/>
                  </a:lnTo>
                  <a:lnTo>
                    <a:pt x="21600" y="10800"/>
                  </a:lnTo>
                  <a:lnTo>
                    <a:pt x="16255" y="0"/>
                  </a:lnTo>
                  <a:close/>
                </a:path>
              </a:pathLst>
            </a:custGeom>
            <a:solidFill>
              <a:srgbClr val="FFFFFF">
                <a:alpha val="7058"/>
              </a:srgbClr>
            </a:solidFill>
            <a:ln w="12700" cap="flat">
              <a:solidFill>
                <a:srgbClr val="FFFFFF">
                  <a:alpha val="7842"/>
                </a:srgbClr>
              </a:solidFill>
              <a:prstDash val="solid"/>
              <a:round/>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157" name="Shape 157"/>
            <p:cNvSpPr/>
            <p:nvPr/>
          </p:nvSpPr>
          <p:spPr>
            <a:xfrm rot="1800000">
              <a:off x="12731803" y="5768011"/>
              <a:ext cx="1768521" cy="19743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800"/>
                  </a:moveTo>
                  <a:lnTo>
                    <a:pt x="6884" y="0"/>
                  </a:lnTo>
                  <a:lnTo>
                    <a:pt x="8235" y="62"/>
                  </a:lnTo>
                  <a:lnTo>
                    <a:pt x="21600" y="20631"/>
                  </a:lnTo>
                  <a:lnTo>
                    <a:pt x="20935" y="21600"/>
                  </a:lnTo>
                  <a:lnTo>
                    <a:pt x="6884" y="21600"/>
                  </a:lnTo>
                  <a:lnTo>
                    <a:pt x="0" y="10800"/>
                  </a:lnTo>
                  <a:close/>
                </a:path>
              </a:pathLst>
            </a:custGeom>
            <a:solidFill>
              <a:srgbClr val="FFFFFF">
                <a:alpha val="3921"/>
              </a:srgbClr>
            </a:solidFill>
            <a:ln w="12700" cap="flat">
              <a:solidFill>
                <a:srgbClr val="FFFFFF">
                  <a:alpha val="12156"/>
                </a:srgbClr>
              </a:solidFill>
              <a:prstDash val="solid"/>
              <a:round/>
            </a:ln>
            <a:effectLst/>
          </p:spPr>
          <p:txBody>
            <a:bodyPr wrap="square" lIns="0" tIns="0" rIns="0" bIns="0" numCol="1" anchor="ctr">
              <a:noAutofit/>
            </a:bodyPr>
            <a:lstStyle/>
            <a:p>
              <a:pPr lvl="0" defTabSz="914400">
                <a:defRPr sz="2400">
                  <a:uFill>
                    <a:solidFill/>
                  </a:uFill>
                  <a:latin typeface="Century Gothic"/>
                  <a:ea typeface="Century Gothic"/>
                  <a:cs typeface="Century Gothic"/>
                  <a:sym typeface="Century Gothic"/>
                </a:defRPr>
              </a:pPr>
            </a:p>
          </p:txBody>
        </p:sp>
        <p:sp>
          <p:nvSpPr>
            <p:cNvPr id="158" name="Shape 158"/>
            <p:cNvSpPr/>
            <p:nvPr/>
          </p:nvSpPr>
          <p:spPr>
            <a:xfrm rot="1800000">
              <a:off x="12732158" y="2149726"/>
              <a:ext cx="1766337" cy="19752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805"/>
                  </a:moveTo>
                  <a:lnTo>
                    <a:pt x="6892" y="9"/>
                  </a:lnTo>
                  <a:lnTo>
                    <a:pt x="8384" y="0"/>
                  </a:lnTo>
                  <a:lnTo>
                    <a:pt x="21600" y="20590"/>
                  </a:lnTo>
                  <a:lnTo>
                    <a:pt x="20961" y="21600"/>
                  </a:lnTo>
                  <a:lnTo>
                    <a:pt x="6892" y="21600"/>
                  </a:lnTo>
                  <a:lnTo>
                    <a:pt x="0" y="10805"/>
                  </a:lnTo>
                  <a:close/>
                </a:path>
              </a:pathLst>
            </a:custGeom>
            <a:solidFill>
              <a:srgbClr val="FFFFFF">
                <a:alpha val="0"/>
              </a:srgbClr>
            </a:solidFill>
            <a:ln w="12700" cap="flat">
              <a:solidFill>
                <a:srgbClr val="FFFFFF">
                  <a:alpha val="12156"/>
                </a:srgbClr>
              </a:solidFill>
              <a:prstDash val="solid"/>
              <a:round/>
            </a:ln>
            <a:effectLst/>
          </p:spPr>
          <p:txBody>
            <a:bodyPr wrap="square" lIns="0" tIns="0" rIns="0" bIns="0" numCol="1" anchor="ctr">
              <a:noAutofit/>
            </a:bodyPr>
            <a:lstStyle/>
            <a:p>
              <a:pPr lvl="0" defTabSz="914400">
                <a:defRPr sz="2400">
                  <a:uFill>
                    <a:solidFill/>
                  </a:uFill>
                  <a:latin typeface="Century Gothic"/>
                  <a:ea typeface="Century Gothic"/>
                  <a:cs typeface="Century Gothic"/>
                  <a:sym typeface="Century Gothic"/>
                </a:defRPr>
              </a:pPr>
            </a:p>
          </p:txBody>
        </p:sp>
      </p:grpSp>
      <p:sp>
        <p:nvSpPr>
          <p:cNvPr id="160" name="Shape 160"/>
          <p:cNvSpPr/>
          <p:nvPr/>
        </p:nvSpPr>
        <p:spPr>
          <a:xfrm>
            <a:off x="650238" y="474131"/>
            <a:ext cx="11704323" cy="8798564"/>
          </a:xfrm>
          <a:prstGeom prst="rect">
            <a:avLst/>
          </a:prstGeom>
          <a:solidFill>
            <a:srgbClr val="FFFFFF"/>
          </a:solidFill>
          <a:ln w="3175">
            <a:solidFill/>
            <a:round/>
          </a:ln>
        </p:spPr>
        <p:txBody>
          <a:bodyPr lIns="0" tIns="0" rIns="0" bIns="0" anchor="ct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161" name="Shape 161"/>
          <p:cNvSpPr/>
          <p:nvPr/>
        </p:nvSpPr>
        <p:spPr>
          <a:xfrm>
            <a:off x="6486595" y="-31610"/>
            <a:ext cx="5233533" cy="995681"/>
          </a:xfrm>
          <a:prstGeom prst="rect">
            <a:avLst/>
          </a:prstGeom>
          <a:solidFill>
            <a:srgbClr val="F5F5F5"/>
          </a:solidFill>
          <a:ln w="12700">
            <a:solidFill>
              <a:srgbClr val="0E58C4"/>
            </a:solidFill>
            <a:round/>
          </a:ln>
        </p:spPr>
        <p:txBody>
          <a:bodyPr lIns="0" tIns="0" rIns="0" bIns="0" anchor="ct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162" name="Shape 162"/>
          <p:cNvSpPr/>
          <p:nvPr/>
        </p:nvSpPr>
        <p:spPr>
          <a:xfrm>
            <a:off x="6613031" y="-31610"/>
            <a:ext cx="4985177" cy="887307"/>
          </a:xfrm>
          <a:prstGeom prst="rect">
            <a:avLst/>
          </a:prstGeom>
          <a:solidFill>
            <a:srgbClr val="297FD5"/>
          </a:solidFill>
          <a:ln w="12700">
            <a:miter lim="400000"/>
          </a:ln>
        </p:spPr>
        <p:txBody>
          <a:bodyPr lIns="0" tIns="0" rIns="0" bIns="0" anchor="ct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pic>
        <p:nvPicPr>
          <p:cNvPr id="163" name="image4.png"/>
          <p:cNvPicPr/>
          <p:nvPr/>
        </p:nvPicPr>
        <p:blipFill>
          <a:blip r:embed="rId2">
            <a:extLst/>
          </a:blip>
          <a:stretch>
            <a:fillRect/>
          </a:stretch>
        </p:blipFill>
        <p:spPr>
          <a:xfrm>
            <a:off x="-3" y="-3"/>
            <a:ext cx="13004805" cy="9753604"/>
          </a:xfrm>
          <a:prstGeom prst="rect">
            <a:avLst/>
          </a:prstGeom>
          <a:ln w="12700">
            <a:miter lim="400000"/>
          </a:ln>
        </p:spPr>
      </p:pic>
      <p:sp>
        <p:nvSpPr>
          <p:cNvPr id="164" name="Shape 164"/>
          <p:cNvSpPr/>
          <p:nvPr/>
        </p:nvSpPr>
        <p:spPr>
          <a:xfrm>
            <a:off x="392850" y="2851573"/>
            <a:ext cx="5125162" cy="2238245"/>
          </a:xfrm>
          <a:prstGeom prst="rect">
            <a:avLst/>
          </a:prstGeom>
          <a:ln w="12700">
            <a:miter lim="400000"/>
          </a:ln>
          <a:extLst>
            <a:ext uri="{C572A759-6A51-4108-AA02-DFA0A04FC94B}">
              <ma14:wrappingTextBoxFlag xmlns:ma14="http://schemas.microsoft.com/office/mac/drawingml/2011/main" val="1"/>
            </a:ext>
          </a:extLst>
        </p:spPr>
        <p:txBody>
          <a:bodyPr lIns="65022" tIns="65022" rIns="65022" bIns="65022">
            <a:spAutoFit/>
          </a:bodyPr>
          <a:lstStyle>
            <a:lvl1pPr algn="ctr" defTabSz="914400">
              <a:defRPr sz="6800">
                <a:uFill>
                  <a:solidFill/>
                </a:uFill>
                <a:latin typeface="Century Gothic"/>
                <a:ea typeface="Century Gothic"/>
                <a:cs typeface="Century Gothic"/>
                <a:sym typeface="Century Gothic"/>
              </a:defRPr>
            </a:lvl1pPr>
          </a:lstStyle>
          <a:p>
            <a:pPr lvl="0">
              <a:defRPr sz="1800">
                <a:uFillTx/>
              </a:defRPr>
            </a:pPr>
            <a:r>
              <a:rPr sz="6800">
                <a:uFill>
                  <a:solidFill/>
                </a:uFill>
              </a:rPr>
              <a:t>QSPM for Disney </a:t>
            </a:r>
          </a:p>
        </p:txBody>
      </p:sp>
    </p:spTree>
  </p:cSld>
  <p:clrMapOvr>
    <a:masterClrMapping/>
  </p:clrMapOvr>
  <p:transitio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0" name="Shape 60"/>
          <p:cNvSpPr/>
          <p:nvPr/>
        </p:nvSpPr>
        <p:spPr>
          <a:xfrm>
            <a:off x="0" y="9097960"/>
            <a:ext cx="13006388" cy="647704"/>
          </a:xfrm>
          <a:prstGeom prst="rect">
            <a:avLst/>
          </a:prstGeom>
          <a:solidFill>
            <a:srgbClr val="F38000"/>
          </a:solidFill>
          <a:ln w="12700">
            <a:miter lim="400000"/>
          </a:ln>
        </p:spPr>
        <p:txBody>
          <a:bodyPr lIns="0" tIns="0" rIns="0" bIns="0" anchor="ctr"/>
          <a:lstStyle/>
          <a:p>
            <a:pPr lvl="0" marR="40639" defTabSz="914400">
              <a:defRPr>
                <a:uFill>
                  <a:solidFill/>
                </a:uFill>
                <a:latin typeface="Gill Sans"/>
                <a:ea typeface="Gill Sans"/>
                <a:cs typeface="Gill Sans"/>
                <a:sym typeface="Gill Sans"/>
              </a:defRPr>
            </a:pPr>
          </a:p>
        </p:txBody>
      </p:sp>
      <p:sp>
        <p:nvSpPr>
          <p:cNvPr id="61" name="Shape 61"/>
          <p:cNvSpPr/>
          <p:nvPr/>
        </p:nvSpPr>
        <p:spPr>
          <a:xfrm>
            <a:off x="-2" y="9097960"/>
            <a:ext cx="12996868" cy="1590"/>
          </a:xfrm>
          <a:prstGeom prst="line">
            <a:avLst/>
          </a:prstGeom>
          <a:ln w="6480">
            <a:solidFill>
              <a:srgbClr val="FFFFFF"/>
            </a:solidFill>
            <a:miter lim="400000"/>
          </a:ln>
        </p:spPr>
        <p:txBody>
          <a:bodyPr lIns="0" tIns="0" rIns="0" bIns="0"/>
          <a:lstStyle/>
          <a:p>
            <a:pPr lvl="0">
              <a:defRPr>
                <a:latin typeface="+mj-lt"/>
                <a:ea typeface="+mj-ea"/>
                <a:cs typeface="+mj-cs"/>
                <a:sym typeface="Helvetica"/>
              </a:defRPr>
            </a:pPr>
          </a:p>
        </p:txBody>
      </p:sp>
      <p:pic>
        <p:nvPicPr>
          <p:cNvPr id="62" name="image1.png"/>
          <p:cNvPicPr/>
          <p:nvPr/>
        </p:nvPicPr>
        <p:blipFill>
          <a:blip r:embed="rId2">
            <a:extLst/>
          </a:blip>
          <a:stretch>
            <a:fillRect/>
          </a:stretch>
        </p:blipFill>
        <p:spPr>
          <a:xfrm>
            <a:off x="10825160" y="9039225"/>
            <a:ext cx="2174879" cy="701675"/>
          </a:xfrm>
          <a:prstGeom prst="rect">
            <a:avLst/>
          </a:prstGeom>
          <a:ln w="12700">
            <a:miter lim="400000"/>
          </a:ln>
        </p:spPr>
      </p:pic>
      <p:sp>
        <p:nvSpPr>
          <p:cNvPr id="63" name="Shape 63"/>
          <p:cNvSpPr/>
          <p:nvPr/>
        </p:nvSpPr>
        <p:spPr>
          <a:xfrm>
            <a:off x="546100" y="8775699"/>
            <a:ext cx="8013700" cy="393287"/>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defTabSz="914400">
              <a:tabLst>
                <a:tab pos="1028700" algn="l"/>
                <a:tab pos="1028700" algn="l"/>
                <a:tab pos="1028700" algn="l"/>
                <a:tab pos="1028700" algn="l"/>
                <a:tab pos="1028700" algn="l"/>
                <a:tab pos="1028700" algn="l"/>
                <a:tab pos="1028700" algn="l"/>
                <a:tab pos="1028700" algn="l"/>
                <a:tab pos="1028700" algn="l"/>
                <a:tab pos="1028700" algn="l"/>
                <a:tab pos="1028700" algn="l"/>
                <a:tab pos="1028700" algn="l"/>
                <a:tab pos="1028700" algn="l"/>
                <a:tab pos="1028700" algn="l"/>
                <a:tab pos="1028700" algn="l"/>
                <a:tab pos="1028700" algn="l"/>
                <a:tab pos="1028700" algn="l"/>
                <a:tab pos="1028700" algn="l"/>
                <a:tab pos="1028700" algn="l"/>
                <a:tab pos="1028700" algn="l"/>
                <a:tab pos="1028700" algn="l"/>
                <a:tab pos="1028700" algn="l"/>
                <a:tab pos="1028700" algn="l"/>
                <a:tab pos="1028700" algn="l"/>
                <a:tab pos="1028700" algn="l"/>
                <a:tab pos="1028700" algn="l"/>
                <a:tab pos="1028700" algn="l"/>
                <a:tab pos="1028700" algn="l"/>
                <a:tab pos="1028700" algn="l"/>
                <a:tab pos="1028700" algn="l"/>
                <a:tab pos="1028700" algn="l"/>
                <a:tab pos="1028700" algn="l"/>
                <a:tab pos="2057400" algn="l"/>
                <a:tab pos="2057400" algn="l"/>
                <a:tab pos="2057400" algn="l"/>
                <a:tab pos="2057400" algn="l"/>
                <a:tab pos="2057400" algn="l"/>
                <a:tab pos="2057400" algn="l"/>
                <a:tab pos="2057400" algn="l"/>
                <a:tab pos="2057400" algn="l"/>
                <a:tab pos="2057400" algn="l"/>
                <a:tab pos="2057400" algn="l"/>
                <a:tab pos="2057400" algn="l"/>
                <a:tab pos="2057400" algn="l"/>
                <a:tab pos="2057400" algn="l"/>
                <a:tab pos="2057400" algn="l"/>
                <a:tab pos="2057400" algn="l"/>
                <a:tab pos="2057400" algn="l"/>
                <a:tab pos="2057400" algn="l"/>
                <a:tab pos="2057400" algn="l"/>
                <a:tab pos="2057400" algn="l"/>
                <a:tab pos="2057400" algn="l"/>
                <a:tab pos="2057400" algn="l"/>
                <a:tab pos="2057400" algn="l"/>
                <a:tab pos="2057400" algn="l"/>
                <a:tab pos="2057400" algn="l"/>
                <a:tab pos="2057400" algn="l"/>
                <a:tab pos="2057400" algn="l"/>
                <a:tab pos="2057400" algn="l"/>
                <a:tab pos="2057400" algn="l"/>
                <a:tab pos="2057400" algn="l"/>
                <a:tab pos="2057400" algn="l"/>
                <a:tab pos="2057400" algn="l"/>
                <a:tab pos="2057400" algn="l"/>
                <a:tab pos="3086100" algn="l"/>
                <a:tab pos="3086100" algn="l"/>
                <a:tab pos="3086100" algn="l"/>
                <a:tab pos="3086100" algn="l"/>
                <a:tab pos="3086100" algn="l"/>
                <a:tab pos="3086100" algn="l"/>
                <a:tab pos="3086100" algn="l"/>
                <a:tab pos="3086100" algn="l"/>
                <a:tab pos="3086100" algn="l"/>
                <a:tab pos="3086100" algn="l"/>
                <a:tab pos="3086100" algn="l"/>
                <a:tab pos="3086100" algn="l"/>
                <a:tab pos="3086100" algn="l"/>
                <a:tab pos="3086100" algn="l"/>
                <a:tab pos="3086100" algn="l"/>
                <a:tab pos="3086100" algn="l"/>
                <a:tab pos="3086100" algn="l"/>
                <a:tab pos="3086100" algn="l"/>
                <a:tab pos="3086100" algn="l"/>
                <a:tab pos="3086100" algn="l"/>
                <a:tab pos="3086100" algn="l"/>
                <a:tab pos="3086100" algn="l"/>
                <a:tab pos="3086100" algn="l"/>
                <a:tab pos="3086100" algn="l"/>
                <a:tab pos="3086100" algn="l"/>
                <a:tab pos="3086100" algn="l"/>
                <a:tab pos="3086100" algn="l"/>
                <a:tab pos="3086100" algn="l"/>
                <a:tab pos="3086100" algn="l"/>
                <a:tab pos="3086100" algn="l"/>
                <a:tab pos="3086100" algn="l"/>
                <a:tab pos="30861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5143500" algn="l"/>
                <a:tab pos="5143500" algn="l"/>
                <a:tab pos="5143500" algn="l"/>
                <a:tab pos="5143500" algn="l"/>
                <a:tab pos="5143500" algn="l"/>
                <a:tab pos="5143500" algn="l"/>
                <a:tab pos="5143500" algn="l"/>
                <a:tab pos="5143500" algn="l"/>
                <a:tab pos="5143500" algn="l"/>
                <a:tab pos="5143500" algn="l"/>
                <a:tab pos="5143500" algn="l"/>
                <a:tab pos="5143500" algn="l"/>
                <a:tab pos="5143500" algn="l"/>
                <a:tab pos="5143500" algn="l"/>
                <a:tab pos="5143500" algn="l"/>
                <a:tab pos="5143500" algn="l"/>
                <a:tab pos="5143500" algn="l"/>
                <a:tab pos="5143500" algn="l"/>
                <a:tab pos="5143500" algn="l"/>
                <a:tab pos="5143500" algn="l"/>
                <a:tab pos="5143500" algn="l"/>
                <a:tab pos="5143500" algn="l"/>
                <a:tab pos="5143500" algn="l"/>
                <a:tab pos="5143500" algn="l"/>
                <a:tab pos="5143500" algn="l"/>
                <a:tab pos="5143500" algn="l"/>
                <a:tab pos="5143500" algn="l"/>
                <a:tab pos="5143500" algn="l"/>
                <a:tab pos="5143500" algn="l"/>
                <a:tab pos="5143500" algn="l"/>
                <a:tab pos="5143500" algn="l"/>
                <a:tab pos="5143500" algn="l"/>
                <a:tab pos="6172200" algn="l"/>
                <a:tab pos="6172200" algn="l"/>
                <a:tab pos="6172200" algn="l"/>
                <a:tab pos="6172200" algn="l"/>
                <a:tab pos="6172200" algn="l"/>
                <a:tab pos="6172200" algn="l"/>
                <a:tab pos="6172200" algn="l"/>
                <a:tab pos="6172200" algn="l"/>
                <a:tab pos="6172200" algn="l"/>
                <a:tab pos="6172200" algn="l"/>
                <a:tab pos="6172200" algn="l"/>
                <a:tab pos="6172200" algn="l"/>
                <a:tab pos="6172200" algn="l"/>
                <a:tab pos="6172200" algn="l"/>
                <a:tab pos="6172200" algn="l"/>
                <a:tab pos="6172200" algn="l"/>
                <a:tab pos="6172200" algn="l"/>
                <a:tab pos="6172200" algn="l"/>
                <a:tab pos="6172200" algn="l"/>
                <a:tab pos="6172200" algn="l"/>
                <a:tab pos="6172200" algn="l"/>
                <a:tab pos="6172200" algn="l"/>
                <a:tab pos="6172200" algn="l"/>
                <a:tab pos="6172200" algn="l"/>
                <a:tab pos="6172200" algn="l"/>
                <a:tab pos="6172200" algn="l"/>
                <a:tab pos="6172200" algn="l"/>
                <a:tab pos="6172200" algn="l"/>
                <a:tab pos="6172200" algn="l"/>
                <a:tab pos="6172200" algn="l"/>
                <a:tab pos="6172200" algn="l"/>
                <a:tab pos="6172200" algn="l"/>
                <a:tab pos="7200900" algn="l"/>
                <a:tab pos="7200900" algn="l"/>
                <a:tab pos="7200900" algn="l"/>
                <a:tab pos="7200900" algn="l"/>
                <a:tab pos="7200900" algn="l"/>
                <a:tab pos="7200900" algn="l"/>
                <a:tab pos="7200900" algn="l"/>
                <a:tab pos="7200900" algn="l"/>
                <a:tab pos="7200900" algn="l"/>
                <a:tab pos="7200900" algn="l"/>
                <a:tab pos="7200900" algn="l"/>
                <a:tab pos="7200900" algn="l"/>
                <a:tab pos="7200900" algn="l"/>
                <a:tab pos="7200900" algn="l"/>
                <a:tab pos="7200900" algn="l"/>
                <a:tab pos="7200900" algn="l"/>
                <a:tab pos="7200900" algn="l"/>
                <a:tab pos="7200900" algn="l"/>
                <a:tab pos="7200900" algn="l"/>
                <a:tab pos="7200900" algn="l"/>
                <a:tab pos="7200900" algn="l"/>
                <a:tab pos="7200900" algn="l"/>
                <a:tab pos="7200900" algn="l"/>
                <a:tab pos="7200900" algn="l"/>
                <a:tab pos="7200900" algn="l"/>
                <a:tab pos="7200900" algn="l"/>
                <a:tab pos="7200900" algn="l"/>
                <a:tab pos="7200900" algn="l"/>
                <a:tab pos="7200900" algn="l"/>
                <a:tab pos="7200900" algn="l"/>
                <a:tab pos="7200900" algn="l"/>
                <a:tab pos="7200900" algn="l"/>
                <a:tab pos="7797800" algn="l"/>
                <a:tab pos="7797800" algn="l"/>
                <a:tab pos="7797800" algn="l"/>
                <a:tab pos="7797800" algn="l"/>
                <a:tab pos="7797800" algn="l"/>
                <a:tab pos="7797800" algn="l"/>
                <a:tab pos="7797800" algn="l"/>
                <a:tab pos="7797800" algn="l"/>
                <a:tab pos="7797800" algn="l"/>
                <a:tab pos="7797800" algn="l"/>
                <a:tab pos="7797800" algn="l"/>
                <a:tab pos="7797800" algn="l"/>
                <a:tab pos="7797800" algn="l"/>
                <a:tab pos="7797800" algn="l"/>
                <a:tab pos="7797800" algn="l"/>
                <a:tab pos="7797800" algn="l"/>
                <a:tab pos="7797800" algn="l"/>
                <a:tab pos="7797800" algn="l"/>
                <a:tab pos="7797800" algn="l"/>
                <a:tab pos="7797800" algn="l"/>
                <a:tab pos="7797800" algn="l"/>
                <a:tab pos="7797800" algn="l"/>
                <a:tab pos="7797800" algn="l"/>
                <a:tab pos="7797800" algn="l"/>
                <a:tab pos="7797800" algn="l"/>
                <a:tab pos="7797800" algn="l"/>
                <a:tab pos="7797800" algn="l"/>
                <a:tab pos="7797800" algn="l"/>
                <a:tab pos="7797800" algn="l"/>
                <a:tab pos="7797800" algn="l"/>
                <a:tab pos="7797800" algn="l"/>
                <a:tab pos="7797800" algn="l"/>
                <a:tab pos="8229600" algn="l"/>
              </a:tabLst>
              <a:defRPr sz="1800"/>
            </a:pPr>
            <a:r>
              <a:rPr baseline="-20000" sz="1200">
                <a:solidFill>
                  <a:srgbClr val="FCF7EE"/>
                </a:solidFill>
                <a:uFill>
                  <a:solidFill>
                    <a:srgbClr val="FCF7EE"/>
                  </a:solidFill>
                </a:uFill>
                <a:latin typeface="Arial"/>
                <a:ea typeface="Arial"/>
                <a:cs typeface="Arial"/>
                <a:sym typeface="Arial"/>
              </a:rPr>
              <a:t>Copyright © 2009 Pearson Education, Inc. </a:t>
            </a:r>
            <a:endParaRPr baseline="-15331">
              <a:solidFill>
                <a:srgbClr val="FCF7EE"/>
              </a:solidFill>
              <a:uFill>
                <a:solidFill>
                  <a:srgbClr val="FCF7EE"/>
                </a:solidFill>
              </a:uFill>
              <a:latin typeface="+mj-lt"/>
              <a:ea typeface="+mj-ea"/>
              <a:cs typeface="+mj-cs"/>
              <a:sym typeface="Helvetica"/>
            </a:endParaRPr>
          </a:p>
          <a:p>
            <a:pPr lvl="0" defTabSz="914400">
              <a:tabLst>
                <a:tab pos="1028700" algn="l"/>
                <a:tab pos="1028700" algn="l"/>
                <a:tab pos="1028700" algn="l"/>
                <a:tab pos="1028700" algn="l"/>
                <a:tab pos="1028700" algn="l"/>
                <a:tab pos="1028700" algn="l"/>
                <a:tab pos="1028700" algn="l"/>
                <a:tab pos="1028700" algn="l"/>
                <a:tab pos="1028700" algn="l"/>
                <a:tab pos="1028700" algn="l"/>
                <a:tab pos="1028700" algn="l"/>
                <a:tab pos="1028700" algn="l"/>
                <a:tab pos="1028700" algn="l"/>
                <a:tab pos="1028700" algn="l"/>
                <a:tab pos="1028700" algn="l"/>
                <a:tab pos="1028700" algn="l"/>
                <a:tab pos="1028700" algn="l"/>
                <a:tab pos="1028700" algn="l"/>
                <a:tab pos="1028700" algn="l"/>
                <a:tab pos="1028700" algn="l"/>
                <a:tab pos="1028700" algn="l"/>
                <a:tab pos="1028700" algn="l"/>
                <a:tab pos="1028700" algn="l"/>
                <a:tab pos="1028700" algn="l"/>
                <a:tab pos="1028700" algn="l"/>
                <a:tab pos="1028700" algn="l"/>
                <a:tab pos="1028700" algn="l"/>
                <a:tab pos="1028700" algn="l"/>
                <a:tab pos="1028700" algn="l"/>
                <a:tab pos="1028700" algn="l"/>
                <a:tab pos="1028700" algn="l"/>
                <a:tab pos="1028700" algn="l"/>
                <a:tab pos="2057400" algn="l"/>
                <a:tab pos="2057400" algn="l"/>
                <a:tab pos="2057400" algn="l"/>
                <a:tab pos="2057400" algn="l"/>
                <a:tab pos="2057400" algn="l"/>
                <a:tab pos="2057400" algn="l"/>
                <a:tab pos="2057400" algn="l"/>
                <a:tab pos="2057400" algn="l"/>
                <a:tab pos="2057400" algn="l"/>
                <a:tab pos="2057400" algn="l"/>
                <a:tab pos="2057400" algn="l"/>
                <a:tab pos="2057400" algn="l"/>
                <a:tab pos="2057400" algn="l"/>
                <a:tab pos="2057400" algn="l"/>
                <a:tab pos="2057400" algn="l"/>
                <a:tab pos="2057400" algn="l"/>
                <a:tab pos="2057400" algn="l"/>
                <a:tab pos="2057400" algn="l"/>
                <a:tab pos="2057400" algn="l"/>
                <a:tab pos="2057400" algn="l"/>
                <a:tab pos="2057400" algn="l"/>
                <a:tab pos="2057400" algn="l"/>
                <a:tab pos="2057400" algn="l"/>
                <a:tab pos="2057400" algn="l"/>
                <a:tab pos="2057400" algn="l"/>
                <a:tab pos="2057400" algn="l"/>
                <a:tab pos="2057400" algn="l"/>
                <a:tab pos="2057400" algn="l"/>
                <a:tab pos="2057400" algn="l"/>
                <a:tab pos="2057400" algn="l"/>
                <a:tab pos="2057400" algn="l"/>
                <a:tab pos="2057400" algn="l"/>
                <a:tab pos="3086100" algn="l"/>
                <a:tab pos="3086100" algn="l"/>
                <a:tab pos="3086100" algn="l"/>
                <a:tab pos="3086100" algn="l"/>
                <a:tab pos="3086100" algn="l"/>
                <a:tab pos="3086100" algn="l"/>
                <a:tab pos="3086100" algn="l"/>
                <a:tab pos="3086100" algn="l"/>
                <a:tab pos="3086100" algn="l"/>
                <a:tab pos="3086100" algn="l"/>
                <a:tab pos="3086100" algn="l"/>
                <a:tab pos="3086100" algn="l"/>
                <a:tab pos="3086100" algn="l"/>
                <a:tab pos="3086100" algn="l"/>
                <a:tab pos="3086100" algn="l"/>
                <a:tab pos="3086100" algn="l"/>
                <a:tab pos="3086100" algn="l"/>
                <a:tab pos="3086100" algn="l"/>
                <a:tab pos="3086100" algn="l"/>
                <a:tab pos="3086100" algn="l"/>
                <a:tab pos="3086100" algn="l"/>
                <a:tab pos="3086100" algn="l"/>
                <a:tab pos="3086100" algn="l"/>
                <a:tab pos="3086100" algn="l"/>
                <a:tab pos="3086100" algn="l"/>
                <a:tab pos="3086100" algn="l"/>
                <a:tab pos="3086100" algn="l"/>
                <a:tab pos="3086100" algn="l"/>
                <a:tab pos="3086100" algn="l"/>
                <a:tab pos="3086100" algn="l"/>
                <a:tab pos="3086100" algn="l"/>
                <a:tab pos="30861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5143500" algn="l"/>
                <a:tab pos="5143500" algn="l"/>
                <a:tab pos="5143500" algn="l"/>
                <a:tab pos="5143500" algn="l"/>
                <a:tab pos="5143500" algn="l"/>
                <a:tab pos="5143500" algn="l"/>
                <a:tab pos="5143500" algn="l"/>
                <a:tab pos="5143500" algn="l"/>
                <a:tab pos="5143500" algn="l"/>
                <a:tab pos="5143500" algn="l"/>
                <a:tab pos="5143500" algn="l"/>
                <a:tab pos="5143500" algn="l"/>
                <a:tab pos="5143500" algn="l"/>
                <a:tab pos="5143500" algn="l"/>
                <a:tab pos="5143500" algn="l"/>
                <a:tab pos="5143500" algn="l"/>
                <a:tab pos="5143500" algn="l"/>
                <a:tab pos="5143500" algn="l"/>
                <a:tab pos="5143500" algn="l"/>
                <a:tab pos="5143500" algn="l"/>
                <a:tab pos="5143500" algn="l"/>
                <a:tab pos="5143500" algn="l"/>
                <a:tab pos="5143500" algn="l"/>
                <a:tab pos="5143500" algn="l"/>
                <a:tab pos="5143500" algn="l"/>
                <a:tab pos="5143500" algn="l"/>
                <a:tab pos="5143500" algn="l"/>
                <a:tab pos="5143500" algn="l"/>
                <a:tab pos="5143500" algn="l"/>
                <a:tab pos="5143500" algn="l"/>
                <a:tab pos="5143500" algn="l"/>
                <a:tab pos="5143500" algn="l"/>
                <a:tab pos="6172200" algn="l"/>
                <a:tab pos="6172200" algn="l"/>
                <a:tab pos="6172200" algn="l"/>
                <a:tab pos="6172200" algn="l"/>
                <a:tab pos="6172200" algn="l"/>
                <a:tab pos="6172200" algn="l"/>
                <a:tab pos="6172200" algn="l"/>
                <a:tab pos="6172200" algn="l"/>
                <a:tab pos="6172200" algn="l"/>
                <a:tab pos="6172200" algn="l"/>
                <a:tab pos="6172200" algn="l"/>
                <a:tab pos="6172200" algn="l"/>
                <a:tab pos="6172200" algn="l"/>
                <a:tab pos="6172200" algn="l"/>
                <a:tab pos="6172200" algn="l"/>
                <a:tab pos="6172200" algn="l"/>
                <a:tab pos="6172200" algn="l"/>
                <a:tab pos="6172200" algn="l"/>
                <a:tab pos="6172200" algn="l"/>
                <a:tab pos="6172200" algn="l"/>
                <a:tab pos="6172200" algn="l"/>
                <a:tab pos="6172200" algn="l"/>
                <a:tab pos="6172200" algn="l"/>
                <a:tab pos="6172200" algn="l"/>
                <a:tab pos="6172200" algn="l"/>
                <a:tab pos="6172200" algn="l"/>
                <a:tab pos="6172200" algn="l"/>
                <a:tab pos="6172200" algn="l"/>
                <a:tab pos="6172200" algn="l"/>
                <a:tab pos="6172200" algn="l"/>
                <a:tab pos="6172200" algn="l"/>
                <a:tab pos="6172200" algn="l"/>
                <a:tab pos="7200900" algn="l"/>
                <a:tab pos="7200900" algn="l"/>
                <a:tab pos="7200900" algn="l"/>
                <a:tab pos="7200900" algn="l"/>
                <a:tab pos="7200900" algn="l"/>
                <a:tab pos="7200900" algn="l"/>
                <a:tab pos="7200900" algn="l"/>
                <a:tab pos="7200900" algn="l"/>
                <a:tab pos="7200900" algn="l"/>
                <a:tab pos="7200900" algn="l"/>
                <a:tab pos="7200900" algn="l"/>
                <a:tab pos="7200900" algn="l"/>
                <a:tab pos="7200900" algn="l"/>
                <a:tab pos="7200900" algn="l"/>
                <a:tab pos="7200900" algn="l"/>
                <a:tab pos="7200900" algn="l"/>
                <a:tab pos="7200900" algn="l"/>
                <a:tab pos="7200900" algn="l"/>
                <a:tab pos="7200900" algn="l"/>
                <a:tab pos="7200900" algn="l"/>
                <a:tab pos="7200900" algn="l"/>
                <a:tab pos="7200900" algn="l"/>
                <a:tab pos="7200900" algn="l"/>
                <a:tab pos="7200900" algn="l"/>
                <a:tab pos="7200900" algn="l"/>
                <a:tab pos="7200900" algn="l"/>
                <a:tab pos="7200900" algn="l"/>
                <a:tab pos="7200900" algn="l"/>
                <a:tab pos="7200900" algn="l"/>
                <a:tab pos="7200900" algn="l"/>
                <a:tab pos="7200900" algn="l"/>
                <a:tab pos="7200900" algn="l"/>
                <a:tab pos="7797800" algn="l"/>
                <a:tab pos="7797800" algn="l"/>
                <a:tab pos="7797800" algn="l"/>
                <a:tab pos="7797800" algn="l"/>
                <a:tab pos="7797800" algn="l"/>
                <a:tab pos="7797800" algn="l"/>
                <a:tab pos="7797800" algn="l"/>
                <a:tab pos="7797800" algn="l"/>
                <a:tab pos="7797800" algn="l"/>
                <a:tab pos="7797800" algn="l"/>
                <a:tab pos="7797800" algn="l"/>
                <a:tab pos="7797800" algn="l"/>
                <a:tab pos="7797800" algn="l"/>
                <a:tab pos="7797800" algn="l"/>
                <a:tab pos="7797800" algn="l"/>
                <a:tab pos="7797800" algn="l"/>
                <a:tab pos="7797800" algn="l"/>
                <a:tab pos="7797800" algn="l"/>
                <a:tab pos="7797800" algn="l"/>
                <a:tab pos="7797800" algn="l"/>
                <a:tab pos="7797800" algn="l"/>
                <a:tab pos="7797800" algn="l"/>
                <a:tab pos="7797800" algn="l"/>
                <a:tab pos="7797800" algn="l"/>
                <a:tab pos="7797800" algn="l"/>
                <a:tab pos="7797800" algn="l"/>
                <a:tab pos="7797800" algn="l"/>
                <a:tab pos="7797800" algn="l"/>
                <a:tab pos="7797800" algn="l"/>
                <a:tab pos="7797800" algn="l"/>
                <a:tab pos="7797800" algn="l"/>
                <a:tab pos="7797800" algn="l"/>
                <a:tab pos="8229600" algn="l"/>
              </a:tabLst>
              <a:defRPr sz="1800"/>
            </a:pPr>
            <a:r>
              <a:rPr baseline="-20000" sz="1200">
                <a:solidFill>
                  <a:srgbClr val="FCF7EE"/>
                </a:solidFill>
                <a:uFill>
                  <a:solidFill>
                    <a:srgbClr val="FCF7EE"/>
                  </a:solidFill>
                </a:uFill>
                <a:latin typeface="Arial"/>
                <a:ea typeface="Arial"/>
                <a:cs typeface="Arial"/>
                <a:sym typeface="Arial"/>
              </a:rPr>
              <a:t>Publishing as Prentice Hall</a:t>
            </a:r>
          </a:p>
        </p:txBody>
      </p:sp>
      <p:sp>
        <p:nvSpPr>
          <p:cNvPr id="64" name="Shape 64"/>
          <p:cNvSpPr/>
          <p:nvPr/>
        </p:nvSpPr>
        <p:spPr>
          <a:xfrm>
            <a:off x="322262" y="9207500"/>
            <a:ext cx="1104901" cy="1905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marR="55750" indent="50800" defTabSz="914400">
              <a:tabLst>
                <a:tab pos="1358900" algn="l"/>
                <a:tab pos="2654300" algn="l"/>
                <a:tab pos="3949700" algn="l"/>
                <a:tab pos="5257800" algn="l"/>
                <a:tab pos="6553200" algn="l"/>
                <a:tab pos="7861300" algn="l"/>
                <a:tab pos="9156700" algn="l"/>
                <a:tab pos="10452100" algn="l"/>
                <a:tab pos="11760200" algn="l"/>
                <a:tab pos="13055600" algn="l"/>
                <a:tab pos="14363700" algn="l"/>
                <a:tab pos="15608300" algn="l"/>
                <a:tab pos="16459200" algn="l"/>
              </a:tabLst>
              <a:defRPr>
                <a:solidFill>
                  <a:srgbClr val="FCF7EE"/>
                </a:solidFill>
                <a:uFill>
                  <a:solidFill>
                    <a:srgbClr val="FCF7EE"/>
                  </a:solidFill>
                </a:uFill>
                <a:latin typeface="Verdana"/>
                <a:ea typeface="Verdana"/>
                <a:cs typeface="Verdana"/>
                <a:sym typeface="Verdana"/>
              </a:defRPr>
            </a:lvl1pPr>
          </a:lstStyle>
          <a:p>
            <a:pPr lvl="0">
              <a:defRPr sz="1800">
                <a:solidFill>
                  <a:srgbClr val="000000"/>
                </a:solidFill>
                <a:uFillTx/>
              </a:defRPr>
            </a:pPr>
            <a:r>
              <a:rPr sz="1200">
                <a:solidFill>
                  <a:srgbClr val="FCF7EE"/>
                </a:solidFill>
                <a:uFill>
                  <a:solidFill>
                    <a:srgbClr val="FCF7EE"/>
                  </a:solidFill>
                </a:uFill>
              </a:rPr>
              <a:t>Ch 7</a:t>
            </a:r>
          </a:p>
        </p:txBody>
      </p:sp>
      <p:sp>
        <p:nvSpPr>
          <p:cNvPr id="65" name="Shape 65"/>
          <p:cNvSpPr/>
          <p:nvPr/>
        </p:nvSpPr>
        <p:spPr>
          <a:xfrm>
            <a:off x="2027234" y="9278935"/>
            <a:ext cx="4089405" cy="1905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marR="55750" indent="50800" algn="r" defTabSz="914400">
              <a:tabLst>
                <a:tab pos="1358900" algn="l"/>
                <a:tab pos="2654300" algn="l"/>
                <a:tab pos="3949700" algn="l"/>
                <a:tab pos="5257800" algn="l"/>
                <a:tab pos="6553200" algn="l"/>
                <a:tab pos="7861300" algn="l"/>
                <a:tab pos="9156700" algn="l"/>
                <a:tab pos="10452100" algn="l"/>
                <a:tab pos="11760200" algn="l"/>
                <a:tab pos="13055600" algn="l"/>
                <a:tab pos="14363700" algn="l"/>
                <a:tab pos="15608300" algn="l"/>
                <a:tab pos="16459200" algn="l"/>
              </a:tabLst>
              <a:defRPr>
                <a:solidFill>
                  <a:srgbClr val="FCF7EE"/>
                </a:solidFill>
                <a:uFill>
                  <a:solidFill>
                    <a:srgbClr val="FCF7EE"/>
                  </a:solidFill>
                </a:uFill>
                <a:latin typeface="Verdana"/>
                <a:ea typeface="Verdana"/>
                <a:cs typeface="Verdana"/>
                <a:sym typeface="Verdana"/>
              </a:defRPr>
            </a:lvl1pPr>
          </a:lstStyle>
          <a:p>
            <a:pPr lvl="0">
              <a:defRPr sz="1800">
                <a:solidFill>
                  <a:srgbClr val="000000"/>
                </a:solidFill>
                <a:uFillTx/>
              </a:defRPr>
            </a:pPr>
            <a:r>
              <a:rPr sz="1200">
                <a:solidFill>
                  <a:srgbClr val="FCF7EE"/>
                </a:solidFill>
                <a:uFill>
                  <a:solidFill>
                    <a:srgbClr val="FCF7EE"/>
                  </a:solidFill>
                </a:uFill>
              </a:rPr>
              <a:t>Copyright © 2011 Pearson Education</a:t>
            </a:r>
          </a:p>
        </p:txBody>
      </p:sp>
      <p:sp>
        <p:nvSpPr>
          <p:cNvPr id="66" name="Shape 66"/>
          <p:cNvSpPr/>
          <p:nvPr/>
        </p:nvSpPr>
        <p:spPr>
          <a:xfrm>
            <a:off x="3098798" y="2603499"/>
            <a:ext cx="6142436" cy="410449"/>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defTabSz="914400">
              <a:lnSpc>
                <a:spcPts val="3200"/>
              </a:lnSpc>
              <a:defRPr b="1" sz="3200">
                <a:solidFill>
                  <a:srgbClr val="EC6A04"/>
                </a:solidFill>
                <a:uFill>
                  <a:solidFill>
                    <a:srgbClr val="EC6A04"/>
                  </a:solidFill>
                </a:uFill>
                <a:latin typeface="Verdana"/>
                <a:ea typeface="Verdana"/>
                <a:cs typeface="Verdana"/>
                <a:sym typeface="Verdana"/>
              </a:defRPr>
            </a:lvl1pPr>
          </a:lstStyle>
          <a:p>
            <a:pPr lvl="0">
              <a:defRPr b="0" sz="1800">
                <a:solidFill>
                  <a:srgbClr val="000000"/>
                </a:solidFill>
                <a:uFillTx/>
              </a:defRPr>
            </a:pPr>
            <a:r>
              <a:rPr b="1" sz="3200">
                <a:solidFill>
                  <a:srgbClr val="EC6A04"/>
                </a:solidFill>
                <a:uFill>
                  <a:solidFill>
                    <a:srgbClr val="EC6A04"/>
                  </a:solidFill>
                </a:uFill>
              </a:rPr>
              <a:t>Strategy Analysis &amp; Choice</a:t>
            </a:r>
          </a:p>
        </p:txBody>
      </p:sp>
      <p:sp>
        <p:nvSpPr>
          <p:cNvPr id="67" name="Shape 67"/>
          <p:cNvSpPr/>
          <p:nvPr/>
        </p:nvSpPr>
        <p:spPr>
          <a:xfrm>
            <a:off x="1625597" y="4406900"/>
            <a:ext cx="9463492" cy="1717916"/>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marL="1211262" indent="-1071562" defTabSz="914400">
              <a:lnSpc>
                <a:spcPts val="2700"/>
              </a:lnSpc>
              <a:buClr>
                <a:srgbClr val="000000"/>
              </a:buClr>
              <a:buSzPct val="100000"/>
              <a:buFont typeface="Verdana"/>
              <a:buChar char="•"/>
              <a:tabLst>
                <a:tab pos="139700" algn="l"/>
                <a:tab pos="457200" algn="l"/>
                <a:tab pos="914400" algn="l"/>
              </a:tabLst>
              <a:defRPr sz="1800"/>
            </a:pPr>
            <a:r>
              <a:rPr sz="2700">
                <a:uFill>
                  <a:solidFill/>
                </a:uFill>
                <a:latin typeface="Verdana"/>
                <a:ea typeface="Verdana"/>
                <a:cs typeface="Verdana"/>
                <a:sym typeface="Verdana"/>
              </a:rPr>
              <a:t>Establishing long-term objectives</a:t>
            </a:r>
            <a:endParaRPr sz="2700">
              <a:uFill>
                <a:solidFill/>
              </a:uFill>
              <a:latin typeface="Verdana"/>
              <a:ea typeface="Verdana"/>
              <a:cs typeface="Verdana"/>
              <a:sym typeface="Verdana"/>
            </a:endParaRPr>
          </a:p>
          <a:p>
            <a:pPr lvl="0" marL="38100" indent="101600" defTabSz="914400">
              <a:lnSpc>
                <a:spcPts val="2700"/>
              </a:lnSpc>
              <a:tabLst>
                <a:tab pos="139700" algn="l"/>
                <a:tab pos="457200" algn="l"/>
                <a:tab pos="914400" algn="l"/>
              </a:tabLst>
              <a:defRPr sz="1800"/>
            </a:pPr>
            <a:r>
              <a:rPr sz="2700">
                <a:uFill>
                  <a:solidFill/>
                </a:uFill>
                <a:latin typeface="Verdana"/>
                <a:ea typeface="Verdana"/>
                <a:cs typeface="Verdana"/>
                <a:sym typeface="Verdana"/>
              </a:rPr>
              <a:t>	 Generating alternative strategies</a:t>
            </a:r>
            <a:endParaRPr sz="2700">
              <a:uFill>
                <a:solidFill/>
              </a:uFill>
              <a:latin typeface="Verdana"/>
              <a:ea typeface="Verdana"/>
              <a:cs typeface="Verdana"/>
              <a:sym typeface="Verdana"/>
            </a:endParaRPr>
          </a:p>
          <a:p>
            <a:pPr lvl="0" marL="38100" indent="101600" defTabSz="914400">
              <a:lnSpc>
                <a:spcPts val="2700"/>
              </a:lnSpc>
              <a:tabLst>
                <a:tab pos="139700" algn="l"/>
                <a:tab pos="457200" algn="l"/>
                <a:tab pos="914400" algn="l"/>
              </a:tabLst>
              <a:defRPr sz="1800"/>
            </a:pPr>
            <a:r>
              <a:rPr sz="2700">
                <a:uFill>
                  <a:solidFill/>
                </a:uFill>
                <a:latin typeface="Verdana"/>
                <a:ea typeface="Verdana"/>
                <a:cs typeface="Verdana"/>
                <a:sym typeface="Verdana"/>
              </a:rPr>
              <a:t>	 Selecting strategies to pursue</a:t>
            </a:r>
            <a:endParaRPr sz="2700">
              <a:uFill>
                <a:solidFill/>
              </a:uFill>
              <a:latin typeface="Verdana"/>
              <a:ea typeface="Verdana"/>
              <a:cs typeface="Verdana"/>
              <a:sym typeface="Verdana"/>
            </a:endParaRPr>
          </a:p>
          <a:p>
            <a:pPr lvl="0" marL="38100" indent="101600" defTabSz="914400">
              <a:lnSpc>
                <a:spcPts val="2700"/>
              </a:lnSpc>
              <a:tabLst>
                <a:tab pos="139700" algn="l"/>
                <a:tab pos="457200" algn="l"/>
                <a:tab pos="914400" algn="l"/>
              </a:tabLst>
              <a:defRPr sz="1800"/>
            </a:pPr>
            <a:r>
              <a:rPr sz="2700">
                <a:uFill>
                  <a:solidFill/>
                </a:uFill>
                <a:latin typeface="Verdana"/>
                <a:ea typeface="Verdana"/>
                <a:cs typeface="Verdana"/>
                <a:sym typeface="Verdana"/>
              </a:rPr>
              <a:t>	 Best alternative ==&gt; achieve mission &amp; objectives</a:t>
            </a:r>
            <a:endParaRPr sz="2700">
              <a:uFill>
                <a:solidFill/>
              </a:uFill>
              <a:latin typeface="Verdana"/>
              <a:ea typeface="Verdana"/>
              <a:cs typeface="Verdana"/>
              <a:sym typeface="Verdana"/>
            </a:endParaRPr>
          </a:p>
          <a:p>
            <a:pPr lvl="0" marL="38100" indent="101600" defTabSz="914400">
              <a:lnSpc>
                <a:spcPts val="2700"/>
              </a:lnSpc>
              <a:tabLst>
                <a:tab pos="139700" algn="l"/>
                <a:tab pos="457200" algn="l"/>
                <a:tab pos="914400" algn="l"/>
              </a:tabLst>
              <a:defRPr sz="1800"/>
            </a:pPr>
            <a:r>
              <a:rPr sz="2700">
                <a:solidFill>
                  <a:srgbClr val="800D01"/>
                </a:solidFill>
                <a:uFill>
                  <a:solidFill>
                    <a:srgbClr val="800D01"/>
                  </a:solidFill>
                </a:uFill>
                <a:latin typeface="Verdana"/>
                <a:ea typeface="Verdana"/>
                <a:cs typeface="Verdana"/>
                <a:sym typeface="Verdana"/>
              </a:rPr>
              <a:t>	</a:t>
            </a:r>
          </a:p>
        </p:txBody>
      </p:sp>
    </p:spTree>
  </p:cSld>
  <p:clrMapOvr>
    <a:masterClrMapping/>
  </p:clrMapOvr>
  <p:transition spd="med" advClick="1"/>
</p:sld>
</file>

<file path=ppt/slides/slide20.xml><?xml version="1.0" encoding="utf-8"?>
<p:sld xmlns:a="http://schemas.openxmlformats.org/drawingml/2006/main" xmlns:r="http://schemas.openxmlformats.org/officeDocument/2006/relationships" xmlns:p="http://schemas.openxmlformats.org/presentationml/2006/main" showMasterSp="1" showMasterPhAnim="1">
  <p:cSld>
    <p:bg>
      <p:bgPr>
        <a:gradFill flip="none" rotWithShape="1">
          <a:gsLst>
            <a:gs pos="0">
              <a:srgbClr val="4F74AD"/>
            </a:gs>
            <a:gs pos="38000">
              <a:srgbClr val="6085BE"/>
            </a:gs>
            <a:gs pos="100000">
              <a:srgbClr val="93BBF6"/>
            </a:gs>
          </a:gsLst>
          <a:lin ang="16200000" scaled="0"/>
        </a:gradFill>
      </p:bgPr>
    </p:bg>
    <p:spTree>
      <p:nvGrpSpPr>
        <p:cNvPr id="1" name=""/>
        <p:cNvGrpSpPr/>
        <p:nvPr/>
      </p:nvGrpSpPr>
      <p:grpSpPr>
        <a:xfrm>
          <a:off x="0" y="0"/>
          <a:ext cx="0" cy="0"/>
          <a:chOff x="0" y="0"/>
          <a:chExt cx="0" cy="0"/>
        </a:xfrm>
      </p:grpSpPr>
      <p:grpSp>
        <p:nvGrpSpPr>
          <p:cNvPr id="204" name="Group 204"/>
          <p:cNvGrpSpPr/>
          <p:nvPr/>
        </p:nvGrpSpPr>
        <p:grpSpPr>
          <a:xfrm>
            <a:off x="-806900" y="-10"/>
            <a:ext cx="14875452" cy="10122109"/>
            <a:chOff x="0" y="-3"/>
            <a:chExt cx="14875451" cy="10122107"/>
          </a:xfrm>
        </p:grpSpPr>
        <p:grpSp>
          <p:nvGrpSpPr>
            <p:cNvPr id="181" name="Group 181"/>
            <p:cNvGrpSpPr/>
            <p:nvPr/>
          </p:nvGrpSpPr>
          <p:grpSpPr>
            <a:xfrm>
              <a:off x="917296" y="-4"/>
              <a:ext cx="13005678" cy="9753617"/>
              <a:chOff x="-1" y="-2"/>
              <a:chExt cx="13005677" cy="9753616"/>
            </a:xfrm>
          </p:grpSpPr>
          <p:grpSp>
            <p:nvGrpSpPr>
              <p:cNvPr id="169" name="Group 169"/>
              <p:cNvGrpSpPr/>
              <p:nvPr/>
            </p:nvGrpSpPr>
            <p:grpSpPr>
              <a:xfrm>
                <a:off x="-2" y="-3"/>
                <a:ext cx="3576565" cy="9753617"/>
                <a:chOff x="0" y="-1"/>
                <a:chExt cx="3576564" cy="9753615"/>
              </a:xfrm>
            </p:grpSpPr>
            <p:sp>
              <p:nvSpPr>
                <p:cNvPr id="166" name="Shape 166"/>
                <p:cNvSpPr/>
                <p:nvPr/>
              </p:nvSpPr>
              <p:spPr>
                <a:xfrm>
                  <a:off x="1300567" y="-2"/>
                  <a:ext cx="2275997" cy="9753617"/>
                </a:xfrm>
                <a:prstGeom prst="rect">
                  <a:avLst/>
                </a:prstGeom>
                <a:solidFill>
                  <a:srgbClr val="FFFFFF">
                    <a:alpha val="10195"/>
                  </a:srgbClr>
                </a:solidFill>
                <a:ln w="12700" cap="flat">
                  <a:noFill/>
                  <a:miter lim="400000"/>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167" name="Shape 167"/>
                <p:cNvSpPr/>
                <p:nvPr/>
              </p:nvSpPr>
              <p:spPr>
                <a:xfrm>
                  <a:off x="-1" y="-2"/>
                  <a:ext cx="650288" cy="9753617"/>
                </a:xfrm>
                <a:prstGeom prst="rect">
                  <a:avLst/>
                </a:prstGeom>
                <a:solidFill>
                  <a:srgbClr val="FFFFFF">
                    <a:alpha val="10195"/>
                  </a:srgbClr>
                </a:solidFill>
                <a:ln w="12700" cap="flat">
                  <a:noFill/>
                  <a:miter lim="400000"/>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168" name="Shape 168"/>
                <p:cNvSpPr/>
                <p:nvPr/>
              </p:nvSpPr>
              <p:spPr>
                <a:xfrm>
                  <a:off x="325143" y="-2"/>
                  <a:ext cx="1083809" cy="9753617"/>
                </a:xfrm>
                <a:prstGeom prst="rect">
                  <a:avLst/>
                </a:prstGeom>
                <a:solidFill>
                  <a:srgbClr val="FFFFFF">
                    <a:alpha val="10195"/>
                  </a:srgbClr>
                </a:solidFill>
                <a:ln w="12700" cap="flat">
                  <a:noFill/>
                  <a:miter lim="400000"/>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grpSp>
          <p:grpSp>
            <p:nvGrpSpPr>
              <p:cNvPr id="173" name="Group 173"/>
              <p:cNvGrpSpPr/>
              <p:nvPr/>
            </p:nvGrpSpPr>
            <p:grpSpPr>
              <a:xfrm>
                <a:off x="601510" y="-3"/>
                <a:ext cx="3576567" cy="9753617"/>
                <a:chOff x="0" y="-1"/>
                <a:chExt cx="3576565" cy="9753615"/>
              </a:xfrm>
            </p:grpSpPr>
            <p:sp>
              <p:nvSpPr>
                <p:cNvPr id="170" name="Shape 170"/>
                <p:cNvSpPr/>
                <p:nvPr/>
              </p:nvSpPr>
              <p:spPr>
                <a:xfrm>
                  <a:off x="1300567" y="-2"/>
                  <a:ext cx="2275998" cy="9753617"/>
                </a:xfrm>
                <a:prstGeom prst="rect">
                  <a:avLst/>
                </a:prstGeom>
                <a:solidFill>
                  <a:srgbClr val="FFFFFF">
                    <a:alpha val="10195"/>
                  </a:srgbClr>
                </a:solidFill>
                <a:ln w="12700" cap="flat">
                  <a:noFill/>
                  <a:miter lim="400000"/>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171" name="Shape 171"/>
                <p:cNvSpPr/>
                <p:nvPr/>
              </p:nvSpPr>
              <p:spPr>
                <a:xfrm>
                  <a:off x="-1" y="-2"/>
                  <a:ext cx="650287" cy="9753617"/>
                </a:xfrm>
                <a:prstGeom prst="rect">
                  <a:avLst/>
                </a:prstGeom>
                <a:solidFill>
                  <a:srgbClr val="FFFFFF">
                    <a:alpha val="10195"/>
                  </a:srgbClr>
                </a:solidFill>
                <a:ln w="12700" cap="flat">
                  <a:noFill/>
                  <a:miter lim="400000"/>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172" name="Shape 172"/>
                <p:cNvSpPr/>
                <p:nvPr/>
              </p:nvSpPr>
              <p:spPr>
                <a:xfrm>
                  <a:off x="325143" y="-2"/>
                  <a:ext cx="1083809" cy="9753617"/>
                </a:xfrm>
                <a:prstGeom prst="rect">
                  <a:avLst/>
                </a:prstGeom>
                <a:solidFill>
                  <a:srgbClr val="FFFFFF">
                    <a:alpha val="10195"/>
                  </a:srgbClr>
                </a:solidFill>
                <a:ln w="12700" cap="flat">
                  <a:noFill/>
                  <a:miter lim="400000"/>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grpSp>
          <p:grpSp>
            <p:nvGrpSpPr>
              <p:cNvPr id="177" name="Group 177"/>
              <p:cNvGrpSpPr/>
              <p:nvPr/>
            </p:nvGrpSpPr>
            <p:grpSpPr>
              <a:xfrm>
                <a:off x="9429108" y="-2"/>
                <a:ext cx="3576568" cy="9753617"/>
                <a:chOff x="0" y="-1"/>
                <a:chExt cx="3576566" cy="9753615"/>
              </a:xfrm>
            </p:grpSpPr>
            <p:sp>
              <p:nvSpPr>
                <p:cNvPr id="174" name="Shape 174"/>
                <p:cNvSpPr/>
                <p:nvPr/>
              </p:nvSpPr>
              <p:spPr>
                <a:xfrm rot="10800000">
                  <a:off x="0" y="-2"/>
                  <a:ext cx="2275997" cy="9753617"/>
                </a:xfrm>
                <a:prstGeom prst="rect">
                  <a:avLst/>
                </a:prstGeom>
                <a:solidFill>
                  <a:srgbClr val="FFFFFF">
                    <a:alpha val="10195"/>
                  </a:srgbClr>
                </a:solidFill>
                <a:ln w="12700" cap="flat">
                  <a:noFill/>
                  <a:miter lim="400000"/>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175" name="Shape 175"/>
                <p:cNvSpPr/>
                <p:nvPr/>
              </p:nvSpPr>
              <p:spPr>
                <a:xfrm rot="10800000">
                  <a:off x="2926280" y="-2"/>
                  <a:ext cx="650287" cy="9753617"/>
                </a:xfrm>
                <a:prstGeom prst="rect">
                  <a:avLst/>
                </a:prstGeom>
                <a:solidFill>
                  <a:srgbClr val="FFFFFF">
                    <a:alpha val="10195"/>
                  </a:srgbClr>
                </a:solidFill>
                <a:ln w="12700" cap="flat">
                  <a:noFill/>
                  <a:miter lim="400000"/>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176" name="Shape 176"/>
                <p:cNvSpPr/>
                <p:nvPr/>
              </p:nvSpPr>
              <p:spPr>
                <a:xfrm rot="10800000">
                  <a:off x="2167614" y="-2"/>
                  <a:ext cx="1083810" cy="9753617"/>
                </a:xfrm>
                <a:prstGeom prst="rect">
                  <a:avLst/>
                </a:prstGeom>
                <a:solidFill>
                  <a:srgbClr val="FFFFFF">
                    <a:alpha val="10195"/>
                  </a:srgbClr>
                </a:solidFill>
                <a:ln w="12700" cap="flat">
                  <a:noFill/>
                  <a:miter lim="400000"/>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grpSp>
          <p:sp>
            <p:nvSpPr>
              <p:cNvPr id="178" name="Shape 178"/>
              <p:cNvSpPr/>
              <p:nvPr/>
            </p:nvSpPr>
            <p:spPr>
              <a:xfrm>
                <a:off x="5419027" y="0"/>
                <a:ext cx="4010084" cy="9753613"/>
              </a:xfrm>
              <a:prstGeom prst="rect">
                <a:avLst/>
              </a:prstGeom>
              <a:solidFill>
                <a:srgbClr val="FFFFFF">
                  <a:alpha val="10195"/>
                </a:srgbClr>
              </a:solidFill>
              <a:ln w="12700" cap="flat">
                <a:noFill/>
                <a:miter lim="400000"/>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179" name="Shape 179"/>
              <p:cNvSpPr/>
              <p:nvPr/>
            </p:nvSpPr>
            <p:spPr>
              <a:xfrm>
                <a:off x="4118462" y="0"/>
                <a:ext cx="650287" cy="9753613"/>
              </a:xfrm>
              <a:prstGeom prst="rect">
                <a:avLst/>
              </a:prstGeom>
              <a:solidFill>
                <a:srgbClr val="FFFFFF">
                  <a:alpha val="10195"/>
                </a:srgbClr>
              </a:solidFill>
              <a:ln w="12700" cap="flat">
                <a:noFill/>
                <a:miter lim="400000"/>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180" name="Shape 180"/>
              <p:cNvSpPr/>
              <p:nvPr/>
            </p:nvSpPr>
            <p:spPr>
              <a:xfrm>
                <a:off x="4443603" y="0"/>
                <a:ext cx="1083809" cy="9753613"/>
              </a:xfrm>
              <a:prstGeom prst="rect">
                <a:avLst/>
              </a:prstGeom>
              <a:solidFill>
                <a:srgbClr val="FFFFFF">
                  <a:alpha val="10195"/>
                </a:srgbClr>
              </a:solidFill>
              <a:ln w="12700" cap="flat">
                <a:noFill/>
                <a:miter lim="400000"/>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grpSp>
        <p:sp>
          <p:nvSpPr>
            <p:cNvPr id="182" name="Shape 182"/>
            <p:cNvSpPr/>
            <p:nvPr/>
          </p:nvSpPr>
          <p:spPr>
            <a:xfrm>
              <a:off x="900411" y="7161091"/>
              <a:ext cx="13005664" cy="1659022"/>
            </a:xfrm>
            <a:custGeom>
              <a:avLst/>
              <a:gdLst/>
              <a:ahLst/>
              <a:cxnLst>
                <a:cxn ang="0">
                  <a:pos x="wd2" y="hd2"/>
                </a:cxn>
                <a:cxn ang="5400000">
                  <a:pos x="wd2" y="hd2"/>
                </a:cxn>
                <a:cxn ang="10800000">
                  <a:pos x="wd2" y="hd2"/>
                </a:cxn>
                <a:cxn ang="16200000">
                  <a:pos x="wd2" y="hd2"/>
                </a:cxn>
              </a:cxnLst>
              <a:rect l="0" t="0" r="r" b="b"/>
              <a:pathLst>
                <a:path w="21600" h="21431" fill="norm" stroke="1" extrusionOk="0">
                  <a:moveTo>
                    <a:pt x="0" y="20509"/>
                  </a:moveTo>
                  <a:cubicBezTo>
                    <a:pt x="1166" y="21055"/>
                    <a:pt x="2333" y="21600"/>
                    <a:pt x="3955" y="21382"/>
                  </a:cubicBezTo>
                  <a:cubicBezTo>
                    <a:pt x="5578" y="21164"/>
                    <a:pt x="7569" y="20909"/>
                    <a:pt x="9734" y="19200"/>
                  </a:cubicBezTo>
                  <a:cubicBezTo>
                    <a:pt x="11899" y="17491"/>
                    <a:pt x="14966" y="14327"/>
                    <a:pt x="16943" y="11127"/>
                  </a:cubicBezTo>
                  <a:cubicBezTo>
                    <a:pt x="18921" y="7927"/>
                    <a:pt x="20945" y="2836"/>
                    <a:pt x="21600" y="0"/>
                  </a:cubicBezTo>
                </a:path>
              </a:pathLst>
            </a:custGeom>
            <a:noFill/>
            <a:ln w="3175" cap="flat">
              <a:solidFill>
                <a:srgbClr val="FFFFFF">
                  <a:alpha val="19999"/>
                </a:srgbClr>
              </a:solidFill>
              <a:prstDash val="solid"/>
              <a:round/>
            </a:ln>
            <a:effectLst/>
          </p:spPr>
          <p:txBody>
            <a:bodyPr wrap="square" lIns="0" tIns="0" rIns="0" bIns="0" numCol="1" anchor="ctr">
              <a:noAutofit/>
            </a:bodyPr>
            <a:lstStyle/>
            <a:p>
              <a:pPr lvl="0" defTabSz="914400">
                <a:defRPr sz="2400">
                  <a:uFill>
                    <a:solidFill/>
                  </a:uFill>
                  <a:latin typeface="Century Gothic"/>
                  <a:ea typeface="Century Gothic"/>
                  <a:cs typeface="Century Gothic"/>
                  <a:sym typeface="Century Gothic"/>
                </a:defRPr>
              </a:pPr>
            </a:p>
          </p:txBody>
        </p:sp>
        <p:sp>
          <p:nvSpPr>
            <p:cNvPr id="183" name="Shape 183"/>
            <p:cNvSpPr/>
            <p:nvPr/>
          </p:nvSpPr>
          <p:spPr>
            <a:xfrm>
              <a:off x="900411" y="4959080"/>
              <a:ext cx="13005664" cy="1239323"/>
            </a:xfrm>
            <a:custGeom>
              <a:avLst/>
              <a:gdLst/>
              <a:ahLst/>
              <a:cxnLst>
                <a:cxn ang="0">
                  <a:pos x="wd2" y="hd2"/>
                </a:cxn>
                <a:cxn ang="5400000">
                  <a:pos x="wd2" y="hd2"/>
                </a:cxn>
                <a:cxn ang="10800000">
                  <a:pos x="wd2" y="hd2"/>
                </a:cxn>
                <a:cxn ang="16200000">
                  <a:pos x="wd2" y="hd2"/>
                </a:cxn>
              </a:cxnLst>
              <a:rect l="0" t="0" r="r" b="b"/>
              <a:pathLst>
                <a:path w="21600" h="21132" fill="norm" stroke="1" extrusionOk="0">
                  <a:moveTo>
                    <a:pt x="0" y="21132"/>
                  </a:moveTo>
                  <a:cubicBezTo>
                    <a:pt x="622" y="17748"/>
                    <a:pt x="1244" y="14364"/>
                    <a:pt x="2469" y="11052"/>
                  </a:cubicBezTo>
                  <a:cubicBezTo>
                    <a:pt x="3694" y="7740"/>
                    <a:pt x="5433" y="2892"/>
                    <a:pt x="7350" y="1260"/>
                  </a:cubicBezTo>
                  <a:cubicBezTo>
                    <a:pt x="9266" y="-372"/>
                    <a:pt x="11595" y="-468"/>
                    <a:pt x="13970" y="1260"/>
                  </a:cubicBezTo>
                  <a:cubicBezTo>
                    <a:pt x="16345" y="2988"/>
                    <a:pt x="20305" y="9900"/>
                    <a:pt x="21600" y="11628"/>
                  </a:cubicBezTo>
                </a:path>
              </a:pathLst>
            </a:custGeom>
            <a:noFill/>
            <a:ln w="3175" cap="flat">
              <a:solidFill>
                <a:srgbClr val="FFFFFF">
                  <a:alpha val="19999"/>
                </a:srgbClr>
              </a:solidFill>
              <a:prstDash val="solid"/>
              <a:round/>
            </a:ln>
            <a:effectLst/>
          </p:spPr>
          <p:txBody>
            <a:bodyPr wrap="square" lIns="0" tIns="0" rIns="0" bIns="0" numCol="1" anchor="ctr">
              <a:noAutofit/>
            </a:bodyPr>
            <a:lstStyle/>
            <a:p>
              <a:pPr lvl="0" defTabSz="914400">
                <a:defRPr sz="2400">
                  <a:uFill>
                    <a:solidFill/>
                  </a:uFill>
                  <a:latin typeface="Century Gothic"/>
                  <a:ea typeface="Century Gothic"/>
                  <a:cs typeface="Century Gothic"/>
                  <a:sym typeface="Century Gothic"/>
                </a:defRPr>
              </a:pPr>
            </a:p>
          </p:txBody>
        </p:sp>
        <p:sp>
          <p:nvSpPr>
            <p:cNvPr id="184" name="Shape 184"/>
            <p:cNvSpPr/>
            <p:nvPr/>
          </p:nvSpPr>
          <p:spPr>
            <a:xfrm>
              <a:off x="883519" y="8022447"/>
              <a:ext cx="4273293" cy="17227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7933" y="8947"/>
                    <a:pt x="15866" y="17894"/>
                    <a:pt x="21600" y="21600"/>
                  </a:cubicBezTo>
                </a:path>
              </a:pathLst>
            </a:custGeom>
            <a:noFill/>
            <a:ln w="3175" cap="flat">
              <a:solidFill>
                <a:srgbClr val="FFFFFF">
                  <a:alpha val="19999"/>
                </a:srgbClr>
              </a:solidFill>
              <a:prstDash val="solid"/>
              <a:round/>
            </a:ln>
            <a:effectLst/>
          </p:spPr>
          <p:txBody>
            <a:bodyPr wrap="square" lIns="0" tIns="0" rIns="0" bIns="0" numCol="1" anchor="ctr">
              <a:noAutofit/>
            </a:bodyPr>
            <a:lstStyle/>
            <a:p>
              <a:pPr lvl="0" defTabSz="914400">
                <a:defRPr sz="2400">
                  <a:uFill>
                    <a:solidFill/>
                  </a:uFill>
                  <a:latin typeface="Century Gothic"/>
                  <a:ea typeface="Century Gothic"/>
                  <a:cs typeface="Century Gothic"/>
                  <a:sym typeface="Century Gothic"/>
                </a:defRPr>
              </a:pPr>
            </a:p>
          </p:txBody>
        </p:sp>
        <p:sp>
          <p:nvSpPr>
            <p:cNvPr id="185" name="Shape 185"/>
            <p:cNvSpPr/>
            <p:nvPr/>
          </p:nvSpPr>
          <p:spPr>
            <a:xfrm>
              <a:off x="900411" y="7515766"/>
              <a:ext cx="13005664" cy="2086808"/>
            </a:xfrm>
            <a:custGeom>
              <a:avLst/>
              <a:gdLst/>
              <a:ahLst/>
              <a:cxnLst>
                <a:cxn ang="0">
                  <a:pos x="wd2" y="hd2"/>
                </a:cxn>
                <a:cxn ang="5400000">
                  <a:pos x="wd2" y="hd2"/>
                </a:cxn>
                <a:cxn ang="10800000">
                  <a:pos x="wd2" y="hd2"/>
                </a:cxn>
                <a:cxn ang="16200000">
                  <a:pos x="wd2" y="hd2"/>
                </a:cxn>
              </a:cxnLst>
              <a:rect l="0" t="0" r="r" b="b"/>
              <a:pathLst>
                <a:path w="21600" h="21438" fill="norm" stroke="1" extrusionOk="0">
                  <a:moveTo>
                    <a:pt x="0" y="0"/>
                  </a:moveTo>
                  <a:cubicBezTo>
                    <a:pt x="676" y="1460"/>
                    <a:pt x="1351" y="2920"/>
                    <a:pt x="2609" y="5031"/>
                  </a:cubicBezTo>
                  <a:cubicBezTo>
                    <a:pt x="3866" y="7142"/>
                    <a:pt x="5746" y="10381"/>
                    <a:pt x="7546" y="12665"/>
                  </a:cubicBezTo>
                  <a:cubicBezTo>
                    <a:pt x="9346" y="14949"/>
                    <a:pt x="11623" y="17320"/>
                    <a:pt x="13409" y="18737"/>
                  </a:cubicBezTo>
                  <a:cubicBezTo>
                    <a:pt x="15195" y="20154"/>
                    <a:pt x="17121" y="20733"/>
                    <a:pt x="18262" y="21166"/>
                  </a:cubicBezTo>
                  <a:cubicBezTo>
                    <a:pt x="19403" y="21600"/>
                    <a:pt x="19697" y="21398"/>
                    <a:pt x="20254" y="21340"/>
                  </a:cubicBezTo>
                  <a:cubicBezTo>
                    <a:pt x="20810" y="21282"/>
                    <a:pt x="21205" y="21051"/>
                    <a:pt x="21600" y="20819"/>
                  </a:cubicBezTo>
                </a:path>
              </a:pathLst>
            </a:custGeom>
            <a:noFill/>
            <a:ln w="3175" cap="flat">
              <a:solidFill>
                <a:srgbClr val="FFFFFF">
                  <a:alpha val="19999"/>
                </a:srgbClr>
              </a:solidFill>
              <a:prstDash val="solid"/>
              <a:round/>
            </a:ln>
            <a:effectLst/>
          </p:spPr>
          <p:txBody>
            <a:bodyPr wrap="square" lIns="0" tIns="0" rIns="0" bIns="0" numCol="1" anchor="ctr">
              <a:noAutofit/>
            </a:bodyPr>
            <a:lstStyle/>
            <a:p>
              <a:pPr lvl="0" defTabSz="914400">
                <a:defRPr sz="2400">
                  <a:uFill>
                    <a:solidFill/>
                  </a:uFill>
                  <a:latin typeface="Century Gothic"/>
                  <a:ea typeface="Century Gothic"/>
                  <a:cs typeface="Century Gothic"/>
                  <a:sym typeface="Century Gothic"/>
                </a:defRPr>
              </a:pPr>
            </a:p>
          </p:txBody>
        </p:sp>
        <p:sp>
          <p:nvSpPr>
            <p:cNvPr id="186" name="Shape 186"/>
            <p:cNvSpPr/>
            <p:nvPr/>
          </p:nvSpPr>
          <p:spPr>
            <a:xfrm>
              <a:off x="3957585" y="7306802"/>
              <a:ext cx="9931600" cy="2438364"/>
            </a:xfrm>
            <a:custGeom>
              <a:avLst/>
              <a:gdLst/>
              <a:ahLst/>
              <a:cxnLst>
                <a:cxn ang="0">
                  <a:pos x="wd2" y="hd2"/>
                </a:cxn>
                <a:cxn ang="5400000">
                  <a:pos x="wd2" y="hd2"/>
                </a:cxn>
                <a:cxn ang="10800000">
                  <a:pos x="wd2" y="hd2"/>
                </a:cxn>
                <a:cxn ang="16200000">
                  <a:pos x="wd2" y="hd2"/>
                </a:cxn>
              </a:cxnLst>
              <a:rect l="0" t="0" r="r" b="b"/>
              <a:pathLst>
                <a:path w="21600" h="21531" fill="norm" stroke="1" extrusionOk="0">
                  <a:moveTo>
                    <a:pt x="0" y="21531"/>
                  </a:moveTo>
                  <a:cubicBezTo>
                    <a:pt x="502" y="19232"/>
                    <a:pt x="1004" y="16933"/>
                    <a:pt x="1690" y="14820"/>
                  </a:cubicBezTo>
                  <a:cubicBezTo>
                    <a:pt x="2376" y="12707"/>
                    <a:pt x="3324" y="10420"/>
                    <a:pt x="4114" y="8854"/>
                  </a:cubicBezTo>
                  <a:cubicBezTo>
                    <a:pt x="4904" y="7288"/>
                    <a:pt x="5388" y="6592"/>
                    <a:pt x="6429" y="5424"/>
                  </a:cubicBezTo>
                  <a:cubicBezTo>
                    <a:pt x="7469" y="4256"/>
                    <a:pt x="9367" y="2615"/>
                    <a:pt x="10359" y="1845"/>
                  </a:cubicBezTo>
                  <a:cubicBezTo>
                    <a:pt x="11351" y="1074"/>
                    <a:pt x="11504" y="1099"/>
                    <a:pt x="12380" y="801"/>
                  </a:cubicBezTo>
                  <a:cubicBezTo>
                    <a:pt x="13255" y="503"/>
                    <a:pt x="14639" y="180"/>
                    <a:pt x="15612" y="55"/>
                  </a:cubicBezTo>
                  <a:cubicBezTo>
                    <a:pt x="16586" y="-69"/>
                    <a:pt x="18220" y="55"/>
                    <a:pt x="18220" y="55"/>
                  </a:cubicBezTo>
                  <a:lnTo>
                    <a:pt x="20094" y="55"/>
                  </a:lnTo>
                  <a:cubicBezTo>
                    <a:pt x="20614" y="105"/>
                    <a:pt x="21092" y="279"/>
                    <a:pt x="21343" y="354"/>
                  </a:cubicBezTo>
                  <a:cubicBezTo>
                    <a:pt x="21594" y="428"/>
                    <a:pt x="21508" y="403"/>
                    <a:pt x="21600" y="503"/>
                  </a:cubicBezTo>
                </a:path>
              </a:pathLst>
            </a:custGeom>
            <a:noFill/>
            <a:ln w="3175" cap="flat">
              <a:solidFill>
                <a:srgbClr val="FFFFFF">
                  <a:alpha val="19999"/>
                </a:srgbClr>
              </a:solidFill>
              <a:prstDash val="solid"/>
              <a:round/>
            </a:ln>
            <a:effectLst/>
          </p:spPr>
          <p:txBody>
            <a:bodyPr wrap="square" lIns="0" tIns="0" rIns="0" bIns="0" numCol="1" anchor="ctr">
              <a:noAutofit/>
            </a:bodyPr>
            <a:lstStyle/>
            <a:p>
              <a:pPr lvl="0" defTabSz="914400">
                <a:defRPr sz="2400">
                  <a:uFill>
                    <a:solidFill/>
                  </a:uFill>
                  <a:latin typeface="Century Gothic"/>
                  <a:ea typeface="Century Gothic"/>
                  <a:cs typeface="Century Gothic"/>
                  <a:sym typeface="Century Gothic"/>
                </a:defRPr>
              </a:pPr>
            </a:p>
          </p:txBody>
        </p:sp>
        <p:sp>
          <p:nvSpPr>
            <p:cNvPr id="187" name="Shape 187"/>
            <p:cNvSpPr/>
            <p:nvPr/>
          </p:nvSpPr>
          <p:spPr>
            <a:xfrm rot="1800000">
              <a:off x="5178795" y="4066494"/>
              <a:ext cx="2277701" cy="19743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45" y="0"/>
                  </a:moveTo>
                  <a:lnTo>
                    <a:pt x="0" y="10800"/>
                  </a:lnTo>
                  <a:lnTo>
                    <a:pt x="5345" y="21600"/>
                  </a:lnTo>
                  <a:lnTo>
                    <a:pt x="16255" y="21600"/>
                  </a:lnTo>
                  <a:lnTo>
                    <a:pt x="21600" y="10800"/>
                  </a:lnTo>
                  <a:lnTo>
                    <a:pt x="16255" y="0"/>
                  </a:lnTo>
                  <a:close/>
                </a:path>
              </a:pathLst>
            </a:custGeom>
            <a:solidFill>
              <a:srgbClr val="FFFFFF">
                <a:alpha val="10195"/>
              </a:srgbClr>
            </a:solidFill>
            <a:ln w="12700" cap="flat">
              <a:solidFill>
                <a:srgbClr val="FFFFFF">
                  <a:alpha val="12156"/>
                </a:srgbClr>
              </a:solidFill>
              <a:prstDash val="solid"/>
              <a:round/>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188" name="Shape 188"/>
            <p:cNvSpPr/>
            <p:nvPr/>
          </p:nvSpPr>
          <p:spPr>
            <a:xfrm rot="1800000">
              <a:off x="6208410" y="5868205"/>
              <a:ext cx="2277702" cy="19743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45" y="0"/>
                  </a:moveTo>
                  <a:lnTo>
                    <a:pt x="0" y="10800"/>
                  </a:lnTo>
                  <a:lnTo>
                    <a:pt x="5345" y="21600"/>
                  </a:lnTo>
                  <a:lnTo>
                    <a:pt x="16255" y="21600"/>
                  </a:lnTo>
                  <a:lnTo>
                    <a:pt x="21600" y="10800"/>
                  </a:lnTo>
                  <a:lnTo>
                    <a:pt x="16255" y="0"/>
                  </a:lnTo>
                  <a:close/>
                </a:path>
              </a:pathLst>
            </a:custGeom>
            <a:solidFill>
              <a:srgbClr val="FFFFFF">
                <a:alpha val="0"/>
              </a:srgbClr>
            </a:solidFill>
            <a:ln w="12700" cap="flat">
              <a:solidFill>
                <a:srgbClr val="FFFFFF">
                  <a:alpha val="12156"/>
                </a:srgbClr>
              </a:solidFill>
              <a:prstDash val="solid"/>
              <a:round/>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189" name="Shape 189"/>
            <p:cNvSpPr/>
            <p:nvPr/>
          </p:nvSpPr>
          <p:spPr>
            <a:xfrm rot="1800000">
              <a:off x="6221960" y="2264788"/>
              <a:ext cx="2277702" cy="19743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45" y="0"/>
                  </a:moveTo>
                  <a:lnTo>
                    <a:pt x="0" y="10800"/>
                  </a:lnTo>
                  <a:lnTo>
                    <a:pt x="5345" y="21600"/>
                  </a:lnTo>
                  <a:lnTo>
                    <a:pt x="16255" y="21600"/>
                  </a:lnTo>
                  <a:lnTo>
                    <a:pt x="21600" y="10800"/>
                  </a:lnTo>
                  <a:lnTo>
                    <a:pt x="16255" y="0"/>
                  </a:lnTo>
                  <a:close/>
                </a:path>
              </a:pathLst>
            </a:custGeom>
            <a:solidFill>
              <a:srgbClr val="FFFFFF">
                <a:alpha val="7058"/>
              </a:srgbClr>
            </a:solidFill>
            <a:ln w="12700" cap="flat">
              <a:solidFill>
                <a:srgbClr val="FFFFFF">
                  <a:alpha val="7842"/>
                </a:srgbClr>
              </a:solidFill>
              <a:prstDash val="solid"/>
              <a:round/>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190" name="Shape 190"/>
            <p:cNvSpPr/>
            <p:nvPr/>
          </p:nvSpPr>
          <p:spPr>
            <a:xfrm rot="1800000">
              <a:off x="5151701" y="463081"/>
              <a:ext cx="2277701" cy="19743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45" y="0"/>
                  </a:moveTo>
                  <a:lnTo>
                    <a:pt x="0" y="10800"/>
                  </a:lnTo>
                  <a:lnTo>
                    <a:pt x="5345" y="21600"/>
                  </a:lnTo>
                  <a:lnTo>
                    <a:pt x="16255" y="21600"/>
                  </a:lnTo>
                  <a:lnTo>
                    <a:pt x="21600" y="10800"/>
                  </a:lnTo>
                  <a:lnTo>
                    <a:pt x="16255" y="0"/>
                  </a:lnTo>
                  <a:close/>
                </a:path>
              </a:pathLst>
            </a:custGeom>
            <a:solidFill>
              <a:srgbClr val="FFFFFF">
                <a:alpha val="3921"/>
              </a:srgbClr>
            </a:solidFill>
            <a:ln w="12700" cap="flat">
              <a:solidFill>
                <a:srgbClr val="FFFFFF">
                  <a:alpha val="7842"/>
                </a:srgbClr>
              </a:solidFill>
              <a:prstDash val="solid"/>
              <a:round/>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191" name="Shape 191"/>
            <p:cNvSpPr/>
            <p:nvPr/>
          </p:nvSpPr>
          <p:spPr>
            <a:xfrm rot="1800000">
              <a:off x="7265119" y="7656365"/>
              <a:ext cx="2277702" cy="19743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45" y="0"/>
                  </a:moveTo>
                  <a:lnTo>
                    <a:pt x="0" y="10800"/>
                  </a:lnTo>
                  <a:lnTo>
                    <a:pt x="5345" y="21600"/>
                  </a:lnTo>
                  <a:lnTo>
                    <a:pt x="16255" y="21600"/>
                  </a:lnTo>
                  <a:lnTo>
                    <a:pt x="21600" y="10800"/>
                  </a:lnTo>
                  <a:lnTo>
                    <a:pt x="16255" y="0"/>
                  </a:lnTo>
                  <a:close/>
                </a:path>
              </a:pathLst>
            </a:custGeom>
            <a:solidFill>
              <a:srgbClr val="FFFFFF">
                <a:alpha val="5882"/>
              </a:srgbClr>
            </a:solidFill>
            <a:ln w="12700" cap="flat">
              <a:solidFill>
                <a:srgbClr val="FFFFFF">
                  <a:alpha val="12156"/>
                </a:srgbClr>
              </a:solidFill>
              <a:prstDash val="solid"/>
              <a:round/>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192" name="Shape 192"/>
            <p:cNvSpPr/>
            <p:nvPr/>
          </p:nvSpPr>
          <p:spPr>
            <a:xfrm rot="1800000">
              <a:off x="373402" y="5975512"/>
              <a:ext cx="1794255" cy="19743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35"/>
                  </a:moveTo>
                  <a:lnTo>
                    <a:pt x="965" y="0"/>
                  </a:lnTo>
                  <a:lnTo>
                    <a:pt x="14815" y="0"/>
                  </a:lnTo>
                  <a:lnTo>
                    <a:pt x="21600" y="10800"/>
                  </a:lnTo>
                  <a:lnTo>
                    <a:pt x="14815" y="21600"/>
                  </a:lnTo>
                  <a:lnTo>
                    <a:pt x="12749" y="21595"/>
                  </a:lnTo>
                  <a:lnTo>
                    <a:pt x="0" y="1635"/>
                  </a:lnTo>
                  <a:close/>
                </a:path>
              </a:pathLst>
            </a:custGeom>
            <a:solidFill>
              <a:srgbClr val="FFFFFF">
                <a:alpha val="10195"/>
              </a:srgbClr>
            </a:solidFill>
            <a:ln w="12700" cap="flat">
              <a:solidFill>
                <a:srgbClr val="FFFFFF">
                  <a:alpha val="12156"/>
                </a:srgbClr>
              </a:solidFill>
              <a:prstDash val="solid"/>
              <a:round/>
            </a:ln>
            <a:effectLst/>
          </p:spPr>
          <p:txBody>
            <a:bodyPr wrap="square" lIns="0" tIns="0" rIns="0" bIns="0" numCol="1" anchor="ctr">
              <a:noAutofit/>
            </a:bodyPr>
            <a:lstStyle/>
            <a:p>
              <a:pPr lvl="0" defTabSz="914400">
                <a:defRPr sz="2400">
                  <a:uFill>
                    <a:solidFill/>
                  </a:uFill>
                  <a:latin typeface="Century Gothic"/>
                  <a:ea typeface="Century Gothic"/>
                  <a:cs typeface="Century Gothic"/>
                  <a:sym typeface="Century Gothic"/>
                </a:defRPr>
              </a:pPr>
            </a:p>
          </p:txBody>
        </p:sp>
        <p:sp>
          <p:nvSpPr>
            <p:cNvPr id="193" name="Shape 193"/>
            <p:cNvSpPr/>
            <p:nvPr/>
          </p:nvSpPr>
          <p:spPr>
            <a:xfrm rot="1800000">
              <a:off x="951956" y="7683461"/>
              <a:ext cx="2277702" cy="19743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45" y="0"/>
                  </a:moveTo>
                  <a:lnTo>
                    <a:pt x="0" y="10800"/>
                  </a:lnTo>
                  <a:lnTo>
                    <a:pt x="5345" y="21600"/>
                  </a:lnTo>
                  <a:lnTo>
                    <a:pt x="16255" y="21600"/>
                  </a:lnTo>
                  <a:lnTo>
                    <a:pt x="21600" y="10800"/>
                  </a:lnTo>
                  <a:lnTo>
                    <a:pt x="16255" y="0"/>
                  </a:lnTo>
                  <a:close/>
                </a:path>
              </a:pathLst>
            </a:custGeom>
            <a:solidFill>
              <a:srgbClr val="FFFFFF">
                <a:alpha val="0"/>
              </a:srgbClr>
            </a:solidFill>
            <a:ln w="12700" cap="flat">
              <a:solidFill>
                <a:srgbClr val="FFFFFF">
                  <a:alpha val="12156"/>
                </a:srgbClr>
              </a:solidFill>
              <a:prstDash val="solid"/>
              <a:round/>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194" name="Shape 194"/>
            <p:cNvSpPr/>
            <p:nvPr/>
          </p:nvSpPr>
          <p:spPr>
            <a:xfrm rot="1800000">
              <a:off x="992600" y="4052949"/>
              <a:ext cx="2277702" cy="19743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45" y="0"/>
                  </a:moveTo>
                  <a:lnTo>
                    <a:pt x="0" y="10800"/>
                  </a:lnTo>
                  <a:lnTo>
                    <a:pt x="5345" y="21600"/>
                  </a:lnTo>
                  <a:lnTo>
                    <a:pt x="16255" y="21600"/>
                  </a:lnTo>
                  <a:lnTo>
                    <a:pt x="21600" y="10800"/>
                  </a:lnTo>
                  <a:lnTo>
                    <a:pt x="16255" y="0"/>
                  </a:lnTo>
                  <a:close/>
                </a:path>
              </a:pathLst>
            </a:custGeom>
            <a:solidFill>
              <a:srgbClr val="FFFFFF">
                <a:alpha val="7058"/>
              </a:srgbClr>
            </a:solidFill>
            <a:ln w="12700" cap="flat">
              <a:solidFill>
                <a:srgbClr val="FFFFFF">
                  <a:alpha val="7842"/>
                </a:srgbClr>
              </a:solidFill>
              <a:prstDash val="solid"/>
              <a:round/>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195" name="Shape 195"/>
            <p:cNvSpPr/>
            <p:nvPr/>
          </p:nvSpPr>
          <p:spPr>
            <a:xfrm rot="1800000">
              <a:off x="2022213" y="5868204"/>
              <a:ext cx="2277702" cy="19743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45" y="0"/>
                  </a:moveTo>
                  <a:lnTo>
                    <a:pt x="0" y="10800"/>
                  </a:lnTo>
                  <a:lnTo>
                    <a:pt x="5345" y="21600"/>
                  </a:lnTo>
                  <a:lnTo>
                    <a:pt x="16255" y="21600"/>
                  </a:lnTo>
                  <a:lnTo>
                    <a:pt x="21600" y="10800"/>
                  </a:lnTo>
                  <a:lnTo>
                    <a:pt x="16255" y="0"/>
                  </a:lnTo>
                  <a:close/>
                </a:path>
              </a:pathLst>
            </a:custGeom>
            <a:solidFill>
              <a:srgbClr val="FFFFFF">
                <a:alpha val="0"/>
              </a:srgbClr>
            </a:solidFill>
            <a:ln w="12700" cap="flat">
              <a:solidFill>
                <a:srgbClr val="FFFFFF">
                  <a:alpha val="12156"/>
                </a:srgbClr>
              </a:solidFill>
              <a:prstDash val="solid"/>
              <a:round/>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196" name="Shape 196"/>
            <p:cNvSpPr/>
            <p:nvPr/>
          </p:nvSpPr>
          <p:spPr>
            <a:xfrm rot="1800000">
              <a:off x="3065376" y="7697005"/>
              <a:ext cx="2277701" cy="19743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45" y="0"/>
                  </a:moveTo>
                  <a:lnTo>
                    <a:pt x="0" y="10800"/>
                  </a:lnTo>
                  <a:lnTo>
                    <a:pt x="5345" y="21600"/>
                  </a:lnTo>
                  <a:lnTo>
                    <a:pt x="16255" y="21600"/>
                  </a:lnTo>
                  <a:lnTo>
                    <a:pt x="21600" y="10800"/>
                  </a:lnTo>
                  <a:lnTo>
                    <a:pt x="16255" y="0"/>
                  </a:lnTo>
                  <a:close/>
                </a:path>
              </a:pathLst>
            </a:custGeom>
            <a:solidFill>
              <a:srgbClr val="FFFFFF">
                <a:alpha val="0"/>
              </a:srgbClr>
            </a:solidFill>
            <a:ln w="12700" cap="flat">
              <a:solidFill>
                <a:srgbClr val="FFFFFF">
                  <a:alpha val="12156"/>
                </a:srgbClr>
              </a:solidFill>
              <a:prstDash val="solid"/>
              <a:round/>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197" name="Shape 197"/>
            <p:cNvSpPr/>
            <p:nvPr/>
          </p:nvSpPr>
          <p:spPr>
            <a:xfrm rot="1800000">
              <a:off x="3092473" y="4066494"/>
              <a:ext cx="2277701" cy="19743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45" y="0"/>
                  </a:moveTo>
                  <a:lnTo>
                    <a:pt x="0" y="10800"/>
                  </a:lnTo>
                  <a:lnTo>
                    <a:pt x="5345" y="21600"/>
                  </a:lnTo>
                  <a:lnTo>
                    <a:pt x="16255" y="21600"/>
                  </a:lnTo>
                  <a:lnTo>
                    <a:pt x="21600" y="10800"/>
                  </a:lnTo>
                  <a:lnTo>
                    <a:pt x="16255" y="0"/>
                  </a:lnTo>
                  <a:close/>
                </a:path>
              </a:pathLst>
            </a:custGeom>
            <a:solidFill>
              <a:srgbClr val="FFFFFF">
                <a:alpha val="7058"/>
              </a:srgbClr>
            </a:solidFill>
            <a:ln w="12700" cap="flat">
              <a:solidFill>
                <a:srgbClr val="FFFFFF">
                  <a:alpha val="7842"/>
                </a:srgbClr>
              </a:solidFill>
              <a:prstDash val="solid"/>
              <a:round/>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198" name="Shape 198"/>
            <p:cNvSpPr/>
            <p:nvPr/>
          </p:nvSpPr>
          <p:spPr>
            <a:xfrm rot="1800000">
              <a:off x="2049308" y="2224149"/>
              <a:ext cx="2277702" cy="19743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45" y="0"/>
                  </a:moveTo>
                  <a:lnTo>
                    <a:pt x="0" y="10800"/>
                  </a:lnTo>
                  <a:lnTo>
                    <a:pt x="5345" y="21600"/>
                  </a:lnTo>
                  <a:lnTo>
                    <a:pt x="16255" y="21600"/>
                  </a:lnTo>
                  <a:lnTo>
                    <a:pt x="21600" y="10800"/>
                  </a:lnTo>
                  <a:lnTo>
                    <a:pt x="16255" y="0"/>
                  </a:lnTo>
                  <a:close/>
                </a:path>
              </a:pathLst>
            </a:custGeom>
            <a:solidFill>
              <a:srgbClr val="FFFFFF">
                <a:alpha val="0"/>
              </a:srgbClr>
            </a:solidFill>
            <a:ln w="12700" cap="flat">
              <a:solidFill>
                <a:srgbClr val="FFFFFF">
                  <a:alpha val="12156"/>
                </a:srgbClr>
              </a:solidFill>
              <a:prstDash val="solid"/>
              <a:round/>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199" name="Shape 199"/>
            <p:cNvSpPr/>
            <p:nvPr/>
          </p:nvSpPr>
          <p:spPr>
            <a:xfrm rot="1800000">
              <a:off x="10597823" y="5895299"/>
              <a:ext cx="2277702" cy="19743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45" y="0"/>
                  </a:moveTo>
                  <a:lnTo>
                    <a:pt x="0" y="10800"/>
                  </a:lnTo>
                  <a:lnTo>
                    <a:pt x="5345" y="21600"/>
                  </a:lnTo>
                  <a:lnTo>
                    <a:pt x="16255" y="21600"/>
                  </a:lnTo>
                  <a:lnTo>
                    <a:pt x="21600" y="10800"/>
                  </a:lnTo>
                  <a:lnTo>
                    <a:pt x="16255" y="0"/>
                  </a:lnTo>
                  <a:close/>
                </a:path>
              </a:pathLst>
            </a:custGeom>
            <a:solidFill>
              <a:srgbClr val="FFFFFF">
                <a:alpha val="10195"/>
              </a:srgbClr>
            </a:solidFill>
            <a:ln w="12700" cap="flat">
              <a:solidFill>
                <a:srgbClr val="FFFFFF">
                  <a:alpha val="12156"/>
                </a:srgbClr>
              </a:solidFill>
              <a:prstDash val="solid"/>
              <a:round/>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200" name="Shape 200"/>
            <p:cNvSpPr/>
            <p:nvPr/>
          </p:nvSpPr>
          <p:spPr>
            <a:xfrm rot="1800000">
              <a:off x="11654534" y="7710553"/>
              <a:ext cx="2277700" cy="19743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45" y="0"/>
                  </a:moveTo>
                  <a:lnTo>
                    <a:pt x="0" y="10800"/>
                  </a:lnTo>
                  <a:lnTo>
                    <a:pt x="5345" y="21600"/>
                  </a:lnTo>
                  <a:lnTo>
                    <a:pt x="16255" y="21600"/>
                  </a:lnTo>
                  <a:lnTo>
                    <a:pt x="21600" y="10800"/>
                  </a:lnTo>
                  <a:lnTo>
                    <a:pt x="16255" y="0"/>
                  </a:lnTo>
                  <a:close/>
                </a:path>
              </a:pathLst>
            </a:custGeom>
            <a:solidFill>
              <a:srgbClr val="FFFFFF">
                <a:alpha val="0"/>
              </a:srgbClr>
            </a:solidFill>
            <a:ln w="12700" cap="flat">
              <a:solidFill>
                <a:srgbClr val="FFFFFF">
                  <a:alpha val="12156"/>
                </a:srgbClr>
              </a:solidFill>
              <a:prstDash val="solid"/>
              <a:round/>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201" name="Shape 201"/>
            <p:cNvSpPr/>
            <p:nvPr/>
          </p:nvSpPr>
          <p:spPr>
            <a:xfrm rot="1800000">
              <a:off x="11654535" y="4080042"/>
              <a:ext cx="2277701" cy="19743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45" y="0"/>
                  </a:moveTo>
                  <a:lnTo>
                    <a:pt x="0" y="10800"/>
                  </a:lnTo>
                  <a:lnTo>
                    <a:pt x="5345" y="21600"/>
                  </a:lnTo>
                  <a:lnTo>
                    <a:pt x="16255" y="21600"/>
                  </a:lnTo>
                  <a:lnTo>
                    <a:pt x="21600" y="10800"/>
                  </a:lnTo>
                  <a:lnTo>
                    <a:pt x="16255" y="0"/>
                  </a:lnTo>
                  <a:close/>
                </a:path>
              </a:pathLst>
            </a:custGeom>
            <a:solidFill>
              <a:srgbClr val="FFFFFF">
                <a:alpha val="7058"/>
              </a:srgbClr>
            </a:solidFill>
            <a:ln w="12700" cap="flat">
              <a:solidFill>
                <a:srgbClr val="FFFFFF">
                  <a:alpha val="7842"/>
                </a:srgbClr>
              </a:solidFill>
              <a:prstDash val="solid"/>
              <a:round/>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202" name="Shape 202"/>
            <p:cNvSpPr/>
            <p:nvPr/>
          </p:nvSpPr>
          <p:spPr>
            <a:xfrm rot="1800000">
              <a:off x="12731803" y="5768011"/>
              <a:ext cx="1768521" cy="19743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800"/>
                  </a:moveTo>
                  <a:lnTo>
                    <a:pt x="6884" y="0"/>
                  </a:lnTo>
                  <a:lnTo>
                    <a:pt x="8235" y="62"/>
                  </a:lnTo>
                  <a:lnTo>
                    <a:pt x="21600" y="20631"/>
                  </a:lnTo>
                  <a:lnTo>
                    <a:pt x="20935" y="21600"/>
                  </a:lnTo>
                  <a:lnTo>
                    <a:pt x="6884" y="21600"/>
                  </a:lnTo>
                  <a:lnTo>
                    <a:pt x="0" y="10800"/>
                  </a:lnTo>
                  <a:close/>
                </a:path>
              </a:pathLst>
            </a:custGeom>
            <a:solidFill>
              <a:srgbClr val="FFFFFF">
                <a:alpha val="3921"/>
              </a:srgbClr>
            </a:solidFill>
            <a:ln w="12700" cap="flat">
              <a:solidFill>
                <a:srgbClr val="FFFFFF">
                  <a:alpha val="12156"/>
                </a:srgbClr>
              </a:solidFill>
              <a:prstDash val="solid"/>
              <a:round/>
            </a:ln>
            <a:effectLst/>
          </p:spPr>
          <p:txBody>
            <a:bodyPr wrap="square" lIns="0" tIns="0" rIns="0" bIns="0" numCol="1" anchor="ctr">
              <a:noAutofit/>
            </a:bodyPr>
            <a:lstStyle/>
            <a:p>
              <a:pPr lvl="0" defTabSz="914400">
                <a:defRPr sz="2400">
                  <a:uFill>
                    <a:solidFill/>
                  </a:uFill>
                  <a:latin typeface="Century Gothic"/>
                  <a:ea typeface="Century Gothic"/>
                  <a:cs typeface="Century Gothic"/>
                  <a:sym typeface="Century Gothic"/>
                </a:defRPr>
              </a:pPr>
            </a:p>
          </p:txBody>
        </p:sp>
        <p:sp>
          <p:nvSpPr>
            <p:cNvPr id="203" name="Shape 203"/>
            <p:cNvSpPr/>
            <p:nvPr/>
          </p:nvSpPr>
          <p:spPr>
            <a:xfrm rot="1800000">
              <a:off x="12732158" y="2149726"/>
              <a:ext cx="1766337" cy="19752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805"/>
                  </a:moveTo>
                  <a:lnTo>
                    <a:pt x="6892" y="9"/>
                  </a:lnTo>
                  <a:lnTo>
                    <a:pt x="8384" y="0"/>
                  </a:lnTo>
                  <a:lnTo>
                    <a:pt x="21600" y="20590"/>
                  </a:lnTo>
                  <a:lnTo>
                    <a:pt x="20961" y="21600"/>
                  </a:lnTo>
                  <a:lnTo>
                    <a:pt x="6892" y="21600"/>
                  </a:lnTo>
                  <a:lnTo>
                    <a:pt x="0" y="10805"/>
                  </a:lnTo>
                  <a:close/>
                </a:path>
              </a:pathLst>
            </a:custGeom>
            <a:solidFill>
              <a:srgbClr val="FFFFFF">
                <a:alpha val="0"/>
              </a:srgbClr>
            </a:solidFill>
            <a:ln w="12700" cap="flat">
              <a:solidFill>
                <a:srgbClr val="FFFFFF">
                  <a:alpha val="12156"/>
                </a:srgbClr>
              </a:solidFill>
              <a:prstDash val="solid"/>
              <a:round/>
            </a:ln>
            <a:effectLst/>
          </p:spPr>
          <p:txBody>
            <a:bodyPr wrap="square" lIns="0" tIns="0" rIns="0" bIns="0" numCol="1" anchor="ctr">
              <a:noAutofit/>
            </a:bodyPr>
            <a:lstStyle/>
            <a:p>
              <a:pPr lvl="0" defTabSz="914400">
                <a:defRPr sz="2400">
                  <a:uFill>
                    <a:solidFill/>
                  </a:uFill>
                  <a:latin typeface="Century Gothic"/>
                  <a:ea typeface="Century Gothic"/>
                  <a:cs typeface="Century Gothic"/>
                  <a:sym typeface="Century Gothic"/>
                </a:defRPr>
              </a:pPr>
            </a:p>
          </p:txBody>
        </p:sp>
      </p:grpSp>
      <p:sp>
        <p:nvSpPr>
          <p:cNvPr id="205" name="Shape 205"/>
          <p:cNvSpPr/>
          <p:nvPr/>
        </p:nvSpPr>
        <p:spPr>
          <a:xfrm>
            <a:off x="650238" y="474131"/>
            <a:ext cx="11704323" cy="8798564"/>
          </a:xfrm>
          <a:prstGeom prst="rect">
            <a:avLst/>
          </a:prstGeom>
          <a:solidFill>
            <a:srgbClr val="FFFFFF"/>
          </a:solidFill>
          <a:ln w="3175">
            <a:solidFill/>
            <a:round/>
          </a:ln>
        </p:spPr>
        <p:txBody>
          <a:bodyPr lIns="0" tIns="0" rIns="0" bIns="0" anchor="ct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206" name="Shape 206"/>
          <p:cNvSpPr/>
          <p:nvPr/>
        </p:nvSpPr>
        <p:spPr>
          <a:xfrm>
            <a:off x="6486595" y="-31610"/>
            <a:ext cx="5233533" cy="995681"/>
          </a:xfrm>
          <a:prstGeom prst="rect">
            <a:avLst/>
          </a:prstGeom>
          <a:solidFill>
            <a:srgbClr val="F5F5F5"/>
          </a:solidFill>
          <a:ln w="12700">
            <a:solidFill>
              <a:srgbClr val="0E58C4"/>
            </a:solidFill>
            <a:round/>
          </a:ln>
        </p:spPr>
        <p:txBody>
          <a:bodyPr lIns="0" tIns="0" rIns="0" bIns="0" anchor="ct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207" name="Shape 207"/>
          <p:cNvSpPr/>
          <p:nvPr/>
        </p:nvSpPr>
        <p:spPr>
          <a:xfrm>
            <a:off x="6613031" y="-31610"/>
            <a:ext cx="4985177" cy="887307"/>
          </a:xfrm>
          <a:prstGeom prst="rect">
            <a:avLst/>
          </a:prstGeom>
          <a:solidFill>
            <a:srgbClr val="297FD5"/>
          </a:solidFill>
          <a:ln w="12700">
            <a:miter lim="400000"/>
          </a:ln>
        </p:spPr>
        <p:txBody>
          <a:bodyPr lIns="0" tIns="0" rIns="0" bIns="0" anchor="ct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208" name="Shape 208"/>
          <p:cNvSpPr/>
          <p:nvPr/>
        </p:nvSpPr>
        <p:spPr>
          <a:xfrm>
            <a:off x="6931376" y="-97087"/>
            <a:ext cx="4112115" cy="1133345"/>
          </a:xfrm>
          <a:prstGeom prst="rect">
            <a:avLst/>
          </a:prstGeom>
          <a:ln w="12700">
            <a:miter lim="400000"/>
          </a:ln>
          <a:extLst>
            <a:ext uri="{C572A759-6A51-4108-AA02-DFA0A04FC94B}">
              <ma14:wrappingTextBoxFlag xmlns:ma14="http://schemas.microsoft.com/office/mac/drawingml/2011/main" val="1"/>
            </a:ext>
          </a:extLst>
        </p:spPr>
        <p:txBody>
          <a:bodyPr wrap="none" lIns="65022" tIns="65022" rIns="65022" bIns="65022">
            <a:spAutoFit/>
          </a:bodyPr>
          <a:lstStyle>
            <a:lvl1pPr defTabSz="914400">
              <a:defRPr sz="5000">
                <a:solidFill>
                  <a:srgbClr val="FFFFFF"/>
                </a:solidFill>
                <a:uFill>
                  <a:solidFill>
                    <a:srgbClr val="FFFFFF"/>
                  </a:solidFill>
                </a:uFill>
                <a:latin typeface="Apple Chancery"/>
                <a:ea typeface="Apple Chancery"/>
                <a:cs typeface="Apple Chancery"/>
                <a:sym typeface="Apple Chancery"/>
              </a:defRPr>
            </a:lvl1pPr>
          </a:lstStyle>
          <a:p>
            <a:pPr lvl="0">
              <a:defRPr sz="1800">
                <a:solidFill>
                  <a:srgbClr val="000000"/>
                </a:solidFill>
                <a:uFillTx/>
              </a:defRPr>
            </a:pPr>
            <a:r>
              <a:rPr sz="5000">
                <a:solidFill>
                  <a:srgbClr val="FFFFFF"/>
                </a:solidFill>
                <a:uFill>
                  <a:solidFill>
                    <a:srgbClr val="FFFFFF"/>
                  </a:solidFill>
                </a:uFill>
              </a:rPr>
              <a:t>QSPM Matrix</a:t>
            </a:r>
          </a:p>
        </p:txBody>
      </p:sp>
      <p:pic>
        <p:nvPicPr>
          <p:cNvPr id="209" name="image5.png" descr="QSPM.png"/>
          <p:cNvPicPr/>
          <p:nvPr/>
        </p:nvPicPr>
        <p:blipFill>
          <a:blip r:embed="rId2">
            <a:extLst/>
          </a:blip>
          <a:stretch>
            <a:fillRect/>
          </a:stretch>
        </p:blipFill>
        <p:spPr>
          <a:xfrm>
            <a:off x="1002451" y="1092764"/>
            <a:ext cx="11106013" cy="7787077"/>
          </a:xfrm>
          <a:prstGeom prst="rect">
            <a:avLst/>
          </a:prstGeom>
          <a:ln w="12700">
            <a:miter lim="400000"/>
          </a:ln>
        </p:spPr>
      </p:pic>
    </p:spTree>
  </p:cSld>
  <p:clrMapOvr>
    <a:masterClrMapping/>
  </p:clrMapOvr>
  <p:transition spd="med" advClick="1"/>
</p:sld>
</file>

<file path=ppt/slides/slide21.xml><?xml version="1.0" encoding="utf-8"?>
<p:sld xmlns:a="http://schemas.openxmlformats.org/drawingml/2006/main" xmlns:r="http://schemas.openxmlformats.org/officeDocument/2006/relationships" xmlns:p="http://schemas.openxmlformats.org/presentationml/2006/main" showMasterSp="1" showMasterPhAnim="1">
  <p:cSld>
    <p:bg>
      <p:bgPr>
        <a:gradFill flip="none" rotWithShape="1">
          <a:gsLst>
            <a:gs pos="0">
              <a:srgbClr val="4F74AD"/>
            </a:gs>
            <a:gs pos="38000">
              <a:srgbClr val="6085BE"/>
            </a:gs>
            <a:gs pos="100000">
              <a:srgbClr val="93BBF6"/>
            </a:gs>
          </a:gsLst>
          <a:lin ang="16200000" scaled="0"/>
        </a:gradFill>
      </p:bgPr>
    </p:bg>
    <p:spTree>
      <p:nvGrpSpPr>
        <p:cNvPr id="1" name=""/>
        <p:cNvGrpSpPr/>
        <p:nvPr/>
      </p:nvGrpSpPr>
      <p:grpSpPr>
        <a:xfrm>
          <a:off x="0" y="0"/>
          <a:ext cx="0" cy="0"/>
          <a:chOff x="0" y="0"/>
          <a:chExt cx="0" cy="0"/>
        </a:xfrm>
      </p:grpSpPr>
      <p:grpSp>
        <p:nvGrpSpPr>
          <p:cNvPr id="249" name="Group 249"/>
          <p:cNvGrpSpPr/>
          <p:nvPr/>
        </p:nvGrpSpPr>
        <p:grpSpPr>
          <a:xfrm>
            <a:off x="-806900" y="-10"/>
            <a:ext cx="14875452" cy="10122109"/>
            <a:chOff x="0" y="-3"/>
            <a:chExt cx="14875451" cy="10122107"/>
          </a:xfrm>
        </p:grpSpPr>
        <p:grpSp>
          <p:nvGrpSpPr>
            <p:cNvPr id="226" name="Group 226"/>
            <p:cNvGrpSpPr/>
            <p:nvPr/>
          </p:nvGrpSpPr>
          <p:grpSpPr>
            <a:xfrm>
              <a:off x="917296" y="-4"/>
              <a:ext cx="13005678" cy="9753617"/>
              <a:chOff x="-1" y="-2"/>
              <a:chExt cx="13005677" cy="9753616"/>
            </a:xfrm>
          </p:grpSpPr>
          <p:grpSp>
            <p:nvGrpSpPr>
              <p:cNvPr id="214" name="Group 214"/>
              <p:cNvGrpSpPr/>
              <p:nvPr/>
            </p:nvGrpSpPr>
            <p:grpSpPr>
              <a:xfrm>
                <a:off x="-2" y="-3"/>
                <a:ext cx="3576565" cy="9753617"/>
                <a:chOff x="0" y="-1"/>
                <a:chExt cx="3576564" cy="9753615"/>
              </a:xfrm>
            </p:grpSpPr>
            <p:sp>
              <p:nvSpPr>
                <p:cNvPr id="211" name="Shape 211"/>
                <p:cNvSpPr/>
                <p:nvPr/>
              </p:nvSpPr>
              <p:spPr>
                <a:xfrm>
                  <a:off x="1300567" y="-2"/>
                  <a:ext cx="2275997" cy="9753617"/>
                </a:xfrm>
                <a:prstGeom prst="rect">
                  <a:avLst/>
                </a:prstGeom>
                <a:solidFill>
                  <a:srgbClr val="FFFFFF">
                    <a:alpha val="10195"/>
                  </a:srgbClr>
                </a:solidFill>
                <a:ln w="12700" cap="flat">
                  <a:noFill/>
                  <a:miter lim="400000"/>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212" name="Shape 212"/>
                <p:cNvSpPr/>
                <p:nvPr/>
              </p:nvSpPr>
              <p:spPr>
                <a:xfrm>
                  <a:off x="-1" y="-2"/>
                  <a:ext cx="650288" cy="9753617"/>
                </a:xfrm>
                <a:prstGeom prst="rect">
                  <a:avLst/>
                </a:prstGeom>
                <a:solidFill>
                  <a:srgbClr val="FFFFFF">
                    <a:alpha val="10195"/>
                  </a:srgbClr>
                </a:solidFill>
                <a:ln w="12700" cap="flat">
                  <a:noFill/>
                  <a:miter lim="400000"/>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213" name="Shape 213"/>
                <p:cNvSpPr/>
                <p:nvPr/>
              </p:nvSpPr>
              <p:spPr>
                <a:xfrm>
                  <a:off x="325143" y="-2"/>
                  <a:ext cx="1083809" cy="9753617"/>
                </a:xfrm>
                <a:prstGeom prst="rect">
                  <a:avLst/>
                </a:prstGeom>
                <a:solidFill>
                  <a:srgbClr val="FFFFFF">
                    <a:alpha val="10195"/>
                  </a:srgbClr>
                </a:solidFill>
                <a:ln w="12700" cap="flat">
                  <a:noFill/>
                  <a:miter lim="400000"/>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grpSp>
          <p:grpSp>
            <p:nvGrpSpPr>
              <p:cNvPr id="218" name="Group 218"/>
              <p:cNvGrpSpPr/>
              <p:nvPr/>
            </p:nvGrpSpPr>
            <p:grpSpPr>
              <a:xfrm>
                <a:off x="601510" y="-3"/>
                <a:ext cx="3576567" cy="9753617"/>
                <a:chOff x="0" y="-1"/>
                <a:chExt cx="3576565" cy="9753615"/>
              </a:xfrm>
            </p:grpSpPr>
            <p:sp>
              <p:nvSpPr>
                <p:cNvPr id="215" name="Shape 215"/>
                <p:cNvSpPr/>
                <p:nvPr/>
              </p:nvSpPr>
              <p:spPr>
                <a:xfrm>
                  <a:off x="1300567" y="-2"/>
                  <a:ext cx="2275998" cy="9753617"/>
                </a:xfrm>
                <a:prstGeom prst="rect">
                  <a:avLst/>
                </a:prstGeom>
                <a:solidFill>
                  <a:srgbClr val="FFFFFF">
                    <a:alpha val="10195"/>
                  </a:srgbClr>
                </a:solidFill>
                <a:ln w="12700" cap="flat">
                  <a:noFill/>
                  <a:miter lim="400000"/>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216" name="Shape 216"/>
                <p:cNvSpPr/>
                <p:nvPr/>
              </p:nvSpPr>
              <p:spPr>
                <a:xfrm>
                  <a:off x="-1" y="-2"/>
                  <a:ext cx="650287" cy="9753617"/>
                </a:xfrm>
                <a:prstGeom prst="rect">
                  <a:avLst/>
                </a:prstGeom>
                <a:solidFill>
                  <a:srgbClr val="FFFFFF">
                    <a:alpha val="10195"/>
                  </a:srgbClr>
                </a:solidFill>
                <a:ln w="12700" cap="flat">
                  <a:noFill/>
                  <a:miter lim="400000"/>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217" name="Shape 217"/>
                <p:cNvSpPr/>
                <p:nvPr/>
              </p:nvSpPr>
              <p:spPr>
                <a:xfrm>
                  <a:off x="325143" y="-2"/>
                  <a:ext cx="1083809" cy="9753617"/>
                </a:xfrm>
                <a:prstGeom prst="rect">
                  <a:avLst/>
                </a:prstGeom>
                <a:solidFill>
                  <a:srgbClr val="FFFFFF">
                    <a:alpha val="10195"/>
                  </a:srgbClr>
                </a:solidFill>
                <a:ln w="12700" cap="flat">
                  <a:noFill/>
                  <a:miter lim="400000"/>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grpSp>
          <p:grpSp>
            <p:nvGrpSpPr>
              <p:cNvPr id="222" name="Group 222"/>
              <p:cNvGrpSpPr/>
              <p:nvPr/>
            </p:nvGrpSpPr>
            <p:grpSpPr>
              <a:xfrm>
                <a:off x="9429108" y="-2"/>
                <a:ext cx="3576568" cy="9753617"/>
                <a:chOff x="0" y="-1"/>
                <a:chExt cx="3576566" cy="9753615"/>
              </a:xfrm>
            </p:grpSpPr>
            <p:sp>
              <p:nvSpPr>
                <p:cNvPr id="219" name="Shape 219"/>
                <p:cNvSpPr/>
                <p:nvPr/>
              </p:nvSpPr>
              <p:spPr>
                <a:xfrm rot="10800000">
                  <a:off x="0" y="-2"/>
                  <a:ext cx="2275997" cy="9753617"/>
                </a:xfrm>
                <a:prstGeom prst="rect">
                  <a:avLst/>
                </a:prstGeom>
                <a:solidFill>
                  <a:srgbClr val="FFFFFF">
                    <a:alpha val="10195"/>
                  </a:srgbClr>
                </a:solidFill>
                <a:ln w="12700" cap="flat">
                  <a:noFill/>
                  <a:miter lim="400000"/>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220" name="Shape 220"/>
                <p:cNvSpPr/>
                <p:nvPr/>
              </p:nvSpPr>
              <p:spPr>
                <a:xfrm rot="10800000">
                  <a:off x="2926280" y="-2"/>
                  <a:ext cx="650287" cy="9753617"/>
                </a:xfrm>
                <a:prstGeom prst="rect">
                  <a:avLst/>
                </a:prstGeom>
                <a:solidFill>
                  <a:srgbClr val="FFFFFF">
                    <a:alpha val="10195"/>
                  </a:srgbClr>
                </a:solidFill>
                <a:ln w="12700" cap="flat">
                  <a:noFill/>
                  <a:miter lim="400000"/>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221" name="Shape 221"/>
                <p:cNvSpPr/>
                <p:nvPr/>
              </p:nvSpPr>
              <p:spPr>
                <a:xfrm rot="10800000">
                  <a:off x="2167614" y="-2"/>
                  <a:ext cx="1083810" cy="9753617"/>
                </a:xfrm>
                <a:prstGeom prst="rect">
                  <a:avLst/>
                </a:prstGeom>
                <a:solidFill>
                  <a:srgbClr val="FFFFFF">
                    <a:alpha val="10195"/>
                  </a:srgbClr>
                </a:solidFill>
                <a:ln w="12700" cap="flat">
                  <a:noFill/>
                  <a:miter lim="400000"/>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grpSp>
          <p:sp>
            <p:nvSpPr>
              <p:cNvPr id="223" name="Shape 223"/>
              <p:cNvSpPr/>
              <p:nvPr/>
            </p:nvSpPr>
            <p:spPr>
              <a:xfrm>
                <a:off x="5419027" y="0"/>
                <a:ext cx="4010084" cy="9753613"/>
              </a:xfrm>
              <a:prstGeom prst="rect">
                <a:avLst/>
              </a:prstGeom>
              <a:solidFill>
                <a:srgbClr val="FFFFFF">
                  <a:alpha val="10195"/>
                </a:srgbClr>
              </a:solidFill>
              <a:ln w="12700" cap="flat">
                <a:noFill/>
                <a:miter lim="400000"/>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224" name="Shape 224"/>
              <p:cNvSpPr/>
              <p:nvPr/>
            </p:nvSpPr>
            <p:spPr>
              <a:xfrm>
                <a:off x="4118462" y="0"/>
                <a:ext cx="650287" cy="9753613"/>
              </a:xfrm>
              <a:prstGeom prst="rect">
                <a:avLst/>
              </a:prstGeom>
              <a:solidFill>
                <a:srgbClr val="FFFFFF">
                  <a:alpha val="10195"/>
                </a:srgbClr>
              </a:solidFill>
              <a:ln w="12700" cap="flat">
                <a:noFill/>
                <a:miter lim="400000"/>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225" name="Shape 225"/>
              <p:cNvSpPr/>
              <p:nvPr/>
            </p:nvSpPr>
            <p:spPr>
              <a:xfrm>
                <a:off x="4443603" y="0"/>
                <a:ext cx="1083809" cy="9753613"/>
              </a:xfrm>
              <a:prstGeom prst="rect">
                <a:avLst/>
              </a:prstGeom>
              <a:solidFill>
                <a:srgbClr val="FFFFFF">
                  <a:alpha val="10195"/>
                </a:srgbClr>
              </a:solidFill>
              <a:ln w="12700" cap="flat">
                <a:noFill/>
                <a:miter lim="400000"/>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grpSp>
        <p:sp>
          <p:nvSpPr>
            <p:cNvPr id="227" name="Shape 227"/>
            <p:cNvSpPr/>
            <p:nvPr/>
          </p:nvSpPr>
          <p:spPr>
            <a:xfrm>
              <a:off x="900411" y="7161091"/>
              <a:ext cx="13005664" cy="1659022"/>
            </a:xfrm>
            <a:custGeom>
              <a:avLst/>
              <a:gdLst/>
              <a:ahLst/>
              <a:cxnLst>
                <a:cxn ang="0">
                  <a:pos x="wd2" y="hd2"/>
                </a:cxn>
                <a:cxn ang="5400000">
                  <a:pos x="wd2" y="hd2"/>
                </a:cxn>
                <a:cxn ang="10800000">
                  <a:pos x="wd2" y="hd2"/>
                </a:cxn>
                <a:cxn ang="16200000">
                  <a:pos x="wd2" y="hd2"/>
                </a:cxn>
              </a:cxnLst>
              <a:rect l="0" t="0" r="r" b="b"/>
              <a:pathLst>
                <a:path w="21600" h="21431" fill="norm" stroke="1" extrusionOk="0">
                  <a:moveTo>
                    <a:pt x="0" y="20509"/>
                  </a:moveTo>
                  <a:cubicBezTo>
                    <a:pt x="1166" y="21055"/>
                    <a:pt x="2333" y="21600"/>
                    <a:pt x="3955" y="21382"/>
                  </a:cubicBezTo>
                  <a:cubicBezTo>
                    <a:pt x="5578" y="21164"/>
                    <a:pt x="7569" y="20909"/>
                    <a:pt x="9734" y="19200"/>
                  </a:cubicBezTo>
                  <a:cubicBezTo>
                    <a:pt x="11899" y="17491"/>
                    <a:pt x="14966" y="14327"/>
                    <a:pt x="16943" y="11127"/>
                  </a:cubicBezTo>
                  <a:cubicBezTo>
                    <a:pt x="18921" y="7927"/>
                    <a:pt x="20945" y="2836"/>
                    <a:pt x="21600" y="0"/>
                  </a:cubicBezTo>
                </a:path>
              </a:pathLst>
            </a:custGeom>
            <a:noFill/>
            <a:ln w="3175" cap="flat">
              <a:solidFill>
                <a:srgbClr val="FFFFFF">
                  <a:alpha val="19999"/>
                </a:srgbClr>
              </a:solidFill>
              <a:prstDash val="solid"/>
              <a:round/>
            </a:ln>
            <a:effectLst/>
          </p:spPr>
          <p:txBody>
            <a:bodyPr wrap="square" lIns="0" tIns="0" rIns="0" bIns="0" numCol="1" anchor="ctr">
              <a:noAutofit/>
            </a:bodyPr>
            <a:lstStyle/>
            <a:p>
              <a:pPr lvl="0" defTabSz="914400">
                <a:defRPr sz="2400">
                  <a:uFill>
                    <a:solidFill/>
                  </a:uFill>
                  <a:latin typeface="Century Gothic"/>
                  <a:ea typeface="Century Gothic"/>
                  <a:cs typeface="Century Gothic"/>
                  <a:sym typeface="Century Gothic"/>
                </a:defRPr>
              </a:pPr>
            </a:p>
          </p:txBody>
        </p:sp>
        <p:sp>
          <p:nvSpPr>
            <p:cNvPr id="228" name="Shape 228"/>
            <p:cNvSpPr/>
            <p:nvPr/>
          </p:nvSpPr>
          <p:spPr>
            <a:xfrm>
              <a:off x="900411" y="4959080"/>
              <a:ext cx="13005664" cy="1239323"/>
            </a:xfrm>
            <a:custGeom>
              <a:avLst/>
              <a:gdLst/>
              <a:ahLst/>
              <a:cxnLst>
                <a:cxn ang="0">
                  <a:pos x="wd2" y="hd2"/>
                </a:cxn>
                <a:cxn ang="5400000">
                  <a:pos x="wd2" y="hd2"/>
                </a:cxn>
                <a:cxn ang="10800000">
                  <a:pos x="wd2" y="hd2"/>
                </a:cxn>
                <a:cxn ang="16200000">
                  <a:pos x="wd2" y="hd2"/>
                </a:cxn>
              </a:cxnLst>
              <a:rect l="0" t="0" r="r" b="b"/>
              <a:pathLst>
                <a:path w="21600" h="21132" fill="norm" stroke="1" extrusionOk="0">
                  <a:moveTo>
                    <a:pt x="0" y="21132"/>
                  </a:moveTo>
                  <a:cubicBezTo>
                    <a:pt x="622" y="17748"/>
                    <a:pt x="1244" y="14364"/>
                    <a:pt x="2469" y="11052"/>
                  </a:cubicBezTo>
                  <a:cubicBezTo>
                    <a:pt x="3694" y="7740"/>
                    <a:pt x="5433" y="2892"/>
                    <a:pt x="7350" y="1260"/>
                  </a:cubicBezTo>
                  <a:cubicBezTo>
                    <a:pt x="9266" y="-372"/>
                    <a:pt x="11595" y="-468"/>
                    <a:pt x="13970" y="1260"/>
                  </a:cubicBezTo>
                  <a:cubicBezTo>
                    <a:pt x="16345" y="2988"/>
                    <a:pt x="20305" y="9900"/>
                    <a:pt x="21600" y="11628"/>
                  </a:cubicBezTo>
                </a:path>
              </a:pathLst>
            </a:custGeom>
            <a:noFill/>
            <a:ln w="3175" cap="flat">
              <a:solidFill>
                <a:srgbClr val="FFFFFF">
                  <a:alpha val="19999"/>
                </a:srgbClr>
              </a:solidFill>
              <a:prstDash val="solid"/>
              <a:round/>
            </a:ln>
            <a:effectLst/>
          </p:spPr>
          <p:txBody>
            <a:bodyPr wrap="square" lIns="0" tIns="0" rIns="0" bIns="0" numCol="1" anchor="ctr">
              <a:noAutofit/>
            </a:bodyPr>
            <a:lstStyle/>
            <a:p>
              <a:pPr lvl="0" defTabSz="914400">
                <a:defRPr sz="2400">
                  <a:uFill>
                    <a:solidFill/>
                  </a:uFill>
                  <a:latin typeface="Century Gothic"/>
                  <a:ea typeface="Century Gothic"/>
                  <a:cs typeface="Century Gothic"/>
                  <a:sym typeface="Century Gothic"/>
                </a:defRPr>
              </a:pPr>
            </a:p>
          </p:txBody>
        </p:sp>
        <p:sp>
          <p:nvSpPr>
            <p:cNvPr id="229" name="Shape 229"/>
            <p:cNvSpPr/>
            <p:nvPr/>
          </p:nvSpPr>
          <p:spPr>
            <a:xfrm>
              <a:off x="883519" y="8022447"/>
              <a:ext cx="4273293" cy="17227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7933" y="8947"/>
                    <a:pt x="15866" y="17894"/>
                    <a:pt x="21600" y="21600"/>
                  </a:cubicBezTo>
                </a:path>
              </a:pathLst>
            </a:custGeom>
            <a:noFill/>
            <a:ln w="3175" cap="flat">
              <a:solidFill>
                <a:srgbClr val="FFFFFF">
                  <a:alpha val="19999"/>
                </a:srgbClr>
              </a:solidFill>
              <a:prstDash val="solid"/>
              <a:round/>
            </a:ln>
            <a:effectLst/>
          </p:spPr>
          <p:txBody>
            <a:bodyPr wrap="square" lIns="0" tIns="0" rIns="0" bIns="0" numCol="1" anchor="ctr">
              <a:noAutofit/>
            </a:bodyPr>
            <a:lstStyle/>
            <a:p>
              <a:pPr lvl="0" defTabSz="914400">
                <a:defRPr sz="2400">
                  <a:uFill>
                    <a:solidFill/>
                  </a:uFill>
                  <a:latin typeface="Century Gothic"/>
                  <a:ea typeface="Century Gothic"/>
                  <a:cs typeface="Century Gothic"/>
                  <a:sym typeface="Century Gothic"/>
                </a:defRPr>
              </a:pPr>
            </a:p>
          </p:txBody>
        </p:sp>
        <p:sp>
          <p:nvSpPr>
            <p:cNvPr id="230" name="Shape 230"/>
            <p:cNvSpPr/>
            <p:nvPr/>
          </p:nvSpPr>
          <p:spPr>
            <a:xfrm>
              <a:off x="900411" y="7515766"/>
              <a:ext cx="13005664" cy="2086808"/>
            </a:xfrm>
            <a:custGeom>
              <a:avLst/>
              <a:gdLst/>
              <a:ahLst/>
              <a:cxnLst>
                <a:cxn ang="0">
                  <a:pos x="wd2" y="hd2"/>
                </a:cxn>
                <a:cxn ang="5400000">
                  <a:pos x="wd2" y="hd2"/>
                </a:cxn>
                <a:cxn ang="10800000">
                  <a:pos x="wd2" y="hd2"/>
                </a:cxn>
                <a:cxn ang="16200000">
                  <a:pos x="wd2" y="hd2"/>
                </a:cxn>
              </a:cxnLst>
              <a:rect l="0" t="0" r="r" b="b"/>
              <a:pathLst>
                <a:path w="21600" h="21438" fill="norm" stroke="1" extrusionOk="0">
                  <a:moveTo>
                    <a:pt x="0" y="0"/>
                  </a:moveTo>
                  <a:cubicBezTo>
                    <a:pt x="676" y="1460"/>
                    <a:pt x="1351" y="2920"/>
                    <a:pt x="2609" y="5031"/>
                  </a:cubicBezTo>
                  <a:cubicBezTo>
                    <a:pt x="3866" y="7142"/>
                    <a:pt x="5746" y="10381"/>
                    <a:pt x="7546" y="12665"/>
                  </a:cubicBezTo>
                  <a:cubicBezTo>
                    <a:pt x="9346" y="14949"/>
                    <a:pt x="11623" y="17320"/>
                    <a:pt x="13409" y="18737"/>
                  </a:cubicBezTo>
                  <a:cubicBezTo>
                    <a:pt x="15195" y="20154"/>
                    <a:pt x="17121" y="20733"/>
                    <a:pt x="18262" y="21166"/>
                  </a:cubicBezTo>
                  <a:cubicBezTo>
                    <a:pt x="19403" y="21600"/>
                    <a:pt x="19697" y="21398"/>
                    <a:pt x="20254" y="21340"/>
                  </a:cubicBezTo>
                  <a:cubicBezTo>
                    <a:pt x="20810" y="21282"/>
                    <a:pt x="21205" y="21051"/>
                    <a:pt x="21600" y="20819"/>
                  </a:cubicBezTo>
                </a:path>
              </a:pathLst>
            </a:custGeom>
            <a:noFill/>
            <a:ln w="3175" cap="flat">
              <a:solidFill>
                <a:srgbClr val="FFFFFF">
                  <a:alpha val="19999"/>
                </a:srgbClr>
              </a:solidFill>
              <a:prstDash val="solid"/>
              <a:round/>
            </a:ln>
            <a:effectLst/>
          </p:spPr>
          <p:txBody>
            <a:bodyPr wrap="square" lIns="0" tIns="0" rIns="0" bIns="0" numCol="1" anchor="ctr">
              <a:noAutofit/>
            </a:bodyPr>
            <a:lstStyle/>
            <a:p>
              <a:pPr lvl="0" defTabSz="914400">
                <a:defRPr sz="2400">
                  <a:uFill>
                    <a:solidFill/>
                  </a:uFill>
                  <a:latin typeface="Century Gothic"/>
                  <a:ea typeface="Century Gothic"/>
                  <a:cs typeface="Century Gothic"/>
                  <a:sym typeface="Century Gothic"/>
                </a:defRPr>
              </a:pPr>
            </a:p>
          </p:txBody>
        </p:sp>
        <p:sp>
          <p:nvSpPr>
            <p:cNvPr id="231" name="Shape 231"/>
            <p:cNvSpPr/>
            <p:nvPr/>
          </p:nvSpPr>
          <p:spPr>
            <a:xfrm>
              <a:off x="3957585" y="7306802"/>
              <a:ext cx="9931600" cy="2438364"/>
            </a:xfrm>
            <a:custGeom>
              <a:avLst/>
              <a:gdLst/>
              <a:ahLst/>
              <a:cxnLst>
                <a:cxn ang="0">
                  <a:pos x="wd2" y="hd2"/>
                </a:cxn>
                <a:cxn ang="5400000">
                  <a:pos x="wd2" y="hd2"/>
                </a:cxn>
                <a:cxn ang="10800000">
                  <a:pos x="wd2" y="hd2"/>
                </a:cxn>
                <a:cxn ang="16200000">
                  <a:pos x="wd2" y="hd2"/>
                </a:cxn>
              </a:cxnLst>
              <a:rect l="0" t="0" r="r" b="b"/>
              <a:pathLst>
                <a:path w="21600" h="21531" fill="norm" stroke="1" extrusionOk="0">
                  <a:moveTo>
                    <a:pt x="0" y="21531"/>
                  </a:moveTo>
                  <a:cubicBezTo>
                    <a:pt x="502" y="19232"/>
                    <a:pt x="1004" y="16933"/>
                    <a:pt x="1690" y="14820"/>
                  </a:cubicBezTo>
                  <a:cubicBezTo>
                    <a:pt x="2376" y="12707"/>
                    <a:pt x="3324" y="10420"/>
                    <a:pt x="4114" y="8854"/>
                  </a:cubicBezTo>
                  <a:cubicBezTo>
                    <a:pt x="4904" y="7288"/>
                    <a:pt x="5388" y="6592"/>
                    <a:pt x="6429" y="5424"/>
                  </a:cubicBezTo>
                  <a:cubicBezTo>
                    <a:pt x="7469" y="4256"/>
                    <a:pt x="9367" y="2615"/>
                    <a:pt x="10359" y="1845"/>
                  </a:cubicBezTo>
                  <a:cubicBezTo>
                    <a:pt x="11351" y="1074"/>
                    <a:pt x="11504" y="1099"/>
                    <a:pt x="12380" y="801"/>
                  </a:cubicBezTo>
                  <a:cubicBezTo>
                    <a:pt x="13255" y="503"/>
                    <a:pt x="14639" y="180"/>
                    <a:pt x="15612" y="55"/>
                  </a:cubicBezTo>
                  <a:cubicBezTo>
                    <a:pt x="16586" y="-69"/>
                    <a:pt x="18220" y="55"/>
                    <a:pt x="18220" y="55"/>
                  </a:cubicBezTo>
                  <a:lnTo>
                    <a:pt x="20094" y="55"/>
                  </a:lnTo>
                  <a:cubicBezTo>
                    <a:pt x="20614" y="105"/>
                    <a:pt x="21092" y="279"/>
                    <a:pt x="21343" y="354"/>
                  </a:cubicBezTo>
                  <a:cubicBezTo>
                    <a:pt x="21594" y="428"/>
                    <a:pt x="21508" y="403"/>
                    <a:pt x="21600" y="503"/>
                  </a:cubicBezTo>
                </a:path>
              </a:pathLst>
            </a:custGeom>
            <a:noFill/>
            <a:ln w="3175" cap="flat">
              <a:solidFill>
                <a:srgbClr val="FFFFFF">
                  <a:alpha val="19999"/>
                </a:srgbClr>
              </a:solidFill>
              <a:prstDash val="solid"/>
              <a:round/>
            </a:ln>
            <a:effectLst/>
          </p:spPr>
          <p:txBody>
            <a:bodyPr wrap="square" lIns="0" tIns="0" rIns="0" bIns="0" numCol="1" anchor="ctr">
              <a:noAutofit/>
            </a:bodyPr>
            <a:lstStyle/>
            <a:p>
              <a:pPr lvl="0" defTabSz="914400">
                <a:defRPr sz="2400">
                  <a:uFill>
                    <a:solidFill/>
                  </a:uFill>
                  <a:latin typeface="Century Gothic"/>
                  <a:ea typeface="Century Gothic"/>
                  <a:cs typeface="Century Gothic"/>
                  <a:sym typeface="Century Gothic"/>
                </a:defRPr>
              </a:pPr>
            </a:p>
          </p:txBody>
        </p:sp>
        <p:sp>
          <p:nvSpPr>
            <p:cNvPr id="232" name="Shape 232"/>
            <p:cNvSpPr/>
            <p:nvPr/>
          </p:nvSpPr>
          <p:spPr>
            <a:xfrm rot="1800000">
              <a:off x="5178795" y="4066494"/>
              <a:ext cx="2277701" cy="19743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45" y="0"/>
                  </a:moveTo>
                  <a:lnTo>
                    <a:pt x="0" y="10800"/>
                  </a:lnTo>
                  <a:lnTo>
                    <a:pt x="5345" y="21600"/>
                  </a:lnTo>
                  <a:lnTo>
                    <a:pt x="16255" y="21600"/>
                  </a:lnTo>
                  <a:lnTo>
                    <a:pt x="21600" y="10800"/>
                  </a:lnTo>
                  <a:lnTo>
                    <a:pt x="16255" y="0"/>
                  </a:lnTo>
                  <a:close/>
                </a:path>
              </a:pathLst>
            </a:custGeom>
            <a:solidFill>
              <a:srgbClr val="FFFFFF">
                <a:alpha val="10195"/>
              </a:srgbClr>
            </a:solidFill>
            <a:ln w="12700" cap="flat">
              <a:solidFill>
                <a:srgbClr val="FFFFFF">
                  <a:alpha val="12156"/>
                </a:srgbClr>
              </a:solidFill>
              <a:prstDash val="solid"/>
              <a:round/>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233" name="Shape 233"/>
            <p:cNvSpPr/>
            <p:nvPr/>
          </p:nvSpPr>
          <p:spPr>
            <a:xfrm rot="1800000">
              <a:off x="6208410" y="5868205"/>
              <a:ext cx="2277702" cy="19743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45" y="0"/>
                  </a:moveTo>
                  <a:lnTo>
                    <a:pt x="0" y="10800"/>
                  </a:lnTo>
                  <a:lnTo>
                    <a:pt x="5345" y="21600"/>
                  </a:lnTo>
                  <a:lnTo>
                    <a:pt x="16255" y="21600"/>
                  </a:lnTo>
                  <a:lnTo>
                    <a:pt x="21600" y="10800"/>
                  </a:lnTo>
                  <a:lnTo>
                    <a:pt x="16255" y="0"/>
                  </a:lnTo>
                  <a:close/>
                </a:path>
              </a:pathLst>
            </a:custGeom>
            <a:solidFill>
              <a:srgbClr val="FFFFFF">
                <a:alpha val="0"/>
              </a:srgbClr>
            </a:solidFill>
            <a:ln w="12700" cap="flat">
              <a:solidFill>
                <a:srgbClr val="FFFFFF">
                  <a:alpha val="12156"/>
                </a:srgbClr>
              </a:solidFill>
              <a:prstDash val="solid"/>
              <a:round/>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234" name="Shape 234"/>
            <p:cNvSpPr/>
            <p:nvPr/>
          </p:nvSpPr>
          <p:spPr>
            <a:xfrm rot="1800000">
              <a:off x="6221960" y="2264788"/>
              <a:ext cx="2277702" cy="19743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45" y="0"/>
                  </a:moveTo>
                  <a:lnTo>
                    <a:pt x="0" y="10800"/>
                  </a:lnTo>
                  <a:lnTo>
                    <a:pt x="5345" y="21600"/>
                  </a:lnTo>
                  <a:lnTo>
                    <a:pt x="16255" y="21600"/>
                  </a:lnTo>
                  <a:lnTo>
                    <a:pt x="21600" y="10800"/>
                  </a:lnTo>
                  <a:lnTo>
                    <a:pt x="16255" y="0"/>
                  </a:lnTo>
                  <a:close/>
                </a:path>
              </a:pathLst>
            </a:custGeom>
            <a:solidFill>
              <a:srgbClr val="FFFFFF">
                <a:alpha val="7058"/>
              </a:srgbClr>
            </a:solidFill>
            <a:ln w="12700" cap="flat">
              <a:solidFill>
                <a:srgbClr val="FFFFFF">
                  <a:alpha val="7842"/>
                </a:srgbClr>
              </a:solidFill>
              <a:prstDash val="solid"/>
              <a:round/>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235" name="Shape 235"/>
            <p:cNvSpPr/>
            <p:nvPr/>
          </p:nvSpPr>
          <p:spPr>
            <a:xfrm rot="1800000">
              <a:off x="5151701" y="463081"/>
              <a:ext cx="2277701" cy="19743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45" y="0"/>
                  </a:moveTo>
                  <a:lnTo>
                    <a:pt x="0" y="10800"/>
                  </a:lnTo>
                  <a:lnTo>
                    <a:pt x="5345" y="21600"/>
                  </a:lnTo>
                  <a:lnTo>
                    <a:pt x="16255" y="21600"/>
                  </a:lnTo>
                  <a:lnTo>
                    <a:pt x="21600" y="10800"/>
                  </a:lnTo>
                  <a:lnTo>
                    <a:pt x="16255" y="0"/>
                  </a:lnTo>
                  <a:close/>
                </a:path>
              </a:pathLst>
            </a:custGeom>
            <a:solidFill>
              <a:srgbClr val="FFFFFF">
                <a:alpha val="3921"/>
              </a:srgbClr>
            </a:solidFill>
            <a:ln w="12700" cap="flat">
              <a:solidFill>
                <a:srgbClr val="FFFFFF">
                  <a:alpha val="7842"/>
                </a:srgbClr>
              </a:solidFill>
              <a:prstDash val="solid"/>
              <a:round/>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236" name="Shape 236"/>
            <p:cNvSpPr/>
            <p:nvPr/>
          </p:nvSpPr>
          <p:spPr>
            <a:xfrm rot="1800000">
              <a:off x="7265119" y="7656365"/>
              <a:ext cx="2277702" cy="19743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45" y="0"/>
                  </a:moveTo>
                  <a:lnTo>
                    <a:pt x="0" y="10800"/>
                  </a:lnTo>
                  <a:lnTo>
                    <a:pt x="5345" y="21600"/>
                  </a:lnTo>
                  <a:lnTo>
                    <a:pt x="16255" y="21600"/>
                  </a:lnTo>
                  <a:lnTo>
                    <a:pt x="21600" y="10800"/>
                  </a:lnTo>
                  <a:lnTo>
                    <a:pt x="16255" y="0"/>
                  </a:lnTo>
                  <a:close/>
                </a:path>
              </a:pathLst>
            </a:custGeom>
            <a:solidFill>
              <a:srgbClr val="FFFFFF">
                <a:alpha val="5882"/>
              </a:srgbClr>
            </a:solidFill>
            <a:ln w="12700" cap="flat">
              <a:solidFill>
                <a:srgbClr val="FFFFFF">
                  <a:alpha val="12156"/>
                </a:srgbClr>
              </a:solidFill>
              <a:prstDash val="solid"/>
              <a:round/>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237" name="Shape 237"/>
            <p:cNvSpPr/>
            <p:nvPr/>
          </p:nvSpPr>
          <p:spPr>
            <a:xfrm rot="1800000">
              <a:off x="373402" y="5975512"/>
              <a:ext cx="1794255" cy="19743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35"/>
                  </a:moveTo>
                  <a:lnTo>
                    <a:pt x="965" y="0"/>
                  </a:lnTo>
                  <a:lnTo>
                    <a:pt x="14815" y="0"/>
                  </a:lnTo>
                  <a:lnTo>
                    <a:pt x="21600" y="10800"/>
                  </a:lnTo>
                  <a:lnTo>
                    <a:pt x="14815" y="21600"/>
                  </a:lnTo>
                  <a:lnTo>
                    <a:pt x="12749" y="21595"/>
                  </a:lnTo>
                  <a:lnTo>
                    <a:pt x="0" y="1635"/>
                  </a:lnTo>
                  <a:close/>
                </a:path>
              </a:pathLst>
            </a:custGeom>
            <a:solidFill>
              <a:srgbClr val="FFFFFF">
                <a:alpha val="10195"/>
              </a:srgbClr>
            </a:solidFill>
            <a:ln w="12700" cap="flat">
              <a:solidFill>
                <a:srgbClr val="FFFFFF">
                  <a:alpha val="12156"/>
                </a:srgbClr>
              </a:solidFill>
              <a:prstDash val="solid"/>
              <a:round/>
            </a:ln>
            <a:effectLst/>
          </p:spPr>
          <p:txBody>
            <a:bodyPr wrap="square" lIns="0" tIns="0" rIns="0" bIns="0" numCol="1" anchor="ctr">
              <a:noAutofit/>
            </a:bodyPr>
            <a:lstStyle/>
            <a:p>
              <a:pPr lvl="0" defTabSz="914400">
                <a:defRPr sz="2400">
                  <a:uFill>
                    <a:solidFill/>
                  </a:uFill>
                  <a:latin typeface="Century Gothic"/>
                  <a:ea typeface="Century Gothic"/>
                  <a:cs typeface="Century Gothic"/>
                  <a:sym typeface="Century Gothic"/>
                </a:defRPr>
              </a:pPr>
            </a:p>
          </p:txBody>
        </p:sp>
        <p:sp>
          <p:nvSpPr>
            <p:cNvPr id="238" name="Shape 238"/>
            <p:cNvSpPr/>
            <p:nvPr/>
          </p:nvSpPr>
          <p:spPr>
            <a:xfrm rot="1800000">
              <a:off x="951956" y="7683461"/>
              <a:ext cx="2277702" cy="19743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45" y="0"/>
                  </a:moveTo>
                  <a:lnTo>
                    <a:pt x="0" y="10800"/>
                  </a:lnTo>
                  <a:lnTo>
                    <a:pt x="5345" y="21600"/>
                  </a:lnTo>
                  <a:lnTo>
                    <a:pt x="16255" y="21600"/>
                  </a:lnTo>
                  <a:lnTo>
                    <a:pt x="21600" y="10800"/>
                  </a:lnTo>
                  <a:lnTo>
                    <a:pt x="16255" y="0"/>
                  </a:lnTo>
                  <a:close/>
                </a:path>
              </a:pathLst>
            </a:custGeom>
            <a:solidFill>
              <a:srgbClr val="FFFFFF">
                <a:alpha val="0"/>
              </a:srgbClr>
            </a:solidFill>
            <a:ln w="12700" cap="flat">
              <a:solidFill>
                <a:srgbClr val="FFFFFF">
                  <a:alpha val="12156"/>
                </a:srgbClr>
              </a:solidFill>
              <a:prstDash val="solid"/>
              <a:round/>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239" name="Shape 239"/>
            <p:cNvSpPr/>
            <p:nvPr/>
          </p:nvSpPr>
          <p:spPr>
            <a:xfrm rot="1800000">
              <a:off x="992600" y="4052949"/>
              <a:ext cx="2277702" cy="19743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45" y="0"/>
                  </a:moveTo>
                  <a:lnTo>
                    <a:pt x="0" y="10800"/>
                  </a:lnTo>
                  <a:lnTo>
                    <a:pt x="5345" y="21600"/>
                  </a:lnTo>
                  <a:lnTo>
                    <a:pt x="16255" y="21600"/>
                  </a:lnTo>
                  <a:lnTo>
                    <a:pt x="21600" y="10800"/>
                  </a:lnTo>
                  <a:lnTo>
                    <a:pt x="16255" y="0"/>
                  </a:lnTo>
                  <a:close/>
                </a:path>
              </a:pathLst>
            </a:custGeom>
            <a:solidFill>
              <a:srgbClr val="FFFFFF">
                <a:alpha val="7058"/>
              </a:srgbClr>
            </a:solidFill>
            <a:ln w="12700" cap="flat">
              <a:solidFill>
                <a:srgbClr val="FFFFFF">
                  <a:alpha val="7842"/>
                </a:srgbClr>
              </a:solidFill>
              <a:prstDash val="solid"/>
              <a:round/>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240" name="Shape 240"/>
            <p:cNvSpPr/>
            <p:nvPr/>
          </p:nvSpPr>
          <p:spPr>
            <a:xfrm rot="1800000">
              <a:off x="2022213" y="5868204"/>
              <a:ext cx="2277702" cy="19743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45" y="0"/>
                  </a:moveTo>
                  <a:lnTo>
                    <a:pt x="0" y="10800"/>
                  </a:lnTo>
                  <a:lnTo>
                    <a:pt x="5345" y="21600"/>
                  </a:lnTo>
                  <a:lnTo>
                    <a:pt x="16255" y="21600"/>
                  </a:lnTo>
                  <a:lnTo>
                    <a:pt x="21600" y="10800"/>
                  </a:lnTo>
                  <a:lnTo>
                    <a:pt x="16255" y="0"/>
                  </a:lnTo>
                  <a:close/>
                </a:path>
              </a:pathLst>
            </a:custGeom>
            <a:solidFill>
              <a:srgbClr val="FFFFFF">
                <a:alpha val="0"/>
              </a:srgbClr>
            </a:solidFill>
            <a:ln w="12700" cap="flat">
              <a:solidFill>
                <a:srgbClr val="FFFFFF">
                  <a:alpha val="12156"/>
                </a:srgbClr>
              </a:solidFill>
              <a:prstDash val="solid"/>
              <a:round/>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241" name="Shape 241"/>
            <p:cNvSpPr/>
            <p:nvPr/>
          </p:nvSpPr>
          <p:spPr>
            <a:xfrm rot="1800000">
              <a:off x="3065376" y="7697005"/>
              <a:ext cx="2277701" cy="19743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45" y="0"/>
                  </a:moveTo>
                  <a:lnTo>
                    <a:pt x="0" y="10800"/>
                  </a:lnTo>
                  <a:lnTo>
                    <a:pt x="5345" y="21600"/>
                  </a:lnTo>
                  <a:lnTo>
                    <a:pt x="16255" y="21600"/>
                  </a:lnTo>
                  <a:lnTo>
                    <a:pt x="21600" y="10800"/>
                  </a:lnTo>
                  <a:lnTo>
                    <a:pt x="16255" y="0"/>
                  </a:lnTo>
                  <a:close/>
                </a:path>
              </a:pathLst>
            </a:custGeom>
            <a:solidFill>
              <a:srgbClr val="FFFFFF">
                <a:alpha val="0"/>
              </a:srgbClr>
            </a:solidFill>
            <a:ln w="12700" cap="flat">
              <a:solidFill>
                <a:srgbClr val="FFFFFF">
                  <a:alpha val="12156"/>
                </a:srgbClr>
              </a:solidFill>
              <a:prstDash val="solid"/>
              <a:round/>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242" name="Shape 242"/>
            <p:cNvSpPr/>
            <p:nvPr/>
          </p:nvSpPr>
          <p:spPr>
            <a:xfrm rot="1800000">
              <a:off x="3092473" y="4066494"/>
              <a:ext cx="2277701" cy="19743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45" y="0"/>
                  </a:moveTo>
                  <a:lnTo>
                    <a:pt x="0" y="10800"/>
                  </a:lnTo>
                  <a:lnTo>
                    <a:pt x="5345" y="21600"/>
                  </a:lnTo>
                  <a:lnTo>
                    <a:pt x="16255" y="21600"/>
                  </a:lnTo>
                  <a:lnTo>
                    <a:pt x="21600" y="10800"/>
                  </a:lnTo>
                  <a:lnTo>
                    <a:pt x="16255" y="0"/>
                  </a:lnTo>
                  <a:close/>
                </a:path>
              </a:pathLst>
            </a:custGeom>
            <a:solidFill>
              <a:srgbClr val="FFFFFF">
                <a:alpha val="7058"/>
              </a:srgbClr>
            </a:solidFill>
            <a:ln w="12700" cap="flat">
              <a:solidFill>
                <a:srgbClr val="FFFFFF">
                  <a:alpha val="7842"/>
                </a:srgbClr>
              </a:solidFill>
              <a:prstDash val="solid"/>
              <a:round/>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243" name="Shape 243"/>
            <p:cNvSpPr/>
            <p:nvPr/>
          </p:nvSpPr>
          <p:spPr>
            <a:xfrm rot="1800000">
              <a:off x="2049308" y="2224149"/>
              <a:ext cx="2277702" cy="19743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45" y="0"/>
                  </a:moveTo>
                  <a:lnTo>
                    <a:pt x="0" y="10800"/>
                  </a:lnTo>
                  <a:lnTo>
                    <a:pt x="5345" y="21600"/>
                  </a:lnTo>
                  <a:lnTo>
                    <a:pt x="16255" y="21600"/>
                  </a:lnTo>
                  <a:lnTo>
                    <a:pt x="21600" y="10800"/>
                  </a:lnTo>
                  <a:lnTo>
                    <a:pt x="16255" y="0"/>
                  </a:lnTo>
                  <a:close/>
                </a:path>
              </a:pathLst>
            </a:custGeom>
            <a:solidFill>
              <a:srgbClr val="FFFFFF">
                <a:alpha val="0"/>
              </a:srgbClr>
            </a:solidFill>
            <a:ln w="12700" cap="flat">
              <a:solidFill>
                <a:srgbClr val="FFFFFF">
                  <a:alpha val="12156"/>
                </a:srgbClr>
              </a:solidFill>
              <a:prstDash val="solid"/>
              <a:round/>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244" name="Shape 244"/>
            <p:cNvSpPr/>
            <p:nvPr/>
          </p:nvSpPr>
          <p:spPr>
            <a:xfrm rot="1800000">
              <a:off x="10597823" y="5895299"/>
              <a:ext cx="2277702" cy="19743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45" y="0"/>
                  </a:moveTo>
                  <a:lnTo>
                    <a:pt x="0" y="10800"/>
                  </a:lnTo>
                  <a:lnTo>
                    <a:pt x="5345" y="21600"/>
                  </a:lnTo>
                  <a:lnTo>
                    <a:pt x="16255" y="21600"/>
                  </a:lnTo>
                  <a:lnTo>
                    <a:pt x="21600" y="10800"/>
                  </a:lnTo>
                  <a:lnTo>
                    <a:pt x="16255" y="0"/>
                  </a:lnTo>
                  <a:close/>
                </a:path>
              </a:pathLst>
            </a:custGeom>
            <a:solidFill>
              <a:srgbClr val="FFFFFF">
                <a:alpha val="10195"/>
              </a:srgbClr>
            </a:solidFill>
            <a:ln w="12700" cap="flat">
              <a:solidFill>
                <a:srgbClr val="FFFFFF">
                  <a:alpha val="12156"/>
                </a:srgbClr>
              </a:solidFill>
              <a:prstDash val="solid"/>
              <a:round/>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245" name="Shape 245"/>
            <p:cNvSpPr/>
            <p:nvPr/>
          </p:nvSpPr>
          <p:spPr>
            <a:xfrm rot="1800000">
              <a:off x="11654534" y="7710553"/>
              <a:ext cx="2277700" cy="19743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45" y="0"/>
                  </a:moveTo>
                  <a:lnTo>
                    <a:pt x="0" y="10800"/>
                  </a:lnTo>
                  <a:lnTo>
                    <a:pt x="5345" y="21600"/>
                  </a:lnTo>
                  <a:lnTo>
                    <a:pt x="16255" y="21600"/>
                  </a:lnTo>
                  <a:lnTo>
                    <a:pt x="21600" y="10800"/>
                  </a:lnTo>
                  <a:lnTo>
                    <a:pt x="16255" y="0"/>
                  </a:lnTo>
                  <a:close/>
                </a:path>
              </a:pathLst>
            </a:custGeom>
            <a:solidFill>
              <a:srgbClr val="FFFFFF">
                <a:alpha val="0"/>
              </a:srgbClr>
            </a:solidFill>
            <a:ln w="12700" cap="flat">
              <a:solidFill>
                <a:srgbClr val="FFFFFF">
                  <a:alpha val="12156"/>
                </a:srgbClr>
              </a:solidFill>
              <a:prstDash val="solid"/>
              <a:round/>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246" name="Shape 246"/>
            <p:cNvSpPr/>
            <p:nvPr/>
          </p:nvSpPr>
          <p:spPr>
            <a:xfrm rot="1800000">
              <a:off x="11654535" y="4080042"/>
              <a:ext cx="2277701" cy="19743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45" y="0"/>
                  </a:moveTo>
                  <a:lnTo>
                    <a:pt x="0" y="10800"/>
                  </a:lnTo>
                  <a:lnTo>
                    <a:pt x="5345" y="21600"/>
                  </a:lnTo>
                  <a:lnTo>
                    <a:pt x="16255" y="21600"/>
                  </a:lnTo>
                  <a:lnTo>
                    <a:pt x="21600" y="10800"/>
                  </a:lnTo>
                  <a:lnTo>
                    <a:pt x="16255" y="0"/>
                  </a:lnTo>
                  <a:close/>
                </a:path>
              </a:pathLst>
            </a:custGeom>
            <a:solidFill>
              <a:srgbClr val="FFFFFF">
                <a:alpha val="7058"/>
              </a:srgbClr>
            </a:solidFill>
            <a:ln w="12700" cap="flat">
              <a:solidFill>
                <a:srgbClr val="FFFFFF">
                  <a:alpha val="7842"/>
                </a:srgbClr>
              </a:solidFill>
              <a:prstDash val="solid"/>
              <a:round/>
            </a:ln>
            <a:effectLst/>
          </p:spPr>
          <p:txBody>
            <a:bodyPr wrap="square" lIns="0" tIns="0" rIns="0" bIns="0" numCol="1" anchor="ctr">
              <a:noAutofit/>
            </a:bodyP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247" name="Shape 247"/>
            <p:cNvSpPr/>
            <p:nvPr/>
          </p:nvSpPr>
          <p:spPr>
            <a:xfrm rot="1800000">
              <a:off x="12731803" y="5768011"/>
              <a:ext cx="1768521" cy="19743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800"/>
                  </a:moveTo>
                  <a:lnTo>
                    <a:pt x="6884" y="0"/>
                  </a:lnTo>
                  <a:lnTo>
                    <a:pt x="8235" y="62"/>
                  </a:lnTo>
                  <a:lnTo>
                    <a:pt x="21600" y="20631"/>
                  </a:lnTo>
                  <a:lnTo>
                    <a:pt x="20935" y="21600"/>
                  </a:lnTo>
                  <a:lnTo>
                    <a:pt x="6884" y="21600"/>
                  </a:lnTo>
                  <a:lnTo>
                    <a:pt x="0" y="10800"/>
                  </a:lnTo>
                  <a:close/>
                </a:path>
              </a:pathLst>
            </a:custGeom>
            <a:solidFill>
              <a:srgbClr val="FFFFFF">
                <a:alpha val="3921"/>
              </a:srgbClr>
            </a:solidFill>
            <a:ln w="12700" cap="flat">
              <a:solidFill>
                <a:srgbClr val="FFFFFF">
                  <a:alpha val="12156"/>
                </a:srgbClr>
              </a:solidFill>
              <a:prstDash val="solid"/>
              <a:round/>
            </a:ln>
            <a:effectLst/>
          </p:spPr>
          <p:txBody>
            <a:bodyPr wrap="square" lIns="0" tIns="0" rIns="0" bIns="0" numCol="1" anchor="ctr">
              <a:noAutofit/>
            </a:bodyPr>
            <a:lstStyle/>
            <a:p>
              <a:pPr lvl="0" defTabSz="914400">
                <a:defRPr sz="2400">
                  <a:uFill>
                    <a:solidFill/>
                  </a:uFill>
                  <a:latin typeface="Century Gothic"/>
                  <a:ea typeface="Century Gothic"/>
                  <a:cs typeface="Century Gothic"/>
                  <a:sym typeface="Century Gothic"/>
                </a:defRPr>
              </a:pPr>
            </a:p>
          </p:txBody>
        </p:sp>
        <p:sp>
          <p:nvSpPr>
            <p:cNvPr id="248" name="Shape 248"/>
            <p:cNvSpPr/>
            <p:nvPr/>
          </p:nvSpPr>
          <p:spPr>
            <a:xfrm rot="1800000">
              <a:off x="12732158" y="2149726"/>
              <a:ext cx="1766337" cy="19752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805"/>
                  </a:moveTo>
                  <a:lnTo>
                    <a:pt x="6892" y="9"/>
                  </a:lnTo>
                  <a:lnTo>
                    <a:pt x="8384" y="0"/>
                  </a:lnTo>
                  <a:lnTo>
                    <a:pt x="21600" y="20590"/>
                  </a:lnTo>
                  <a:lnTo>
                    <a:pt x="20961" y="21600"/>
                  </a:lnTo>
                  <a:lnTo>
                    <a:pt x="6892" y="21600"/>
                  </a:lnTo>
                  <a:lnTo>
                    <a:pt x="0" y="10805"/>
                  </a:lnTo>
                  <a:close/>
                </a:path>
              </a:pathLst>
            </a:custGeom>
            <a:solidFill>
              <a:srgbClr val="FFFFFF">
                <a:alpha val="0"/>
              </a:srgbClr>
            </a:solidFill>
            <a:ln w="12700" cap="flat">
              <a:solidFill>
                <a:srgbClr val="FFFFFF">
                  <a:alpha val="12156"/>
                </a:srgbClr>
              </a:solidFill>
              <a:prstDash val="solid"/>
              <a:round/>
            </a:ln>
            <a:effectLst/>
          </p:spPr>
          <p:txBody>
            <a:bodyPr wrap="square" lIns="0" tIns="0" rIns="0" bIns="0" numCol="1" anchor="ctr">
              <a:noAutofit/>
            </a:bodyPr>
            <a:lstStyle/>
            <a:p>
              <a:pPr lvl="0" defTabSz="914400">
                <a:defRPr sz="2400">
                  <a:uFill>
                    <a:solidFill/>
                  </a:uFill>
                  <a:latin typeface="Century Gothic"/>
                  <a:ea typeface="Century Gothic"/>
                  <a:cs typeface="Century Gothic"/>
                  <a:sym typeface="Century Gothic"/>
                </a:defRPr>
              </a:pPr>
            </a:p>
          </p:txBody>
        </p:sp>
      </p:grpSp>
      <p:sp>
        <p:nvSpPr>
          <p:cNvPr id="250" name="Shape 250"/>
          <p:cNvSpPr/>
          <p:nvPr/>
        </p:nvSpPr>
        <p:spPr>
          <a:xfrm>
            <a:off x="650238" y="474131"/>
            <a:ext cx="11704323" cy="8798564"/>
          </a:xfrm>
          <a:prstGeom prst="rect">
            <a:avLst/>
          </a:prstGeom>
          <a:solidFill>
            <a:srgbClr val="FFFFFF"/>
          </a:solidFill>
          <a:ln w="3175">
            <a:solidFill/>
            <a:round/>
          </a:ln>
        </p:spPr>
        <p:txBody>
          <a:bodyPr lIns="0" tIns="0" rIns="0" bIns="0" anchor="ct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251" name="Shape 251"/>
          <p:cNvSpPr/>
          <p:nvPr/>
        </p:nvSpPr>
        <p:spPr>
          <a:xfrm>
            <a:off x="6486595" y="-31610"/>
            <a:ext cx="5233533" cy="995681"/>
          </a:xfrm>
          <a:prstGeom prst="rect">
            <a:avLst/>
          </a:prstGeom>
          <a:solidFill>
            <a:srgbClr val="F5F5F5"/>
          </a:solidFill>
          <a:ln w="12700">
            <a:solidFill>
              <a:srgbClr val="0E58C4"/>
            </a:solidFill>
            <a:round/>
          </a:ln>
        </p:spPr>
        <p:txBody>
          <a:bodyPr lIns="0" tIns="0" rIns="0" bIns="0" anchor="ct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252" name="Shape 252"/>
          <p:cNvSpPr/>
          <p:nvPr/>
        </p:nvSpPr>
        <p:spPr>
          <a:xfrm>
            <a:off x="6613031" y="-31610"/>
            <a:ext cx="4985177" cy="887307"/>
          </a:xfrm>
          <a:prstGeom prst="rect">
            <a:avLst/>
          </a:prstGeom>
          <a:solidFill>
            <a:srgbClr val="297FD5"/>
          </a:solidFill>
          <a:ln w="12700">
            <a:miter lim="400000"/>
          </a:ln>
        </p:spPr>
        <p:txBody>
          <a:bodyPr lIns="0" tIns="0" rIns="0" bIns="0" anchor="ctr"/>
          <a:lstStyle/>
          <a:p>
            <a:pPr lvl="0" algn="ctr" defTabSz="914400">
              <a:defRPr sz="2400">
                <a:solidFill>
                  <a:srgbClr val="FFFFFF"/>
                </a:solidFill>
                <a:uFill>
                  <a:solidFill>
                    <a:srgbClr val="FFFFFF"/>
                  </a:solidFill>
                </a:uFill>
                <a:latin typeface="Century Gothic"/>
                <a:ea typeface="Century Gothic"/>
                <a:cs typeface="Century Gothic"/>
                <a:sym typeface="Century Gothic"/>
              </a:defRPr>
            </a:pPr>
          </a:p>
        </p:txBody>
      </p:sp>
      <p:sp>
        <p:nvSpPr>
          <p:cNvPr id="253" name="Shape 253"/>
          <p:cNvSpPr/>
          <p:nvPr/>
        </p:nvSpPr>
        <p:spPr>
          <a:xfrm>
            <a:off x="7380674" y="-90314"/>
            <a:ext cx="4368805" cy="1133345"/>
          </a:xfrm>
          <a:prstGeom prst="rect">
            <a:avLst/>
          </a:prstGeom>
          <a:ln w="12700">
            <a:miter lim="400000"/>
          </a:ln>
          <a:extLst>
            <a:ext uri="{C572A759-6A51-4108-AA02-DFA0A04FC94B}">
              <ma14:wrappingTextBoxFlag xmlns:ma14="http://schemas.microsoft.com/office/mac/drawingml/2011/main" val="1"/>
            </a:ext>
          </a:extLst>
        </p:spPr>
        <p:txBody>
          <a:bodyPr lIns="65022" tIns="65022" rIns="65022" bIns="65022">
            <a:spAutoFit/>
          </a:bodyPr>
          <a:lstStyle>
            <a:lvl1pPr defTabSz="914400">
              <a:defRPr sz="5000">
                <a:solidFill>
                  <a:srgbClr val="FFFFFF"/>
                </a:solidFill>
                <a:uFill>
                  <a:solidFill>
                    <a:srgbClr val="FFFFFF"/>
                  </a:solidFill>
                </a:uFill>
                <a:latin typeface="Apple Chancery"/>
                <a:ea typeface="Apple Chancery"/>
                <a:cs typeface="Apple Chancery"/>
                <a:sym typeface="Apple Chancery"/>
              </a:defRPr>
            </a:lvl1pPr>
          </a:lstStyle>
          <a:p>
            <a:pPr lvl="0">
              <a:defRPr sz="1800">
                <a:solidFill>
                  <a:srgbClr val="000000"/>
                </a:solidFill>
                <a:uFillTx/>
              </a:defRPr>
            </a:pPr>
            <a:r>
              <a:rPr sz="5000">
                <a:solidFill>
                  <a:srgbClr val="FFFFFF"/>
                </a:solidFill>
                <a:uFill>
                  <a:solidFill>
                    <a:srgbClr val="FFFFFF"/>
                  </a:solidFill>
                </a:uFill>
              </a:rPr>
              <a:t>QSPM Cont. </a:t>
            </a:r>
          </a:p>
        </p:txBody>
      </p:sp>
      <p:pic>
        <p:nvPicPr>
          <p:cNvPr id="254" name="image6.png" descr="QSPM 1.png"/>
          <p:cNvPicPr/>
          <p:nvPr/>
        </p:nvPicPr>
        <p:blipFill>
          <a:blip r:embed="rId2">
            <a:extLst/>
          </a:blip>
          <a:stretch>
            <a:fillRect/>
          </a:stretch>
        </p:blipFill>
        <p:spPr>
          <a:xfrm>
            <a:off x="914399" y="1025031"/>
            <a:ext cx="11392749" cy="7963183"/>
          </a:xfrm>
          <a:prstGeom prst="rect">
            <a:avLst/>
          </a:prstGeom>
          <a:ln w="12700">
            <a:miter lim="400000"/>
          </a:ln>
        </p:spPr>
      </p:pic>
    </p:spTree>
  </p:cSld>
  <p:clrMapOvr>
    <a:masterClrMapping/>
  </p:clrMapOvr>
  <p:transition spd="med" advClick="1"/>
</p:sld>
</file>

<file path=ppt/slides/slide2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6" name="Shape 256"/>
          <p:cNvSpPr/>
          <p:nvPr>
            <p:ph type="sldNum" sz="quarter" idx="2"/>
          </p:nvPr>
        </p:nvSpPr>
        <p:spPr>
          <a:xfrm>
            <a:off x="10651987" y="8882060"/>
            <a:ext cx="368577" cy="360825"/>
          </a:xfrm>
          <a:prstGeom prst="rect">
            <a:avLst/>
          </a:prstGeom>
          <a:extLst>
            <a:ext uri="{C572A759-6A51-4108-AA02-DFA0A04FC94B}">
              <ma14:wrappingTextBoxFlag xmlns:ma14="http://schemas.microsoft.com/office/mac/drawingml/2011/main" val="1"/>
            </a:ext>
          </a:extLst>
        </p:spPr>
        <p:txBody>
          <a:bodyPr wrap="square">
            <a:normAutofit fontScale="100000" lnSpcReduction="0"/>
          </a:bodyPr>
          <a:lstStyle/>
          <a:p>
            <a:pPr lvl="0">
              <a:defRPr>
                <a:uFillTx/>
              </a:defRPr>
            </a:pPr>
            <a:fld id="{86CB4B4D-7CA3-9044-876B-883B54F8677D}" type="slidenum">
              <a:rPr>
                <a:uFill>
                  <a:solidFill/>
                </a:uFill>
              </a:rPr>
            </a:fld>
          </a:p>
        </p:txBody>
      </p:sp>
      <p:sp>
        <p:nvSpPr>
          <p:cNvPr id="257" name="Shape 257"/>
          <p:cNvSpPr/>
          <p:nvPr/>
        </p:nvSpPr>
        <p:spPr>
          <a:xfrm>
            <a:off x="762000" y="584199"/>
            <a:ext cx="4394200" cy="1685529"/>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nSpc>
                <a:spcPts val="7000"/>
              </a:lnSpc>
              <a:defRPr sz="1800"/>
            </a:pPr>
            <a:r>
              <a:rPr b="1" sz="3200">
                <a:solidFill>
                  <a:srgbClr val="ED6B06"/>
                </a:solidFill>
                <a:latin typeface="Verdana"/>
                <a:ea typeface="Verdana"/>
                <a:cs typeface="Verdana"/>
                <a:sym typeface="Verdana"/>
              </a:rPr>
              <a:t>QSPM</a:t>
            </a:r>
            <a:endParaRPr>
              <a:latin typeface="Times"/>
              <a:ea typeface="Times"/>
              <a:cs typeface="Times"/>
              <a:sym typeface="Times"/>
            </a:endParaRPr>
          </a:p>
          <a:p>
            <a:pPr lvl="0">
              <a:lnSpc>
                <a:spcPts val="7000"/>
              </a:lnSpc>
              <a:defRPr sz="1800"/>
            </a:pPr>
            <a:r>
              <a:rPr b="1" sz="3200">
                <a:latin typeface="Verdana"/>
                <a:ea typeface="Verdana"/>
                <a:cs typeface="Verdana"/>
                <a:sym typeface="Verdana"/>
              </a:rPr>
              <a:t>Advantages</a:t>
            </a:r>
          </a:p>
        </p:txBody>
      </p:sp>
      <p:sp>
        <p:nvSpPr>
          <p:cNvPr id="258" name="Shape 258"/>
          <p:cNvSpPr/>
          <p:nvPr/>
        </p:nvSpPr>
        <p:spPr>
          <a:xfrm>
            <a:off x="508000" y="2019300"/>
            <a:ext cx="13004800" cy="2170036"/>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1211262" indent="-1071562">
              <a:lnSpc>
                <a:spcPts val="5900"/>
              </a:lnSpc>
              <a:buSzPct val="100000"/>
              <a:buFont typeface="Verdana"/>
              <a:buChar char="•"/>
              <a:tabLst>
                <a:tab pos="139700" algn="l"/>
                <a:tab pos="457200" algn="l"/>
              </a:tabLst>
              <a:defRPr sz="1800"/>
            </a:pPr>
            <a:r>
              <a:rPr sz="2700">
                <a:latin typeface="Verdana"/>
                <a:ea typeface="Verdana"/>
                <a:cs typeface="Verdana"/>
                <a:sym typeface="Verdana"/>
              </a:rPr>
              <a:t>Sets of strategies considered simultaneously or sequentially</a:t>
            </a:r>
            <a:endParaRPr sz="2700">
              <a:latin typeface="Verdana"/>
              <a:ea typeface="Verdana"/>
              <a:cs typeface="Verdana"/>
              <a:sym typeface="Verdana"/>
            </a:endParaRPr>
          </a:p>
          <a:p>
            <a:pPr lvl="0" marL="1211262" indent="-1071562">
              <a:lnSpc>
                <a:spcPts val="5900"/>
              </a:lnSpc>
              <a:buSzPct val="100000"/>
              <a:buFont typeface="Verdana"/>
              <a:buChar char="•"/>
              <a:tabLst>
                <a:tab pos="139700" algn="l"/>
                <a:tab pos="457200" algn="l"/>
              </a:tabLst>
              <a:defRPr sz="1800"/>
            </a:pPr>
            <a:r>
              <a:rPr sz="2700">
                <a:latin typeface="Verdana"/>
                <a:ea typeface="Verdana"/>
                <a:cs typeface="Verdana"/>
                <a:sym typeface="Verdana"/>
              </a:rPr>
              <a:t>Integration of pertinent external &amp; internal factors in the decision-making process</a:t>
            </a:r>
          </a:p>
        </p:txBody>
      </p:sp>
    </p:spTree>
  </p:cSld>
  <p:clrMapOvr>
    <a:masterClrMapping/>
  </p:clrMapOvr>
  <p:transition spd="med" advClick="1"/>
</p:sld>
</file>

<file path=ppt/slides/slide2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0" name="Shape 260"/>
          <p:cNvSpPr/>
          <p:nvPr>
            <p:ph type="sldNum" sz="quarter" idx="2"/>
          </p:nvPr>
        </p:nvSpPr>
        <p:spPr>
          <a:xfrm>
            <a:off x="10651987" y="8882060"/>
            <a:ext cx="368577" cy="360825"/>
          </a:xfrm>
          <a:prstGeom prst="rect">
            <a:avLst/>
          </a:prstGeom>
          <a:extLst>
            <a:ext uri="{C572A759-6A51-4108-AA02-DFA0A04FC94B}">
              <ma14:wrappingTextBoxFlag xmlns:ma14="http://schemas.microsoft.com/office/mac/drawingml/2011/main" val="1"/>
            </a:ext>
          </a:extLst>
        </p:spPr>
        <p:txBody>
          <a:bodyPr wrap="square">
            <a:normAutofit fontScale="100000" lnSpcReduction="0"/>
          </a:bodyPr>
          <a:lstStyle/>
          <a:p>
            <a:pPr lvl="0">
              <a:defRPr>
                <a:uFillTx/>
              </a:defRPr>
            </a:pPr>
            <a:fld id="{86CB4B4D-7CA3-9044-876B-883B54F8677D}" type="slidenum">
              <a:rPr>
                <a:uFill>
                  <a:solidFill/>
                </a:uFill>
              </a:rPr>
            </a:fld>
          </a:p>
        </p:txBody>
      </p:sp>
      <p:sp>
        <p:nvSpPr>
          <p:cNvPr id="261" name="Shape 261"/>
          <p:cNvSpPr/>
          <p:nvPr/>
        </p:nvSpPr>
        <p:spPr>
          <a:xfrm>
            <a:off x="812798" y="507999"/>
            <a:ext cx="2569766" cy="1685529"/>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lnSpc>
                <a:spcPts val="7000"/>
              </a:lnSpc>
              <a:defRPr sz="1800"/>
            </a:pPr>
            <a:r>
              <a:rPr b="1" sz="3200">
                <a:solidFill>
                  <a:srgbClr val="ED6B06"/>
                </a:solidFill>
                <a:latin typeface="Verdana"/>
                <a:ea typeface="Verdana"/>
                <a:cs typeface="Verdana"/>
                <a:sym typeface="Verdana"/>
              </a:rPr>
              <a:t>QSPM</a:t>
            </a:r>
            <a:endParaRPr>
              <a:latin typeface="Times"/>
              <a:ea typeface="Times"/>
              <a:cs typeface="Times"/>
              <a:sym typeface="Times"/>
            </a:endParaRPr>
          </a:p>
          <a:p>
            <a:pPr lvl="0">
              <a:lnSpc>
                <a:spcPts val="7000"/>
              </a:lnSpc>
              <a:defRPr sz="1800"/>
            </a:pPr>
            <a:r>
              <a:rPr b="1" sz="3200">
                <a:latin typeface="Verdana"/>
                <a:ea typeface="Verdana"/>
                <a:cs typeface="Verdana"/>
                <a:sym typeface="Verdana"/>
              </a:rPr>
              <a:t>Limitations</a:t>
            </a:r>
          </a:p>
        </p:txBody>
      </p:sp>
      <p:sp>
        <p:nvSpPr>
          <p:cNvPr id="262" name="Shape 262"/>
          <p:cNvSpPr/>
          <p:nvPr/>
        </p:nvSpPr>
        <p:spPr>
          <a:xfrm>
            <a:off x="609598" y="2019300"/>
            <a:ext cx="10281959" cy="1420736"/>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marL="1211262" indent="-1071562">
              <a:lnSpc>
                <a:spcPts val="5900"/>
              </a:lnSpc>
              <a:buSzPct val="100000"/>
              <a:buFont typeface="Verdana"/>
              <a:buChar char="•"/>
              <a:tabLst>
                <a:tab pos="139700" algn="l"/>
                <a:tab pos="457200" algn="l"/>
              </a:tabLst>
              <a:defRPr sz="1800"/>
            </a:pPr>
            <a:r>
              <a:rPr sz="2700">
                <a:latin typeface="Verdana"/>
                <a:ea typeface="Verdana"/>
                <a:cs typeface="Verdana"/>
                <a:sym typeface="Verdana"/>
              </a:rPr>
              <a:t>Requires intuitive judgments &amp; educated assumptions</a:t>
            </a:r>
            <a:endParaRPr sz="2700">
              <a:latin typeface="Verdana"/>
              <a:ea typeface="Verdana"/>
              <a:cs typeface="Verdana"/>
              <a:sym typeface="Verdana"/>
            </a:endParaRPr>
          </a:p>
          <a:p>
            <a:pPr lvl="0" marL="1211262" indent="-1071562">
              <a:lnSpc>
                <a:spcPts val="5900"/>
              </a:lnSpc>
              <a:buSzPct val="100000"/>
              <a:buFont typeface="Verdana"/>
              <a:buChar char="•"/>
              <a:tabLst>
                <a:tab pos="139700" algn="l"/>
                <a:tab pos="457200" algn="l"/>
              </a:tabLst>
              <a:defRPr sz="1800"/>
            </a:pPr>
            <a:r>
              <a:rPr sz="2700">
                <a:latin typeface="Verdana"/>
                <a:ea typeface="Verdana"/>
                <a:cs typeface="Verdana"/>
                <a:sym typeface="Verdana"/>
              </a:rPr>
              <a:t>Only as good as the prerequisite inputs</a:t>
            </a:r>
          </a:p>
        </p:txBody>
      </p:sp>
    </p:spTree>
  </p:cSld>
  <p:clrMapOvr>
    <a:masterClrMapping/>
  </p:clrMapOvr>
  <p:transition spd="med" advClick="1"/>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9" name="Shape 69"/>
          <p:cNvSpPr/>
          <p:nvPr>
            <p:ph type="body" idx="1"/>
          </p:nvPr>
        </p:nvSpPr>
        <p:spPr>
          <a:xfrm>
            <a:off x="366709" y="2643186"/>
            <a:ext cx="11953882" cy="7554915"/>
          </a:xfrm>
          <a:prstGeom prst="rect">
            <a:avLst/>
          </a:prstGeom>
        </p:spPr>
        <p:txBody>
          <a:bodyPr>
            <a:normAutofit fontScale="100000" lnSpcReduction="0"/>
          </a:bodyPr>
          <a:lstStyle/>
          <a:p>
            <a:pPr lvl="0" marL="1211262" indent="-1071562">
              <a:lnSpc>
                <a:spcPts val="2700"/>
              </a:lnSpc>
              <a:buClr>
                <a:srgbClr val="000000"/>
              </a:buClr>
              <a:buSzPct val="100000"/>
              <a:buFont typeface="Verdana"/>
              <a:buChar char="•"/>
              <a:tabLst>
                <a:tab pos="139700" algn="l"/>
                <a:tab pos="139700" algn="l"/>
                <a:tab pos="139700" algn="l"/>
                <a:tab pos="139700" algn="l"/>
                <a:tab pos="139700" algn="l"/>
                <a:tab pos="139700" algn="l"/>
                <a:tab pos="457200" algn="l"/>
                <a:tab pos="457200" algn="l"/>
                <a:tab pos="457200" algn="l"/>
                <a:tab pos="457200" algn="l"/>
                <a:tab pos="457200" algn="l"/>
                <a:tab pos="457200" algn="l"/>
                <a:tab pos="914400" algn="l"/>
              </a:tabLst>
              <a:defRPr sz="1800">
                <a:uFillTx/>
              </a:defRPr>
            </a:pPr>
            <a:r>
              <a:rPr sz="2700">
                <a:uFill>
                  <a:solidFill/>
                </a:uFill>
              </a:rPr>
              <a:t>Vision</a:t>
            </a:r>
            <a:endParaRPr sz="2700"/>
          </a:p>
          <a:p>
            <a:pPr lvl="0" marL="1211262" indent="-1071562">
              <a:lnSpc>
                <a:spcPts val="2700"/>
              </a:lnSpc>
              <a:buClr>
                <a:srgbClr val="000000"/>
              </a:buClr>
              <a:buSzPct val="100000"/>
              <a:buFont typeface="Verdana"/>
              <a:buChar char="•"/>
              <a:tabLst>
                <a:tab pos="139700" algn="l"/>
                <a:tab pos="139700" algn="l"/>
                <a:tab pos="139700" algn="l"/>
                <a:tab pos="139700" algn="l"/>
                <a:tab pos="139700" algn="l"/>
                <a:tab pos="139700" algn="l"/>
                <a:tab pos="457200" algn="l"/>
                <a:tab pos="457200" algn="l"/>
                <a:tab pos="457200" algn="l"/>
                <a:tab pos="457200" algn="l"/>
                <a:tab pos="457200" algn="l"/>
                <a:tab pos="457200" algn="l"/>
                <a:tab pos="914400" algn="l"/>
              </a:tabLst>
              <a:defRPr sz="1800">
                <a:uFillTx/>
              </a:defRPr>
            </a:pPr>
            <a:r>
              <a:rPr sz="2700">
                <a:uFill>
                  <a:solidFill/>
                </a:uFill>
              </a:rPr>
              <a:t>Mission</a:t>
            </a:r>
            <a:endParaRPr sz="2700"/>
          </a:p>
          <a:p>
            <a:pPr lvl="0" marL="1211262" indent="-1071562">
              <a:lnSpc>
                <a:spcPts val="2700"/>
              </a:lnSpc>
              <a:buClr>
                <a:srgbClr val="000000"/>
              </a:buClr>
              <a:buSzPct val="100000"/>
              <a:buFont typeface="Verdana"/>
              <a:buChar char="•"/>
              <a:tabLst>
                <a:tab pos="139700" algn="l"/>
                <a:tab pos="139700" algn="l"/>
                <a:tab pos="139700" algn="l"/>
                <a:tab pos="139700" algn="l"/>
                <a:tab pos="139700" algn="l"/>
                <a:tab pos="139700" algn="l"/>
                <a:tab pos="457200" algn="l"/>
                <a:tab pos="457200" algn="l"/>
                <a:tab pos="457200" algn="l"/>
                <a:tab pos="457200" algn="l"/>
                <a:tab pos="457200" algn="l"/>
                <a:tab pos="457200" algn="l"/>
                <a:tab pos="914400" algn="l"/>
              </a:tabLst>
              <a:defRPr sz="1800">
                <a:uFillTx/>
              </a:defRPr>
            </a:pPr>
            <a:r>
              <a:rPr sz="2700">
                <a:uFill>
                  <a:solidFill/>
                </a:uFill>
              </a:rPr>
              <a:t>Objectives</a:t>
            </a:r>
            <a:endParaRPr sz="2700"/>
          </a:p>
          <a:p>
            <a:pPr lvl="0" marL="1211262" indent="-1071562">
              <a:lnSpc>
                <a:spcPts val="2700"/>
              </a:lnSpc>
              <a:buClr>
                <a:srgbClr val="000000"/>
              </a:buClr>
              <a:buSzPct val="100000"/>
              <a:buFont typeface="Verdana"/>
              <a:buChar char="•"/>
              <a:tabLst>
                <a:tab pos="139700" algn="l"/>
                <a:tab pos="139700" algn="l"/>
                <a:tab pos="139700" algn="l"/>
                <a:tab pos="139700" algn="l"/>
                <a:tab pos="139700" algn="l"/>
                <a:tab pos="139700" algn="l"/>
                <a:tab pos="457200" algn="l"/>
                <a:tab pos="457200" algn="l"/>
                <a:tab pos="457200" algn="l"/>
                <a:tab pos="457200" algn="l"/>
                <a:tab pos="457200" algn="l"/>
                <a:tab pos="457200" algn="l"/>
                <a:tab pos="914400" algn="l"/>
              </a:tabLst>
              <a:defRPr sz="1800">
                <a:uFillTx/>
              </a:defRPr>
            </a:pPr>
            <a:r>
              <a:rPr sz="2700">
                <a:uFill>
                  <a:solidFill/>
                </a:uFill>
              </a:rPr>
              <a:t>External audit</a:t>
            </a:r>
            <a:endParaRPr sz="2700"/>
          </a:p>
          <a:p>
            <a:pPr lvl="0" marL="1211262" indent="-1071562">
              <a:lnSpc>
                <a:spcPts val="2700"/>
              </a:lnSpc>
              <a:buClr>
                <a:srgbClr val="000000"/>
              </a:buClr>
              <a:buSzPct val="100000"/>
              <a:buFont typeface="Verdana"/>
              <a:buChar char="•"/>
              <a:tabLst>
                <a:tab pos="139700" algn="l"/>
                <a:tab pos="139700" algn="l"/>
                <a:tab pos="139700" algn="l"/>
                <a:tab pos="139700" algn="l"/>
                <a:tab pos="139700" algn="l"/>
                <a:tab pos="139700" algn="l"/>
                <a:tab pos="457200" algn="l"/>
                <a:tab pos="457200" algn="l"/>
                <a:tab pos="457200" algn="l"/>
                <a:tab pos="457200" algn="l"/>
                <a:tab pos="457200" algn="l"/>
                <a:tab pos="457200" algn="l"/>
                <a:tab pos="914400" algn="l"/>
              </a:tabLst>
              <a:defRPr sz="1800">
                <a:uFillTx/>
              </a:defRPr>
            </a:pPr>
            <a:r>
              <a:rPr sz="2700">
                <a:uFill>
                  <a:solidFill/>
                </a:uFill>
              </a:rPr>
              <a:t>Internal audit</a:t>
            </a:r>
            <a:endParaRPr sz="2700"/>
          </a:p>
          <a:p>
            <a:pPr lvl="0" marL="1211262" indent="-1071562">
              <a:lnSpc>
                <a:spcPts val="2700"/>
              </a:lnSpc>
              <a:buClr>
                <a:srgbClr val="000000"/>
              </a:buClr>
              <a:buSzPct val="100000"/>
              <a:buFont typeface="Verdana"/>
              <a:buChar char="•"/>
              <a:tabLst>
                <a:tab pos="139700" algn="l"/>
                <a:tab pos="139700" algn="l"/>
                <a:tab pos="139700" algn="l"/>
                <a:tab pos="139700" algn="l"/>
                <a:tab pos="139700" algn="l"/>
                <a:tab pos="139700" algn="l"/>
                <a:tab pos="457200" algn="l"/>
                <a:tab pos="457200" algn="l"/>
                <a:tab pos="457200" algn="l"/>
                <a:tab pos="457200" algn="l"/>
                <a:tab pos="457200" algn="l"/>
                <a:tab pos="457200" algn="l"/>
                <a:tab pos="914400" algn="l"/>
              </a:tabLst>
              <a:defRPr sz="1800">
                <a:uFillTx/>
              </a:defRPr>
            </a:pPr>
            <a:r>
              <a:rPr sz="2700">
                <a:uFill>
                  <a:solidFill/>
                </a:uFill>
              </a:rPr>
              <a:t>Past successful strategies</a:t>
            </a:r>
          </a:p>
        </p:txBody>
      </p:sp>
      <p:sp>
        <p:nvSpPr>
          <p:cNvPr id="70" name="Shape 70"/>
          <p:cNvSpPr/>
          <p:nvPr/>
        </p:nvSpPr>
        <p:spPr>
          <a:xfrm>
            <a:off x="292100" y="1651000"/>
            <a:ext cx="6850944" cy="346316"/>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defTabSz="914400">
              <a:lnSpc>
                <a:spcPts val="2700"/>
              </a:lnSpc>
              <a:defRPr b="1" sz="2700">
                <a:uFill>
                  <a:solidFill/>
                </a:uFill>
                <a:latin typeface="Verdana"/>
                <a:ea typeface="Verdana"/>
                <a:cs typeface="Verdana"/>
                <a:sym typeface="Verdana"/>
              </a:defRPr>
            </a:lvl1pPr>
          </a:lstStyle>
          <a:p>
            <a:pPr lvl="0">
              <a:defRPr b="0" sz="1800">
                <a:uFillTx/>
              </a:defRPr>
            </a:pPr>
            <a:r>
              <a:rPr b="1" sz="2700">
                <a:uFill>
                  <a:solidFill/>
                </a:uFill>
              </a:rPr>
              <a:t>Alternative Strategies Derive From:</a:t>
            </a:r>
          </a:p>
        </p:txBody>
      </p:sp>
    </p:spTree>
  </p:cSld>
  <p:clrMapOvr>
    <a:masterClrMapping/>
  </p:clrMapOvr>
  <p:transition spd="med" advClick="1"/>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2" name="Shape 72"/>
          <p:cNvSpPr/>
          <p:nvPr>
            <p:ph type="title"/>
          </p:nvPr>
        </p:nvSpPr>
        <p:spPr>
          <a:xfrm>
            <a:off x="519109" y="561973"/>
            <a:ext cx="11953882" cy="1636717"/>
          </a:xfrm>
          <a:prstGeom prst="rect">
            <a:avLst/>
          </a:prstGeom>
        </p:spPr>
        <p:txBody>
          <a:bodyPr>
            <a:normAutofit fontScale="100000" lnSpcReduction="0"/>
          </a:bodyPr>
          <a:lstStyle>
            <a:lvl1pPr>
              <a:lnSpc>
                <a:spcPts val="3200"/>
              </a:lnSpc>
              <a:defRPr sz="3200">
                <a:solidFill>
                  <a:srgbClr val="FF8647"/>
                </a:solidFill>
                <a:uFill>
                  <a:solidFill>
                    <a:srgbClr val="FF8647"/>
                  </a:solidFill>
                </a:uFill>
              </a:defRPr>
            </a:lvl1pPr>
          </a:lstStyle>
          <a:p>
            <a:pPr lvl="0">
              <a:defRPr b="0" sz="1800">
                <a:solidFill>
                  <a:srgbClr val="000000"/>
                </a:solidFill>
                <a:uFillTx/>
              </a:defRPr>
            </a:pPr>
            <a:r>
              <a:rPr b="1" sz="3200">
                <a:solidFill>
                  <a:srgbClr val="FF8647"/>
                </a:solidFill>
                <a:uFill>
                  <a:solidFill>
                    <a:srgbClr val="FF8647"/>
                  </a:solidFill>
                </a:uFill>
              </a:rPr>
              <a:t>Generating Alternatives</a:t>
            </a:r>
          </a:p>
        </p:txBody>
      </p:sp>
      <p:sp>
        <p:nvSpPr>
          <p:cNvPr id="73" name="Shape 73"/>
          <p:cNvSpPr/>
          <p:nvPr/>
        </p:nvSpPr>
        <p:spPr>
          <a:xfrm>
            <a:off x="0" y="3289298"/>
            <a:ext cx="13017500" cy="3089516"/>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457200" indent="-317500" defTabSz="914400">
              <a:lnSpc>
                <a:spcPts val="2700"/>
              </a:lnSpc>
              <a:buClr>
                <a:srgbClr val="000000"/>
              </a:buClr>
              <a:buSzPct val="100000"/>
              <a:buFont typeface="Verdana"/>
              <a:buChar char="•"/>
              <a:tabLst>
                <a:tab pos="139700" algn="l"/>
                <a:tab pos="139700" algn="l"/>
                <a:tab pos="457200" algn="l"/>
                <a:tab pos="457200" algn="l"/>
                <a:tab pos="914400" algn="l"/>
              </a:tabLst>
              <a:defRPr sz="1800"/>
            </a:pPr>
            <a:endParaRPr sz="2700">
              <a:uFill>
                <a:solidFill/>
              </a:uFill>
              <a:latin typeface="Verdana"/>
              <a:ea typeface="Verdana"/>
              <a:cs typeface="Verdana"/>
              <a:sym typeface="Verdana"/>
            </a:endParaRPr>
          </a:p>
          <a:p>
            <a:pPr lvl="0" marL="1211262" indent="-1071562" defTabSz="914400">
              <a:lnSpc>
                <a:spcPts val="2700"/>
              </a:lnSpc>
              <a:buClr>
                <a:srgbClr val="000000"/>
              </a:buClr>
              <a:buSzPct val="100000"/>
              <a:buFont typeface="Verdana"/>
              <a:buChar char="•"/>
              <a:tabLst>
                <a:tab pos="139700" algn="l"/>
                <a:tab pos="139700" algn="l"/>
                <a:tab pos="457200" algn="l"/>
                <a:tab pos="457200" algn="l"/>
                <a:tab pos="914400" algn="l"/>
              </a:tabLst>
              <a:defRPr sz="1800"/>
            </a:pPr>
            <a:r>
              <a:rPr sz="2700">
                <a:uFill>
                  <a:solidFill/>
                </a:uFill>
                <a:latin typeface="Verdana"/>
                <a:ea typeface="Verdana"/>
                <a:cs typeface="Verdana"/>
                <a:sym typeface="Verdana"/>
              </a:rPr>
              <a:t>Manageable set of the most attractive alternative strategies must be developed </a:t>
            </a:r>
            <a:endParaRPr sz="2700">
              <a:uFill>
                <a:solidFill/>
              </a:uFill>
              <a:latin typeface="Verdana"/>
              <a:ea typeface="Verdana"/>
              <a:cs typeface="Verdana"/>
              <a:sym typeface="Verdana"/>
            </a:endParaRPr>
          </a:p>
          <a:p>
            <a:pPr lvl="0" marL="1211262" indent="-1071562" defTabSz="914400">
              <a:lnSpc>
                <a:spcPts val="2700"/>
              </a:lnSpc>
              <a:buClr>
                <a:srgbClr val="000000"/>
              </a:buClr>
              <a:buSzPct val="100000"/>
              <a:buFont typeface="Verdana"/>
              <a:buChar char="•"/>
              <a:tabLst>
                <a:tab pos="139700" algn="l"/>
                <a:tab pos="139700" algn="l"/>
                <a:tab pos="457200" algn="l"/>
                <a:tab pos="457200" algn="l"/>
                <a:tab pos="914400" algn="l"/>
              </a:tabLst>
              <a:defRPr sz="1800"/>
            </a:pPr>
            <a:r>
              <a:rPr sz="2700">
                <a:uFill>
                  <a:solidFill/>
                </a:uFill>
                <a:latin typeface="Verdana"/>
                <a:ea typeface="Verdana"/>
                <a:cs typeface="Verdana"/>
                <a:sym typeface="Verdana"/>
              </a:rPr>
              <a:t>Adv. Disadv. trade offs costs and benefits of these strategies should be determined. </a:t>
            </a:r>
            <a:endParaRPr sz="2700">
              <a:uFill>
                <a:solidFill/>
              </a:uFill>
              <a:latin typeface="Verdana"/>
              <a:ea typeface="Verdana"/>
              <a:cs typeface="Verdana"/>
              <a:sym typeface="Verdana"/>
            </a:endParaRPr>
          </a:p>
          <a:p>
            <a:pPr lvl="0" marL="1211262" indent="-1071562" defTabSz="914400">
              <a:lnSpc>
                <a:spcPts val="2700"/>
              </a:lnSpc>
              <a:buClr>
                <a:srgbClr val="000000"/>
              </a:buClr>
              <a:buSzPct val="100000"/>
              <a:buFont typeface="Verdana"/>
              <a:buChar char="•"/>
              <a:tabLst>
                <a:tab pos="139700" algn="l"/>
                <a:tab pos="139700" algn="l"/>
                <a:tab pos="457200" algn="l"/>
                <a:tab pos="457200" algn="l"/>
                <a:tab pos="914400" algn="l"/>
              </a:tabLst>
              <a:defRPr sz="1800"/>
            </a:pPr>
            <a:r>
              <a:rPr sz="2700">
                <a:uFill>
                  <a:solidFill/>
                </a:uFill>
                <a:latin typeface="Verdana"/>
                <a:ea typeface="Verdana"/>
                <a:cs typeface="Verdana"/>
                <a:sym typeface="Verdana"/>
              </a:rPr>
              <a:t>Participation in generating alternative strategies should be as broad as possible</a:t>
            </a:r>
            <a:endParaRPr sz="2700">
              <a:uFill>
                <a:solidFill/>
              </a:uFill>
              <a:latin typeface="Verdana"/>
              <a:ea typeface="Verdana"/>
              <a:cs typeface="Verdana"/>
              <a:sym typeface="Verdana"/>
            </a:endParaRPr>
          </a:p>
          <a:p>
            <a:pPr lvl="0" marL="1211262" indent="-1071562" defTabSz="914400">
              <a:lnSpc>
                <a:spcPts val="2700"/>
              </a:lnSpc>
              <a:buClr>
                <a:srgbClr val="000000"/>
              </a:buClr>
              <a:buSzPct val="100000"/>
              <a:buFont typeface="Verdana"/>
              <a:buChar char="•"/>
              <a:tabLst>
                <a:tab pos="139700" algn="l"/>
                <a:tab pos="139700" algn="l"/>
                <a:tab pos="457200" algn="l"/>
                <a:tab pos="457200" algn="l"/>
                <a:tab pos="914400" algn="l"/>
              </a:tabLst>
              <a:defRPr sz="1800"/>
            </a:pPr>
            <a:r>
              <a:rPr sz="2700">
                <a:uFill>
                  <a:solidFill/>
                </a:uFill>
                <a:latin typeface="Verdana"/>
                <a:ea typeface="Verdana"/>
                <a:cs typeface="Verdana"/>
                <a:sym typeface="Verdana"/>
              </a:rPr>
              <a:t>Alternative strategies proposed by participants should be considered, discussed, and ranked in order of attractiveness </a:t>
            </a:r>
          </a:p>
        </p:txBody>
      </p:sp>
    </p:spTree>
  </p:cSld>
  <p:clrMapOvr>
    <a:masterClrMapping/>
  </p:clrMapOvr>
  <p:transition spd="med" advClick="1"/>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5" name="Shape 75"/>
          <p:cNvSpPr/>
          <p:nvPr>
            <p:ph type="body" idx="1"/>
          </p:nvPr>
        </p:nvSpPr>
        <p:spPr>
          <a:xfrm>
            <a:off x="519109" y="2198686"/>
            <a:ext cx="11953882" cy="7554915"/>
          </a:xfrm>
          <a:prstGeom prst="rect">
            <a:avLst/>
          </a:prstGeom>
        </p:spPr>
        <p:txBody>
          <a:bodyPr>
            <a:normAutofit fontScale="100000" lnSpcReduction="0"/>
          </a:bodyPr>
          <a:lstStyle/>
          <a:p>
            <a:pPr lvl="0" algn="ctr">
              <a:lnSpc>
                <a:spcPts val="2900"/>
              </a:lnSpc>
              <a:defRPr sz="1800">
                <a:uFillTx/>
              </a:defRPr>
            </a:pPr>
            <a:r>
              <a:rPr b="1" sz="2900">
                <a:solidFill>
                  <a:srgbClr val="FF8647"/>
                </a:solidFill>
                <a:uFill>
                  <a:solidFill>
                    <a:srgbClr val="FF8647"/>
                  </a:solidFill>
                </a:uFill>
              </a:rPr>
              <a:t>Stage 1:</a:t>
            </a:r>
            <a:br>
              <a:rPr b="1" sz="2900">
                <a:solidFill>
                  <a:srgbClr val="FF8647"/>
                </a:solidFill>
                <a:uFill>
                  <a:solidFill>
                    <a:srgbClr val="FF8647"/>
                  </a:solidFill>
                </a:uFill>
              </a:rPr>
            </a:br>
            <a:r>
              <a:rPr b="1" sz="2900">
                <a:solidFill>
                  <a:srgbClr val="FF8647"/>
                </a:solidFill>
                <a:uFill>
                  <a:solidFill>
                    <a:srgbClr val="FF8647"/>
                  </a:solidFill>
                </a:uFill>
              </a:rPr>
              <a:t>The Input Stage </a:t>
            </a:r>
            <a:endParaRPr b="1" sz="2900">
              <a:solidFill>
                <a:srgbClr val="FF8647"/>
              </a:solidFill>
              <a:uFill>
                <a:solidFill>
                  <a:srgbClr val="FF8647"/>
                </a:solidFill>
              </a:uFill>
            </a:endParaRPr>
          </a:p>
          <a:p>
            <a:pPr lvl="0" algn="ctr">
              <a:lnSpc>
                <a:spcPts val="2900"/>
              </a:lnSpc>
              <a:defRPr sz="1800">
                <a:uFillTx/>
              </a:defRPr>
            </a:pPr>
            <a:endParaRPr b="1" sz="2900">
              <a:solidFill>
                <a:srgbClr val="FF8647"/>
              </a:solidFill>
              <a:uFill>
                <a:solidFill>
                  <a:srgbClr val="FF8647"/>
                </a:solidFill>
              </a:uFill>
            </a:endParaRPr>
          </a:p>
          <a:p>
            <a:pPr lvl="0">
              <a:lnSpc>
                <a:spcPts val="2900"/>
              </a:lnSpc>
              <a:defRPr sz="1800">
                <a:uFillTx/>
              </a:defRPr>
            </a:pPr>
            <a:r>
              <a:rPr sz="1200">
                <a:uFill>
                  <a:solidFill/>
                </a:uFill>
                <a:latin typeface="Times"/>
                <a:ea typeface="Times"/>
                <a:cs typeface="Times"/>
                <a:sym typeface="Times"/>
              </a:rPr>
              <a:t>                                                                                                      </a:t>
            </a:r>
            <a:endParaRPr sz="1200">
              <a:latin typeface="Times"/>
              <a:ea typeface="Times"/>
              <a:cs typeface="Times"/>
              <a:sym typeface="Times"/>
            </a:endParaRPr>
          </a:p>
          <a:p>
            <a:pPr lvl="0" algn="ctr">
              <a:lnSpc>
                <a:spcPct val="100000"/>
              </a:lnSpc>
              <a:defRPr sz="1800">
                <a:uFillTx/>
              </a:defRPr>
            </a:pPr>
            <a:r>
              <a:rPr sz="2700">
                <a:uFill>
                  <a:solidFill/>
                </a:uFill>
              </a:rPr>
              <a:t>Stage 2:</a:t>
            </a:r>
            <a:br>
              <a:rPr sz="2700">
                <a:uFill>
                  <a:solidFill/>
                </a:uFill>
              </a:rPr>
            </a:br>
            <a:r>
              <a:rPr sz="2700">
                <a:uFill>
                  <a:solidFill/>
                </a:uFill>
              </a:rPr>
              <a:t>The Matching Stage</a:t>
            </a:r>
            <a:endParaRPr sz="2700"/>
          </a:p>
          <a:p>
            <a:pPr lvl="0" algn="ctr">
              <a:lnSpc>
                <a:spcPts val="2700"/>
              </a:lnSpc>
              <a:defRPr sz="1800">
                <a:uFillTx/>
              </a:defRPr>
            </a:pPr>
            <a:endParaRPr sz="2700"/>
          </a:p>
          <a:p>
            <a:pPr lvl="0" algn="ctr">
              <a:lnSpc>
                <a:spcPts val="2700"/>
              </a:lnSpc>
              <a:defRPr sz="1800">
                <a:uFillTx/>
              </a:defRPr>
            </a:pPr>
            <a:endParaRPr sz="2700"/>
          </a:p>
          <a:p>
            <a:pPr lvl="0" algn="ctr">
              <a:lnSpc>
                <a:spcPts val="2700"/>
              </a:lnSpc>
              <a:defRPr sz="1800">
                <a:uFillTx/>
              </a:defRPr>
            </a:pPr>
            <a:r>
              <a:rPr sz="2700">
                <a:solidFill>
                  <a:srgbClr val="FF8647"/>
                </a:solidFill>
                <a:uFill>
                  <a:solidFill>
                    <a:srgbClr val="FF8647"/>
                  </a:solidFill>
                </a:uFill>
              </a:rPr>
              <a:t>Stage 3:</a:t>
            </a:r>
            <a:br>
              <a:rPr sz="2700">
                <a:solidFill>
                  <a:srgbClr val="FF8647"/>
                </a:solidFill>
                <a:uFill>
                  <a:solidFill>
                    <a:srgbClr val="FF8647"/>
                  </a:solidFill>
                </a:uFill>
              </a:rPr>
            </a:br>
            <a:r>
              <a:rPr sz="2700">
                <a:solidFill>
                  <a:srgbClr val="FF8647"/>
                </a:solidFill>
                <a:uFill>
                  <a:solidFill>
                    <a:srgbClr val="FF8647"/>
                  </a:solidFill>
                </a:uFill>
              </a:rPr>
              <a:t>The Decision Stage</a:t>
            </a:r>
          </a:p>
        </p:txBody>
      </p:sp>
      <p:sp>
        <p:nvSpPr>
          <p:cNvPr id="76" name="Shape 76"/>
          <p:cNvSpPr/>
          <p:nvPr/>
        </p:nvSpPr>
        <p:spPr>
          <a:xfrm>
            <a:off x="507998" y="749298"/>
            <a:ext cx="11315899" cy="41045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defTabSz="914400">
              <a:lnSpc>
                <a:spcPts val="3200"/>
              </a:lnSpc>
              <a:defRPr b="1" sz="3200">
                <a:solidFill>
                  <a:srgbClr val="EC6A04"/>
                </a:solidFill>
                <a:uFill>
                  <a:solidFill>
                    <a:srgbClr val="EC6A04"/>
                  </a:solidFill>
                </a:uFill>
                <a:latin typeface="Verdana"/>
                <a:ea typeface="Verdana"/>
                <a:cs typeface="Verdana"/>
                <a:sym typeface="Verdana"/>
              </a:defRPr>
            </a:lvl1pPr>
          </a:lstStyle>
          <a:p>
            <a:pPr lvl="0">
              <a:defRPr b="0" sz="1800">
                <a:solidFill>
                  <a:srgbClr val="000000"/>
                </a:solidFill>
                <a:uFillTx/>
              </a:defRPr>
            </a:pPr>
            <a:r>
              <a:rPr b="1" sz="3200">
                <a:solidFill>
                  <a:srgbClr val="EC6A04"/>
                </a:solidFill>
                <a:uFill>
                  <a:solidFill>
                    <a:srgbClr val="EC6A04"/>
                  </a:solidFill>
                </a:uFill>
              </a:rPr>
              <a:t>Comprehensive Strategy-Formulation Framework</a:t>
            </a:r>
          </a:p>
        </p:txBody>
      </p:sp>
    </p:spTree>
  </p:cSld>
  <p:clrMapOvr>
    <a:masterClrMapping/>
  </p:clrMapOvr>
  <p:transition spd="med" advClick="1"/>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8" name="Shape 78"/>
          <p:cNvSpPr/>
          <p:nvPr>
            <p:ph type="body" idx="1"/>
          </p:nvPr>
        </p:nvSpPr>
        <p:spPr>
          <a:xfrm>
            <a:off x="252409" y="2122486"/>
            <a:ext cx="11953882" cy="7554915"/>
          </a:xfrm>
          <a:prstGeom prst="rect">
            <a:avLst/>
          </a:prstGeom>
        </p:spPr>
        <p:txBody>
          <a:bodyPr>
            <a:normAutofit fontScale="100000" lnSpcReduction="0"/>
          </a:bodyPr>
          <a:lstStyle>
            <a:lvl1pPr>
              <a:lnSpc>
                <a:spcPct val="100000"/>
              </a:lnSpc>
              <a:defRPr sz="1200">
                <a:latin typeface="Times"/>
                <a:ea typeface="Times"/>
                <a:cs typeface="Times"/>
                <a:sym typeface="Times"/>
              </a:defRPr>
            </a:lvl1pPr>
          </a:lstStyle>
          <a:p>
            <a:pPr lvl="0">
              <a:defRPr sz="1800">
                <a:uFillTx/>
              </a:defRPr>
            </a:pPr>
            <a:r>
              <a:rPr sz="1200">
                <a:uFill>
                  <a:solidFill/>
                </a:uFill>
              </a:rPr>
              <a:t> </a:t>
            </a:r>
          </a:p>
        </p:txBody>
      </p:sp>
      <p:sp>
        <p:nvSpPr>
          <p:cNvPr id="79" name="Shape 79"/>
          <p:cNvSpPr/>
          <p:nvPr/>
        </p:nvSpPr>
        <p:spPr>
          <a:xfrm>
            <a:off x="195259" y="2070100"/>
            <a:ext cx="12090407" cy="4419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ctr" defTabSz="914400">
              <a:lnSpc>
                <a:spcPts val="2900"/>
              </a:lnSpc>
              <a:tabLst>
                <a:tab pos="139700" algn="l"/>
                <a:tab pos="139700" algn="l"/>
                <a:tab pos="139700" algn="l"/>
                <a:tab pos="457200" algn="l"/>
                <a:tab pos="457200" algn="l"/>
                <a:tab pos="457200" algn="l"/>
                <a:tab pos="914400" algn="l"/>
              </a:tabLst>
              <a:defRPr sz="1800"/>
            </a:pPr>
            <a:r>
              <a:rPr b="1" sz="2900">
                <a:solidFill>
                  <a:srgbClr val="FF8647"/>
                </a:solidFill>
                <a:uFill>
                  <a:solidFill>
                    <a:srgbClr val="FF8647"/>
                  </a:solidFill>
                </a:uFill>
                <a:latin typeface="Verdana"/>
                <a:ea typeface="Verdana"/>
                <a:cs typeface="Verdana"/>
                <a:sym typeface="Verdana"/>
              </a:rPr>
              <a:t>Stage 1:</a:t>
            </a:r>
            <a:br>
              <a:rPr b="1" sz="2900">
                <a:solidFill>
                  <a:srgbClr val="FF8647"/>
                </a:solidFill>
                <a:uFill>
                  <a:solidFill>
                    <a:srgbClr val="FF8647"/>
                  </a:solidFill>
                </a:uFill>
                <a:latin typeface="Verdana"/>
                <a:ea typeface="Verdana"/>
                <a:cs typeface="Verdana"/>
                <a:sym typeface="Verdana"/>
              </a:rPr>
            </a:br>
            <a:r>
              <a:rPr b="1" sz="2900">
                <a:solidFill>
                  <a:srgbClr val="FF8647"/>
                </a:solidFill>
                <a:uFill>
                  <a:solidFill>
                    <a:srgbClr val="FF8647"/>
                  </a:solidFill>
                </a:uFill>
                <a:latin typeface="Verdana"/>
                <a:ea typeface="Verdana"/>
                <a:cs typeface="Verdana"/>
                <a:sym typeface="Verdana"/>
              </a:rPr>
              <a:t>The Input Stage </a:t>
            </a:r>
            <a:endParaRPr b="1" sz="2900">
              <a:solidFill>
                <a:srgbClr val="FF8647"/>
              </a:solidFill>
              <a:uFill>
                <a:solidFill>
                  <a:srgbClr val="FF8647"/>
                </a:solidFill>
              </a:uFill>
              <a:latin typeface="Verdana"/>
              <a:ea typeface="Verdana"/>
              <a:cs typeface="Verdana"/>
              <a:sym typeface="Verdana"/>
            </a:endParaRPr>
          </a:p>
          <a:p>
            <a:pPr lvl="0" algn="ctr" defTabSz="914400">
              <a:lnSpc>
                <a:spcPts val="2900"/>
              </a:lnSpc>
              <a:tabLst>
                <a:tab pos="139700" algn="l"/>
                <a:tab pos="139700" algn="l"/>
                <a:tab pos="139700" algn="l"/>
                <a:tab pos="457200" algn="l"/>
                <a:tab pos="457200" algn="l"/>
                <a:tab pos="457200" algn="l"/>
                <a:tab pos="914400" algn="l"/>
              </a:tabLst>
              <a:defRPr sz="1800"/>
            </a:pPr>
            <a:endParaRPr b="1" sz="2900">
              <a:solidFill>
                <a:srgbClr val="FF8647"/>
              </a:solidFill>
              <a:uFill>
                <a:solidFill>
                  <a:srgbClr val="FF8647"/>
                </a:solidFill>
              </a:uFill>
              <a:latin typeface="Verdana"/>
              <a:ea typeface="Verdana"/>
              <a:cs typeface="Verdana"/>
              <a:sym typeface="Verdana"/>
            </a:endParaRPr>
          </a:p>
          <a:p>
            <a:pPr lvl="0" defTabSz="914400">
              <a:lnSpc>
                <a:spcPts val="2900"/>
              </a:lnSpc>
              <a:tabLst>
                <a:tab pos="139700" algn="l"/>
                <a:tab pos="139700" algn="l"/>
                <a:tab pos="139700" algn="l"/>
                <a:tab pos="457200" algn="l"/>
                <a:tab pos="457200" algn="l"/>
                <a:tab pos="457200" algn="l"/>
                <a:tab pos="914400" algn="l"/>
              </a:tabLst>
              <a:defRPr sz="1800"/>
            </a:pPr>
            <a:r>
              <a:rPr sz="2400">
                <a:uFill>
                  <a:solidFill/>
                </a:uFill>
                <a:latin typeface="Times"/>
                <a:ea typeface="Times"/>
                <a:cs typeface="Times"/>
                <a:sym typeface="Times"/>
              </a:rPr>
              <a:t>                                    </a:t>
            </a:r>
            <a:r>
              <a:rPr b="1" sz="2400">
                <a:uFill>
                  <a:solidFill/>
                </a:uFill>
                <a:latin typeface="Verdana"/>
                <a:ea typeface="Verdana"/>
                <a:cs typeface="Verdana"/>
                <a:sym typeface="Verdana"/>
              </a:rPr>
              <a:t>Internal Factor EvaluationMatrix (IFE)</a:t>
            </a:r>
            <a:endParaRPr b="1" sz="2400">
              <a:uFill>
                <a:solidFill/>
              </a:uFill>
              <a:latin typeface="Verdana"/>
              <a:ea typeface="Verdana"/>
              <a:cs typeface="Verdana"/>
              <a:sym typeface="Verdana"/>
            </a:endParaRPr>
          </a:p>
          <a:p>
            <a:pPr lvl="0" defTabSz="914400">
              <a:lnSpc>
                <a:spcPts val="2900"/>
              </a:lnSpc>
              <a:tabLst>
                <a:tab pos="139700" algn="l"/>
                <a:tab pos="139700" algn="l"/>
                <a:tab pos="139700" algn="l"/>
                <a:tab pos="457200" algn="l"/>
                <a:tab pos="457200" algn="l"/>
                <a:tab pos="457200" algn="l"/>
                <a:tab pos="914400" algn="l"/>
              </a:tabLst>
              <a:defRPr sz="1800"/>
            </a:pPr>
            <a:endParaRPr b="1" sz="2400">
              <a:uFill>
                <a:solidFill/>
              </a:uFill>
              <a:latin typeface="Verdana"/>
              <a:ea typeface="Verdana"/>
              <a:cs typeface="Verdana"/>
              <a:sym typeface="Verdana"/>
            </a:endParaRPr>
          </a:p>
          <a:p>
            <a:pPr lvl="0" algn="ctr" defTabSz="914400">
              <a:tabLst>
                <a:tab pos="139700" algn="l"/>
                <a:tab pos="139700" algn="l"/>
                <a:tab pos="139700" algn="l"/>
                <a:tab pos="457200" algn="l"/>
                <a:tab pos="457200" algn="l"/>
                <a:tab pos="457200" algn="l"/>
                <a:tab pos="914400" algn="l"/>
              </a:tabLst>
              <a:defRPr sz="1800"/>
            </a:pPr>
            <a:r>
              <a:rPr b="1" sz="2400">
                <a:uFill>
                  <a:solidFill/>
                </a:uFill>
                <a:latin typeface="Verdana"/>
                <a:ea typeface="Verdana"/>
                <a:cs typeface="Verdana"/>
                <a:sym typeface="Verdana"/>
              </a:rPr>
              <a:t>External Factor EvaluationMatrix (EFE)</a:t>
            </a:r>
            <a:endParaRPr b="1" sz="2400">
              <a:uFill>
                <a:solidFill/>
              </a:uFill>
              <a:latin typeface="Verdana"/>
              <a:ea typeface="Verdana"/>
              <a:cs typeface="Verdana"/>
              <a:sym typeface="Verdana"/>
            </a:endParaRPr>
          </a:p>
          <a:p>
            <a:pPr lvl="0" defTabSz="914400">
              <a:lnSpc>
                <a:spcPts val="2100"/>
              </a:lnSpc>
              <a:tabLst>
                <a:tab pos="139700" algn="l"/>
                <a:tab pos="139700" algn="l"/>
                <a:tab pos="139700" algn="l"/>
                <a:tab pos="457200" algn="l"/>
                <a:tab pos="457200" algn="l"/>
                <a:tab pos="457200" algn="l"/>
                <a:tab pos="914400" algn="l"/>
              </a:tabLst>
              <a:defRPr sz="1800"/>
            </a:pPr>
            <a:endParaRPr>
              <a:uFill>
                <a:solidFill/>
              </a:uFill>
              <a:latin typeface="Times"/>
              <a:ea typeface="Times"/>
              <a:cs typeface="Times"/>
              <a:sym typeface="Times"/>
            </a:endParaRPr>
          </a:p>
          <a:p>
            <a:pPr lvl="0" defTabSz="914400">
              <a:buClr>
                <a:srgbClr val="000000"/>
              </a:buClr>
              <a:buSzPct val="100000"/>
              <a:buFont typeface="Verdana"/>
              <a:buChar char="•"/>
              <a:tabLst>
                <a:tab pos="139700" algn="l"/>
                <a:tab pos="139700" algn="l"/>
                <a:tab pos="139700" algn="l"/>
                <a:tab pos="457200" algn="l"/>
                <a:tab pos="457200" algn="l"/>
                <a:tab pos="457200" algn="l"/>
                <a:tab pos="914400" algn="l"/>
              </a:tabLst>
              <a:defRPr sz="1800"/>
            </a:pPr>
            <a:r>
              <a:rPr sz="2700">
                <a:uFill>
                  <a:solidFill/>
                </a:uFill>
                <a:latin typeface="Verdana"/>
                <a:ea typeface="Verdana"/>
                <a:cs typeface="Verdana"/>
                <a:sym typeface="Verdana"/>
              </a:rPr>
              <a:t>Basic input information for the matching &amp; decision stage matrices</a:t>
            </a:r>
            <a:endParaRPr sz="2700">
              <a:uFill>
                <a:solidFill/>
              </a:uFill>
              <a:latin typeface="Verdana"/>
              <a:ea typeface="Verdana"/>
              <a:cs typeface="Verdana"/>
              <a:sym typeface="Verdana"/>
            </a:endParaRPr>
          </a:p>
          <a:p>
            <a:pPr lvl="0" defTabSz="914400">
              <a:lnSpc>
                <a:spcPts val="2700"/>
              </a:lnSpc>
              <a:tabLst>
                <a:tab pos="139700" algn="l"/>
                <a:tab pos="139700" algn="l"/>
                <a:tab pos="139700" algn="l"/>
                <a:tab pos="457200" algn="l"/>
                <a:tab pos="457200" algn="l"/>
                <a:tab pos="457200" algn="l"/>
                <a:tab pos="914400" algn="l"/>
              </a:tabLst>
              <a:defRPr sz="1800"/>
            </a:pPr>
            <a:endParaRPr>
              <a:uFill>
                <a:solidFill/>
              </a:uFill>
              <a:latin typeface="Times"/>
              <a:ea typeface="Times"/>
              <a:cs typeface="Times"/>
              <a:sym typeface="Times"/>
            </a:endParaRPr>
          </a:p>
          <a:p>
            <a:pPr lvl="0" defTabSz="914400">
              <a:buClr>
                <a:srgbClr val="000000"/>
              </a:buClr>
              <a:buSzPct val="100000"/>
              <a:buFont typeface="Verdana"/>
              <a:buChar char="•"/>
              <a:tabLst>
                <a:tab pos="139700" algn="l"/>
                <a:tab pos="139700" algn="l"/>
                <a:tab pos="139700" algn="l"/>
                <a:tab pos="457200" algn="l"/>
                <a:tab pos="457200" algn="l"/>
                <a:tab pos="457200" algn="l"/>
                <a:tab pos="914400" algn="l"/>
              </a:tabLst>
              <a:defRPr sz="1800"/>
            </a:pPr>
            <a:r>
              <a:rPr sz="2700">
                <a:uFill>
                  <a:solidFill/>
                </a:uFill>
                <a:latin typeface="Verdana"/>
                <a:ea typeface="Verdana"/>
                <a:cs typeface="Verdana"/>
                <a:sym typeface="Verdana"/>
              </a:rPr>
              <a:t>Requires strategists to quantify subjectivity early in the process</a:t>
            </a:r>
            <a:endParaRPr sz="2700">
              <a:uFill>
                <a:solidFill/>
              </a:uFill>
              <a:latin typeface="Verdana"/>
              <a:ea typeface="Verdana"/>
              <a:cs typeface="Verdana"/>
              <a:sym typeface="Verdana"/>
            </a:endParaRPr>
          </a:p>
          <a:p>
            <a:pPr lvl="0" defTabSz="914400">
              <a:lnSpc>
                <a:spcPts val="2700"/>
              </a:lnSpc>
              <a:tabLst>
                <a:tab pos="139700" algn="l"/>
                <a:tab pos="139700" algn="l"/>
                <a:tab pos="139700" algn="l"/>
                <a:tab pos="457200" algn="l"/>
                <a:tab pos="457200" algn="l"/>
                <a:tab pos="457200" algn="l"/>
                <a:tab pos="914400" algn="l"/>
              </a:tabLst>
              <a:defRPr sz="1800"/>
            </a:pPr>
            <a:endParaRPr>
              <a:uFill>
                <a:solidFill/>
              </a:uFill>
              <a:latin typeface="Times"/>
              <a:ea typeface="Times"/>
              <a:cs typeface="Times"/>
              <a:sym typeface="Times"/>
            </a:endParaRPr>
          </a:p>
          <a:p>
            <a:pPr lvl="0" defTabSz="914400">
              <a:buClr>
                <a:srgbClr val="000000"/>
              </a:buClr>
              <a:buSzPct val="100000"/>
              <a:buFont typeface="Verdana"/>
              <a:buChar char="•"/>
              <a:tabLst>
                <a:tab pos="139700" algn="l"/>
                <a:tab pos="139700" algn="l"/>
                <a:tab pos="139700" algn="l"/>
                <a:tab pos="457200" algn="l"/>
                <a:tab pos="457200" algn="l"/>
                <a:tab pos="457200" algn="l"/>
                <a:tab pos="914400" algn="l"/>
              </a:tabLst>
              <a:defRPr sz="1800"/>
            </a:pPr>
            <a:r>
              <a:rPr sz="2700">
                <a:uFill>
                  <a:solidFill/>
                </a:uFill>
                <a:latin typeface="Verdana"/>
                <a:ea typeface="Verdana"/>
                <a:cs typeface="Verdana"/>
                <a:sym typeface="Verdana"/>
              </a:rPr>
              <a:t>Good intuitive judgment always needed</a:t>
            </a:r>
          </a:p>
        </p:txBody>
      </p:sp>
      <p:sp>
        <p:nvSpPr>
          <p:cNvPr id="80" name="Shape 80"/>
          <p:cNvSpPr/>
          <p:nvPr/>
        </p:nvSpPr>
        <p:spPr>
          <a:xfrm>
            <a:off x="5676900" y="5410200"/>
            <a:ext cx="127000" cy="1778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defTabSz="914400">
              <a:defRPr>
                <a:uFill>
                  <a:solidFill/>
                </a:uFill>
                <a:latin typeface="Times"/>
                <a:ea typeface="Times"/>
                <a:cs typeface="Times"/>
                <a:sym typeface="Times"/>
              </a:defRPr>
            </a:lvl1pPr>
          </a:lstStyle>
          <a:p>
            <a:pPr lvl="0">
              <a:defRPr sz="1800">
                <a:uFillTx/>
              </a:defRPr>
            </a:pPr>
            <a:r>
              <a:rPr sz="1200">
                <a:uFill>
                  <a:solidFill/>
                </a:uFill>
              </a:rPr>
              <a:t> </a:t>
            </a:r>
          </a:p>
        </p:txBody>
      </p:sp>
    </p:spTree>
  </p:cSld>
  <p:clrMapOvr>
    <a:masterClrMapping/>
  </p:clrMapOvr>
  <p:transition spd="med" advClick="1"/>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2" name="Shape 82"/>
          <p:cNvSpPr/>
          <p:nvPr>
            <p:ph type="body" idx="1"/>
          </p:nvPr>
        </p:nvSpPr>
        <p:spPr>
          <a:xfrm>
            <a:off x="519109" y="2198686"/>
            <a:ext cx="11953882" cy="7554915"/>
          </a:xfrm>
          <a:prstGeom prst="rect">
            <a:avLst/>
          </a:prstGeom>
        </p:spPr>
        <p:txBody>
          <a:bodyPr>
            <a:normAutofit fontScale="100000" lnSpcReduction="0"/>
          </a:bodyPr>
          <a:lstStyle/>
          <a:p>
            <a:pPr lvl="0">
              <a:lnSpc>
                <a:spcPct val="100000"/>
              </a:lnSpc>
              <a:defRPr sz="1800">
                <a:uFillTx/>
              </a:defRPr>
            </a:pPr>
            <a:endParaRPr sz="1200">
              <a:latin typeface="Times"/>
              <a:ea typeface="Times"/>
              <a:cs typeface="Times"/>
              <a:sym typeface="Times"/>
            </a:endParaRPr>
          </a:p>
          <a:p>
            <a:pPr lvl="0">
              <a:lnSpc>
                <a:spcPct val="100000"/>
              </a:lnSpc>
              <a:defRPr sz="1800">
                <a:uFillTx/>
              </a:defRPr>
            </a:pPr>
            <a:r>
              <a:rPr sz="2700">
                <a:uFill>
                  <a:solidFill/>
                </a:uFill>
              </a:rPr>
              <a:t>Finding the match between organization’s internal resources &amp; skills and the opportunities &amp; risks created by its external factors</a:t>
            </a:r>
          </a:p>
        </p:txBody>
      </p:sp>
      <p:sp>
        <p:nvSpPr>
          <p:cNvPr id="83" name="Shape 83"/>
          <p:cNvSpPr/>
          <p:nvPr/>
        </p:nvSpPr>
        <p:spPr>
          <a:xfrm>
            <a:off x="1041400" y="1206499"/>
            <a:ext cx="6538913" cy="410449"/>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defTabSz="914400">
              <a:lnSpc>
                <a:spcPts val="3200"/>
              </a:lnSpc>
              <a:defRPr b="1" sz="3200">
                <a:solidFill>
                  <a:srgbClr val="EC6A04"/>
                </a:solidFill>
                <a:uFill>
                  <a:solidFill>
                    <a:srgbClr val="EC6A04"/>
                  </a:solidFill>
                </a:uFill>
                <a:latin typeface="Verdana"/>
                <a:ea typeface="Verdana"/>
                <a:cs typeface="Verdana"/>
                <a:sym typeface="Verdana"/>
              </a:defRPr>
            </a:lvl1pPr>
          </a:lstStyle>
          <a:p>
            <a:pPr lvl="0">
              <a:defRPr b="0" sz="1800">
                <a:solidFill>
                  <a:srgbClr val="000000"/>
                </a:solidFill>
                <a:uFillTx/>
              </a:defRPr>
            </a:pPr>
            <a:r>
              <a:rPr b="1" sz="3200">
                <a:solidFill>
                  <a:srgbClr val="EC6A04"/>
                </a:solidFill>
                <a:uFill>
                  <a:solidFill>
                    <a:srgbClr val="EC6A04"/>
                  </a:solidFill>
                </a:uFill>
              </a:rPr>
              <a:t>Stage 2: The Matching Stage</a:t>
            </a:r>
          </a:p>
        </p:txBody>
      </p:sp>
    </p:spTree>
  </p:cSld>
  <p:clrMapOvr>
    <a:masterClrMapping/>
  </p:clrMapOvr>
  <p:transition spd="med" advClick="1"/>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5" name="Shape 85"/>
          <p:cNvSpPr/>
          <p:nvPr>
            <p:ph type="body" idx="1"/>
          </p:nvPr>
        </p:nvSpPr>
        <p:spPr>
          <a:xfrm>
            <a:off x="519109" y="2198686"/>
            <a:ext cx="11953882" cy="7554915"/>
          </a:xfrm>
          <a:prstGeom prst="rect">
            <a:avLst/>
          </a:prstGeom>
        </p:spPr>
        <p:txBody>
          <a:bodyPr>
            <a:normAutofit fontScale="100000" lnSpcReduction="0"/>
          </a:bodyPr>
          <a:lstStyle/>
          <a:p>
            <a:pPr lvl="0">
              <a:lnSpc>
                <a:spcPts val="2700"/>
              </a:lnSpc>
              <a:tabLst>
                <a:tab pos="139700" algn="l"/>
                <a:tab pos="139700" algn="l"/>
                <a:tab pos="139700" algn="l"/>
                <a:tab pos="139700" algn="l"/>
                <a:tab pos="139700" algn="l"/>
                <a:tab pos="139700" algn="l"/>
                <a:tab pos="139700" algn="l"/>
                <a:tab pos="139700" algn="l"/>
                <a:tab pos="457200" algn="l"/>
                <a:tab pos="457200" algn="l"/>
                <a:tab pos="457200" algn="l"/>
                <a:tab pos="457200" algn="l"/>
                <a:tab pos="457200" algn="l"/>
                <a:tab pos="457200" algn="l"/>
                <a:tab pos="457200" algn="l"/>
                <a:tab pos="457200" algn="l"/>
                <a:tab pos="914400" algn="l"/>
              </a:tabLst>
              <a:defRPr sz="1800">
                <a:uFillTx/>
              </a:defRPr>
            </a:pPr>
            <a:r>
              <a:rPr sz="2700">
                <a:uFill>
                  <a:solidFill/>
                </a:uFill>
              </a:rPr>
              <a:t>It is a very important matching tool that help the managers develop</a:t>
            </a:r>
            <a:endParaRPr sz="2700"/>
          </a:p>
          <a:p>
            <a:pPr lvl="0">
              <a:lnSpc>
                <a:spcPts val="2700"/>
              </a:lnSpc>
              <a:tabLst>
                <a:tab pos="139700" algn="l"/>
                <a:tab pos="139700" algn="l"/>
                <a:tab pos="139700" algn="l"/>
                <a:tab pos="139700" algn="l"/>
                <a:tab pos="139700" algn="l"/>
                <a:tab pos="139700" algn="l"/>
                <a:tab pos="139700" algn="l"/>
                <a:tab pos="139700" algn="l"/>
                <a:tab pos="457200" algn="l"/>
                <a:tab pos="457200" algn="l"/>
                <a:tab pos="457200" algn="l"/>
                <a:tab pos="457200" algn="l"/>
                <a:tab pos="457200" algn="l"/>
                <a:tab pos="457200" algn="l"/>
                <a:tab pos="457200" algn="l"/>
                <a:tab pos="457200" algn="l"/>
                <a:tab pos="914400" algn="l"/>
              </a:tabLst>
              <a:defRPr sz="1800">
                <a:uFillTx/>
              </a:defRPr>
            </a:pPr>
            <a:r>
              <a:rPr sz="2700">
                <a:uFill>
                  <a:solidFill/>
                </a:uFill>
              </a:rPr>
              <a:t>four types of strategies:</a:t>
            </a:r>
            <a:endParaRPr sz="2700"/>
          </a:p>
          <a:p>
            <a:pPr lvl="0">
              <a:lnSpc>
                <a:spcPts val="2700"/>
              </a:lnSpc>
              <a:tabLst>
                <a:tab pos="139700" algn="l"/>
                <a:tab pos="139700" algn="l"/>
                <a:tab pos="139700" algn="l"/>
                <a:tab pos="139700" algn="l"/>
                <a:tab pos="139700" algn="l"/>
                <a:tab pos="139700" algn="l"/>
                <a:tab pos="139700" algn="l"/>
                <a:tab pos="139700" algn="l"/>
                <a:tab pos="457200" algn="l"/>
                <a:tab pos="457200" algn="l"/>
                <a:tab pos="457200" algn="l"/>
                <a:tab pos="457200" algn="l"/>
                <a:tab pos="457200" algn="l"/>
                <a:tab pos="457200" algn="l"/>
                <a:tab pos="457200" algn="l"/>
                <a:tab pos="457200" algn="l"/>
                <a:tab pos="914400" algn="l"/>
              </a:tabLst>
              <a:defRPr sz="1800">
                <a:uFillTx/>
              </a:defRPr>
            </a:pPr>
            <a:endParaRPr sz="2700"/>
          </a:p>
          <a:p>
            <a:pPr lvl="0">
              <a:lnSpc>
                <a:spcPts val="2700"/>
              </a:lnSpc>
              <a:buClr>
                <a:srgbClr val="000000"/>
              </a:buClr>
              <a:buSzPct val="100000"/>
              <a:buFont typeface="Verdana"/>
              <a:buChar char="•"/>
              <a:tabLst>
                <a:tab pos="139700" algn="l"/>
                <a:tab pos="139700" algn="l"/>
                <a:tab pos="139700" algn="l"/>
                <a:tab pos="139700" algn="l"/>
                <a:tab pos="139700" algn="l"/>
                <a:tab pos="139700" algn="l"/>
                <a:tab pos="139700" algn="l"/>
                <a:tab pos="139700" algn="l"/>
                <a:tab pos="457200" algn="l"/>
                <a:tab pos="457200" algn="l"/>
                <a:tab pos="457200" algn="l"/>
                <a:tab pos="457200" algn="l"/>
                <a:tab pos="457200" algn="l"/>
                <a:tab pos="457200" algn="l"/>
                <a:tab pos="457200" algn="l"/>
                <a:tab pos="457200" algn="l"/>
                <a:tab pos="914400" algn="l"/>
              </a:tabLst>
              <a:defRPr sz="1800">
                <a:uFillTx/>
              </a:defRPr>
            </a:pPr>
            <a:r>
              <a:rPr sz="2700">
                <a:uFill>
                  <a:solidFill/>
                </a:uFill>
              </a:rPr>
              <a:t>Strengths-Opportunities (SO)</a:t>
            </a:r>
            <a:endParaRPr sz="2700"/>
          </a:p>
          <a:p>
            <a:pPr lvl="0">
              <a:lnSpc>
                <a:spcPts val="2700"/>
              </a:lnSpc>
              <a:buClr>
                <a:srgbClr val="000000"/>
              </a:buClr>
              <a:buSzPct val="100000"/>
              <a:buFont typeface="Verdana"/>
              <a:buChar char="•"/>
              <a:tabLst>
                <a:tab pos="139700" algn="l"/>
                <a:tab pos="139700" algn="l"/>
                <a:tab pos="139700" algn="l"/>
                <a:tab pos="139700" algn="l"/>
                <a:tab pos="139700" algn="l"/>
                <a:tab pos="139700" algn="l"/>
                <a:tab pos="139700" algn="l"/>
                <a:tab pos="139700" algn="l"/>
                <a:tab pos="457200" algn="l"/>
                <a:tab pos="457200" algn="l"/>
                <a:tab pos="457200" algn="l"/>
                <a:tab pos="457200" algn="l"/>
                <a:tab pos="457200" algn="l"/>
                <a:tab pos="457200" algn="l"/>
                <a:tab pos="457200" algn="l"/>
                <a:tab pos="457200" algn="l"/>
                <a:tab pos="914400" algn="l"/>
              </a:tabLst>
              <a:defRPr sz="1800">
                <a:uFillTx/>
              </a:defRPr>
            </a:pPr>
            <a:r>
              <a:rPr sz="2700">
                <a:uFill>
                  <a:solidFill/>
                </a:uFill>
              </a:rPr>
              <a:t>Weaknesses-Opportunities (WO)</a:t>
            </a:r>
            <a:endParaRPr sz="2700"/>
          </a:p>
          <a:p>
            <a:pPr lvl="0">
              <a:lnSpc>
                <a:spcPts val="2700"/>
              </a:lnSpc>
              <a:buClr>
                <a:srgbClr val="000000"/>
              </a:buClr>
              <a:buSzPct val="100000"/>
              <a:buFont typeface="Verdana"/>
              <a:buChar char="•"/>
              <a:tabLst>
                <a:tab pos="139700" algn="l"/>
                <a:tab pos="139700" algn="l"/>
                <a:tab pos="139700" algn="l"/>
                <a:tab pos="139700" algn="l"/>
                <a:tab pos="139700" algn="l"/>
                <a:tab pos="139700" algn="l"/>
                <a:tab pos="139700" algn="l"/>
                <a:tab pos="139700" algn="l"/>
                <a:tab pos="457200" algn="l"/>
                <a:tab pos="457200" algn="l"/>
                <a:tab pos="457200" algn="l"/>
                <a:tab pos="457200" algn="l"/>
                <a:tab pos="457200" algn="l"/>
                <a:tab pos="457200" algn="l"/>
                <a:tab pos="457200" algn="l"/>
                <a:tab pos="457200" algn="l"/>
                <a:tab pos="914400" algn="l"/>
              </a:tabLst>
              <a:defRPr sz="1800">
                <a:uFillTx/>
              </a:defRPr>
            </a:pPr>
            <a:r>
              <a:rPr sz="2700">
                <a:uFill>
                  <a:solidFill/>
                </a:uFill>
              </a:rPr>
              <a:t>Strengths-Threats (ST)</a:t>
            </a:r>
            <a:endParaRPr sz="2700"/>
          </a:p>
          <a:p>
            <a:pPr lvl="0">
              <a:lnSpc>
                <a:spcPts val="2700"/>
              </a:lnSpc>
              <a:buClr>
                <a:srgbClr val="000000"/>
              </a:buClr>
              <a:buSzPct val="100000"/>
              <a:buFont typeface="Verdana"/>
              <a:buChar char="•"/>
              <a:tabLst>
                <a:tab pos="139700" algn="l"/>
                <a:tab pos="139700" algn="l"/>
                <a:tab pos="139700" algn="l"/>
                <a:tab pos="139700" algn="l"/>
                <a:tab pos="139700" algn="l"/>
                <a:tab pos="139700" algn="l"/>
                <a:tab pos="139700" algn="l"/>
                <a:tab pos="139700" algn="l"/>
                <a:tab pos="457200" algn="l"/>
                <a:tab pos="457200" algn="l"/>
                <a:tab pos="457200" algn="l"/>
                <a:tab pos="457200" algn="l"/>
                <a:tab pos="457200" algn="l"/>
                <a:tab pos="457200" algn="l"/>
                <a:tab pos="457200" algn="l"/>
                <a:tab pos="457200" algn="l"/>
                <a:tab pos="914400" algn="l"/>
              </a:tabLst>
              <a:defRPr sz="1800">
                <a:uFillTx/>
              </a:defRPr>
            </a:pPr>
            <a:r>
              <a:rPr sz="2700">
                <a:uFill>
                  <a:solidFill/>
                </a:uFill>
              </a:rPr>
              <a:t>Weaknesses-Threats (WT)</a:t>
            </a:r>
            <a:endParaRPr sz="2700"/>
          </a:p>
          <a:p>
            <a:pPr lvl="0">
              <a:lnSpc>
                <a:spcPts val="2700"/>
              </a:lnSpc>
              <a:buClr>
                <a:srgbClr val="000000"/>
              </a:buClr>
              <a:buSzPct val="100000"/>
              <a:buFont typeface="Verdana"/>
              <a:buChar char="•"/>
              <a:tabLst>
                <a:tab pos="139700" algn="l"/>
                <a:tab pos="139700" algn="l"/>
                <a:tab pos="139700" algn="l"/>
                <a:tab pos="139700" algn="l"/>
                <a:tab pos="139700" algn="l"/>
                <a:tab pos="139700" algn="l"/>
                <a:tab pos="139700" algn="l"/>
                <a:tab pos="139700" algn="l"/>
                <a:tab pos="457200" algn="l"/>
                <a:tab pos="457200" algn="l"/>
                <a:tab pos="457200" algn="l"/>
                <a:tab pos="457200" algn="l"/>
                <a:tab pos="457200" algn="l"/>
                <a:tab pos="457200" algn="l"/>
                <a:tab pos="457200" algn="l"/>
                <a:tab pos="457200" algn="l"/>
                <a:tab pos="914400" algn="l"/>
              </a:tabLst>
              <a:defRPr sz="1800">
                <a:uFillTx/>
              </a:defRPr>
            </a:pPr>
            <a:endParaRPr sz="2700"/>
          </a:p>
          <a:p>
            <a:pPr lvl="0">
              <a:lnSpc>
                <a:spcPts val="2700"/>
              </a:lnSpc>
              <a:buClr>
                <a:srgbClr val="000000"/>
              </a:buClr>
              <a:buSzPct val="100000"/>
              <a:buFont typeface="Verdana"/>
              <a:buChar char="•"/>
              <a:tabLst>
                <a:tab pos="139700" algn="l"/>
                <a:tab pos="139700" algn="l"/>
                <a:tab pos="139700" algn="l"/>
                <a:tab pos="139700" algn="l"/>
                <a:tab pos="139700" algn="l"/>
                <a:tab pos="139700" algn="l"/>
                <a:tab pos="139700" algn="l"/>
                <a:tab pos="139700" algn="l"/>
                <a:tab pos="457200" algn="l"/>
                <a:tab pos="457200" algn="l"/>
                <a:tab pos="457200" algn="l"/>
                <a:tab pos="457200" algn="l"/>
                <a:tab pos="457200" algn="l"/>
                <a:tab pos="457200" algn="l"/>
                <a:tab pos="457200" algn="l"/>
                <a:tab pos="457200" algn="l"/>
                <a:tab pos="914400" algn="l"/>
              </a:tabLst>
              <a:defRPr sz="1800">
                <a:uFillTx/>
              </a:defRPr>
            </a:pPr>
            <a:r>
              <a:rPr sz="2700">
                <a:uFill>
                  <a:solidFill/>
                </a:uFill>
              </a:rPr>
              <a:t>Matching key external and internal is the most difficult part of developing the matrix.</a:t>
            </a:r>
            <a:endParaRPr sz="2700"/>
          </a:p>
          <a:p>
            <a:pPr lvl="0">
              <a:lnSpc>
                <a:spcPts val="2700"/>
              </a:lnSpc>
              <a:buClr>
                <a:srgbClr val="000000"/>
              </a:buClr>
              <a:buSzPct val="100000"/>
              <a:buFont typeface="Verdana"/>
              <a:buChar char="•"/>
              <a:tabLst>
                <a:tab pos="139700" algn="l"/>
                <a:tab pos="139700" algn="l"/>
                <a:tab pos="139700" algn="l"/>
                <a:tab pos="139700" algn="l"/>
                <a:tab pos="139700" algn="l"/>
                <a:tab pos="139700" algn="l"/>
                <a:tab pos="139700" algn="l"/>
                <a:tab pos="139700" algn="l"/>
                <a:tab pos="457200" algn="l"/>
                <a:tab pos="457200" algn="l"/>
                <a:tab pos="457200" algn="l"/>
                <a:tab pos="457200" algn="l"/>
                <a:tab pos="457200" algn="l"/>
                <a:tab pos="457200" algn="l"/>
                <a:tab pos="457200" algn="l"/>
                <a:tab pos="457200" algn="l"/>
                <a:tab pos="914400" algn="l"/>
              </a:tabLst>
              <a:defRPr sz="1800">
                <a:uFillTx/>
              </a:defRPr>
            </a:pPr>
            <a:r>
              <a:rPr sz="2700">
                <a:uFill>
                  <a:solidFill/>
                </a:uFill>
              </a:rPr>
              <a:t>Requires good judgment.</a:t>
            </a:r>
            <a:endParaRPr sz="2700"/>
          </a:p>
          <a:p>
            <a:pPr lvl="0">
              <a:lnSpc>
                <a:spcPts val="2700"/>
              </a:lnSpc>
              <a:buClr>
                <a:srgbClr val="000000"/>
              </a:buClr>
              <a:buSzPct val="100000"/>
              <a:buFont typeface="Verdana"/>
              <a:buChar char="•"/>
              <a:tabLst>
                <a:tab pos="139700" algn="l"/>
                <a:tab pos="139700" algn="l"/>
                <a:tab pos="139700" algn="l"/>
                <a:tab pos="139700" algn="l"/>
                <a:tab pos="139700" algn="l"/>
                <a:tab pos="139700" algn="l"/>
                <a:tab pos="139700" algn="l"/>
                <a:tab pos="139700" algn="l"/>
                <a:tab pos="457200" algn="l"/>
                <a:tab pos="457200" algn="l"/>
                <a:tab pos="457200" algn="l"/>
                <a:tab pos="457200" algn="l"/>
                <a:tab pos="457200" algn="l"/>
                <a:tab pos="457200" algn="l"/>
                <a:tab pos="457200" algn="l"/>
                <a:tab pos="457200" algn="l"/>
                <a:tab pos="914400" algn="l"/>
              </a:tabLst>
              <a:defRPr sz="1800">
                <a:uFillTx/>
              </a:defRPr>
            </a:pPr>
            <a:r>
              <a:rPr sz="2700">
                <a:uFill>
                  <a:solidFill/>
                </a:uFill>
              </a:rPr>
              <a:t>There is no ONE BEST matches.</a:t>
            </a:r>
          </a:p>
        </p:txBody>
      </p:sp>
      <p:sp>
        <p:nvSpPr>
          <p:cNvPr id="86" name="Shape 86"/>
          <p:cNvSpPr/>
          <p:nvPr/>
        </p:nvSpPr>
        <p:spPr>
          <a:xfrm>
            <a:off x="600075" y="1168399"/>
            <a:ext cx="4521200" cy="410449"/>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defTabSz="914400">
              <a:lnSpc>
                <a:spcPts val="3200"/>
              </a:lnSpc>
              <a:defRPr b="1" sz="3200">
                <a:solidFill>
                  <a:srgbClr val="EC6A04"/>
                </a:solidFill>
                <a:uFill>
                  <a:solidFill>
                    <a:srgbClr val="EC6A04"/>
                  </a:solidFill>
                </a:uFill>
                <a:latin typeface="Verdana"/>
                <a:ea typeface="Verdana"/>
                <a:cs typeface="Verdana"/>
                <a:sym typeface="Verdana"/>
              </a:defRPr>
            </a:lvl1pPr>
          </a:lstStyle>
          <a:p>
            <a:pPr lvl="0">
              <a:defRPr b="0" sz="1800">
                <a:solidFill>
                  <a:srgbClr val="000000"/>
                </a:solidFill>
                <a:uFillTx/>
              </a:defRPr>
            </a:pPr>
            <a:r>
              <a:rPr b="1" sz="3200">
                <a:solidFill>
                  <a:srgbClr val="EC6A04"/>
                </a:solidFill>
                <a:uFill>
                  <a:solidFill>
                    <a:srgbClr val="EC6A04"/>
                  </a:solidFill>
                </a:uFill>
              </a:rPr>
              <a:t>TOWS Matrix</a:t>
            </a:r>
          </a:p>
        </p:txBody>
      </p:sp>
    </p:spTree>
  </p:cSld>
  <p:clrMapOvr>
    <a:masterClrMapping/>
  </p:clrMapOvr>
  <p:transition spd="med" advClick="1"/>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8" name="Shape 88"/>
          <p:cNvSpPr/>
          <p:nvPr>
            <p:ph type="title"/>
          </p:nvPr>
        </p:nvSpPr>
        <p:spPr>
          <a:xfrm>
            <a:off x="366709" y="1349374"/>
            <a:ext cx="11953882" cy="1636717"/>
          </a:xfrm>
          <a:prstGeom prst="rect">
            <a:avLst/>
          </a:prstGeom>
        </p:spPr>
        <p:txBody>
          <a:bodyPr>
            <a:normAutofit fontScale="100000" lnSpcReduction="0"/>
          </a:bodyPr>
          <a:lstStyle/>
          <a:p>
            <a:pPr lvl="0" algn="ctr">
              <a:lnSpc>
                <a:spcPts val="2700"/>
              </a:lnSpc>
              <a:defRPr b="0" sz="1800">
                <a:solidFill>
                  <a:srgbClr val="000000"/>
                </a:solidFill>
                <a:uFillTx/>
              </a:defRPr>
            </a:pPr>
            <a:r>
              <a:rPr b="1" i="1" sz="2700">
                <a:uFill>
                  <a:solidFill/>
                </a:uFill>
              </a:rPr>
              <a:t>SO</a:t>
            </a:r>
            <a:br>
              <a:rPr b="1" i="1" sz="2700">
                <a:uFill>
                  <a:solidFill/>
                </a:uFill>
              </a:rPr>
            </a:br>
            <a:r>
              <a:rPr b="1" sz="2700">
                <a:uFill>
                  <a:solidFill/>
                </a:uFill>
              </a:rPr>
              <a:t>Strategies</a:t>
            </a:r>
          </a:p>
        </p:txBody>
      </p:sp>
      <p:sp>
        <p:nvSpPr>
          <p:cNvPr id="89" name="Shape 89"/>
          <p:cNvSpPr/>
          <p:nvPr/>
        </p:nvSpPr>
        <p:spPr>
          <a:xfrm>
            <a:off x="896937" y="3213099"/>
            <a:ext cx="10896601" cy="689216"/>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defTabSz="914400">
              <a:lnSpc>
                <a:spcPts val="2700"/>
              </a:lnSpc>
              <a:defRPr sz="1800"/>
            </a:pPr>
            <a:r>
              <a:rPr sz="2700">
                <a:uFill>
                  <a:solidFill/>
                </a:uFill>
                <a:latin typeface="Verdana"/>
                <a:ea typeface="Verdana"/>
                <a:cs typeface="Verdana"/>
                <a:sym typeface="Verdana"/>
              </a:rPr>
              <a:t>Use a firm’s internal strengths to take advantage of external </a:t>
            </a:r>
            <a:br>
              <a:rPr sz="2700">
                <a:uFill>
                  <a:solidFill/>
                </a:uFill>
                <a:latin typeface="Verdana"/>
                <a:ea typeface="Verdana"/>
                <a:cs typeface="Verdana"/>
                <a:sym typeface="Verdana"/>
              </a:rPr>
            </a:br>
            <a:r>
              <a:rPr sz="2700">
                <a:uFill>
                  <a:solidFill/>
                </a:uFill>
                <a:latin typeface="Verdana"/>
                <a:ea typeface="Verdana"/>
                <a:cs typeface="Verdana"/>
                <a:sym typeface="Verdana"/>
              </a:rPr>
              <a:t>opportunities.</a:t>
            </a:r>
          </a:p>
        </p:txBody>
      </p:sp>
    </p:spTree>
  </p:cSld>
  <p:clrMapOvr>
    <a:masterClrMapping/>
  </p:clrMapOvr>
  <p:transition spd="med" advClick="1"/>
</p:sld>
</file>

<file path=ppt/theme/theme1.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Default">
      <a:majorFont>
        <a:latin typeface="Helvetica"/>
        <a:ea typeface="Helvetica"/>
        <a:cs typeface="Helvetica"/>
      </a:majorFont>
      <a:minorFont>
        <a:latin typeface="Helvetica Neue"/>
        <a:ea typeface="Helvetica Neue"/>
        <a:cs typeface="Helvetica Neu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0365C0"/>
          </a:solidFill>
          <a:prstDash val="solid"/>
          <a:bevel/>
        </a:ln>
        <a:effectLst/>
      </a:spPr>
      <a:bodyPr rot="0" spcFirstLastPara="1" vertOverflow="overflow" horzOverflow="overflow" vert="horz" wrap="square" lIns="50800" tIns="50800" rIns="50800" bIns="50800" numCol="1" spcCol="38100" rtlCol="0" anchor="ctr"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1200" u="none" kumimoji="0" normalizeH="0">
            <a:ln>
              <a:noFill/>
            </a:ln>
            <a:solidFill>
              <a:srgbClr val="000000"/>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365C0"/>
          </a:solidFill>
          <a:prstDash val="solid"/>
          <a:bevel/>
        </a:ln>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1200" u="none" kumimoji="0" normalizeH="0">
            <a:ln>
              <a:noFill/>
            </a:ln>
            <a:solidFill>
              <a:srgbClr val="000000"/>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Default">
      <a:majorFont>
        <a:latin typeface="Helvetica"/>
        <a:ea typeface="Helvetica"/>
        <a:cs typeface="Helvetica"/>
      </a:majorFont>
      <a:minorFont>
        <a:latin typeface="Helvetica Neue"/>
        <a:ea typeface="Helvetica Neue"/>
        <a:cs typeface="Helvetica Neu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0365C0"/>
          </a:solidFill>
          <a:prstDash val="solid"/>
          <a:bevel/>
        </a:ln>
        <a:effectLst/>
      </a:spPr>
      <a:bodyPr rot="0" spcFirstLastPara="1" vertOverflow="overflow" horzOverflow="overflow" vert="horz" wrap="square" lIns="50800" tIns="50800" rIns="50800" bIns="50800" numCol="1" spcCol="38100" rtlCol="0" anchor="ctr"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1200" u="none" kumimoji="0" normalizeH="0">
            <a:ln>
              <a:noFill/>
            </a:ln>
            <a:solidFill>
              <a:srgbClr val="000000"/>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365C0"/>
          </a:solidFill>
          <a:prstDash val="solid"/>
          <a:bevel/>
        </a:ln>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1200" u="none" kumimoji="0" normalizeH="0">
            <a:ln>
              <a:noFill/>
            </a:ln>
            <a:solidFill>
              <a:srgbClr val="000000"/>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