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8" d="100"/>
          <a:sy n="78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01/07/35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01/07/35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01/07/35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01/07/35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01/07/35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01/07/35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01/07/35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التربية والتغير</a:t>
            </a:r>
            <a:br>
              <a:rPr lang="ar-SA" dirty="0" smtClean="0"/>
            </a:br>
            <a:r>
              <a:rPr lang="ar-SA" dirty="0" smtClean="0"/>
              <a:t>التربية ومجتمع المعرفة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شروط تحقيق مجتمع </a:t>
            </a:r>
            <a:r>
              <a:rPr lang="ar-SA" dirty="0" err="1" smtClean="0"/>
              <a:t>المعرفة: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يحتاج  بالإضافة إلى ما سلف </a:t>
            </a:r>
            <a:r>
              <a:rPr lang="ar-SA" dirty="0" err="1" smtClean="0"/>
              <a:t>ذكره:</a:t>
            </a:r>
            <a:endParaRPr lang="ar-SA" dirty="0" smtClean="0"/>
          </a:p>
          <a:p>
            <a:r>
              <a:rPr lang="ar-SA" dirty="0" smtClean="0"/>
              <a:t>الدعم المؤسسي من الدولة </a:t>
            </a:r>
            <a:r>
              <a:rPr lang="ar-SA" dirty="0" err="1" smtClean="0"/>
              <a:t>للتعليم ,</a:t>
            </a:r>
            <a:endParaRPr lang="ar-SA" dirty="0" smtClean="0"/>
          </a:p>
          <a:p>
            <a:r>
              <a:rPr lang="ar-SA" dirty="0" smtClean="0"/>
              <a:t>زيادة الانفاق على التعليم.</a:t>
            </a:r>
          </a:p>
          <a:p>
            <a:r>
              <a:rPr lang="ar-SA" dirty="0" smtClean="0"/>
              <a:t>توفير البيئة المناسبة للتعليم والبحث العلمي.</a:t>
            </a:r>
          </a:p>
          <a:p>
            <a:r>
              <a:rPr lang="ar-SA" dirty="0" smtClean="0"/>
              <a:t>توفير معدات </a:t>
            </a:r>
            <a:r>
              <a:rPr lang="ar-SA" dirty="0" err="1" smtClean="0"/>
              <a:t>وأدواة</a:t>
            </a:r>
            <a:r>
              <a:rPr lang="ar-SA" dirty="0" smtClean="0"/>
              <a:t> البحث العلمي.</a:t>
            </a:r>
          </a:p>
          <a:p>
            <a:r>
              <a:rPr lang="ar-SA" dirty="0" smtClean="0"/>
              <a:t>بناء انسان </a:t>
            </a:r>
            <a:r>
              <a:rPr lang="ar-SA" smtClean="0"/>
              <a:t>التنمية.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التغير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هو/ التحولات في بناء </a:t>
            </a:r>
            <a:r>
              <a:rPr lang="ar-SA" dirty="0" err="1" smtClean="0"/>
              <a:t>المجتمع .</a:t>
            </a:r>
            <a:endParaRPr lang="ar-SA" dirty="0" smtClean="0"/>
          </a:p>
          <a:p>
            <a:r>
              <a:rPr lang="ar-SA" dirty="0" smtClean="0"/>
              <a:t>التغير </a:t>
            </a:r>
            <a:r>
              <a:rPr lang="ar-SA" dirty="0" err="1" smtClean="0"/>
              <a:t>الاجتماعي </a:t>
            </a:r>
            <a:r>
              <a:rPr lang="ar-SA" dirty="0" smtClean="0"/>
              <a:t>(بناء </a:t>
            </a:r>
            <a:r>
              <a:rPr lang="ar-SA" dirty="0" err="1" smtClean="0"/>
              <a:t>المجتع</a:t>
            </a:r>
            <a:r>
              <a:rPr lang="ar-SA" dirty="0" smtClean="0"/>
              <a:t>)والثقافي(المعرفة والقيم</a:t>
            </a:r>
            <a:r>
              <a:rPr lang="ar-SA" dirty="0" err="1" smtClean="0"/>
              <a:t>).</a:t>
            </a:r>
            <a:endParaRPr lang="ar-SA" dirty="0" smtClean="0"/>
          </a:p>
          <a:p>
            <a:r>
              <a:rPr lang="ar-SA" dirty="0" smtClean="0"/>
              <a:t>التطور, النمو الاجتماعي, التقدم.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عوامل التغير الاجتماعي </a:t>
            </a:r>
            <a:r>
              <a:rPr lang="ar-SA" dirty="0" err="1" smtClean="0"/>
              <a:t>والثقافي: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العامل البيئي.</a:t>
            </a:r>
          </a:p>
          <a:p>
            <a:r>
              <a:rPr lang="ar-SA" dirty="0" smtClean="0"/>
              <a:t>العامل السكاني.</a:t>
            </a:r>
          </a:p>
          <a:p>
            <a:r>
              <a:rPr lang="ar-SA" dirty="0" smtClean="0"/>
              <a:t>العامل التكنولوجي.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معوقات </a:t>
            </a:r>
            <a:r>
              <a:rPr lang="ar-SA" dirty="0" err="1" smtClean="0"/>
              <a:t>التغير: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الأفراد المحافظين.</a:t>
            </a:r>
          </a:p>
          <a:p>
            <a:r>
              <a:rPr lang="ar-SA" dirty="0" smtClean="0"/>
              <a:t>الحرص على المصلحة الخاصة.</a:t>
            </a:r>
          </a:p>
          <a:p>
            <a:r>
              <a:rPr lang="ar-SA" dirty="0" smtClean="0"/>
              <a:t>عزل المجتمع.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دور التربية تجاه التغير الاجتماعي </a:t>
            </a:r>
            <a:r>
              <a:rPr lang="ar-SA" dirty="0" err="1" smtClean="0"/>
              <a:t>والثقافي: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دورها ثانوي.</a:t>
            </a:r>
          </a:p>
          <a:p>
            <a:r>
              <a:rPr lang="ar-SA" dirty="0" smtClean="0"/>
              <a:t>دورها المحافظة على التغيرات.</a:t>
            </a:r>
          </a:p>
          <a:p>
            <a:r>
              <a:rPr lang="ar-SA" dirty="0" smtClean="0"/>
              <a:t>اداة اصلاح </a:t>
            </a:r>
            <a:r>
              <a:rPr lang="ar-SA" smtClean="0"/>
              <a:t>وتطوير.</a:t>
            </a:r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التربية ومجتمع </a:t>
            </a:r>
            <a:r>
              <a:rPr lang="ar-SA" dirty="0" err="1" smtClean="0"/>
              <a:t>المعرفة: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ماذا يقصد بمجتمع </a:t>
            </a:r>
            <a:r>
              <a:rPr lang="ar-SA" dirty="0" err="1" smtClean="0"/>
              <a:t>المعرفة؟</a:t>
            </a:r>
            <a:endParaRPr lang="ar-SA" dirty="0" smtClean="0"/>
          </a:p>
          <a:p>
            <a:r>
              <a:rPr lang="ar-SA" dirty="0" smtClean="0"/>
              <a:t>هو المجتمع الذي تقوم فيه عمليات النمو والتطور والابتكار على استعمال المعلومات والتكنولوجيا</a:t>
            </a:r>
            <a:r>
              <a:rPr lang="ar-SA" dirty="0" smtClean="0"/>
              <a:t>.</a:t>
            </a:r>
          </a:p>
          <a:p>
            <a:r>
              <a:rPr lang="ar-SA" dirty="0" smtClean="0"/>
              <a:t>خصائص مجتمع المعرفة.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مجتمع المعرفة في العالم </a:t>
            </a:r>
            <a:r>
              <a:rPr lang="ar-SA" dirty="0" err="1" smtClean="0"/>
              <a:t>العربسي: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اشار تقرير التنمية البشرية أن العالم العربي يعاني من ثلاث نواقص: التعليم والحرية, تمكين </a:t>
            </a:r>
            <a:r>
              <a:rPr lang="ar-SA" dirty="0" err="1" smtClean="0"/>
              <a:t>المرأة.</a:t>
            </a:r>
            <a:r>
              <a:rPr lang="ar-SA" dirty="0" smtClean="0"/>
              <a:t> على النحو </a:t>
            </a:r>
            <a:r>
              <a:rPr lang="ar-SA" dirty="0" err="1" smtClean="0"/>
              <a:t>التالي:</a:t>
            </a:r>
            <a:endParaRPr lang="ar-SA" dirty="0" smtClean="0"/>
          </a:p>
          <a:p>
            <a:r>
              <a:rPr lang="ar-SA" dirty="0" smtClean="0"/>
              <a:t>الاحترام للحقوق والحريات الانسانية.</a:t>
            </a:r>
          </a:p>
          <a:p>
            <a:r>
              <a:rPr lang="ar-SA" dirty="0" smtClean="0"/>
              <a:t>تمكين المرأة العربية على قدم المساواة مع أشقائها الذكور.</a:t>
            </a:r>
          </a:p>
          <a:p>
            <a:r>
              <a:rPr lang="ar-SA" dirty="0" smtClean="0"/>
              <a:t>تكريس اكتساب المعرفة وتوظيفها في بناء القدرات البشرية.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مجتمع المعرفة في </a:t>
            </a:r>
            <a:r>
              <a:rPr lang="ar-SA" dirty="0" smtClean="0"/>
              <a:t> العالم العربي وفي تقرير </a:t>
            </a:r>
            <a:r>
              <a:rPr lang="ar-SA" dirty="0" smtClean="0"/>
              <a:t>التنمية </a:t>
            </a:r>
            <a:r>
              <a:rPr lang="ar-SA" dirty="0" err="1" smtClean="0"/>
              <a:t>العربية: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اشار تقرير التنمية البشرية ان العالم العربي يعاني من ثلاث </a:t>
            </a:r>
            <a:r>
              <a:rPr lang="ar-SA" dirty="0" err="1" smtClean="0"/>
              <a:t>نواقص</a:t>
            </a:r>
            <a:r>
              <a:rPr lang="ar-SA" dirty="0" err="1" smtClean="0"/>
              <a:t>,</a:t>
            </a:r>
            <a:endParaRPr lang="ar-SA" dirty="0" smtClean="0"/>
          </a:p>
          <a:p>
            <a:r>
              <a:rPr lang="ar-SA" dirty="0" smtClean="0"/>
              <a:t>أخطر </a:t>
            </a:r>
            <a:r>
              <a:rPr lang="ar-SA" dirty="0" smtClean="0"/>
              <a:t>مشاكل التعليم في العالم العربي تتمثل في نوعية التعليم الأمر الذي يحتاج </a:t>
            </a:r>
            <a:r>
              <a:rPr lang="ar-SA" dirty="0" err="1" smtClean="0"/>
              <a:t>المعالجة:</a:t>
            </a:r>
            <a:endParaRPr lang="ar-SA" dirty="0" smtClean="0"/>
          </a:p>
          <a:p>
            <a:r>
              <a:rPr lang="ar-SA" dirty="0" smtClean="0"/>
              <a:t>ما ينفق على التعليم.</a:t>
            </a:r>
          </a:p>
          <a:p>
            <a:r>
              <a:rPr lang="ar-SA" dirty="0" smtClean="0"/>
              <a:t>عالم واحد لكل ألف نسمة.</a:t>
            </a:r>
          </a:p>
          <a:p>
            <a:r>
              <a:rPr lang="ar-SA" dirty="0" smtClean="0"/>
              <a:t>انخفاض عدد </a:t>
            </a:r>
            <a:r>
              <a:rPr lang="ar-SA" dirty="0" err="1" smtClean="0"/>
              <a:t>الصحف.</a:t>
            </a:r>
            <a:r>
              <a:rPr lang="ar-SA" dirty="0" smtClean="0"/>
              <a:t>(حرية الصحافة</a:t>
            </a:r>
            <a:r>
              <a:rPr lang="ar-SA" dirty="0" err="1" smtClean="0"/>
              <a:t>)</a:t>
            </a:r>
            <a:endParaRPr lang="ar-SA" dirty="0" smtClean="0"/>
          </a:p>
          <a:p>
            <a:r>
              <a:rPr lang="ar-SA" dirty="0" smtClean="0"/>
              <a:t>ركود حركة الترجمة.</a:t>
            </a:r>
          </a:p>
          <a:p>
            <a:r>
              <a:rPr lang="ar-SA" dirty="0" smtClean="0"/>
              <a:t>انخفاض عدد العلماء العاملين في البحث والتطوير.</a:t>
            </a:r>
          </a:p>
          <a:p>
            <a:r>
              <a:rPr lang="ar-SA" dirty="0" smtClean="0"/>
              <a:t>انخفاض انتاج الكتب.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تحديات مجتمع المعرفة في العالم </a:t>
            </a:r>
            <a:r>
              <a:rPr lang="ar-SA" dirty="0" err="1" smtClean="0"/>
              <a:t>العربي: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dirty="0" smtClean="0"/>
              <a:t>انتشار الأمية.</a:t>
            </a:r>
          </a:p>
          <a:p>
            <a:r>
              <a:rPr lang="ar-SA" dirty="0" smtClean="0"/>
              <a:t>عدم قناعة </a:t>
            </a:r>
            <a:r>
              <a:rPr lang="ar-SA" dirty="0" err="1" smtClean="0"/>
              <a:t>المسؤوليين</a:t>
            </a:r>
            <a:r>
              <a:rPr lang="ar-SA" dirty="0" smtClean="0"/>
              <a:t> بأهمية مجتمع المعرفة.</a:t>
            </a:r>
          </a:p>
          <a:p>
            <a:r>
              <a:rPr lang="ar-SA" dirty="0" smtClean="0"/>
              <a:t>نوعية التعليم.</a:t>
            </a:r>
          </a:p>
          <a:p>
            <a:r>
              <a:rPr lang="ar-SA" dirty="0" smtClean="0"/>
              <a:t>ضعف الموارد وتدني النسبة المخصصة للتعليم.</a:t>
            </a:r>
          </a:p>
          <a:p>
            <a:r>
              <a:rPr lang="ar-SA" dirty="0" smtClean="0"/>
              <a:t>ضعف وسائل الإعلام </a:t>
            </a:r>
            <a:r>
              <a:rPr lang="ar-SA" dirty="0" err="1" smtClean="0"/>
              <a:t>والإتصال</a:t>
            </a:r>
            <a:r>
              <a:rPr lang="ar-SA" dirty="0" smtClean="0"/>
              <a:t> الحديثة.</a:t>
            </a:r>
          </a:p>
          <a:p>
            <a:r>
              <a:rPr lang="ar-SA" dirty="0" smtClean="0"/>
              <a:t>الفشل في نقل </a:t>
            </a:r>
            <a:r>
              <a:rPr lang="ar-SA" dirty="0" err="1" smtClean="0"/>
              <a:t>التقنية:</a:t>
            </a:r>
            <a:endParaRPr lang="ar-SA" dirty="0" smtClean="0"/>
          </a:p>
          <a:p>
            <a:r>
              <a:rPr lang="ar-SA" dirty="0" smtClean="0"/>
              <a:t>الاعتقاد الخاطئ ببناء مجتمع المعرفة من خلال الاستيراد للعلم.</a:t>
            </a:r>
          </a:p>
          <a:p>
            <a:r>
              <a:rPr lang="ar-SA" dirty="0" smtClean="0"/>
              <a:t>الركون إلى تكوين الكوادر العلمية على التعاون مع الجامعات الخارجية.</a:t>
            </a:r>
          </a:p>
          <a:p>
            <a:r>
              <a:rPr lang="ar-SA" dirty="0" smtClean="0"/>
              <a:t>غياب السياسة الرشيدة التي تؤصل القيم لبناء مجتمع المعرفة.</a:t>
            </a:r>
          </a:p>
          <a:p>
            <a:r>
              <a:rPr lang="ar-SA" dirty="0" smtClean="0"/>
              <a:t>عدم وجود </a:t>
            </a:r>
            <a:r>
              <a:rPr lang="ar-SA" dirty="0" err="1" smtClean="0"/>
              <a:t>الإبتكار.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334</Words>
  <Application>Microsoft Office PowerPoint</Application>
  <PresentationFormat>عرض على الشاشة (3:4)‏</PresentationFormat>
  <Paragraphs>53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التربية والتغير التربية ومجتمع المعرفة</vt:lpstr>
      <vt:lpstr>التغير</vt:lpstr>
      <vt:lpstr>عوامل التغير الاجتماعي والثقافي: </vt:lpstr>
      <vt:lpstr>معوقات التغير:</vt:lpstr>
      <vt:lpstr>دور التربية تجاه التغير الاجتماعي والثقافي:</vt:lpstr>
      <vt:lpstr>التربية ومجتمع المعرفة:</vt:lpstr>
      <vt:lpstr>مجتمع المعرفة في العالم العربسي:</vt:lpstr>
      <vt:lpstr>مجتمع المعرفة في  العالم العربي وفي تقرير التنمية العربية:</vt:lpstr>
      <vt:lpstr>تحديات مجتمع المعرفة في العالم العربي:</vt:lpstr>
      <vt:lpstr>شروط تحقيق مجتمع المعرفة: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التربية والتغير التربية ومجتمع المعرفة</dc:title>
  <dc:creator>ام ناصر</dc:creator>
  <cp:lastModifiedBy>ام ناصر</cp:lastModifiedBy>
  <cp:revision>9</cp:revision>
  <dcterms:created xsi:type="dcterms:W3CDTF">2014-04-14T14:57:59Z</dcterms:created>
  <dcterms:modified xsi:type="dcterms:W3CDTF">2014-04-30T21:35:32Z</dcterms:modified>
</cp:coreProperties>
</file>