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Algerian" pitchFamily="82" charset="0"/>
              </a:rPr>
              <a:t>Hystrosalpingography</a:t>
            </a:r>
            <a:r>
              <a:rPr lang="en-US" sz="2800" b="1" dirty="0" smtClean="0">
                <a:latin typeface="Algerian" pitchFamily="82" charset="0"/>
              </a:rPr>
              <a:t> 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cap="none" spc="0" dirty="0" smtClean="0">
                <a:ln/>
                <a:solidFill>
                  <a:schemeClr val="accent3"/>
                </a:solidFill>
              </a:rPr>
              <a:t>MEAAD AL-MUSINED</a:t>
            </a:r>
            <a:endParaRPr lang="en-US" cap="none" spc="0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Definition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latin typeface="Algerian" pitchFamily="82" charset="0"/>
              </a:rPr>
              <a:t>Hysterosalpingography</a:t>
            </a:r>
            <a:r>
              <a:rPr lang="en-US" sz="2400" dirty="0" smtClean="0">
                <a:latin typeface="Algerian" pitchFamily="82" charset="0"/>
              </a:rPr>
              <a:t>, is an x-ray examination of a woman's uterus and fallopian tubes that uses a special form of x-ray called fluoroscopy and a contrast material.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400800" cy="685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4270248" cy="4572000"/>
          </a:xfrm>
        </p:spPr>
        <p:txBody>
          <a:bodyPr/>
          <a:lstStyle/>
          <a:p>
            <a:pPr lvl="1" algn="l" rtl="0"/>
            <a:r>
              <a:rPr lang="en-US" sz="2600" dirty="0" smtClean="0">
                <a:latin typeface="Algerian" pitchFamily="82" charset="0"/>
              </a:rPr>
              <a:t>Vagina</a:t>
            </a:r>
          </a:p>
          <a:p>
            <a:pPr algn="l" rtl="0"/>
            <a:r>
              <a:rPr lang="en-US" sz="2800" dirty="0" smtClean="0">
                <a:latin typeface="Algerian" pitchFamily="82" charset="0"/>
              </a:rPr>
              <a:t> Uterus </a:t>
            </a:r>
          </a:p>
          <a:p>
            <a:pPr algn="l" rtl="0"/>
            <a:r>
              <a:rPr lang="en-US" sz="2800" dirty="0" smtClean="0">
                <a:latin typeface="Algerian" pitchFamily="82" charset="0"/>
              </a:rPr>
              <a:t> Uterine tubes</a:t>
            </a:r>
          </a:p>
          <a:p>
            <a:pPr algn="l" rtl="0"/>
            <a:r>
              <a:rPr lang="en-US" sz="2800" dirty="0" smtClean="0">
                <a:latin typeface="Algerian" pitchFamily="82" charset="0"/>
              </a:rPr>
              <a:t> Ovaries</a:t>
            </a:r>
          </a:p>
          <a:p>
            <a:pPr algn="l" rtl="0"/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0"/>
            <a:ext cx="47625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Technique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lgerian" pitchFamily="82" charset="0"/>
              </a:rPr>
              <a:t>This test provide to see the structures of the uterus and fallopian tubes and to determine if there are any blockages or other problems.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uter-hysterosalp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0177"/>
            <a:ext cx="4038600" cy="35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400800" cy="685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GB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</a:t>
            </a:r>
            <a:endParaRPr lang="en-GB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53880" y="2506960"/>
            <a:ext cx="4038600" cy="2506216"/>
          </a:xfrm>
        </p:spPr>
        <p:txBody>
          <a:bodyPr/>
          <a:lstStyle/>
          <a:p>
            <a:pPr algn="l" rtl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 = </a:t>
            </a:r>
            <a:r>
              <a:rPr lang="en-GB" sz="2400" b="0" dirty="0" smtClean="0">
                <a:solidFill>
                  <a:schemeClr val="tx1"/>
                </a:solidFill>
                <a:latin typeface="Algerian" pitchFamily="82" charset="0"/>
              </a:rPr>
              <a:t>RT</a:t>
            </a:r>
            <a:r>
              <a:rPr lang="en-GB" dirty="0" smtClean="0">
                <a:latin typeface="Algerian" pitchFamily="82" charset="0"/>
              </a:rPr>
              <a:t> </a:t>
            </a:r>
            <a:r>
              <a:rPr lang="en-GB" sz="2400" b="0" dirty="0" smtClean="0">
                <a:solidFill>
                  <a:schemeClr val="tx1"/>
                </a:solidFill>
                <a:latin typeface="Algerian" pitchFamily="82" charset="0"/>
              </a:rPr>
              <a:t>fallopian tube.</a:t>
            </a:r>
          </a:p>
          <a:p>
            <a:pPr algn="l" rtl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 = </a:t>
            </a:r>
            <a:r>
              <a:rPr lang="en-GB" sz="2400" b="0" dirty="0" smtClean="0">
                <a:solidFill>
                  <a:schemeClr val="tx1"/>
                </a:solidFill>
                <a:latin typeface="Algerian" pitchFamily="82" charset="0"/>
              </a:rPr>
              <a:t>Uterine cavity </a:t>
            </a:r>
            <a:r>
              <a:rPr lang="en-GB" b="0" dirty="0" smtClean="0">
                <a:solidFill>
                  <a:schemeClr val="tx1"/>
                </a:solidFill>
                <a:latin typeface="Algerian" pitchFamily="82" charset="0"/>
              </a:rPr>
              <a:t>.</a:t>
            </a:r>
            <a:endParaRPr lang="en-GB" dirty="0" smtClean="0">
              <a:latin typeface="Algerian" pitchFamily="82" charset="0"/>
            </a:endParaRPr>
          </a:p>
          <a:p>
            <a:pPr algn="l" rtl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C = </a:t>
            </a:r>
            <a:r>
              <a:rPr lang="en-GB" sz="2400" b="0" dirty="0" smtClean="0">
                <a:solidFill>
                  <a:schemeClr val="tx1"/>
                </a:solidFill>
                <a:latin typeface="Algerian" pitchFamily="82" charset="0"/>
              </a:rPr>
              <a:t>LT fallopian tube.</a:t>
            </a:r>
          </a:p>
          <a:p>
            <a:pPr algn="l" rtl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 = </a:t>
            </a:r>
            <a:r>
              <a:rPr lang="en-GB" sz="2400" b="0" dirty="0" smtClean="0">
                <a:solidFill>
                  <a:schemeClr val="tx1"/>
                </a:solidFill>
                <a:latin typeface="Algerian" pitchFamily="82" charset="0"/>
              </a:rPr>
              <a:t>Catheter.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</a:t>
            </a:r>
            <a:endParaRPr lang="en-GB" dirty="0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018208" cy="385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400800" cy="685800"/>
          </a:xfrm>
        </p:spPr>
        <p:txBody>
          <a:bodyPr/>
          <a:lstStyle/>
          <a:p>
            <a:pPr algn="l"/>
            <a:r>
              <a:rPr lang="en-GB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953000" cy="3800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858078"/>
            <a:ext cx="6400800" cy="685800"/>
          </a:xfrm>
        </p:spPr>
        <p:txBody>
          <a:bodyPr/>
          <a:lstStyle/>
          <a:p>
            <a:pPr algn="l"/>
            <a:r>
              <a:rPr lang="en-GB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667375" cy="415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93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Hystrosalpingography </vt:lpstr>
      <vt:lpstr>Definition</vt:lpstr>
      <vt:lpstr>Anatomy</vt:lpstr>
      <vt:lpstr>Technique</vt:lpstr>
      <vt:lpstr>Anatomy</vt:lpstr>
      <vt:lpstr>Anatomy</vt:lpstr>
      <vt:lpstr>Anatomy</vt:lpstr>
      <vt:lpstr>Anatomy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Hystrosalpingography </dc:title>
  <dc:creator/>
  <cp:lastModifiedBy>lenovo</cp:lastModifiedBy>
  <cp:revision>4</cp:revision>
  <dcterms:created xsi:type="dcterms:W3CDTF">2006-08-16T00:00:00Z</dcterms:created>
  <dcterms:modified xsi:type="dcterms:W3CDTF">2012-09-09T07:07:44Z</dcterms:modified>
</cp:coreProperties>
</file>