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1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48" d="100"/>
          <a:sy n="48" d="100"/>
        </p:scale>
        <p:origin x="-11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0" indent="-274320" algn="r" defTabSz="914400" rtl="1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b="1" dirty="0" err="1" smtClean="0">
                <a:latin typeface="Algerian" pitchFamily="82" charset="0"/>
              </a:rPr>
              <a:t>Hystrosalpingography</a:t>
            </a:r>
            <a:r>
              <a:rPr lang="en-US" sz="2800" b="1" dirty="0" smtClean="0">
                <a:latin typeface="Algerian" pitchFamily="82" charset="0"/>
              </a:rPr>
              <a:t> </a:t>
            </a:r>
            <a:endParaRPr lang="en-US" sz="2800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cap="none" spc="0" dirty="0" smtClean="0">
                <a:ln/>
                <a:solidFill>
                  <a:schemeClr val="accent3"/>
                </a:solidFill>
              </a:rPr>
              <a:t>MEAAD AL-MUSINED</a:t>
            </a:r>
            <a:endParaRPr lang="en-US" cap="none" spc="0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Definition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err="1" smtClean="0">
                <a:latin typeface="Algerian" pitchFamily="82" charset="0"/>
              </a:rPr>
              <a:t>Hysterosalpingography</a:t>
            </a:r>
            <a:r>
              <a:rPr lang="en-US" sz="2400" dirty="0" smtClean="0">
                <a:latin typeface="Algerian" pitchFamily="82" charset="0"/>
              </a:rPr>
              <a:t>, is an x-ray examination of a woman's uterus and fallopian tubes that uses a special form of x-ray called fluoroscopy and a contrast material.</a:t>
            </a:r>
            <a:endParaRPr lang="en-US" sz="2400" dirty="0"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066800"/>
            <a:ext cx="6400800" cy="6858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/>
            <a:r>
              <a:rPr 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Anatomy</a:t>
            </a:r>
            <a:endParaRPr lang="en-US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81200"/>
            <a:ext cx="4270248" cy="4572000"/>
          </a:xfrm>
        </p:spPr>
        <p:txBody>
          <a:bodyPr/>
          <a:lstStyle/>
          <a:p>
            <a:pPr lvl="1" algn="l" rtl="0"/>
            <a:r>
              <a:rPr lang="en-US" sz="2600" dirty="0" smtClean="0">
                <a:latin typeface="Algerian" pitchFamily="82" charset="0"/>
              </a:rPr>
              <a:t>Vagina</a:t>
            </a:r>
          </a:p>
          <a:p>
            <a:pPr algn="l" rtl="0"/>
            <a:r>
              <a:rPr lang="en-US" sz="2800" dirty="0" smtClean="0">
                <a:latin typeface="Algerian" pitchFamily="82" charset="0"/>
              </a:rPr>
              <a:t> Uterus </a:t>
            </a:r>
          </a:p>
          <a:p>
            <a:pPr algn="l" rtl="0"/>
            <a:r>
              <a:rPr lang="en-US" sz="2800" dirty="0" smtClean="0">
                <a:latin typeface="Algerian" pitchFamily="82" charset="0"/>
              </a:rPr>
              <a:t> Uterine tubes</a:t>
            </a:r>
          </a:p>
          <a:p>
            <a:pPr algn="l" rtl="0"/>
            <a:r>
              <a:rPr lang="en-US" sz="2800" dirty="0" smtClean="0">
                <a:latin typeface="Algerian" pitchFamily="82" charset="0"/>
              </a:rPr>
              <a:t> Ovaries</a:t>
            </a:r>
          </a:p>
          <a:p>
            <a:pPr algn="l" rtl="0"/>
            <a:endParaRPr lang="en-US" dirty="0">
              <a:latin typeface="Algerian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1524000"/>
            <a:ext cx="4762500" cy="426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/>
            <a:r>
              <a:rPr lang="en-US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Technique</a:t>
            </a:r>
            <a:endParaRPr lang="en-US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>
                <a:latin typeface="Algerian" pitchFamily="82" charset="0"/>
              </a:rPr>
              <a:t>This test provide to see the structures of the uterus and fallopian tubes and to determine if there are any blockages or other problems.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uter-hysterosalp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10177"/>
            <a:ext cx="4038600" cy="3572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66800"/>
            <a:ext cx="6400800" cy="6858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/>
            <a:r>
              <a:rPr lang="en-GB" sz="36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Anatomy</a:t>
            </a:r>
            <a:endParaRPr lang="en-GB" sz="36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853880" y="2506960"/>
            <a:ext cx="4038600" cy="2506216"/>
          </a:xfrm>
        </p:spPr>
        <p:txBody>
          <a:bodyPr/>
          <a:lstStyle/>
          <a:p>
            <a:pPr algn="l" rtl="0">
              <a:buNone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A = </a:t>
            </a:r>
            <a:r>
              <a:rPr lang="en-GB" sz="2400" b="0" dirty="0" smtClean="0">
                <a:solidFill>
                  <a:schemeClr val="tx1"/>
                </a:solidFill>
                <a:latin typeface="Algerian" pitchFamily="82" charset="0"/>
              </a:rPr>
              <a:t>RT</a:t>
            </a:r>
            <a:r>
              <a:rPr lang="en-GB" dirty="0" smtClean="0">
                <a:latin typeface="Algerian" pitchFamily="82" charset="0"/>
              </a:rPr>
              <a:t> </a:t>
            </a:r>
            <a:r>
              <a:rPr lang="en-GB" sz="2400" b="0" dirty="0" smtClean="0">
                <a:solidFill>
                  <a:schemeClr val="tx1"/>
                </a:solidFill>
                <a:latin typeface="Algerian" pitchFamily="82" charset="0"/>
              </a:rPr>
              <a:t>fallopian tube.</a:t>
            </a:r>
          </a:p>
          <a:p>
            <a:pPr algn="l" rtl="0">
              <a:buNone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B = </a:t>
            </a:r>
            <a:r>
              <a:rPr lang="en-GB" sz="2400" b="0" dirty="0" smtClean="0">
                <a:solidFill>
                  <a:schemeClr val="tx1"/>
                </a:solidFill>
                <a:latin typeface="Algerian" pitchFamily="82" charset="0"/>
              </a:rPr>
              <a:t>Uterine cavity </a:t>
            </a:r>
            <a:r>
              <a:rPr lang="en-GB" b="0" dirty="0" smtClean="0">
                <a:solidFill>
                  <a:schemeClr val="tx1"/>
                </a:solidFill>
                <a:latin typeface="Algerian" pitchFamily="82" charset="0"/>
              </a:rPr>
              <a:t>.</a:t>
            </a:r>
            <a:endParaRPr lang="en-GB" dirty="0" smtClean="0">
              <a:latin typeface="Algerian" pitchFamily="82" charset="0"/>
            </a:endParaRPr>
          </a:p>
          <a:p>
            <a:pPr algn="l" rtl="0">
              <a:buNone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C = </a:t>
            </a:r>
            <a:r>
              <a:rPr lang="en-GB" sz="2400" b="0" dirty="0" smtClean="0">
                <a:solidFill>
                  <a:schemeClr val="tx1"/>
                </a:solidFill>
                <a:latin typeface="Algerian" pitchFamily="82" charset="0"/>
              </a:rPr>
              <a:t>LT fallopian tube.</a:t>
            </a:r>
          </a:p>
          <a:p>
            <a:pPr algn="l" rtl="0">
              <a:buNone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D = </a:t>
            </a:r>
            <a:r>
              <a:rPr lang="en-GB" sz="2400" b="0" dirty="0" smtClean="0">
                <a:solidFill>
                  <a:schemeClr val="tx1"/>
                </a:solidFill>
                <a:latin typeface="Algerian" pitchFamily="82" charset="0"/>
              </a:rPr>
              <a:t>Catheter.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2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Anatomy</a:t>
            </a:r>
            <a:endParaRPr lang="en-GB" dirty="0"/>
          </a:p>
        </p:txBody>
      </p:sp>
      <p:pic>
        <p:nvPicPr>
          <p:cNvPr id="7" name="Picture 6" descr="im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556792"/>
            <a:ext cx="7018208" cy="38531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14400"/>
            <a:ext cx="6400800" cy="685800"/>
          </a:xfrm>
        </p:spPr>
        <p:txBody>
          <a:bodyPr/>
          <a:lstStyle/>
          <a:p>
            <a:pPr algn="l"/>
            <a:r>
              <a:rPr lang="en-GB" sz="36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Anatomy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752600"/>
            <a:ext cx="4953000" cy="38007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9175" y="858078"/>
            <a:ext cx="6400800" cy="685800"/>
          </a:xfrm>
        </p:spPr>
        <p:txBody>
          <a:bodyPr/>
          <a:lstStyle/>
          <a:p>
            <a:pPr algn="l"/>
            <a:r>
              <a:rPr lang="en-GB" sz="32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Anatomy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676400"/>
            <a:ext cx="5667375" cy="41576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27</TotalTime>
  <Words>93</Words>
  <Application>Microsoft Office PowerPoint</Application>
  <PresentationFormat>On-screen Show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Couture</vt:lpstr>
      <vt:lpstr>Hystrosalpingography </vt:lpstr>
      <vt:lpstr>Definition</vt:lpstr>
      <vt:lpstr>Anatomy</vt:lpstr>
      <vt:lpstr>Technique</vt:lpstr>
      <vt:lpstr>Anatomy</vt:lpstr>
      <vt:lpstr>Anatomy</vt:lpstr>
      <vt:lpstr>Anatomy</vt:lpstr>
      <vt:lpstr>Anatomy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Hystrosalpingography </dc:title>
  <dc:creator/>
  <cp:lastModifiedBy>lenovo</cp:lastModifiedBy>
  <cp:revision>4</cp:revision>
  <dcterms:created xsi:type="dcterms:W3CDTF">2006-08-16T00:00:00Z</dcterms:created>
  <dcterms:modified xsi:type="dcterms:W3CDTF">2012-09-09T07:07:44Z</dcterms:modified>
</cp:coreProperties>
</file>