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6" r:id="rId2"/>
    <p:sldId id="256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78" r:id="rId13"/>
    <p:sldId id="277" r:id="rId14"/>
    <p:sldId id="267" r:id="rId15"/>
    <p:sldId id="268" r:id="rId16"/>
    <p:sldId id="270" r:id="rId17"/>
    <p:sldId id="271" r:id="rId18"/>
    <p:sldId id="269" r:id="rId19"/>
    <p:sldId id="272" r:id="rId20"/>
    <p:sldId id="273" r:id="rId21"/>
    <p:sldId id="274" r:id="rId22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0E29BE2A-9BA8-478B-A2ED-80EBBE2CACD2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CF72B836-BCD7-4068-9975-64C922EAB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Princess Sumaya University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4241 - Digital Logic Design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01E5F-4436-4BFA-BE49-EB7275E7F1B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31800" y="1089025"/>
            <a:ext cx="8280400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2425" indent="-352425">
              <a:buClr>
                <a:srgbClr val="CC3300"/>
              </a:buClr>
              <a:buSzPct val="100000"/>
            </a:pPr>
            <a:r>
              <a:rPr lang="en-US" sz="2800" b="1" dirty="0"/>
              <a:t>Controlled latches are level-triggered</a:t>
            </a:r>
          </a:p>
          <a:p>
            <a:pPr marL="352425" indent="-352425">
              <a:buClr>
                <a:srgbClr val="CC3300"/>
              </a:buClr>
              <a:buSzPct val="100000"/>
              <a:buFont typeface="Wingdings" charset="2"/>
              <a:buChar char="«"/>
            </a:pPr>
            <a:endParaRPr lang="en-US" sz="2800" b="1" dirty="0"/>
          </a:p>
          <a:p>
            <a:pPr marL="352425" indent="-352425">
              <a:buClr>
                <a:srgbClr val="CC3300"/>
              </a:buClr>
              <a:buSzPct val="100000"/>
              <a:buFont typeface="Wingdings" charset="2"/>
              <a:buChar char="«"/>
            </a:pPr>
            <a:endParaRPr lang="en-US" sz="2800" b="1" dirty="0"/>
          </a:p>
          <a:p>
            <a:pPr marL="352425" indent="-352425">
              <a:buClr>
                <a:srgbClr val="CC3300"/>
              </a:buClr>
              <a:buSzPct val="100000"/>
              <a:buFont typeface="Wingdings" charset="2"/>
              <a:buChar char="«"/>
            </a:pPr>
            <a:endParaRPr lang="en-US" sz="2800" b="1" dirty="0"/>
          </a:p>
          <a:p>
            <a:pPr marL="352425" indent="-352425">
              <a:buClr>
                <a:srgbClr val="CC3300"/>
              </a:buClr>
              <a:buSzPct val="100000"/>
            </a:pPr>
            <a:r>
              <a:rPr lang="en-US" sz="2800" b="1" dirty="0"/>
              <a:t>Flip-Flops are edge-triggered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59175" y="2089150"/>
            <a:ext cx="2881313" cy="360363"/>
            <a:chOff x="1973" y="1479"/>
            <a:chExt cx="1815" cy="227"/>
          </a:xfrm>
        </p:grpSpPr>
        <p:sp>
          <p:nvSpPr>
            <p:cNvPr id="30762" name="Line 5"/>
            <p:cNvSpPr>
              <a:spLocks noChangeShapeType="1"/>
            </p:cNvSpPr>
            <p:nvPr/>
          </p:nvSpPr>
          <p:spPr bwMode="auto">
            <a:xfrm>
              <a:off x="2200" y="1706"/>
              <a:ext cx="22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3" name="Line 6"/>
            <p:cNvSpPr>
              <a:spLocks noChangeShapeType="1"/>
            </p:cNvSpPr>
            <p:nvPr/>
          </p:nvSpPr>
          <p:spPr bwMode="auto">
            <a:xfrm rot="-5400000">
              <a:off x="2313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4" name="Line 7"/>
            <p:cNvSpPr>
              <a:spLocks noChangeShapeType="1"/>
            </p:cNvSpPr>
            <p:nvPr/>
          </p:nvSpPr>
          <p:spPr bwMode="auto">
            <a:xfrm>
              <a:off x="2427" y="1479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5" name="Line 8"/>
            <p:cNvSpPr>
              <a:spLocks noChangeShapeType="1"/>
            </p:cNvSpPr>
            <p:nvPr/>
          </p:nvSpPr>
          <p:spPr bwMode="auto">
            <a:xfrm rot="-5400000">
              <a:off x="2540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6" name="Line 9"/>
            <p:cNvSpPr>
              <a:spLocks noChangeShapeType="1"/>
            </p:cNvSpPr>
            <p:nvPr/>
          </p:nvSpPr>
          <p:spPr bwMode="auto">
            <a:xfrm>
              <a:off x="2654" y="1706"/>
              <a:ext cx="22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7" name="Line 10"/>
            <p:cNvSpPr>
              <a:spLocks noChangeShapeType="1"/>
            </p:cNvSpPr>
            <p:nvPr/>
          </p:nvSpPr>
          <p:spPr bwMode="auto">
            <a:xfrm rot="-5400000">
              <a:off x="2767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8" name="Line 11"/>
            <p:cNvSpPr>
              <a:spLocks noChangeShapeType="1"/>
            </p:cNvSpPr>
            <p:nvPr/>
          </p:nvSpPr>
          <p:spPr bwMode="auto">
            <a:xfrm>
              <a:off x="2881" y="1479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9" name="Line 12"/>
            <p:cNvSpPr>
              <a:spLocks noChangeShapeType="1"/>
            </p:cNvSpPr>
            <p:nvPr/>
          </p:nvSpPr>
          <p:spPr bwMode="auto">
            <a:xfrm rot="-5400000">
              <a:off x="2994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0" name="Line 13"/>
            <p:cNvSpPr>
              <a:spLocks noChangeShapeType="1"/>
            </p:cNvSpPr>
            <p:nvPr/>
          </p:nvSpPr>
          <p:spPr bwMode="auto">
            <a:xfrm>
              <a:off x="3108" y="1706"/>
              <a:ext cx="22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1" name="Line 14"/>
            <p:cNvSpPr>
              <a:spLocks noChangeShapeType="1"/>
            </p:cNvSpPr>
            <p:nvPr/>
          </p:nvSpPr>
          <p:spPr bwMode="auto">
            <a:xfrm rot="-5400000">
              <a:off x="3221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2" name="Line 15"/>
            <p:cNvSpPr>
              <a:spLocks noChangeShapeType="1"/>
            </p:cNvSpPr>
            <p:nvPr/>
          </p:nvSpPr>
          <p:spPr bwMode="auto">
            <a:xfrm>
              <a:off x="3335" y="1479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3" name="Line 16"/>
            <p:cNvSpPr>
              <a:spLocks noChangeShapeType="1"/>
            </p:cNvSpPr>
            <p:nvPr/>
          </p:nvSpPr>
          <p:spPr bwMode="auto">
            <a:xfrm rot="-5400000">
              <a:off x="3448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4" name="Line 17"/>
            <p:cNvSpPr>
              <a:spLocks noChangeShapeType="1"/>
            </p:cNvSpPr>
            <p:nvPr/>
          </p:nvSpPr>
          <p:spPr bwMode="auto">
            <a:xfrm>
              <a:off x="3561" y="1706"/>
              <a:ext cx="22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5" name="Rectangle 18"/>
            <p:cNvSpPr>
              <a:spLocks noChangeArrowheads="1"/>
            </p:cNvSpPr>
            <p:nvPr/>
          </p:nvSpPr>
          <p:spPr bwMode="auto">
            <a:xfrm>
              <a:off x="1973" y="1479"/>
              <a:ext cx="128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b="1" i="1">
                  <a:latin typeface="Times New Roman" charset="0"/>
                  <a:cs typeface="Times New Roman" charset="0"/>
                </a:rPr>
                <a:t>C</a:t>
              </a:r>
            </a:p>
          </p:txBody>
        </p:sp>
      </p:grp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4492625" y="1628775"/>
            <a:ext cx="53975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5032375" y="1628775"/>
            <a:ext cx="179388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>
            <a:off x="5032375" y="1628775"/>
            <a:ext cx="900113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>
            <a:off x="4773613" y="1543050"/>
            <a:ext cx="6445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2757488" y="3968750"/>
            <a:ext cx="5414962" cy="360363"/>
            <a:chOff x="1737" y="2500"/>
            <a:chExt cx="3411" cy="227"/>
          </a:xfrm>
        </p:grpSpPr>
        <p:sp>
          <p:nvSpPr>
            <p:cNvPr id="30747" name="Line 25"/>
            <p:cNvSpPr>
              <a:spLocks noChangeShapeType="1"/>
            </p:cNvSpPr>
            <p:nvPr/>
          </p:nvSpPr>
          <p:spPr bwMode="auto">
            <a:xfrm>
              <a:off x="2199" y="272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8" name="Line 26"/>
            <p:cNvSpPr>
              <a:spLocks noChangeShapeType="1"/>
            </p:cNvSpPr>
            <p:nvPr/>
          </p:nvSpPr>
          <p:spPr bwMode="auto">
            <a:xfrm rot="-5400000">
              <a:off x="2312" y="2614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9" name="Line 27"/>
            <p:cNvSpPr>
              <a:spLocks noChangeShapeType="1"/>
            </p:cNvSpPr>
            <p:nvPr/>
          </p:nvSpPr>
          <p:spPr bwMode="auto">
            <a:xfrm>
              <a:off x="2426" y="2500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0" name="Line 28"/>
            <p:cNvSpPr>
              <a:spLocks noChangeShapeType="1"/>
            </p:cNvSpPr>
            <p:nvPr/>
          </p:nvSpPr>
          <p:spPr bwMode="auto">
            <a:xfrm rot="-5400000">
              <a:off x="2539" y="261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1" name="Line 29"/>
            <p:cNvSpPr>
              <a:spLocks noChangeShapeType="1"/>
            </p:cNvSpPr>
            <p:nvPr/>
          </p:nvSpPr>
          <p:spPr bwMode="auto">
            <a:xfrm>
              <a:off x="2653" y="272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2" name="Line 30"/>
            <p:cNvSpPr>
              <a:spLocks noChangeShapeType="1"/>
            </p:cNvSpPr>
            <p:nvPr/>
          </p:nvSpPr>
          <p:spPr bwMode="auto">
            <a:xfrm rot="-5400000">
              <a:off x="2766" y="2614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3" name="Line 31"/>
            <p:cNvSpPr>
              <a:spLocks noChangeShapeType="1"/>
            </p:cNvSpPr>
            <p:nvPr/>
          </p:nvSpPr>
          <p:spPr bwMode="auto">
            <a:xfrm>
              <a:off x="2880" y="2500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4" name="Line 32"/>
            <p:cNvSpPr>
              <a:spLocks noChangeShapeType="1"/>
            </p:cNvSpPr>
            <p:nvPr/>
          </p:nvSpPr>
          <p:spPr bwMode="auto">
            <a:xfrm rot="-5400000">
              <a:off x="2993" y="261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5" name="Line 33"/>
            <p:cNvSpPr>
              <a:spLocks noChangeShapeType="1"/>
            </p:cNvSpPr>
            <p:nvPr/>
          </p:nvSpPr>
          <p:spPr bwMode="auto">
            <a:xfrm>
              <a:off x="3107" y="272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6" name="Line 34"/>
            <p:cNvSpPr>
              <a:spLocks noChangeShapeType="1"/>
            </p:cNvSpPr>
            <p:nvPr/>
          </p:nvSpPr>
          <p:spPr bwMode="auto">
            <a:xfrm rot="-5400000">
              <a:off x="3220" y="2614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7" name="Line 35"/>
            <p:cNvSpPr>
              <a:spLocks noChangeShapeType="1"/>
            </p:cNvSpPr>
            <p:nvPr/>
          </p:nvSpPr>
          <p:spPr bwMode="auto">
            <a:xfrm>
              <a:off x="3334" y="2500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8" name="Line 36"/>
            <p:cNvSpPr>
              <a:spLocks noChangeShapeType="1"/>
            </p:cNvSpPr>
            <p:nvPr/>
          </p:nvSpPr>
          <p:spPr bwMode="auto">
            <a:xfrm rot="-5400000">
              <a:off x="3447" y="261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9" name="Line 37"/>
            <p:cNvSpPr>
              <a:spLocks noChangeShapeType="1"/>
            </p:cNvSpPr>
            <p:nvPr/>
          </p:nvSpPr>
          <p:spPr bwMode="auto">
            <a:xfrm>
              <a:off x="3560" y="272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0" name="Rectangle 38"/>
            <p:cNvSpPr>
              <a:spLocks noChangeArrowheads="1"/>
            </p:cNvSpPr>
            <p:nvPr/>
          </p:nvSpPr>
          <p:spPr bwMode="auto">
            <a:xfrm>
              <a:off x="1737" y="2500"/>
              <a:ext cx="373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b="1" i="1">
                  <a:latin typeface="Times New Roman" charset="0"/>
                  <a:cs typeface="Times New Roman" charset="0"/>
                </a:rPr>
                <a:t>CLK</a:t>
              </a:r>
            </a:p>
          </p:txBody>
        </p:sp>
        <p:sp>
          <p:nvSpPr>
            <p:cNvPr id="30761" name="Rectangle 39"/>
            <p:cNvSpPr>
              <a:spLocks noChangeArrowheads="1"/>
            </p:cNvSpPr>
            <p:nvPr/>
          </p:nvSpPr>
          <p:spPr bwMode="auto">
            <a:xfrm>
              <a:off x="4014" y="2500"/>
              <a:ext cx="1134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400" b="1" i="1" dirty="0">
                  <a:latin typeface="Times New Roman" charset="0"/>
                  <a:cs typeface="Times New Roman" charset="0"/>
                </a:rPr>
                <a:t>Positive Edge</a:t>
              </a: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2757488" y="4868863"/>
            <a:ext cx="5424487" cy="360362"/>
            <a:chOff x="1737" y="3067"/>
            <a:chExt cx="3417" cy="227"/>
          </a:xfrm>
        </p:grpSpPr>
        <p:sp>
          <p:nvSpPr>
            <p:cNvPr id="30732" name="Line 41"/>
            <p:cNvSpPr>
              <a:spLocks noChangeShapeType="1"/>
            </p:cNvSpPr>
            <p:nvPr/>
          </p:nvSpPr>
          <p:spPr bwMode="auto">
            <a:xfrm>
              <a:off x="2199" y="329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3" name="Line 42"/>
            <p:cNvSpPr>
              <a:spLocks noChangeShapeType="1"/>
            </p:cNvSpPr>
            <p:nvPr/>
          </p:nvSpPr>
          <p:spPr bwMode="auto">
            <a:xfrm rot="-5400000">
              <a:off x="2312" y="3181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4" name="Line 43"/>
            <p:cNvSpPr>
              <a:spLocks noChangeShapeType="1"/>
            </p:cNvSpPr>
            <p:nvPr/>
          </p:nvSpPr>
          <p:spPr bwMode="auto">
            <a:xfrm>
              <a:off x="2426" y="306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5" name="Line 44"/>
            <p:cNvSpPr>
              <a:spLocks noChangeShapeType="1"/>
            </p:cNvSpPr>
            <p:nvPr/>
          </p:nvSpPr>
          <p:spPr bwMode="auto">
            <a:xfrm rot="-5400000">
              <a:off x="2539" y="3181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6" name="Line 45"/>
            <p:cNvSpPr>
              <a:spLocks noChangeShapeType="1"/>
            </p:cNvSpPr>
            <p:nvPr/>
          </p:nvSpPr>
          <p:spPr bwMode="auto">
            <a:xfrm>
              <a:off x="2653" y="329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7" name="Line 46"/>
            <p:cNvSpPr>
              <a:spLocks noChangeShapeType="1"/>
            </p:cNvSpPr>
            <p:nvPr/>
          </p:nvSpPr>
          <p:spPr bwMode="auto">
            <a:xfrm rot="-5400000">
              <a:off x="2766" y="3181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8" name="Line 47"/>
            <p:cNvSpPr>
              <a:spLocks noChangeShapeType="1"/>
            </p:cNvSpPr>
            <p:nvPr/>
          </p:nvSpPr>
          <p:spPr bwMode="auto">
            <a:xfrm>
              <a:off x="2880" y="306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9" name="Line 48"/>
            <p:cNvSpPr>
              <a:spLocks noChangeShapeType="1"/>
            </p:cNvSpPr>
            <p:nvPr/>
          </p:nvSpPr>
          <p:spPr bwMode="auto">
            <a:xfrm rot="-5400000">
              <a:off x="2993" y="3181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0" name="Line 49"/>
            <p:cNvSpPr>
              <a:spLocks noChangeShapeType="1"/>
            </p:cNvSpPr>
            <p:nvPr/>
          </p:nvSpPr>
          <p:spPr bwMode="auto">
            <a:xfrm>
              <a:off x="3107" y="329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1" name="Line 50"/>
            <p:cNvSpPr>
              <a:spLocks noChangeShapeType="1"/>
            </p:cNvSpPr>
            <p:nvPr/>
          </p:nvSpPr>
          <p:spPr bwMode="auto">
            <a:xfrm rot="-5400000">
              <a:off x="3220" y="3181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2" name="Line 51"/>
            <p:cNvSpPr>
              <a:spLocks noChangeShapeType="1"/>
            </p:cNvSpPr>
            <p:nvPr/>
          </p:nvSpPr>
          <p:spPr bwMode="auto">
            <a:xfrm>
              <a:off x="3334" y="306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3" name="Line 52"/>
            <p:cNvSpPr>
              <a:spLocks noChangeShapeType="1"/>
            </p:cNvSpPr>
            <p:nvPr/>
          </p:nvSpPr>
          <p:spPr bwMode="auto">
            <a:xfrm rot="-5400000">
              <a:off x="3447" y="3181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4" name="Line 53"/>
            <p:cNvSpPr>
              <a:spLocks noChangeShapeType="1"/>
            </p:cNvSpPr>
            <p:nvPr/>
          </p:nvSpPr>
          <p:spPr bwMode="auto">
            <a:xfrm>
              <a:off x="3560" y="329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5" name="Rectangle 54"/>
            <p:cNvSpPr>
              <a:spLocks noChangeArrowheads="1"/>
            </p:cNvSpPr>
            <p:nvPr/>
          </p:nvSpPr>
          <p:spPr bwMode="auto">
            <a:xfrm>
              <a:off x="1737" y="3067"/>
              <a:ext cx="373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b="1" i="1">
                  <a:latin typeface="Times New Roman" charset="0"/>
                  <a:cs typeface="Times New Roman" charset="0"/>
                </a:rPr>
                <a:t>CLK</a:t>
              </a:r>
            </a:p>
          </p:txBody>
        </p:sp>
        <p:sp>
          <p:nvSpPr>
            <p:cNvPr id="30746" name="Rectangle 55"/>
            <p:cNvSpPr>
              <a:spLocks noChangeArrowheads="1"/>
            </p:cNvSpPr>
            <p:nvPr/>
          </p:nvSpPr>
          <p:spPr bwMode="auto">
            <a:xfrm>
              <a:off x="4009" y="3067"/>
              <a:ext cx="1145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b="1" i="1" dirty="0">
                  <a:latin typeface="Times New Roman" charset="0"/>
                  <a:cs typeface="Times New Roman" charset="0"/>
                </a:rPr>
                <a:t>Negative Edge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ub.allaboutcircuits.com/images/quiz/02939x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066800"/>
            <a:ext cx="3614459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90600"/>
            <a:ext cx="4267200" cy="569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3352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733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114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495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76800" y="9906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7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638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19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flipV="1">
            <a:off x="3048000" y="2133600"/>
            <a:ext cx="9144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3962400" y="2133600"/>
            <a:ext cx="12954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257800" y="2133600"/>
            <a:ext cx="68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9436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943600" y="2438400"/>
            <a:ext cx="76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2578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62200" y="2133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362200" y="3200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0242" name="AutoShape 2" descr="data:image/jpeg;base64,/9j/4AAQSkZJRgABAQAAAQABAAD/2wCEAAkGBhIGEBARBxQQERESEhYXEBUQFxoXFhARFRQYFBMVHhQZGzIgGRojGhUYKy8gJCgsNDAuFh4xNTAqNSYvLCkBCQoKBQUFDQUFDSkYEhgpKSkpKSkpKSkpKSkpKSkpKSkpKSkpKSkpKSkpKSkpKSkpKSkpKSkpKSkpKSkpKSkpKf/AABEIAOQA3QMBIgACEQEDEQH/xAAbAAEBAAIDAQAAAAAAAAAAAAAABgQFAQIDB//EAE0QAAEDAwECBgsKDQQDAQAAAAEAAgMEBRESBiETFzFBVJQHFCIyNVFkdJO00xUWNHJ1krPR0tQjMzZCQ1VhcXORobLBU2KBsSRS8CX/xAAUAQEAAAAAAAAAAAAAAAAAAAAA/8QAFBEBAAAAAAAAAAAAAAAAAAAAAP/aAAwDAQACEQMRAD8A+4oiICIiAi0G38zqa13B8DnMc2llLXNJBaQwkEEbwV5cX9H5Z12s9ugpEU3xf0flnXaz26cX9H5Z12s9ugpEU3xf0flnXaz26cX9H5Z12s9ugpEU3xf0flnXaz26cX9H5Z12s9ugpEU3xf0flnXaz26cX9H5Z12s9ugpEU3xf0flnXaz26cX9H5Z12s9ugpEU3xf0flnXaz26cX9H5Z12s9ugpEU3xf0flnXaz26cX9H5Z12s9ugpEU3xf0flnXaz26cX9H5Z12s9ugpEXz3brZaCxUMs9udVslY6HQ41dU7GqeNh7l0xB3OPKOdfQQg5REQEREBERAREQTvZF8EXLzSb+wqhCnuyL4IuXmk39hVCEHKLpLK2BpdKQ1rQS4uOA0DeSSeQLDiv9LO4NhqKdznHDWtkYS4nkAAOSUGeiIgLR7S7a0ex/Be7s3A8Lq4PuHv1aNOrvGnGNQ5fGt4obbAZvWz2f8A3rvVmoOeOuzdLHoZ/ZJx12bpY9DP7JW+kJpCCI467N0sehn9knHXZulj0M/slb6QmkIIjjrs3Sx6Gf2Scddm6WPQz+yVvpCaQgiOOuzdLHoZ/ZLY2Hsl23aaYU9oqBLKQSG8HK3c0ZJy9gH9VTaQoe9DG0Vrx0Oq/wAILlERBKdlHwVU/Gg9ZiVUFK9lHwVU/Gg9ZiVUEHKIiAiIgIi0u1nDRU0stBM6AwxSyHQxji8tjcWD8I0gDI34GT4wg3SLDtlLJStcKqV0+XZYXtY1zWaWjSeDaGu7oOOdI3OA5snMQT3ZDaXWm4huSe1JuT+GUHZCtfTqH0zPrVCuugeIIPku1dwpdop6hlFLDXtEbK6FgkbKxs9Hhk1OWZw1ksJHLgZ1Hu84F1TbJ2y6wskgo6J0U0Yc0injbqY9uWnvARkEeIrx2ppWSVlq1tB4Seohf/uhkopnPjP+0uiYT8QLv2NZTNaLcZSSe1oxk+IDA/oAg6nYZtuwdmZpqAj8yM8JA7nwaeXLW78nLNBOpxJychQ7VSW+SOm2sZHTzPAEU0biaapfkN0tc4AxyEn8W7xjBcqdYtytsV4ikguDGyRSN0vY7kcP8HxEbwQCEGUobbDw1s98eu9WaubdtO/Zh0lDcY6ysdT6eClpY31D3U78mLhi3vZQGkHPfYDhyrU3TaAX292HRBWQaH1nwqF0OrVTfm6u+xp3+LI8aD6cilbdW1FJFHNPM+cPqeBdHKyMHDqrgGua6JjcFoOo5Dshp73lVUEBERAREQFDXv8AKK1+Z1X+Fvq2WarqJYqabtdsMLHg6Gu1veZANWr9GOD3huknPft54q93/gbrZaqaGoeZLfK4x08bpZGmRrCRoAyQM7yg+oIpXjBZ0K79Sl+pOMFnQrv1KX6kHHZR8FVPxoPWYlVBfOdttqDf6GaCiortwjzEW6qOQDuJmSO348TSt5xgM6Fd+pS/Ug3l2r30nBMpQ0yTSaGF5IazuHyOccDJw1ju53ZOBluchaa51WJW1QaJIZODk0ElrjoZI1wzvGWSNOnfgkjLsZMvddrY7owNNLe4nMeHxyRUcgfG8c41NIIIJBBBBDiDyrwsG17rZGWVtJdZHl2p8zaOfVUSEAOe5hbiPkADWucAAANIAAC+RY1urhcomStZLGHjOiZhY9u8jew7wdyyUBS15rK+oM0LLfBPTu1My6sDOFjO7ezgSW5HNlVKIJKO73WIBrLbBgAAf+eDuG4bzBkrv7t3b9WwdeH3dVSIJX3bu36tg68Pu6e7d2/VsHXh93VUiD5lfdpKsVcBu1PFS9pU1XWjTKajUWQOgj1FrG6WZldu3kkDkxvsdh7c6022hhmDg5lNGHh4w5riwFzSOYgkj/hSm1WxVbcpqiaNlLUNmqINcT5HMc6hpixzKcOMZaA+TW545Nze+5Buze7tjuLbADjdmubjPNu4BBWKf2i2vjs7hT0TTU10g/AU0ffE7u6e7kijGoEudjdnGVhutl2u+6vqaaiZzigYZZHjBB/DTgBnLzMJ3A55lt7BsxT7NtcKBpL34M0shL5p3D858ru6cf6DO4BB4bLbPGyRyOrnNlq6h5kq5Rqw+Q7mtaHEkMY3DWjxNHOStFteP/2tnvj13qzVcqG2w8NbPfHrvVmoKeg2dp7Y4OpYwHDOkuJcWajl+kuJ06id+MZ58rZIiAiIgIiINRftmYdoADUhzZGjDZGHDtBc1zo3A7pI3aRqjcC0jm51MXKN0d/tIqHB7hRVWS1ukHk/NycfzV8oa9/lFa/M6r/CC4wmFyiDjCYXKIOMJhcogIiICIiAiIgIiICIiAiIgKG2w8NbPfHrvVmq5UNth4a2e+PXerNQXKIiAiKatW2rbnWSU/BubES5tJMQ7TVSQ/CQ3LcANJwDk6tLyORBSoiIChr3+UVr8zqv8K5UNe/yitfmdV/hBcoiICIiAiIgIiICIiAiIgIiICIp+7SMkqmx3OV0MPAF0QEroRLJrxLl7XAksbweBkfjXbnY7kKBFJWeugoamTVVF8fa7XRmed2NL6moO4PfggBrWh+N7WN34WPdahnbtS2pldHBop+He2okaYWkuxhgeBE1zmxgyt3gO5BqLwFqvnfZHuTbJcrHU1TZTFC+sMhiY55bqgYxu5o8bh/VfQKcNaxohOW6RpOS7LcbjqJyd3PleiCG44rf4qzq0v1JxxW/xVnVpfqVxhMIPmG1PZXp7jAILV25GZntZNL2vIDBTnJle0Fh1PLRpA5i/PMse67c2m4UjaS3iqgdTFjqR0dM8mlnj7qF+C0/85G9rnDnX1fCldmfCd7/AI1L6nGg09r7M9JNDG65R1cUxaOFYyCRzWv5wHad4WVxxW/xVnVpfqVxhMIIfjit/irOrS/UtTSbTxbWX6gktjZ9EVLUteZYnxgOcAR3w/Yvp2FygIiICIiAiIgIiICIiAiIgIiICx7hA6pje2Hg9ZB0cM3WwP8AzS5gIJGeYEfvWQiCXfbLpKQ6SW0ucOQmkmJGOTeapHWu5yEl8tpJPfE0cxJAxjP/AJW/kH8gqhEE22juzAA2e1gDkApZsAdaXPat36RbOqz/AHpUaIJztW79ItnVZ/vSdq3fpFs6rP8AelRognO1bv0i2dVn+9Lvs1YJ7XNWT3SWGWSqfG48BG6NjOCiEQGHPcd4aOdUCICIiAiIgIiICIiAiIgIiICIiAiIgIiICIiAiIgIiICIiAiIgIiICIiAiIgIiICIiAiIgIiICIiAiLAvN9g2ej4W6yNij1Bup2cancg3DOdxQZ6KU40rX0uP5sn2E40rX0uP5sn2EFWilONK19Lj+bJ9hONK19Lj+bJ9hBVopmk7JFtrpI4qaqjdJI9rI24eNT3HDWjLeUlbC+7V0mzXB+7EzIeF1cHqBOvRjVjAPJqH80G2RSnGla+lx/Nk+wt3ZNoKfaOMy2iRszGvLHObnc8AEt3jlw4fzQbBERARdJpRA1zpThrQS4nmAGSVMR9lC1yloZVxEuIDdz95JwN+n9qCqRFp75tfR7NuYy7zMic8EsDg4lzQcE9yDzlBuEUpxpWvpcfzZPsJxpWvpcfzZPsIKtFq7HtLTbSB7rRK2UMIDy0OGkkZHfAeJbRAREQEREBaGfaowy8F2rWHJkw4Niw5kUjYnvDTLrLcvaR3OSDkAhb5S9ftJR01cx1TW2+PgYpYpI5J42yCSR8Tt7S7djgeQ7+6/YgqEWi9/dt6dQdZh+2nv7tvTqDrMP20G9Up2QOS2/KtH/eVne/u29OoOsw/bU9tftPR3d1tjttVSzP91KQ6IZo3uwJDk6WuJxvQXoCYQLlBxhMLlEEp2QNzLf8AKtF9MEvXhi0+b1//AFTLM2ys814ip/czgjJDVwTgTOLGuEL9ZbqaxxGf3LChtddcK+kqbrHSRR00VQ3EEz5XPM4jA3OhaABwXj50FXhS2w34y7/Kkv0FOqpR9vttxsc1caGKhmjqat87DLUSRuaHRxs0lop3D9H4+dBYIp3ty69Ft3W5fuiduXXotu63L90QbW9/Bqj+DJ/YVCXP8l6Pza2/SUyoK191rI5IzTW4a2ObntuU41NIzjtX9q8LhspPPZYaCAxGojgpGZc5wjL6d0Lnd0Gk4PBnB0843IK8KWqPDsHyXUetUy9+3Lr0W3dbl+6Lwt1rrai4tq7vHSxMZSSQtbBM+VznPmikydULcDEZ8fKEFRhMLlEBERAREQEREBYklogmJdLDC5xOSXMaST48kLLXUyBpAcQCeQE8qDE9xKf/AEIPRs+pPcSn/wBCD0bPqWY1wd3pB/cuomacYc3fybxvP/xQYvuJT/6EHo2fUu0doghIdHDC1wOQQxoIPjBAWWiAikIdtKuu1utttnmibLLG2QVFO0PMMronHS94cO6YeULY7P7SSXaaeC4U0lJLCyJ5a+SOTUyYyBpBjcQN8LtxQb5FI+/Wpqpallqt81QynndC6QTwMBkYGk4bI8HkcP5rJs21ktfVmkuVJLSScAZml8sUgcxsjYz+LccHL+fxIKVFK1W2M/bVTT2qhmqu1nRtke2aGMapImzABsjgeR4Xa3bXzTVcNLdaKWldOyV0TnywyBwhDS8Yjccd+3l8aCoRTl22pnpKp9Na6OWrdHFHJI5ksUYaJXSNYMSuGfxTuReNLtbU8PTw3Sglpm1EhjZI6aCQB4ikmxpjeT3sTt6CpRTl92qktlVHS26lkq5XwumIZJHGGxte2M75HAHe9v8ANYcu21TQvgF0t00Ec1RFCJDPTvDXzPEbSWseXEZPMEFein9o9qH2WWmgoqaSqlqRKWNZJHHpbCGFxLpCB+eOfmWsr9uau0s4W5W2eKIOY17+2Kd2nW9sbTpa8k904cgQWaLTbSX91iEHasD6mSebgo42PYwl3BSSk6pCG97E7nWmr9ta22RSzVlrnbHExz5Hds0x0sY0uccCTJ3A7ggskWm2i2i9waeOZkT5nSSxRRxtc1pdJM8MYNTjgb3DeVq5drK+FrnSWqcNaCSe2aXcAMn9IgrUWFZbmL1TU9RGC1s8McrWnlaJGB4BxzjUs1AREQEREBSFRRU83bUV6gfLPLJKA5sJc6SJ4xDwcunSzTEWNO9uHMcTzudXrBu1vkuDWikqJqUg5LoWxOLhjGk8LG4Y/cOZBq9l6yKDhII2vY91VVOIEL2jBqJHBxdoDcFunBzvyFptlYIYDT9uQjv5e1CKZzRA/hMv1NLO4e4GPEpwCG4AZg6tz72ar9Z1/o6T7snvZqv1nX+jpPuyCiRTvvZqv1nX+jpPuye9mq/Wdf6Ok+7IGwPwM+eV3r9QuLf4XuHmdD9JWLZ2KztsMDYYnPkw6R7nyadT3yyOlkcdIAGXPduACwbhsu+qqX1NFV1NK+SKOOQQthc1zYjI5h/CxOIP4V3J40GFsJ392+VZ/o4Uk8Px/JcnrcS22z2z7dn2StZJLM+aZ800kunU+R4aCcMaGgYa3cAORY132VNyqWVVLU1FLK2Ew5hETg6MvEhBEsbvzgOTxIMPZfwje/OKb1GFL34ZtP8AAr/+qZbKwbOCxuqJHzTVEtS9r5ZJtAJLI2xMAbGxrQA1o5l0vuzPuzNTzwzz00tO2VrHQiM5bNo1giWNw/Rjm8aDwofC9d5jRfTVibT/AAqz+fP9RqllWXZ02qWaeonnqZZWRsc6YRDTHEXuY0NijaOWV+8jnXe/2H3c4Asmlp3wS8JG+EMLg4xviIxIxzSNMjuZBqpvD0PyXN63AnZB/F0HyrQ+stWZa9ljQ1PbVZU1FVNwJhYZhE0Mjc9sjgBFG3JLmN3nPIsnaKwN2iiZG+SSExzRzRvi06myRO1sOHtLTvA5Qg1F88L2f+FXfRwLnsn+DJ/4lN63Csqi2RMNTDU19VVVT4WSNhEwha1nChoefwUTSThg5Ss7aOxN2kppKadz42vLDqjxqaWSNkaRqBHKwcoQYG1Pwi0fKB9Rq167e+Crl5jU/QvXnDsm8zQS3Csq6nteQyRslbA1okMb4tR4KFrj3Mjt2edbW8Wxt6p56ecuayeJ8bi3GoNkaWEjIxnBQT+2vwa3/KNv9ZjVDdPg838J/wDYVozsW+odD7o11ZPHDLHK2N7adrS+FwfHkxwB2A4Dn34VFUQCpY9jsgOaWkjlAIwg0+wfgq2+Y030DFvVNWjZGWzNgjgr610MAja2JzKbSYowAIy4QasaRjOc/tzvVKgIiICIiAiLX1d+goX8HO4hw06yGuLY9ZwzW8DSzUeTURlBsEREBERAREQEREBERAREQEREBERAREQEREBERAREQEREBSW0EM1H22xkeqnrTh8zdTjTF0AhlLo2tJLdETdLhnund1paMqtWhq9g7dXvfJV0dK+R7i57nRtLnOO8knG8oN3C8SNaWbwQCN2NxGRuXfKnOLi19Bo/RN+pOLi19Bo/RN+pBRovOnp20jGsp2hjGNDWNaMBrWjDQBzAAL0QEREBERAREQEREBERAREQEREBERAREQEREBERAREQEREBERAREQEREBERAREQEREBERAREQEREBERAREQEREH/9k="/>
          <p:cNvSpPr>
            <a:spLocks noChangeAspect="1" noChangeArrowheads="1"/>
          </p:cNvSpPr>
          <p:nvPr/>
        </p:nvSpPr>
        <p:spPr bwMode="auto">
          <a:xfrm>
            <a:off x="155575" y="-1036638"/>
            <a:ext cx="2105025" cy="2171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4" name="Picture 4" descr="http://mykopitiam.com/forum/hooks/t-flip-flop-truth-table-i15.gif"/>
          <p:cNvPicPr>
            <a:picLocks noChangeAspect="1" noChangeArrowheads="1"/>
          </p:cNvPicPr>
          <p:nvPr/>
        </p:nvPicPr>
        <p:blipFill>
          <a:blip r:embed="rId3" cstate="print"/>
          <a:srcRect b="50733"/>
          <a:stretch>
            <a:fillRect/>
          </a:stretch>
        </p:blipFill>
        <p:spPr bwMode="auto">
          <a:xfrm>
            <a:off x="5991225" y="152400"/>
            <a:ext cx="3152775" cy="1600200"/>
          </a:xfrm>
          <a:prstGeom prst="rect">
            <a:avLst/>
          </a:prstGeom>
          <a:noFill/>
        </p:spPr>
      </p:pic>
      <p:sp>
        <p:nvSpPr>
          <p:cNvPr id="21" name="Freeform 20"/>
          <p:cNvSpPr/>
          <p:nvPr/>
        </p:nvSpPr>
        <p:spPr>
          <a:xfrm>
            <a:off x="3384351" y="1169788"/>
            <a:ext cx="44650" cy="455415"/>
          </a:xfrm>
          <a:custGeom>
            <a:avLst/>
            <a:gdLst/>
            <a:ahLst/>
            <a:cxnLst/>
            <a:rect l="0" t="0" r="0" b="0"/>
            <a:pathLst>
              <a:path w="44650" h="455415">
                <a:moveTo>
                  <a:pt x="44649" y="0"/>
                </a:move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26790"/>
                </a:lnTo>
                <a:lnTo>
                  <a:pt x="35719" y="35719"/>
                </a:lnTo>
                <a:lnTo>
                  <a:pt x="35719" y="35719"/>
                </a:lnTo>
                <a:lnTo>
                  <a:pt x="26789" y="44649"/>
                </a:lnTo>
                <a:lnTo>
                  <a:pt x="26789" y="53579"/>
                </a:lnTo>
                <a:lnTo>
                  <a:pt x="26789" y="62508"/>
                </a:lnTo>
                <a:lnTo>
                  <a:pt x="26789" y="80368"/>
                </a:lnTo>
                <a:lnTo>
                  <a:pt x="17859" y="89297"/>
                </a:lnTo>
                <a:lnTo>
                  <a:pt x="17859" y="98227"/>
                </a:lnTo>
                <a:lnTo>
                  <a:pt x="17859" y="107157"/>
                </a:lnTo>
                <a:lnTo>
                  <a:pt x="17859" y="116087"/>
                </a:lnTo>
                <a:lnTo>
                  <a:pt x="17859" y="133946"/>
                </a:lnTo>
                <a:lnTo>
                  <a:pt x="17859" y="142876"/>
                </a:lnTo>
                <a:lnTo>
                  <a:pt x="8930" y="151805"/>
                </a:lnTo>
                <a:lnTo>
                  <a:pt x="8930" y="169665"/>
                </a:lnTo>
                <a:lnTo>
                  <a:pt x="8930" y="178594"/>
                </a:lnTo>
                <a:lnTo>
                  <a:pt x="8930" y="187524"/>
                </a:lnTo>
                <a:lnTo>
                  <a:pt x="8930" y="205383"/>
                </a:lnTo>
                <a:lnTo>
                  <a:pt x="8930" y="214313"/>
                </a:lnTo>
                <a:lnTo>
                  <a:pt x="8930" y="232172"/>
                </a:lnTo>
                <a:lnTo>
                  <a:pt x="8930" y="241102"/>
                </a:lnTo>
                <a:lnTo>
                  <a:pt x="8930" y="258961"/>
                </a:lnTo>
                <a:lnTo>
                  <a:pt x="8930" y="267891"/>
                </a:lnTo>
                <a:lnTo>
                  <a:pt x="8930" y="285750"/>
                </a:lnTo>
                <a:lnTo>
                  <a:pt x="0" y="303610"/>
                </a:lnTo>
                <a:lnTo>
                  <a:pt x="0" y="312539"/>
                </a:lnTo>
                <a:lnTo>
                  <a:pt x="0" y="330399"/>
                </a:lnTo>
                <a:lnTo>
                  <a:pt x="0" y="339328"/>
                </a:lnTo>
                <a:lnTo>
                  <a:pt x="0" y="357188"/>
                </a:lnTo>
                <a:lnTo>
                  <a:pt x="0" y="375047"/>
                </a:lnTo>
                <a:lnTo>
                  <a:pt x="0" y="383977"/>
                </a:lnTo>
                <a:lnTo>
                  <a:pt x="0" y="392907"/>
                </a:lnTo>
                <a:lnTo>
                  <a:pt x="0" y="410766"/>
                </a:lnTo>
                <a:lnTo>
                  <a:pt x="0" y="419696"/>
                </a:lnTo>
                <a:lnTo>
                  <a:pt x="0" y="437555"/>
                </a:lnTo>
                <a:lnTo>
                  <a:pt x="0" y="446485"/>
                </a:lnTo>
                <a:lnTo>
                  <a:pt x="0" y="446485"/>
                </a:lnTo>
                <a:lnTo>
                  <a:pt x="0" y="455414"/>
                </a:lnTo>
                <a:lnTo>
                  <a:pt x="0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053703" y="3062882"/>
            <a:ext cx="44649" cy="508993"/>
          </a:xfrm>
          <a:custGeom>
            <a:avLst/>
            <a:gdLst/>
            <a:ahLst/>
            <a:cxnLst/>
            <a:rect l="0" t="0" r="0" b="0"/>
            <a:pathLst>
              <a:path w="44649" h="508993">
                <a:moveTo>
                  <a:pt x="8929" y="508992"/>
                </a:moveTo>
                <a:lnTo>
                  <a:pt x="0" y="508992"/>
                </a:lnTo>
                <a:lnTo>
                  <a:pt x="0" y="508992"/>
                </a:lnTo>
                <a:lnTo>
                  <a:pt x="0" y="508992"/>
                </a:lnTo>
                <a:lnTo>
                  <a:pt x="0" y="500062"/>
                </a:lnTo>
                <a:lnTo>
                  <a:pt x="0" y="491133"/>
                </a:lnTo>
                <a:lnTo>
                  <a:pt x="0" y="482203"/>
                </a:lnTo>
                <a:lnTo>
                  <a:pt x="0" y="473273"/>
                </a:lnTo>
                <a:lnTo>
                  <a:pt x="0" y="464344"/>
                </a:lnTo>
                <a:lnTo>
                  <a:pt x="0" y="446484"/>
                </a:lnTo>
                <a:lnTo>
                  <a:pt x="8929" y="437555"/>
                </a:lnTo>
                <a:lnTo>
                  <a:pt x="8929" y="419695"/>
                </a:lnTo>
                <a:lnTo>
                  <a:pt x="8929" y="392906"/>
                </a:lnTo>
                <a:lnTo>
                  <a:pt x="8929" y="375047"/>
                </a:lnTo>
                <a:lnTo>
                  <a:pt x="8929" y="357187"/>
                </a:lnTo>
                <a:lnTo>
                  <a:pt x="8929" y="330398"/>
                </a:lnTo>
                <a:lnTo>
                  <a:pt x="8929" y="303609"/>
                </a:lnTo>
                <a:lnTo>
                  <a:pt x="8929" y="285750"/>
                </a:lnTo>
                <a:lnTo>
                  <a:pt x="17859" y="258961"/>
                </a:lnTo>
                <a:lnTo>
                  <a:pt x="17859" y="232172"/>
                </a:lnTo>
                <a:lnTo>
                  <a:pt x="17859" y="205383"/>
                </a:lnTo>
                <a:lnTo>
                  <a:pt x="17859" y="187523"/>
                </a:lnTo>
                <a:lnTo>
                  <a:pt x="26789" y="160734"/>
                </a:lnTo>
                <a:lnTo>
                  <a:pt x="26789" y="133945"/>
                </a:lnTo>
                <a:lnTo>
                  <a:pt x="35718" y="116086"/>
                </a:lnTo>
                <a:lnTo>
                  <a:pt x="35718" y="98226"/>
                </a:lnTo>
                <a:lnTo>
                  <a:pt x="35718" y="71437"/>
                </a:lnTo>
                <a:lnTo>
                  <a:pt x="35718" y="53578"/>
                </a:lnTo>
                <a:lnTo>
                  <a:pt x="35718" y="44648"/>
                </a:lnTo>
                <a:lnTo>
                  <a:pt x="44648" y="26789"/>
                </a:lnTo>
                <a:lnTo>
                  <a:pt x="44648" y="17859"/>
                </a:lnTo>
                <a:lnTo>
                  <a:pt x="44648" y="8930"/>
                </a:lnTo>
                <a:lnTo>
                  <a:pt x="44648" y="0"/>
                </a:lnTo>
                <a:lnTo>
                  <a:pt x="446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75109" y="3134319"/>
            <a:ext cx="625079" cy="26790"/>
          </a:xfrm>
          <a:custGeom>
            <a:avLst/>
            <a:gdLst/>
            <a:ahLst/>
            <a:cxnLst/>
            <a:rect l="0" t="0" r="0" b="0"/>
            <a:pathLst>
              <a:path w="625079" h="26790">
                <a:moveTo>
                  <a:pt x="0" y="26789"/>
                </a:move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8930" y="17860"/>
                </a:lnTo>
                <a:lnTo>
                  <a:pt x="17859" y="8930"/>
                </a:lnTo>
                <a:lnTo>
                  <a:pt x="26789" y="8930"/>
                </a:lnTo>
                <a:lnTo>
                  <a:pt x="44648" y="8930"/>
                </a:lnTo>
                <a:lnTo>
                  <a:pt x="71437" y="8930"/>
                </a:lnTo>
                <a:lnTo>
                  <a:pt x="107156" y="0"/>
                </a:lnTo>
                <a:lnTo>
                  <a:pt x="151805" y="0"/>
                </a:lnTo>
                <a:lnTo>
                  <a:pt x="187523" y="0"/>
                </a:lnTo>
                <a:lnTo>
                  <a:pt x="232172" y="0"/>
                </a:lnTo>
                <a:lnTo>
                  <a:pt x="276820" y="0"/>
                </a:lnTo>
                <a:lnTo>
                  <a:pt x="330398" y="0"/>
                </a:lnTo>
                <a:lnTo>
                  <a:pt x="375047" y="0"/>
                </a:lnTo>
                <a:lnTo>
                  <a:pt x="428625" y="0"/>
                </a:lnTo>
                <a:lnTo>
                  <a:pt x="482203" y="0"/>
                </a:lnTo>
                <a:lnTo>
                  <a:pt x="526851" y="0"/>
                </a:lnTo>
                <a:lnTo>
                  <a:pt x="571500" y="0"/>
                </a:lnTo>
                <a:lnTo>
                  <a:pt x="607219" y="8930"/>
                </a:lnTo>
                <a:lnTo>
                  <a:pt x="625078" y="8930"/>
                </a:lnTo>
                <a:lnTo>
                  <a:pt x="625078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660921" y="3116460"/>
            <a:ext cx="375048" cy="258962"/>
          </a:xfrm>
          <a:custGeom>
            <a:avLst/>
            <a:gdLst/>
            <a:ahLst/>
            <a:cxnLst/>
            <a:rect l="0" t="0" r="0" b="0"/>
            <a:pathLst>
              <a:path w="375048" h="258962">
                <a:moveTo>
                  <a:pt x="223243" y="26789"/>
                </a:moveTo>
                <a:lnTo>
                  <a:pt x="214313" y="26789"/>
                </a:lnTo>
                <a:lnTo>
                  <a:pt x="205383" y="26789"/>
                </a:lnTo>
                <a:lnTo>
                  <a:pt x="187524" y="35719"/>
                </a:lnTo>
                <a:lnTo>
                  <a:pt x="169664" y="44648"/>
                </a:lnTo>
                <a:lnTo>
                  <a:pt x="151805" y="44648"/>
                </a:lnTo>
                <a:lnTo>
                  <a:pt x="133946" y="62508"/>
                </a:lnTo>
                <a:lnTo>
                  <a:pt x="116086" y="71438"/>
                </a:lnTo>
                <a:lnTo>
                  <a:pt x="98227" y="89297"/>
                </a:lnTo>
                <a:lnTo>
                  <a:pt x="71438" y="98227"/>
                </a:lnTo>
                <a:lnTo>
                  <a:pt x="62508" y="116086"/>
                </a:lnTo>
                <a:lnTo>
                  <a:pt x="44649" y="133945"/>
                </a:lnTo>
                <a:lnTo>
                  <a:pt x="26789" y="160734"/>
                </a:lnTo>
                <a:lnTo>
                  <a:pt x="17860" y="178594"/>
                </a:lnTo>
                <a:lnTo>
                  <a:pt x="8930" y="187523"/>
                </a:lnTo>
                <a:lnTo>
                  <a:pt x="0" y="205383"/>
                </a:lnTo>
                <a:lnTo>
                  <a:pt x="0" y="214313"/>
                </a:lnTo>
                <a:lnTo>
                  <a:pt x="0" y="232172"/>
                </a:lnTo>
                <a:lnTo>
                  <a:pt x="8930" y="241102"/>
                </a:lnTo>
                <a:lnTo>
                  <a:pt x="17860" y="250031"/>
                </a:lnTo>
                <a:lnTo>
                  <a:pt x="35719" y="250031"/>
                </a:lnTo>
                <a:lnTo>
                  <a:pt x="53579" y="258961"/>
                </a:lnTo>
                <a:lnTo>
                  <a:pt x="80368" y="258961"/>
                </a:lnTo>
                <a:lnTo>
                  <a:pt x="107157" y="258961"/>
                </a:lnTo>
                <a:lnTo>
                  <a:pt x="151805" y="250031"/>
                </a:lnTo>
                <a:lnTo>
                  <a:pt x="178594" y="250031"/>
                </a:lnTo>
                <a:lnTo>
                  <a:pt x="214313" y="241102"/>
                </a:lnTo>
                <a:lnTo>
                  <a:pt x="250032" y="232172"/>
                </a:lnTo>
                <a:lnTo>
                  <a:pt x="276821" y="214313"/>
                </a:lnTo>
                <a:lnTo>
                  <a:pt x="303610" y="205383"/>
                </a:lnTo>
                <a:lnTo>
                  <a:pt x="330399" y="187523"/>
                </a:lnTo>
                <a:lnTo>
                  <a:pt x="348258" y="178594"/>
                </a:lnTo>
                <a:lnTo>
                  <a:pt x="357188" y="160734"/>
                </a:lnTo>
                <a:lnTo>
                  <a:pt x="366118" y="142875"/>
                </a:lnTo>
                <a:lnTo>
                  <a:pt x="375047" y="125016"/>
                </a:lnTo>
                <a:lnTo>
                  <a:pt x="375047" y="107156"/>
                </a:lnTo>
                <a:lnTo>
                  <a:pt x="375047" y="89297"/>
                </a:lnTo>
                <a:lnTo>
                  <a:pt x="366118" y="71438"/>
                </a:lnTo>
                <a:lnTo>
                  <a:pt x="357188" y="53578"/>
                </a:lnTo>
                <a:lnTo>
                  <a:pt x="339329" y="35719"/>
                </a:lnTo>
                <a:lnTo>
                  <a:pt x="321469" y="26789"/>
                </a:lnTo>
                <a:lnTo>
                  <a:pt x="303610" y="17859"/>
                </a:lnTo>
                <a:lnTo>
                  <a:pt x="285750" y="8930"/>
                </a:lnTo>
                <a:lnTo>
                  <a:pt x="267891" y="0"/>
                </a:lnTo>
                <a:lnTo>
                  <a:pt x="258961" y="0"/>
                </a:lnTo>
                <a:lnTo>
                  <a:pt x="2589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1830585" y="3348632"/>
            <a:ext cx="71439" cy="223243"/>
          </a:xfrm>
          <a:custGeom>
            <a:avLst/>
            <a:gdLst/>
            <a:ahLst/>
            <a:cxnLst/>
            <a:rect l="0" t="0" r="0" b="0"/>
            <a:pathLst>
              <a:path w="71439" h="223243">
                <a:moveTo>
                  <a:pt x="0" y="0"/>
                </a:moveTo>
                <a:lnTo>
                  <a:pt x="0" y="0"/>
                </a:lnTo>
                <a:lnTo>
                  <a:pt x="8930" y="17859"/>
                </a:lnTo>
                <a:lnTo>
                  <a:pt x="8930" y="26789"/>
                </a:lnTo>
                <a:lnTo>
                  <a:pt x="17860" y="53578"/>
                </a:lnTo>
                <a:lnTo>
                  <a:pt x="17860" y="80367"/>
                </a:lnTo>
                <a:lnTo>
                  <a:pt x="26790" y="107156"/>
                </a:lnTo>
                <a:lnTo>
                  <a:pt x="44649" y="142875"/>
                </a:lnTo>
                <a:lnTo>
                  <a:pt x="53579" y="178594"/>
                </a:lnTo>
                <a:lnTo>
                  <a:pt x="62508" y="205383"/>
                </a:lnTo>
                <a:lnTo>
                  <a:pt x="71438" y="223242"/>
                </a:lnTo>
                <a:lnTo>
                  <a:pt x="71438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910828" y="3705819"/>
            <a:ext cx="321469" cy="250033"/>
          </a:xfrm>
          <a:custGeom>
            <a:avLst/>
            <a:gdLst/>
            <a:ahLst/>
            <a:cxnLst/>
            <a:rect l="0" t="0" r="0" b="0"/>
            <a:pathLst>
              <a:path w="321469" h="250033">
                <a:moveTo>
                  <a:pt x="223242" y="62508"/>
                </a:moveTo>
                <a:lnTo>
                  <a:pt x="214312" y="53579"/>
                </a:lnTo>
                <a:lnTo>
                  <a:pt x="214312" y="53579"/>
                </a:lnTo>
                <a:lnTo>
                  <a:pt x="205383" y="53579"/>
                </a:lnTo>
                <a:lnTo>
                  <a:pt x="196453" y="53579"/>
                </a:lnTo>
                <a:lnTo>
                  <a:pt x="187523" y="53579"/>
                </a:lnTo>
                <a:lnTo>
                  <a:pt x="178593" y="53579"/>
                </a:lnTo>
                <a:lnTo>
                  <a:pt x="160734" y="53579"/>
                </a:lnTo>
                <a:lnTo>
                  <a:pt x="142875" y="53579"/>
                </a:lnTo>
                <a:lnTo>
                  <a:pt x="116086" y="62508"/>
                </a:lnTo>
                <a:lnTo>
                  <a:pt x="98226" y="71438"/>
                </a:lnTo>
                <a:lnTo>
                  <a:pt x="80367" y="71438"/>
                </a:lnTo>
                <a:lnTo>
                  <a:pt x="71437" y="80368"/>
                </a:lnTo>
                <a:lnTo>
                  <a:pt x="53578" y="89297"/>
                </a:lnTo>
                <a:lnTo>
                  <a:pt x="44648" y="98227"/>
                </a:lnTo>
                <a:lnTo>
                  <a:pt x="26789" y="107157"/>
                </a:lnTo>
                <a:lnTo>
                  <a:pt x="17859" y="116086"/>
                </a:lnTo>
                <a:lnTo>
                  <a:pt x="8929" y="125016"/>
                </a:lnTo>
                <a:lnTo>
                  <a:pt x="8929" y="142875"/>
                </a:lnTo>
                <a:lnTo>
                  <a:pt x="0" y="151805"/>
                </a:lnTo>
                <a:lnTo>
                  <a:pt x="0" y="160735"/>
                </a:lnTo>
                <a:lnTo>
                  <a:pt x="0" y="169664"/>
                </a:lnTo>
                <a:lnTo>
                  <a:pt x="0" y="187524"/>
                </a:lnTo>
                <a:lnTo>
                  <a:pt x="8929" y="196454"/>
                </a:lnTo>
                <a:lnTo>
                  <a:pt x="17859" y="205383"/>
                </a:lnTo>
                <a:lnTo>
                  <a:pt x="26789" y="214313"/>
                </a:lnTo>
                <a:lnTo>
                  <a:pt x="44648" y="223243"/>
                </a:lnTo>
                <a:lnTo>
                  <a:pt x="62508" y="232172"/>
                </a:lnTo>
                <a:lnTo>
                  <a:pt x="80367" y="232172"/>
                </a:lnTo>
                <a:lnTo>
                  <a:pt x="98226" y="241102"/>
                </a:lnTo>
                <a:lnTo>
                  <a:pt x="125015" y="241102"/>
                </a:lnTo>
                <a:lnTo>
                  <a:pt x="142875" y="250032"/>
                </a:lnTo>
                <a:lnTo>
                  <a:pt x="169664" y="250032"/>
                </a:lnTo>
                <a:lnTo>
                  <a:pt x="187523" y="250032"/>
                </a:lnTo>
                <a:lnTo>
                  <a:pt x="205383" y="250032"/>
                </a:lnTo>
                <a:lnTo>
                  <a:pt x="223242" y="241102"/>
                </a:lnTo>
                <a:lnTo>
                  <a:pt x="250031" y="241102"/>
                </a:lnTo>
                <a:lnTo>
                  <a:pt x="258961" y="232172"/>
                </a:lnTo>
                <a:lnTo>
                  <a:pt x="276820" y="223243"/>
                </a:lnTo>
                <a:lnTo>
                  <a:pt x="285750" y="214313"/>
                </a:lnTo>
                <a:lnTo>
                  <a:pt x="294679" y="205383"/>
                </a:lnTo>
                <a:lnTo>
                  <a:pt x="303609" y="196454"/>
                </a:lnTo>
                <a:lnTo>
                  <a:pt x="312539" y="187524"/>
                </a:lnTo>
                <a:lnTo>
                  <a:pt x="321468" y="178594"/>
                </a:lnTo>
                <a:lnTo>
                  <a:pt x="321468" y="160735"/>
                </a:lnTo>
                <a:lnTo>
                  <a:pt x="321468" y="151805"/>
                </a:lnTo>
                <a:lnTo>
                  <a:pt x="321468" y="133946"/>
                </a:lnTo>
                <a:lnTo>
                  <a:pt x="321468" y="125016"/>
                </a:lnTo>
                <a:lnTo>
                  <a:pt x="321468" y="107157"/>
                </a:lnTo>
                <a:lnTo>
                  <a:pt x="312539" y="98227"/>
                </a:lnTo>
                <a:lnTo>
                  <a:pt x="303609" y="80368"/>
                </a:lnTo>
                <a:lnTo>
                  <a:pt x="294679" y="71438"/>
                </a:lnTo>
                <a:lnTo>
                  <a:pt x="285750" y="53579"/>
                </a:lnTo>
                <a:lnTo>
                  <a:pt x="276820" y="44649"/>
                </a:lnTo>
                <a:lnTo>
                  <a:pt x="267890" y="35719"/>
                </a:lnTo>
                <a:lnTo>
                  <a:pt x="258961" y="26789"/>
                </a:lnTo>
                <a:lnTo>
                  <a:pt x="250031" y="17860"/>
                </a:lnTo>
                <a:lnTo>
                  <a:pt x="241101" y="8930"/>
                </a:lnTo>
                <a:lnTo>
                  <a:pt x="232172" y="8930"/>
                </a:lnTo>
                <a:lnTo>
                  <a:pt x="23217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32172" y="0"/>
                </a:lnTo>
                <a:lnTo>
                  <a:pt x="232172" y="8930"/>
                </a:lnTo>
                <a:lnTo>
                  <a:pt x="232172" y="8930"/>
                </a:lnTo>
                <a:lnTo>
                  <a:pt x="223242" y="8930"/>
                </a:lnTo>
                <a:lnTo>
                  <a:pt x="232172" y="8930"/>
                </a:lnTo>
                <a:lnTo>
                  <a:pt x="232172" y="8930"/>
                </a:lnTo>
                <a:lnTo>
                  <a:pt x="232172" y="8930"/>
                </a:lnTo>
                <a:lnTo>
                  <a:pt x="232172" y="8930"/>
                </a:lnTo>
                <a:lnTo>
                  <a:pt x="232172" y="8930"/>
                </a:lnTo>
                <a:lnTo>
                  <a:pt x="232172" y="8930"/>
                </a:lnTo>
                <a:lnTo>
                  <a:pt x="232172" y="8930"/>
                </a:lnTo>
                <a:lnTo>
                  <a:pt x="241101" y="0"/>
                </a:lnTo>
                <a:lnTo>
                  <a:pt x="241101" y="0"/>
                </a:lnTo>
                <a:lnTo>
                  <a:pt x="241101" y="0"/>
                </a:lnTo>
                <a:lnTo>
                  <a:pt x="24110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1750218" y="3670101"/>
            <a:ext cx="285751" cy="205383"/>
          </a:xfrm>
          <a:custGeom>
            <a:avLst/>
            <a:gdLst/>
            <a:ahLst/>
            <a:cxnLst/>
            <a:rect l="0" t="0" r="0" b="0"/>
            <a:pathLst>
              <a:path w="285751" h="205383">
                <a:moveTo>
                  <a:pt x="89297" y="53578"/>
                </a:moveTo>
                <a:lnTo>
                  <a:pt x="89297" y="53578"/>
                </a:lnTo>
                <a:lnTo>
                  <a:pt x="80367" y="53578"/>
                </a:lnTo>
                <a:lnTo>
                  <a:pt x="80367" y="62507"/>
                </a:lnTo>
                <a:lnTo>
                  <a:pt x="62508" y="71437"/>
                </a:lnTo>
                <a:lnTo>
                  <a:pt x="53578" y="80367"/>
                </a:lnTo>
                <a:lnTo>
                  <a:pt x="44649" y="89297"/>
                </a:lnTo>
                <a:lnTo>
                  <a:pt x="26789" y="98226"/>
                </a:lnTo>
                <a:lnTo>
                  <a:pt x="17860" y="107156"/>
                </a:lnTo>
                <a:lnTo>
                  <a:pt x="8930" y="116086"/>
                </a:lnTo>
                <a:lnTo>
                  <a:pt x="0" y="125015"/>
                </a:lnTo>
                <a:lnTo>
                  <a:pt x="0" y="133945"/>
                </a:lnTo>
                <a:lnTo>
                  <a:pt x="0" y="151804"/>
                </a:lnTo>
                <a:lnTo>
                  <a:pt x="0" y="160734"/>
                </a:lnTo>
                <a:lnTo>
                  <a:pt x="0" y="169664"/>
                </a:lnTo>
                <a:lnTo>
                  <a:pt x="8930" y="178593"/>
                </a:lnTo>
                <a:lnTo>
                  <a:pt x="8930" y="187523"/>
                </a:lnTo>
                <a:lnTo>
                  <a:pt x="26789" y="196453"/>
                </a:lnTo>
                <a:lnTo>
                  <a:pt x="35719" y="196453"/>
                </a:lnTo>
                <a:lnTo>
                  <a:pt x="62508" y="205382"/>
                </a:lnTo>
                <a:lnTo>
                  <a:pt x="80367" y="205382"/>
                </a:lnTo>
                <a:lnTo>
                  <a:pt x="107157" y="205382"/>
                </a:lnTo>
                <a:lnTo>
                  <a:pt x="133946" y="205382"/>
                </a:lnTo>
                <a:lnTo>
                  <a:pt x="151805" y="205382"/>
                </a:lnTo>
                <a:lnTo>
                  <a:pt x="178594" y="196453"/>
                </a:lnTo>
                <a:lnTo>
                  <a:pt x="196453" y="187523"/>
                </a:lnTo>
                <a:lnTo>
                  <a:pt x="223242" y="178593"/>
                </a:lnTo>
                <a:lnTo>
                  <a:pt x="241102" y="169664"/>
                </a:lnTo>
                <a:lnTo>
                  <a:pt x="258961" y="160734"/>
                </a:lnTo>
                <a:lnTo>
                  <a:pt x="267891" y="151804"/>
                </a:lnTo>
                <a:lnTo>
                  <a:pt x="276821" y="133945"/>
                </a:lnTo>
                <a:lnTo>
                  <a:pt x="285750" y="125015"/>
                </a:lnTo>
                <a:lnTo>
                  <a:pt x="285750" y="107156"/>
                </a:lnTo>
                <a:lnTo>
                  <a:pt x="285750" y="98226"/>
                </a:lnTo>
                <a:lnTo>
                  <a:pt x="285750" y="80367"/>
                </a:lnTo>
                <a:lnTo>
                  <a:pt x="267891" y="62507"/>
                </a:lnTo>
                <a:lnTo>
                  <a:pt x="258961" y="44648"/>
                </a:lnTo>
                <a:lnTo>
                  <a:pt x="241102" y="35718"/>
                </a:lnTo>
                <a:lnTo>
                  <a:pt x="223242" y="17859"/>
                </a:lnTo>
                <a:lnTo>
                  <a:pt x="205383" y="8929"/>
                </a:lnTo>
                <a:lnTo>
                  <a:pt x="178594" y="0"/>
                </a:lnTo>
                <a:lnTo>
                  <a:pt x="169664" y="0"/>
                </a:lnTo>
                <a:lnTo>
                  <a:pt x="160735" y="0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1875234" y="3786187"/>
            <a:ext cx="107157" cy="196454"/>
          </a:xfrm>
          <a:custGeom>
            <a:avLst/>
            <a:gdLst/>
            <a:ahLst/>
            <a:cxnLst/>
            <a:rect l="0" t="0" r="0" b="0"/>
            <a:pathLst>
              <a:path w="107157" h="19645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8929"/>
                </a:lnTo>
                <a:lnTo>
                  <a:pt x="17859" y="17859"/>
                </a:lnTo>
                <a:lnTo>
                  <a:pt x="17859" y="35718"/>
                </a:lnTo>
                <a:lnTo>
                  <a:pt x="26789" y="44648"/>
                </a:lnTo>
                <a:lnTo>
                  <a:pt x="35719" y="62507"/>
                </a:lnTo>
                <a:lnTo>
                  <a:pt x="44648" y="80367"/>
                </a:lnTo>
                <a:lnTo>
                  <a:pt x="53578" y="98226"/>
                </a:lnTo>
                <a:lnTo>
                  <a:pt x="71437" y="107156"/>
                </a:lnTo>
                <a:lnTo>
                  <a:pt x="71437" y="125015"/>
                </a:lnTo>
                <a:lnTo>
                  <a:pt x="80367" y="142875"/>
                </a:lnTo>
                <a:lnTo>
                  <a:pt x="89297" y="151804"/>
                </a:lnTo>
                <a:lnTo>
                  <a:pt x="98226" y="160734"/>
                </a:lnTo>
                <a:lnTo>
                  <a:pt x="98226" y="178593"/>
                </a:lnTo>
                <a:lnTo>
                  <a:pt x="98226" y="178593"/>
                </a:lnTo>
                <a:lnTo>
                  <a:pt x="107156" y="187523"/>
                </a:lnTo>
                <a:lnTo>
                  <a:pt x="107156" y="18752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87523"/>
                </a:lnTo>
                <a:lnTo>
                  <a:pt x="107156" y="187523"/>
                </a:lnTo>
                <a:lnTo>
                  <a:pt x="107156" y="187523"/>
                </a:lnTo>
                <a:lnTo>
                  <a:pt x="107156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964406" y="4107655"/>
            <a:ext cx="98227" cy="151806"/>
          </a:xfrm>
          <a:custGeom>
            <a:avLst/>
            <a:gdLst/>
            <a:ahLst/>
            <a:cxnLst/>
            <a:rect l="0" t="0" r="0" b="0"/>
            <a:pathLst>
              <a:path w="98227" h="151806">
                <a:moveTo>
                  <a:pt x="98226" y="0"/>
                </a:moveTo>
                <a:lnTo>
                  <a:pt x="98226" y="0"/>
                </a:lnTo>
                <a:lnTo>
                  <a:pt x="89297" y="0"/>
                </a:lnTo>
                <a:lnTo>
                  <a:pt x="80367" y="8930"/>
                </a:lnTo>
                <a:lnTo>
                  <a:pt x="71437" y="17860"/>
                </a:lnTo>
                <a:lnTo>
                  <a:pt x="62508" y="26789"/>
                </a:lnTo>
                <a:lnTo>
                  <a:pt x="44648" y="35719"/>
                </a:lnTo>
                <a:lnTo>
                  <a:pt x="35719" y="44649"/>
                </a:lnTo>
                <a:lnTo>
                  <a:pt x="17859" y="62508"/>
                </a:lnTo>
                <a:lnTo>
                  <a:pt x="8930" y="71438"/>
                </a:lnTo>
                <a:lnTo>
                  <a:pt x="8930" y="80368"/>
                </a:lnTo>
                <a:lnTo>
                  <a:pt x="0" y="98227"/>
                </a:lnTo>
                <a:lnTo>
                  <a:pt x="0" y="107157"/>
                </a:lnTo>
                <a:lnTo>
                  <a:pt x="0" y="116086"/>
                </a:lnTo>
                <a:lnTo>
                  <a:pt x="0" y="125016"/>
                </a:lnTo>
                <a:lnTo>
                  <a:pt x="0" y="125016"/>
                </a:lnTo>
                <a:lnTo>
                  <a:pt x="0" y="133946"/>
                </a:lnTo>
                <a:lnTo>
                  <a:pt x="0" y="142875"/>
                </a:lnTo>
                <a:lnTo>
                  <a:pt x="0" y="14287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982265" y="4036218"/>
            <a:ext cx="44650" cy="482204"/>
          </a:xfrm>
          <a:custGeom>
            <a:avLst/>
            <a:gdLst/>
            <a:ahLst/>
            <a:cxnLst/>
            <a:rect l="0" t="0" r="0" b="0"/>
            <a:pathLst>
              <a:path w="44650" h="482204">
                <a:moveTo>
                  <a:pt x="44649" y="0"/>
                </a:move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8930"/>
                </a:lnTo>
                <a:lnTo>
                  <a:pt x="44649" y="17859"/>
                </a:lnTo>
                <a:lnTo>
                  <a:pt x="44649" y="26789"/>
                </a:lnTo>
                <a:lnTo>
                  <a:pt x="44649" y="44648"/>
                </a:lnTo>
                <a:lnTo>
                  <a:pt x="44649" y="53578"/>
                </a:lnTo>
                <a:lnTo>
                  <a:pt x="35719" y="71437"/>
                </a:lnTo>
                <a:lnTo>
                  <a:pt x="35719" y="98226"/>
                </a:lnTo>
                <a:lnTo>
                  <a:pt x="35719" y="116086"/>
                </a:lnTo>
                <a:lnTo>
                  <a:pt x="35719" y="142875"/>
                </a:lnTo>
                <a:lnTo>
                  <a:pt x="26789" y="169664"/>
                </a:lnTo>
                <a:lnTo>
                  <a:pt x="26789" y="196453"/>
                </a:lnTo>
                <a:lnTo>
                  <a:pt x="26789" y="223242"/>
                </a:lnTo>
                <a:lnTo>
                  <a:pt x="17860" y="250031"/>
                </a:lnTo>
                <a:lnTo>
                  <a:pt x="17860" y="276820"/>
                </a:lnTo>
                <a:lnTo>
                  <a:pt x="17860" y="303609"/>
                </a:lnTo>
                <a:lnTo>
                  <a:pt x="17860" y="330398"/>
                </a:lnTo>
                <a:lnTo>
                  <a:pt x="8930" y="357187"/>
                </a:lnTo>
                <a:lnTo>
                  <a:pt x="8930" y="375047"/>
                </a:lnTo>
                <a:lnTo>
                  <a:pt x="8930" y="392906"/>
                </a:lnTo>
                <a:lnTo>
                  <a:pt x="0" y="410765"/>
                </a:lnTo>
                <a:lnTo>
                  <a:pt x="0" y="428625"/>
                </a:lnTo>
                <a:lnTo>
                  <a:pt x="0" y="437555"/>
                </a:lnTo>
                <a:lnTo>
                  <a:pt x="0" y="455414"/>
                </a:lnTo>
                <a:lnTo>
                  <a:pt x="0" y="464344"/>
                </a:lnTo>
                <a:lnTo>
                  <a:pt x="0" y="473273"/>
                </a:lnTo>
                <a:lnTo>
                  <a:pt x="0" y="473273"/>
                </a:lnTo>
                <a:lnTo>
                  <a:pt x="0" y="482203"/>
                </a:lnTo>
                <a:lnTo>
                  <a:pt x="0" y="482203"/>
                </a:lnTo>
                <a:lnTo>
                  <a:pt x="0" y="482203"/>
                </a:lnTo>
                <a:lnTo>
                  <a:pt x="0" y="482203"/>
                </a:lnTo>
                <a:lnTo>
                  <a:pt x="0" y="482203"/>
                </a:lnTo>
                <a:lnTo>
                  <a:pt x="0" y="473273"/>
                </a:lnTo>
                <a:lnTo>
                  <a:pt x="0" y="473273"/>
                </a:lnTo>
                <a:lnTo>
                  <a:pt x="0" y="473273"/>
                </a:lnTo>
                <a:lnTo>
                  <a:pt x="0" y="4732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1643062" y="4125515"/>
            <a:ext cx="455415" cy="267891"/>
          </a:xfrm>
          <a:custGeom>
            <a:avLst/>
            <a:gdLst/>
            <a:ahLst/>
            <a:cxnLst/>
            <a:rect l="0" t="0" r="0" b="0"/>
            <a:pathLst>
              <a:path w="455415" h="267891">
                <a:moveTo>
                  <a:pt x="205383" y="17859"/>
                </a:moveTo>
                <a:lnTo>
                  <a:pt x="196453" y="17859"/>
                </a:lnTo>
                <a:lnTo>
                  <a:pt x="187523" y="17859"/>
                </a:lnTo>
                <a:lnTo>
                  <a:pt x="178594" y="17859"/>
                </a:lnTo>
                <a:lnTo>
                  <a:pt x="160734" y="17859"/>
                </a:lnTo>
                <a:lnTo>
                  <a:pt x="142875" y="17859"/>
                </a:lnTo>
                <a:lnTo>
                  <a:pt x="116086" y="17859"/>
                </a:lnTo>
                <a:lnTo>
                  <a:pt x="98227" y="26789"/>
                </a:lnTo>
                <a:lnTo>
                  <a:pt x="71438" y="35718"/>
                </a:lnTo>
                <a:lnTo>
                  <a:pt x="53578" y="53578"/>
                </a:lnTo>
                <a:lnTo>
                  <a:pt x="35719" y="62508"/>
                </a:lnTo>
                <a:lnTo>
                  <a:pt x="17859" y="80367"/>
                </a:lnTo>
                <a:lnTo>
                  <a:pt x="8930" y="98226"/>
                </a:lnTo>
                <a:lnTo>
                  <a:pt x="0" y="116086"/>
                </a:lnTo>
                <a:lnTo>
                  <a:pt x="0" y="133945"/>
                </a:lnTo>
                <a:lnTo>
                  <a:pt x="0" y="151804"/>
                </a:lnTo>
                <a:lnTo>
                  <a:pt x="8930" y="169664"/>
                </a:lnTo>
                <a:lnTo>
                  <a:pt x="17859" y="187523"/>
                </a:lnTo>
                <a:lnTo>
                  <a:pt x="35719" y="196453"/>
                </a:lnTo>
                <a:lnTo>
                  <a:pt x="62508" y="214312"/>
                </a:lnTo>
                <a:lnTo>
                  <a:pt x="98227" y="232172"/>
                </a:lnTo>
                <a:lnTo>
                  <a:pt x="133945" y="241101"/>
                </a:lnTo>
                <a:lnTo>
                  <a:pt x="169664" y="250031"/>
                </a:lnTo>
                <a:lnTo>
                  <a:pt x="214313" y="258961"/>
                </a:lnTo>
                <a:lnTo>
                  <a:pt x="258961" y="267890"/>
                </a:lnTo>
                <a:lnTo>
                  <a:pt x="294680" y="258961"/>
                </a:lnTo>
                <a:lnTo>
                  <a:pt x="321469" y="258961"/>
                </a:lnTo>
                <a:lnTo>
                  <a:pt x="357188" y="250031"/>
                </a:lnTo>
                <a:lnTo>
                  <a:pt x="375047" y="241101"/>
                </a:lnTo>
                <a:lnTo>
                  <a:pt x="401836" y="232172"/>
                </a:lnTo>
                <a:lnTo>
                  <a:pt x="419695" y="214312"/>
                </a:lnTo>
                <a:lnTo>
                  <a:pt x="437555" y="196453"/>
                </a:lnTo>
                <a:lnTo>
                  <a:pt x="446484" y="178593"/>
                </a:lnTo>
                <a:lnTo>
                  <a:pt x="455414" y="160734"/>
                </a:lnTo>
                <a:lnTo>
                  <a:pt x="455414" y="142875"/>
                </a:lnTo>
                <a:lnTo>
                  <a:pt x="455414" y="125015"/>
                </a:lnTo>
                <a:lnTo>
                  <a:pt x="455414" y="107156"/>
                </a:lnTo>
                <a:lnTo>
                  <a:pt x="446484" y="80367"/>
                </a:lnTo>
                <a:lnTo>
                  <a:pt x="428625" y="62508"/>
                </a:lnTo>
                <a:lnTo>
                  <a:pt x="410766" y="44648"/>
                </a:lnTo>
                <a:lnTo>
                  <a:pt x="392906" y="26789"/>
                </a:lnTo>
                <a:lnTo>
                  <a:pt x="383977" y="8929"/>
                </a:lnTo>
                <a:lnTo>
                  <a:pt x="366117" y="0"/>
                </a:lnTo>
                <a:lnTo>
                  <a:pt x="3661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1839515" y="4241601"/>
            <a:ext cx="142876" cy="321469"/>
          </a:xfrm>
          <a:custGeom>
            <a:avLst/>
            <a:gdLst/>
            <a:ahLst/>
            <a:cxnLst/>
            <a:rect l="0" t="0" r="0" b="0"/>
            <a:pathLst>
              <a:path w="142876" h="321469">
                <a:moveTo>
                  <a:pt x="0" y="0"/>
                </a:moveTo>
                <a:lnTo>
                  <a:pt x="0" y="0"/>
                </a:lnTo>
                <a:lnTo>
                  <a:pt x="0" y="17859"/>
                </a:lnTo>
                <a:lnTo>
                  <a:pt x="8930" y="26789"/>
                </a:lnTo>
                <a:lnTo>
                  <a:pt x="8930" y="53578"/>
                </a:lnTo>
                <a:lnTo>
                  <a:pt x="17860" y="80367"/>
                </a:lnTo>
                <a:lnTo>
                  <a:pt x="26789" y="107156"/>
                </a:lnTo>
                <a:lnTo>
                  <a:pt x="44649" y="133945"/>
                </a:lnTo>
                <a:lnTo>
                  <a:pt x="53578" y="169664"/>
                </a:lnTo>
                <a:lnTo>
                  <a:pt x="62508" y="196453"/>
                </a:lnTo>
                <a:lnTo>
                  <a:pt x="80367" y="223242"/>
                </a:lnTo>
                <a:lnTo>
                  <a:pt x="98227" y="241101"/>
                </a:lnTo>
                <a:lnTo>
                  <a:pt x="107156" y="267890"/>
                </a:lnTo>
                <a:lnTo>
                  <a:pt x="116086" y="285750"/>
                </a:lnTo>
                <a:lnTo>
                  <a:pt x="133945" y="303609"/>
                </a:lnTo>
                <a:lnTo>
                  <a:pt x="142875" y="312539"/>
                </a:lnTo>
                <a:lnTo>
                  <a:pt x="142875" y="321468"/>
                </a:lnTo>
                <a:lnTo>
                  <a:pt x="142875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169914" y="3964780"/>
            <a:ext cx="80368" cy="187525"/>
          </a:xfrm>
          <a:custGeom>
            <a:avLst/>
            <a:gdLst/>
            <a:ahLst/>
            <a:cxnLst/>
            <a:rect l="0" t="0" r="0" b="0"/>
            <a:pathLst>
              <a:path w="80368" h="187525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8929" y="26789"/>
                </a:lnTo>
                <a:lnTo>
                  <a:pt x="26789" y="53578"/>
                </a:lnTo>
                <a:lnTo>
                  <a:pt x="44648" y="89297"/>
                </a:lnTo>
                <a:lnTo>
                  <a:pt x="53578" y="133946"/>
                </a:lnTo>
                <a:lnTo>
                  <a:pt x="71437" y="160735"/>
                </a:lnTo>
                <a:lnTo>
                  <a:pt x="80367" y="187524"/>
                </a:lnTo>
                <a:lnTo>
                  <a:pt x="80367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902148" y="3420069"/>
            <a:ext cx="1214438" cy="44650"/>
          </a:xfrm>
          <a:custGeom>
            <a:avLst/>
            <a:gdLst/>
            <a:ahLst/>
            <a:cxnLst/>
            <a:rect l="0" t="0" r="0" b="0"/>
            <a:pathLst>
              <a:path w="1214438" h="44650">
                <a:moveTo>
                  <a:pt x="0" y="44649"/>
                </a:moveTo>
                <a:lnTo>
                  <a:pt x="0" y="44649"/>
                </a:lnTo>
                <a:lnTo>
                  <a:pt x="0" y="44649"/>
                </a:lnTo>
                <a:lnTo>
                  <a:pt x="0" y="35719"/>
                </a:lnTo>
                <a:lnTo>
                  <a:pt x="0" y="35719"/>
                </a:lnTo>
                <a:lnTo>
                  <a:pt x="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17859" y="35719"/>
                </a:lnTo>
                <a:lnTo>
                  <a:pt x="17859" y="35719"/>
                </a:lnTo>
                <a:lnTo>
                  <a:pt x="17859" y="35719"/>
                </a:lnTo>
                <a:lnTo>
                  <a:pt x="26789" y="35719"/>
                </a:lnTo>
                <a:lnTo>
                  <a:pt x="26789" y="35719"/>
                </a:lnTo>
                <a:lnTo>
                  <a:pt x="35719" y="35719"/>
                </a:lnTo>
                <a:lnTo>
                  <a:pt x="35719" y="35719"/>
                </a:lnTo>
                <a:lnTo>
                  <a:pt x="35719" y="35719"/>
                </a:lnTo>
                <a:lnTo>
                  <a:pt x="44648" y="26789"/>
                </a:lnTo>
                <a:lnTo>
                  <a:pt x="44648" y="26789"/>
                </a:lnTo>
                <a:lnTo>
                  <a:pt x="53578" y="26789"/>
                </a:lnTo>
                <a:lnTo>
                  <a:pt x="62508" y="26789"/>
                </a:lnTo>
                <a:lnTo>
                  <a:pt x="62508" y="26789"/>
                </a:lnTo>
                <a:lnTo>
                  <a:pt x="71437" y="26789"/>
                </a:lnTo>
                <a:lnTo>
                  <a:pt x="80367" y="26789"/>
                </a:lnTo>
                <a:lnTo>
                  <a:pt x="89297" y="26789"/>
                </a:lnTo>
                <a:lnTo>
                  <a:pt x="98227" y="35719"/>
                </a:lnTo>
                <a:lnTo>
                  <a:pt x="107156" y="35719"/>
                </a:lnTo>
                <a:lnTo>
                  <a:pt x="116086" y="35719"/>
                </a:lnTo>
                <a:lnTo>
                  <a:pt x="133945" y="35719"/>
                </a:lnTo>
                <a:lnTo>
                  <a:pt x="142875" y="35719"/>
                </a:lnTo>
                <a:lnTo>
                  <a:pt x="151805" y="35719"/>
                </a:lnTo>
                <a:lnTo>
                  <a:pt x="169664" y="35719"/>
                </a:lnTo>
                <a:lnTo>
                  <a:pt x="178594" y="44649"/>
                </a:lnTo>
                <a:lnTo>
                  <a:pt x="187523" y="44649"/>
                </a:lnTo>
                <a:lnTo>
                  <a:pt x="196453" y="44649"/>
                </a:lnTo>
                <a:lnTo>
                  <a:pt x="205383" y="44649"/>
                </a:lnTo>
                <a:lnTo>
                  <a:pt x="223242" y="44649"/>
                </a:lnTo>
                <a:lnTo>
                  <a:pt x="232172" y="44649"/>
                </a:lnTo>
                <a:lnTo>
                  <a:pt x="241102" y="44649"/>
                </a:lnTo>
                <a:lnTo>
                  <a:pt x="258961" y="44649"/>
                </a:lnTo>
                <a:lnTo>
                  <a:pt x="267891" y="44649"/>
                </a:lnTo>
                <a:lnTo>
                  <a:pt x="276820" y="44649"/>
                </a:lnTo>
                <a:lnTo>
                  <a:pt x="285750" y="44649"/>
                </a:lnTo>
                <a:lnTo>
                  <a:pt x="294680" y="35719"/>
                </a:lnTo>
                <a:lnTo>
                  <a:pt x="312539" y="35719"/>
                </a:lnTo>
                <a:lnTo>
                  <a:pt x="321469" y="35719"/>
                </a:lnTo>
                <a:lnTo>
                  <a:pt x="330398" y="35719"/>
                </a:lnTo>
                <a:lnTo>
                  <a:pt x="339328" y="35719"/>
                </a:lnTo>
                <a:lnTo>
                  <a:pt x="348258" y="35719"/>
                </a:lnTo>
                <a:lnTo>
                  <a:pt x="357187" y="35719"/>
                </a:lnTo>
                <a:lnTo>
                  <a:pt x="366117" y="35719"/>
                </a:lnTo>
                <a:lnTo>
                  <a:pt x="375047" y="35719"/>
                </a:lnTo>
                <a:lnTo>
                  <a:pt x="383977" y="35719"/>
                </a:lnTo>
                <a:lnTo>
                  <a:pt x="392906" y="35719"/>
                </a:lnTo>
                <a:lnTo>
                  <a:pt x="401836" y="35719"/>
                </a:lnTo>
                <a:lnTo>
                  <a:pt x="410766" y="35719"/>
                </a:lnTo>
                <a:lnTo>
                  <a:pt x="419695" y="35719"/>
                </a:lnTo>
                <a:lnTo>
                  <a:pt x="419695" y="35719"/>
                </a:lnTo>
                <a:lnTo>
                  <a:pt x="428625" y="35719"/>
                </a:lnTo>
                <a:lnTo>
                  <a:pt x="437555" y="35719"/>
                </a:lnTo>
                <a:lnTo>
                  <a:pt x="437555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3571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37555" y="35719"/>
                </a:lnTo>
                <a:lnTo>
                  <a:pt x="437555" y="35719"/>
                </a:lnTo>
                <a:lnTo>
                  <a:pt x="437555" y="35719"/>
                </a:lnTo>
                <a:lnTo>
                  <a:pt x="437555" y="35719"/>
                </a:lnTo>
                <a:lnTo>
                  <a:pt x="446484" y="3571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17860"/>
                </a:lnTo>
                <a:lnTo>
                  <a:pt x="446484" y="17860"/>
                </a:lnTo>
                <a:lnTo>
                  <a:pt x="446484" y="17860"/>
                </a:lnTo>
                <a:lnTo>
                  <a:pt x="446484" y="17860"/>
                </a:lnTo>
                <a:lnTo>
                  <a:pt x="446484" y="17860"/>
                </a:lnTo>
                <a:lnTo>
                  <a:pt x="446484" y="17860"/>
                </a:lnTo>
                <a:lnTo>
                  <a:pt x="446484" y="17860"/>
                </a:lnTo>
                <a:lnTo>
                  <a:pt x="446484" y="17860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55414" y="26789"/>
                </a:lnTo>
                <a:lnTo>
                  <a:pt x="45541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5541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35719"/>
                </a:lnTo>
                <a:lnTo>
                  <a:pt x="446484" y="26789"/>
                </a:lnTo>
                <a:lnTo>
                  <a:pt x="455414" y="26789"/>
                </a:lnTo>
                <a:lnTo>
                  <a:pt x="455414" y="26789"/>
                </a:lnTo>
                <a:lnTo>
                  <a:pt x="455414" y="26789"/>
                </a:lnTo>
                <a:lnTo>
                  <a:pt x="455414" y="2678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5541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73273" y="35719"/>
                </a:lnTo>
                <a:lnTo>
                  <a:pt x="473273" y="35719"/>
                </a:lnTo>
                <a:lnTo>
                  <a:pt x="473273" y="35719"/>
                </a:lnTo>
                <a:lnTo>
                  <a:pt x="47327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91133" y="35719"/>
                </a:lnTo>
                <a:lnTo>
                  <a:pt x="491133" y="35719"/>
                </a:lnTo>
                <a:lnTo>
                  <a:pt x="500062" y="35719"/>
                </a:lnTo>
                <a:lnTo>
                  <a:pt x="500062" y="35719"/>
                </a:lnTo>
                <a:lnTo>
                  <a:pt x="508992" y="26789"/>
                </a:lnTo>
                <a:lnTo>
                  <a:pt x="50899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35781" y="26789"/>
                </a:lnTo>
                <a:lnTo>
                  <a:pt x="535781" y="26789"/>
                </a:lnTo>
                <a:lnTo>
                  <a:pt x="544711" y="26789"/>
                </a:lnTo>
                <a:lnTo>
                  <a:pt x="544711" y="26789"/>
                </a:lnTo>
                <a:lnTo>
                  <a:pt x="553641" y="17860"/>
                </a:lnTo>
                <a:lnTo>
                  <a:pt x="562570" y="17860"/>
                </a:lnTo>
                <a:lnTo>
                  <a:pt x="562570" y="17860"/>
                </a:lnTo>
                <a:lnTo>
                  <a:pt x="571500" y="17860"/>
                </a:lnTo>
                <a:lnTo>
                  <a:pt x="580430" y="17860"/>
                </a:lnTo>
                <a:lnTo>
                  <a:pt x="580430" y="17860"/>
                </a:lnTo>
                <a:lnTo>
                  <a:pt x="589359" y="17860"/>
                </a:lnTo>
                <a:lnTo>
                  <a:pt x="598289" y="17860"/>
                </a:lnTo>
                <a:lnTo>
                  <a:pt x="616148" y="17860"/>
                </a:lnTo>
                <a:lnTo>
                  <a:pt x="625078" y="17860"/>
                </a:lnTo>
                <a:lnTo>
                  <a:pt x="634008" y="8930"/>
                </a:lnTo>
                <a:lnTo>
                  <a:pt x="642937" y="8930"/>
                </a:lnTo>
                <a:lnTo>
                  <a:pt x="660797" y="8930"/>
                </a:lnTo>
                <a:lnTo>
                  <a:pt x="669727" y="17860"/>
                </a:lnTo>
                <a:lnTo>
                  <a:pt x="678656" y="17860"/>
                </a:lnTo>
                <a:lnTo>
                  <a:pt x="696516" y="17860"/>
                </a:lnTo>
                <a:lnTo>
                  <a:pt x="705445" y="17860"/>
                </a:lnTo>
                <a:lnTo>
                  <a:pt x="723305" y="17860"/>
                </a:lnTo>
                <a:lnTo>
                  <a:pt x="741164" y="17860"/>
                </a:lnTo>
                <a:lnTo>
                  <a:pt x="759023" y="17860"/>
                </a:lnTo>
                <a:lnTo>
                  <a:pt x="767953" y="17860"/>
                </a:lnTo>
                <a:lnTo>
                  <a:pt x="785812" y="17860"/>
                </a:lnTo>
                <a:lnTo>
                  <a:pt x="794742" y="17860"/>
                </a:lnTo>
                <a:lnTo>
                  <a:pt x="812602" y="26789"/>
                </a:lnTo>
                <a:lnTo>
                  <a:pt x="821531" y="26789"/>
                </a:lnTo>
                <a:lnTo>
                  <a:pt x="839391" y="26789"/>
                </a:lnTo>
                <a:lnTo>
                  <a:pt x="848320" y="26789"/>
                </a:lnTo>
                <a:lnTo>
                  <a:pt x="857250" y="17860"/>
                </a:lnTo>
                <a:lnTo>
                  <a:pt x="875109" y="17860"/>
                </a:lnTo>
                <a:lnTo>
                  <a:pt x="884039" y="17860"/>
                </a:lnTo>
                <a:lnTo>
                  <a:pt x="892969" y="17860"/>
                </a:lnTo>
                <a:lnTo>
                  <a:pt x="910828" y="17860"/>
                </a:lnTo>
                <a:lnTo>
                  <a:pt x="919758" y="17860"/>
                </a:lnTo>
                <a:lnTo>
                  <a:pt x="928687" y="17860"/>
                </a:lnTo>
                <a:lnTo>
                  <a:pt x="937617" y="17860"/>
                </a:lnTo>
                <a:lnTo>
                  <a:pt x="955477" y="17860"/>
                </a:lnTo>
                <a:lnTo>
                  <a:pt x="964406" y="17860"/>
                </a:lnTo>
                <a:lnTo>
                  <a:pt x="973336" y="17860"/>
                </a:lnTo>
                <a:lnTo>
                  <a:pt x="991195" y="17860"/>
                </a:lnTo>
                <a:lnTo>
                  <a:pt x="1009055" y="17860"/>
                </a:lnTo>
                <a:lnTo>
                  <a:pt x="1017984" y="17860"/>
                </a:lnTo>
                <a:lnTo>
                  <a:pt x="1035844" y="17860"/>
                </a:lnTo>
                <a:lnTo>
                  <a:pt x="1053703" y="17860"/>
                </a:lnTo>
                <a:lnTo>
                  <a:pt x="1071562" y="26789"/>
                </a:lnTo>
                <a:lnTo>
                  <a:pt x="1080492" y="26789"/>
                </a:lnTo>
                <a:lnTo>
                  <a:pt x="1098352" y="26789"/>
                </a:lnTo>
                <a:lnTo>
                  <a:pt x="1107281" y="26789"/>
                </a:lnTo>
                <a:lnTo>
                  <a:pt x="1125141" y="26789"/>
                </a:lnTo>
                <a:lnTo>
                  <a:pt x="1134070" y="26789"/>
                </a:lnTo>
                <a:lnTo>
                  <a:pt x="1151930" y="26789"/>
                </a:lnTo>
                <a:lnTo>
                  <a:pt x="1160859" y="26789"/>
                </a:lnTo>
                <a:lnTo>
                  <a:pt x="1169789" y="26789"/>
                </a:lnTo>
                <a:lnTo>
                  <a:pt x="1187648" y="26789"/>
                </a:lnTo>
                <a:lnTo>
                  <a:pt x="1196578" y="26789"/>
                </a:lnTo>
                <a:lnTo>
                  <a:pt x="1205508" y="26789"/>
                </a:lnTo>
                <a:lnTo>
                  <a:pt x="1205508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14437" y="26789"/>
                </a:lnTo>
                <a:lnTo>
                  <a:pt x="1205508" y="26789"/>
                </a:lnTo>
                <a:lnTo>
                  <a:pt x="1205508" y="26789"/>
                </a:lnTo>
                <a:lnTo>
                  <a:pt x="1205508" y="26789"/>
                </a:lnTo>
                <a:lnTo>
                  <a:pt x="1205508" y="17860"/>
                </a:lnTo>
                <a:lnTo>
                  <a:pt x="1205508" y="17860"/>
                </a:lnTo>
                <a:lnTo>
                  <a:pt x="1205508" y="17860"/>
                </a:lnTo>
                <a:lnTo>
                  <a:pt x="1205508" y="8930"/>
                </a:lnTo>
                <a:lnTo>
                  <a:pt x="1214437" y="0"/>
                </a:lnTo>
                <a:lnTo>
                  <a:pt x="1214437" y="0"/>
                </a:lnTo>
                <a:lnTo>
                  <a:pt x="12144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4116585" y="3027163"/>
            <a:ext cx="767955" cy="428626"/>
          </a:xfrm>
          <a:custGeom>
            <a:avLst/>
            <a:gdLst/>
            <a:ahLst/>
            <a:cxnLst/>
            <a:rect l="0" t="0" r="0" b="0"/>
            <a:pathLst>
              <a:path w="767955" h="428626">
                <a:moveTo>
                  <a:pt x="8930" y="428625"/>
                </a:moveTo>
                <a:lnTo>
                  <a:pt x="8930" y="428625"/>
                </a:lnTo>
                <a:lnTo>
                  <a:pt x="893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19695"/>
                </a:lnTo>
                <a:lnTo>
                  <a:pt x="0" y="419695"/>
                </a:lnTo>
                <a:lnTo>
                  <a:pt x="0" y="419695"/>
                </a:lnTo>
                <a:lnTo>
                  <a:pt x="0" y="419695"/>
                </a:lnTo>
                <a:lnTo>
                  <a:pt x="0" y="410766"/>
                </a:lnTo>
                <a:lnTo>
                  <a:pt x="0" y="410766"/>
                </a:lnTo>
                <a:lnTo>
                  <a:pt x="0" y="410766"/>
                </a:lnTo>
                <a:lnTo>
                  <a:pt x="0" y="401836"/>
                </a:lnTo>
                <a:lnTo>
                  <a:pt x="0" y="401836"/>
                </a:lnTo>
                <a:lnTo>
                  <a:pt x="0" y="401836"/>
                </a:lnTo>
                <a:lnTo>
                  <a:pt x="8930" y="392906"/>
                </a:lnTo>
                <a:lnTo>
                  <a:pt x="8930" y="392906"/>
                </a:lnTo>
                <a:lnTo>
                  <a:pt x="8930" y="383977"/>
                </a:lnTo>
                <a:lnTo>
                  <a:pt x="8930" y="383977"/>
                </a:lnTo>
                <a:lnTo>
                  <a:pt x="8930" y="375047"/>
                </a:lnTo>
                <a:lnTo>
                  <a:pt x="8930" y="375047"/>
                </a:lnTo>
                <a:lnTo>
                  <a:pt x="8930" y="366117"/>
                </a:lnTo>
                <a:lnTo>
                  <a:pt x="8930" y="357188"/>
                </a:lnTo>
                <a:lnTo>
                  <a:pt x="8930" y="357188"/>
                </a:lnTo>
                <a:lnTo>
                  <a:pt x="8930" y="348258"/>
                </a:lnTo>
                <a:lnTo>
                  <a:pt x="8930" y="348258"/>
                </a:lnTo>
                <a:lnTo>
                  <a:pt x="8930" y="339328"/>
                </a:lnTo>
                <a:lnTo>
                  <a:pt x="8930" y="330399"/>
                </a:lnTo>
                <a:lnTo>
                  <a:pt x="8930" y="321469"/>
                </a:lnTo>
                <a:lnTo>
                  <a:pt x="8930" y="312539"/>
                </a:lnTo>
                <a:lnTo>
                  <a:pt x="8930" y="30361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85750"/>
                </a:lnTo>
                <a:lnTo>
                  <a:pt x="8930" y="276820"/>
                </a:lnTo>
                <a:lnTo>
                  <a:pt x="8930" y="267891"/>
                </a:lnTo>
                <a:lnTo>
                  <a:pt x="8930" y="258961"/>
                </a:lnTo>
                <a:lnTo>
                  <a:pt x="8930" y="250031"/>
                </a:lnTo>
                <a:lnTo>
                  <a:pt x="0" y="241102"/>
                </a:lnTo>
                <a:lnTo>
                  <a:pt x="0" y="232172"/>
                </a:lnTo>
                <a:lnTo>
                  <a:pt x="0" y="223242"/>
                </a:lnTo>
                <a:lnTo>
                  <a:pt x="0" y="214313"/>
                </a:lnTo>
                <a:lnTo>
                  <a:pt x="0" y="205383"/>
                </a:lnTo>
                <a:lnTo>
                  <a:pt x="0" y="196453"/>
                </a:lnTo>
                <a:lnTo>
                  <a:pt x="0" y="187524"/>
                </a:lnTo>
                <a:lnTo>
                  <a:pt x="0" y="178594"/>
                </a:lnTo>
                <a:lnTo>
                  <a:pt x="0" y="169664"/>
                </a:lnTo>
                <a:lnTo>
                  <a:pt x="0" y="160735"/>
                </a:lnTo>
                <a:lnTo>
                  <a:pt x="0" y="151805"/>
                </a:lnTo>
                <a:lnTo>
                  <a:pt x="0" y="142875"/>
                </a:lnTo>
                <a:lnTo>
                  <a:pt x="0" y="133945"/>
                </a:lnTo>
                <a:lnTo>
                  <a:pt x="0" y="125016"/>
                </a:lnTo>
                <a:lnTo>
                  <a:pt x="0" y="116086"/>
                </a:lnTo>
                <a:lnTo>
                  <a:pt x="0" y="107156"/>
                </a:lnTo>
                <a:lnTo>
                  <a:pt x="0" y="107156"/>
                </a:lnTo>
                <a:lnTo>
                  <a:pt x="0" y="98227"/>
                </a:lnTo>
                <a:lnTo>
                  <a:pt x="0" y="89297"/>
                </a:lnTo>
                <a:lnTo>
                  <a:pt x="0" y="80367"/>
                </a:lnTo>
                <a:lnTo>
                  <a:pt x="0" y="71438"/>
                </a:lnTo>
                <a:lnTo>
                  <a:pt x="0" y="71438"/>
                </a:lnTo>
                <a:lnTo>
                  <a:pt x="0" y="6250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8930" y="44649"/>
                </a:lnTo>
                <a:lnTo>
                  <a:pt x="8930" y="44649"/>
                </a:lnTo>
                <a:lnTo>
                  <a:pt x="8930" y="44649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17860" y="53578"/>
                </a:lnTo>
                <a:lnTo>
                  <a:pt x="26790" y="53578"/>
                </a:lnTo>
                <a:lnTo>
                  <a:pt x="26790" y="53578"/>
                </a:lnTo>
                <a:lnTo>
                  <a:pt x="26790" y="53578"/>
                </a:lnTo>
                <a:lnTo>
                  <a:pt x="26790" y="53578"/>
                </a:lnTo>
                <a:lnTo>
                  <a:pt x="26790" y="53578"/>
                </a:lnTo>
                <a:lnTo>
                  <a:pt x="26790" y="53578"/>
                </a:lnTo>
                <a:lnTo>
                  <a:pt x="26790" y="53578"/>
                </a:lnTo>
                <a:lnTo>
                  <a:pt x="26790" y="53578"/>
                </a:lnTo>
                <a:lnTo>
                  <a:pt x="26790" y="53578"/>
                </a:lnTo>
                <a:lnTo>
                  <a:pt x="26790" y="53578"/>
                </a:lnTo>
                <a:lnTo>
                  <a:pt x="35719" y="53578"/>
                </a:lnTo>
                <a:lnTo>
                  <a:pt x="35719" y="53578"/>
                </a:lnTo>
                <a:lnTo>
                  <a:pt x="35719" y="53578"/>
                </a:lnTo>
                <a:lnTo>
                  <a:pt x="35719" y="53578"/>
                </a:lnTo>
                <a:lnTo>
                  <a:pt x="35719" y="53578"/>
                </a:lnTo>
                <a:lnTo>
                  <a:pt x="35719" y="53578"/>
                </a:lnTo>
                <a:lnTo>
                  <a:pt x="35719" y="53578"/>
                </a:lnTo>
                <a:lnTo>
                  <a:pt x="35719" y="53578"/>
                </a:lnTo>
                <a:lnTo>
                  <a:pt x="44649" y="53578"/>
                </a:lnTo>
                <a:lnTo>
                  <a:pt x="44649" y="53578"/>
                </a:lnTo>
                <a:lnTo>
                  <a:pt x="44649" y="53578"/>
                </a:lnTo>
                <a:lnTo>
                  <a:pt x="44649" y="53578"/>
                </a:lnTo>
                <a:lnTo>
                  <a:pt x="44649" y="53578"/>
                </a:lnTo>
                <a:lnTo>
                  <a:pt x="53579" y="53578"/>
                </a:lnTo>
                <a:lnTo>
                  <a:pt x="53579" y="53578"/>
                </a:lnTo>
                <a:lnTo>
                  <a:pt x="53579" y="53578"/>
                </a:lnTo>
                <a:lnTo>
                  <a:pt x="53579" y="53578"/>
                </a:lnTo>
                <a:lnTo>
                  <a:pt x="62508" y="53578"/>
                </a:lnTo>
                <a:lnTo>
                  <a:pt x="62508" y="53578"/>
                </a:lnTo>
                <a:lnTo>
                  <a:pt x="62508" y="53578"/>
                </a:lnTo>
                <a:lnTo>
                  <a:pt x="62508" y="53578"/>
                </a:lnTo>
                <a:lnTo>
                  <a:pt x="71438" y="53578"/>
                </a:lnTo>
                <a:lnTo>
                  <a:pt x="71438" y="53578"/>
                </a:lnTo>
                <a:lnTo>
                  <a:pt x="80368" y="53578"/>
                </a:lnTo>
                <a:lnTo>
                  <a:pt x="80368" y="53578"/>
                </a:lnTo>
                <a:lnTo>
                  <a:pt x="89297" y="53578"/>
                </a:lnTo>
                <a:lnTo>
                  <a:pt x="98227" y="53578"/>
                </a:lnTo>
                <a:lnTo>
                  <a:pt x="107157" y="53578"/>
                </a:lnTo>
                <a:lnTo>
                  <a:pt x="107157" y="53578"/>
                </a:lnTo>
                <a:lnTo>
                  <a:pt x="116086" y="53578"/>
                </a:lnTo>
                <a:lnTo>
                  <a:pt x="125016" y="53578"/>
                </a:lnTo>
                <a:lnTo>
                  <a:pt x="133946" y="53578"/>
                </a:lnTo>
                <a:lnTo>
                  <a:pt x="142875" y="53578"/>
                </a:lnTo>
                <a:lnTo>
                  <a:pt x="160735" y="53578"/>
                </a:lnTo>
                <a:lnTo>
                  <a:pt x="169665" y="53578"/>
                </a:lnTo>
                <a:lnTo>
                  <a:pt x="178594" y="53578"/>
                </a:lnTo>
                <a:lnTo>
                  <a:pt x="196454" y="53578"/>
                </a:lnTo>
                <a:lnTo>
                  <a:pt x="205383" y="53578"/>
                </a:lnTo>
                <a:lnTo>
                  <a:pt x="223243" y="53578"/>
                </a:lnTo>
                <a:lnTo>
                  <a:pt x="232172" y="53578"/>
                </a:lnTo>
                <a:lnTo>
                  <a:pt x="250032" y="53578"/>
                </a:lnTo>
                <a:lnTo>
                  <a:pt x="258961" y="53578"/>
                </a:lnTo>
                <a:lnTo>
                  <a:pt x="276821" y="53578"/>
                </a:lnTo>
                <a:lnTo>
                  <a:pt x="294680" y="53578"/>
                </a:lnTo>
                <a:lnTo>
                  <a:pt x="312540" y="53578"/>
                </a:lnTo>
                <a:lnTo>
                  <a:pt x="321469" y="53578"/>
                </a:lnTo>
                <a:lnTo>
                  <a:pt x="339329" y="53578"/>
                </a:lnTo>
                <a:lnTo>
                  <a:pt x="357188" y="53578"/>
                </a:lnTo>
                <a:lnTo>
                  <a:pt x="366118" y="53578"/>
                </a:lnTo>
                <a:lnTo>
                  <a:pt x="383977" y="53578"/>
                </a:lnTo>
                <a:lnTo>
                  <a:pt x="401836" y="53578"/>
                </a:lnTo>
                <a:lnTo>
                  <a:pt x="419696" y="53578"/>
                </a:lnTo>
                <a:lnTo>
                  <a:pt x="428625" y="53578"/>
                </a:lnTo>
                <a:lnTo>
                  <a:pt x="446485" y="53578"/>
                </a:lnTo>
                <a:lnTo>
                  <a:pt x="464344" y="53578"/>
                </a:lnTo>
                <a:lnTo>
                  <a:pt x="482204" y="44649"/>
                </a:lnTo>
                <a:lnTo>
                  <a:pt x="500063" y="44649"/>
                </a:lnTo>
                <a:lnTo>
                  <a:pt x="508993" y="44649"/>
                </a:lnTo>
                <a:lnTo>
                  <a:pt x="526852" y="44649"/>
                </a:lnTo>
                <a:lnTo>
                  <a:pt x="544711" y="44649"/>
                </a:lnTo>
                <a:lnTo>
                  <a:pt x="562571" y="44649"/>
                </a:lnTo>
                <a:lnTo>
                  <a:pt x="580430" y="44649"/>
                </a:lnTo>
                <a:lnTo>
                  <a:pt x="598290" y="44649"/>
                </a:lnTo>
                <a:lnTo>
                  <a:pt x="607219" y="44649"/>
                </a:lnTo>
                <a:lnTo>
                  <a:pt x="625079" y="44649"/>
                </a:lnTo>
                <a:lnTo>
                  <a:pt x="642938" y="44649"/>
                </a:lnTo>
                <a:lnTo>
                  <a:pt x="651868" y="44649"/>
                </a:lnTo>
                <a:lnTo>
                  <a:pt x="660797" y="44649"/>
                </a:lnTo>
                <a:lnTo>
                  <a:pt x="669727" y="35719"/>
                </a:lnTo>
                <a:lnTo>
                  <a:pt x="66972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78657" y="35719"/>
                </a:lnTo>
                <a:lnTo>
                  <a:pt x="687586" y="35719"/>
                </a:lnTo>
                <a:lnTo>
                  <a:pt x="687586" y="35719"/>
                </a:lnTo>
                <a:lnTo>
                  <a:pt x="696516" y="35719"/>
                </a:lnTo>
                <a:lnTo>
                  <a:pt x="705446" y="35719"/>
                </a:lnTo>
                <a:lnTo>
                  <a:pt x="723305" y="35719"/>
                </a:lnTo>
                <a:lnTo>
                  <a:pt x="732235" y="35719"/>
                </a:lnTo>
                <a:lnTo>
                  <a:pt x="741165" y="35719"/>
                </a:lnTo>
                <a:lnTo>
                  <a:pt x="75009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67954" y="35719"/>
                </a:lnTo>
                <a:lnTo>
                  <a:pt x="767954" y="35719"/>
                </a:lnTo>
                <a:lnTo>
                  <a:pt x="767954" y="35719"/>
                </a:lnTo>
                <a:lnTo>
                  <a:pt x="767954" y="35719"/>
                </a:lnTo>
                <a:lnTo>
                  <a:pt x="76795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9024" y="35719"/>
                </a:lnTo>
                <a:lnTo>
                  <a:pt x="750094" y="26789"/>
                </a:lnTo>
                <a:lnTo>
                  <a:pt x="750094" y="26789"/>
                </a:lnTo>
                <a:lnTo>
                  <a:pt x="750094" y="17860"/>
                </a:lnTo>
                <a:lnTo>
                  <a:pt x="750094" y="8930"/>
                </a:lnTo>
                <a:lnTo>
                  <a:pt x="750094" y="0"/>
                </a:lnTo>
                <a:lnTo>
                  <a:pt x="7500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4830960" y="3080741"/>
            <a:ext cx="1178720" cy="348259"/>
          </a:xfrm>
          <a:custGeom>
            <a:avLst/>
            <a:gdLst/>
            <a:ahLst/>
            <a:cxnLst/>
            <a:rect l="0" t="0" r="0" b="0"/>
            <a:pathLst>
              <a:path w="1178720" h="348259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71438" y="8930"/>
                </a:lnTo>
                <a:lnTo>
                  <a:pt x="71438" y="8930"/>
                </a:lnTo>
                <a:lnTo>
                  <a:pt x="71438" y="8930"/>
                </a:lnTo>
                <a:lnTo>
                  <a:pt x="71438" y="8930"/>
                </a:lnTo>
                <a:lnTo>
                  <a:pt x="71438" y="8930"/>
                </a:lnTo>
                <a:lnTo>
                  <a:pt x="80368" y="8930"/>
                </a:lnTo>
                <a:lnTo>
                  <a:pt x="80368" y="8930"/>
                </a:lnTo>
                <a:lnTo>
                  <a:pt x="80368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98227" y="8930"/>
                </a:lnTo>
                <a:lnTo>
                  <a:pt x="98227" y="8930"/>
                </a:lnTo>
                <a:lnTo>
                  <a:pt x="98227" y="8930"/>
                </a:lnTo>
                <a:lnTo>
                  <a:pt x="107157" y="8930"/>
                </a:lnTo>
                <a:lnTo>
                  <a:pt x="107157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33946" y="8930"/>
                </a:lnTo>
                <a:lnTo>
                  <a:pt x="133946" y="8930"/>
                </a:lnTo>
                <a:lnTo>
                  <a:pt x="142875" y="8930"/>
                </a:lnTo>
                <a:lnTo>
                  <a:pt x="142875" y="8930"/>
                </a:lnTo>
                <a:lnTo>
                  <a:pt x="151805" y="8930"/>
                </a:lnTo>
                <a:lnTo>
                  <a:pt x="151805" y="8930"/>
                </a:lnTo>
                <a:lnTo>
                  <a:pt x="160735" y="8930"/>
                </a:lnTo>
                <a:lnTo>
                  <a:pt x="169665" y="8930"/>
                </a:lnTo>
                <a:lnTo>
                  <a:pt x="169665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87524" y="8930"/>
                </a:lnTo>
                <a:lnTo>
                  <a:pt x="196454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14313" y="8930"/>
                </a:lnTo>
                <a:lnTo>
                  <a:pt x="223243" y="8930"/>
                </a:lnTo>
                <a:lnTo>
                  <a:pt x="232172" y="8930"/>
                </a:lnTo>
                <a:lnTo>
                  <a:pt x="232172" y="8930"/>
                </a:lnTo>
                <a:lnTo>
                  <a:pt x="241102" y="8930"/>
                </a:lnTo>
                <a:lnTo>
                  <a:pt x="250032" y="8930"/>
                </a:lnTo>
                <a:lnTo>
                  <a:pt x="258961" y="8930"/>
                </a:lnTo>
                <a:lnTo>
                  <a:pt x="258961" y="8930"/>
                </a:lnTo>
                <a:lnTo>
                  <a:pt x="267891" y="8930"/>
                </a:lnTo>
                <a:lnTo>
                  <a:pt x="276821" y="8930"/>
                </a:lnTo>
                <a:lnTo>
                  <a:pt x="285750" y="8930"/>
                </a:lnTo>
                <a:lnTo>
                  <a:pt x="285750" y="8930"/>
                </a:lnTo>
                <a:lnTo>
                  <a:pt x="294680" y="8930"/>
                </a:lnTo>
                <a:lnTo>
                  <a:pt x="303610" y="8930"/>
                </a:lnTo>
                <a:lnTo>
                  <a:pt x="312540" y="8930"/>
                </a:lnTo>
                <a:lnTo>
                  <a:pt x="321469" y="8930"/>
                </a:lnTo>
                <a:lnTo>
                  <a:pt x="330399" y="8930"/>
                </a:lnTo>
                <a:lnTo>
                  <a:pt x="339329" y="8930"/>
                </a:lnTo>
                <a:lnTo>
                  <a:pt x="339329" y="8930"/>
                </a:lnTo>
                <a:lnTo>
                  <a:pt x="348258" y="8930"/>
                </a:lnTo>
                <a:lnTo>
                  <a:pt x="357188" y="8930"/>
                </a:lnTo>
                <a:lnTo>
                  <a:pt x="366118" y="8930"/>
                </a:lnTo>
                <a:lnTo>
                  <a:pt x="375047" y="8930"/>
                </a:lnTo>
                <a:lnTo>
                  <a:pt x="383977" y="8930"/>
                </a:lnTo>
                <a:lnTo>
                  <a:pt x="392907" y="8930"/>
                </a:lnTo>
                <a:lnTo>
                  <a:pt x="401836" y="8930"/>
                </a:lnTo>
                <a:lnTo>
                  <a:pt x="410766" y="8930"/>
                </a:lnTo>
                <a:lnTo>
                  <a:pt x="419696" y="8930"/>
                </a:lnTo>
                <a:lnTo>
                  <a:pt x="428625" y="8930"/>
                </a:lnTo>
                <a:lnTo>
                  <a:pt x="437555" y="8930"/>
                </a:lnTo>
                <a:lnTo>
                  <a:pt x="446485" y="8930"/>
                </a:lnTo>
                <a:lnTo>
                  <a:pt x="455415" y="8930"/>
                </a:lnTo>
                <a:lnTo>
                  <a:pt x="464344" y="8930"/>
                </a:lnTo>
                <a:lnTo>
                  <a:pt x="473274" y="8930"/>
                </a:lnTo>
                <a:lnTo>
                  <a:pt x="482204" y="8930"/>
                </a:lnTo>
                <a:lnTo>
                  <a:pt x="491133" y="0"/>
                </a:lnTo>
                <a:lnTo>
                  <a:pt x="500063" y="0"/>
                </a:lnTo>
                <a:lnTo>
                  <a:pt x="517922" y="0"/>
                </a:lnTo>
                <a:lnTo>
                  <a:pt x="526852" y="0"/>
                </a:lnTo>
                <a:lnTo>
                  <a:pt x="535782" y="0"/>
                </a:lnTo>
                <a:lnTo>
                  <a:pt x="553641" y="0"/>
                </a:lnTo>
                <a:lnTo>
                  <a:pt x="562571" y="0"/>
                </a:lnTo>
                <a:lnTo>
                  <a:pt x="571500" y="0"/>
                </a:lnTo>
                <a:lnTo>
                  <a:pt x="589360" y="0"/>
                </a:lnTo>
                <a:lnTo>
                  <a:pt x="598290" y="0"/>
                </a:lnTo>
                <a:lnTo>
                  <a:pt x="607219" y="0"/>
                </a:lnTo>
                <a:lnTo>
                  <a:pt x="625079" y="0"/>
                </a:lnTo>
                <a:lnTo>
                  <a:pt x="634008" y="0"/>
                </a:lnTo>
                <a:lnTo>
                  <a:pt x="642938" y="0"/>
                </a:lnTo>
                <a:lnTo>
                  <a:pt x="660797" y="0"/>
                </a:lnTo>
                <a:lnTo>
                  <a:pt x="669727" y="0"/>
                </a:lnTo>
                <a:lnTo>
                  <a:pt x="678657" y="0"/>
                </a:lnTo>
                <a:lnTo>
                  <a:pt x="687586" y="0"/>
                </a:lnTo>
                <a:lnTo>
                  <a:pt x="696516" y="0"/>
                </a:lnTo>
                <a:lnTo>
                  <a:pt x="705446" y="0"/>
                </a:lnTo>
                <a:lnTo>
                  <a:pt x="705446" y="8930"/>
                </a:lnTo>
                <a:lnTo>
                  <a:pt x="714375" y="8930"/>
                </a:lnTo>
                <a:lnTo>
                  <a:pt x="714375" y="8930"/>
                </a:lnTo>
                <a:lnTo>
                  <a:pt x="723305" y="8930"/>
                </a:lnTo>
                <a:lnTo>
                  <a:pt x="723305" y="8930"/>
                </a:lnTo>
                <a:lnTo>
                  <a:pt x="732235" y="8930"/>
                </a:lnTo>
                <a:lnTo>
                  <a:pt x="732235" y="8930"/>
                </a:lnTo>
                <a:lnTo>
                  <a:pt x="741165" y="8930"/>
                </a:lnTo>
                <a:lnTo>
                  <a:pt x="741165" y="8930"/>
                </a:lnTo>
                <a:lnTo>
                  <a:pt x="750094" y="8930"/>
                </a:lnTo>
                <a:lnTo>
                  <a:pt x="750094" y="8930"/>
                </a:lnTo>
                <a:lnTo>
                  <a:pt x="750094" y="8930"/>
                </a:lnTo>
                <a:lnTo>
                  <a:pt x="750094" y="8930"/>
                </a:lnTo>
                <a:lnTo>
                  <a:pt x="75009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59024" y="8930"/>
                </a:lnTo>
                <a:lnTo>
                  <a:pt x="767954" y="17860"/>
                </a:lnTo>
                <a:lnTo>
                  <a:pt x="767954" y="17860"/>
                </a:lnTo>
                <a:lnTo>
                  <a:pt x="767954" y="17860"/>
                </a:lnTo>
                <a:lnTo>
                  <a:pt x="767954" y="17860"/>
                </a:lnTo>
                <a:lnTo>
                  <a:pt x="767954" y="17860"/>
                </a:lnTo>
                <a:lnTo>
                  <a:pt x="767954" y="17860"/>
                </a:lnTo>
                <a:lnTo>
                  <a:pt x="767954" y="26789"/>
                </a:lnTo>
                <a:lnTo>
                  <a:pt x="767954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35719"/>
                </a:lnTo>
                <a:lnTo>
                  <a:pt x="776883" y="35719"/>
                </a:lnTo>
                <a:lnTo>
                  <a:pt x="776883" y="44649"/>
                </a:lnTo>
                <a:lnTo>
                  <a:pt x="776883" y="44649"/>
                </a:lnTo>
                <a:lnTo>
                  <a:pt x="776883" y="53578"/>
                </a:lnTo>
                <a:lnTo>
                  <a:pt x="776883" y="53578"/>
                </a:lnTo>
                <a:lnTo>
                  <a:pt x="776883" y="53578"/>
                </a:lnTo>
                <a:lnTo>
                  <a:pt x="776883" y="62508"/>
                </a:lnTo>
                <a:lnTo>
                  <a:pt x="776883" y="62508"/>
                </a:lnTo>
                <a:lnTo>
                  <a:pt x="776883" y="71438"/>
                </a:lnTo>
                <a:lnTo>
                  <a:pt x="776883" y="80367"/>
                </a:lnTo>
                <a:lnTo>
                  <a:pt x="776883" y="80367"/>
                </a:lnTo>
                <a:lnTo>
                  <a:pt x="776883" y="89297"/>
                </a:lnTo>
                <a:lnTo>
                  <a:pt x="776883" y="98227"/>
                </a:lnTo>
                <a:lnTo>
                  <a:pt x="776883" y="98227"/>
                </a:lnTo>
                <a:lnTo>
                  <a:pt x="776883" y="107157"/>
                </a:lnTo>
                <a:lnTo>
                  <a:pt x="776883" y="116086"/>
                </a:lnTo>
                <a:lnTo>
                  <a:pt x="776883" y="116086"/>
                </a:lnTo>
                <a:lnTo>
                  <a:pt x="776883" y="125016"/>
                </a:lnTo>
                <a:lnTo>
                  <a:pt x="767954" y="133946"/>
                </a:lnTo>
                <a:lnTo>
                  <a:pt x="767954" y="142875"/>
                </a:lnTo>
                <a:lnTo>
                  <a:pt x="767954" y="151805"/>
                </a:lnTo>
                <a:lnTo>
                  <a:pt x="767954" y="151805"/>
                </a:lnTo>
                <a:lnTo>
                  <a:pt x="767954" y="160735"/>
                </a:lnTo>
                <a:lnTo>
                  <a:pt x="767954" y="169664"/>
                </a:lnTo>
                <a:lnTo>
                  <a:pt x="767954" y="178594"/>
                </a:lnTo>
                <a:lnTo>
                  <a:pt x="767954" y="178594"/>
                </a:lnTo>
                <a:lnTo>
                  <a:pt x="767954" y="187524"/>
                </a:lnTo>
                <a:lnTo>
                  <a:pt x="767954" y="196453"/>
                </a:lnTo>
                <a:lnTo>
                  <a:pt x="767954" y="196453"/>
                </a:lnTo>
                <a:lnTo>
                  <a:pt x="767954" y="205383"/>
                </a:lnTo>
                <a:lnTo>
                  <a:pt x="767954" y="214313"/>
                </a:lnTo>
                <a:lnTo>
                  <a:pt x="767954" y="214313"/>
                </a:lnTo>
                <a:lnTo>
                  <a:pt x="759024" y="223242"/>
                </a:lnTo>
                <a:lnTo>
                  <a:pt x="759024" y="232172"/>
                </a:lnTo>
                <a:lnTo>
                  <a:pt x="759024" y="241102"/>
                </a:lnTo>
                <a:lnTo>
                  <a:pt x="759024" y="241102"/>
                </a:lnTo>
                <a:lnTo>
                  <a:pt x="759024" y="250032"/>
                </a:lnTo>
                <a:lnTo>
                  <a:pt x="759024" y="250032"/>
                </a:lnTo>
                <a:lnTo>
                  <a:pt x="759024" y="258961"/>
                </a:lnTo>
                <a:lnTo>
                  <a:pt x="759024" y="258961"/>
                </a:lnTo>
                <a:lnTo>
                  <a:pt x="759024" y="267891"/>
                </a:lnTo>
                <a:lnTo>
                  <a:pt x="759024" y="267891"/>
                </a:lnTo>
                <a:lnTo>
                  <a:pt x="759024" y="276821"/>
                </a:lnTo>
                <a:lnTo>
                  <a:pt x="759024" y="285750"/>
                </a:lnTo>
                <a:lnTo>
                  <a:pt x="759024" y="285750"/>
                </a:lnTo>
                <a:lnTo>
                  <a:pt x="759024" y="294680"/>
                </a:lnTo>
                <a:lnTo>
                  <a:pt x="759024" y="294680"/>
                </a:lnTo>
                <a:lnTo>
                  <a:pt x="759024" y="303610"/>
                </a:lnTo>
                <a:lnTo>
                  <a:pt x="759024" y="303610"/>
                </a:lnTo>
                <a:lnTo>
                  <a:pt x="759024" y="312539"/>
                </a:lnTo>
                <a:lnTo>
                  <a:pt x="759024" y="312539"/>
                </a:lnTo>
                <a:lnTo>
                  <a:pt x="759024" y="321469"/>
                </a:lnTo>
                <a:lnTo>
                  <a:pt x="759024" y="321469"/>
                </a:lnTo>
                <a:lnTo>
                  <a:pt x="759024" y="321469"/>
                </a:lnTo>
                <a:lnTo>
                  <a:pt x="759024" y="330399"/>
                </a:lnTo>
                <a:lnTo>
                  <a:pt x="759024" y="330399"/>
                </a:lnTo>
                <a:lnTo>
                  <a:pt x="759024" y="339328"/>
                </a:lnTo>
                <a:lnTo>
                  <a:pt x="759024" y="339328"/>
                </a:lnTo>
                <a:lnTo>
                  <a:pt x="759024" y="33932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76883" y="348258"/>
                </a:lnTo>
                <a:lnTo>
                  <a:pt x="785813" y="348258"/>
                </a:lnTo>
                <a:lnTo>
                  <a:pt x="785813" y="348258"/>
                </a:lnTo>
                <a:lnTo>
                  <a:pt x="785813" y="348258"/>
                </a:lnTo>
                <a:lnTo>
                  <a:pt x="785813" y="348258"/>
                </a:lnTo>
                <a:lnTo>
                  <a:pt x="785813" y="348258"/>
                </a:lnTo>
                <a:lnTo>
                  <a:pt x="785813" y="348258"/>
                </a:lnTo>
                <a:lnTo>
                  <a:pt x="785813" y="348258"/>
                </a:lnTo>
                <a:lnTo>
                  <a:pt x="785813" y="348258"/>
                </a:lnTo>
                <a:lnTo>
                  <a:pt x="794743" y="348258"/>
                </a:lnTo>
                <a:lnTo>
                  <a:pt x="794743" y="348258"/>
                </a:lnTo>
                <a:lnTo>
                  <a:pt x="803672" y="348258"/>
                </a:lnTo>
                <a:lnTo>
                  <a:pt x="812602" y="348258"/>
                </a:lnTo>
                <a:lnTo>
                  <a:pt x="812602" y="348258"/>
                </a:lnTo>
                <a:lnTo>
                  <a:pt x="821532" y="348258"/>
                </a:lnTo>
                <a:lnTo>
                  <a:pt x="830461" y="348258"/>
                </a:lnTo>
                <a:lnTo>
                  <a:pt x="848321" y="348258"/>
                </a:lnTo>
                <a:lnTo>
                  <a:pt x="857250" y="348258"/>
                </a:lnTo>
                <a:lnTo>
                  <a:pt x="866180" y="348258"/>
                </a:lnTo>
                <a:lnTo>
                  <a:pt x="875110" y="348258"/>
                </a:lnTo>
                <a:lnTo>
                  <a:pt x="884040" y="348258"/>
                </a:lnTo>
                <a:lnTo>
                  <a:pt x="892969" y="348258"/>
                </a:lnTo>
                <a:lnTo>
                  <a:pt x="901899" y="348258"/>
                </a:lnTo>
                <a:lnTo>
                  <a:pt x="919758" y="348258"/>
                </a:lnTo>
                <a:lnTo>
                  <a:pt x="928688" y="348258"/>
                </a:lnTo>
                <a:lnTo>
                  <a:pt x="937618" y="348258"/>
                </a:lnTo>
                <a:lnTo>
                  <a:pt x="955477" y="348258"/>
                </a:lnTo>
                <a:lnTo>
                  <a:pt x="964407" y="348258"/>
                </a:lnTo>
                <a:lnTo>
                  <a:pt x="982266" y="348258"/>
                </a:lnTo>
                <a:lnTo>
                  <a:pt x="991196" y="348258"/>
                </a:lnTo>
                <a:lnTo>
                  <a:pt x="1009055" y="348258"/>
                </a:lnTo>
                <a:lnTo>
                  <a:pt x="1026915" y="348258"/>
                </a:lnTo>
                <a:lnTo>
                  <a:pt x="1044774" y="348258"/>
                </a:lnTo>
                <a:lnTo>
                  <a:pt x="1062633" y="348258"/>
                </a:lnTo>
                <a:lnTo>
                  <a:pt x="1080493" y="348258"/>
                </a:lnTo>
                <a:lnTo>
                  <a:pt x="1098352" y="348258"/>
                </a:lnTo>
                <a:lnTo>
                  <a:pt x="1116211" y="348258"/>
                </a:lnTo>
                <a:lnTo>
                  <a:pt x="1125141" y="348258"/>
                </a:lnTo>
                <a:lnTo>
                  <a:pt x="1143000" y="348258"/>
                </a:lnTo>
                <a:lnTo>
                  <a:pt x="1151930" y="348258"/>
                </a:lnTo>
                <a:lnTo>
                  <a:pt x="1160860" y="348258"/>
                </a:lnTo>
                <a:lnTo>
                  <a:pt x="1169790" y="348258"/>
                </a:lnTo>
                <a:lnTo>
                  <a:pt x="1178719" y="348258"/>
                </a:lnTo>
                <a:lnTo>
                  <a:pt x="1160860" y="339328"/>
                </a:lnTo>
                <a:lnTo>
                  <a:pt x="1169790" y="339328"/>
                </a:lnTo>
                <a:lnTo>
                  <a:pt x="1169790" y="339328"/>
                </a:lnTo>
                <a:lnTo>
                  <a:pt x="1169790" y="330399"/>
                </a:lnTo>
                <a:lnTo>
                  <a:pt x="1169790" y="330399"/>
                </a:lnTo>
                <a:lnTo>
                  <a:pt x="1169790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90600"/>
            <a:ext cx="4267200" cy="569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3352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733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114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495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76800" y="9906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7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638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19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flipV="1">
            <a:off x="3048000" y="2133600"/>
            <a:ext cx="9144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4267200" y="2133600"/>
            <a:ext cx="9906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257800" y="2133600"/>
            <a:ext cx="68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9436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943600" y="2438400"/>
            <a:ext cx="76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2578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62200" y="2133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438400" y="4343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0242" name="AutoShape 2" descr="data:image/jpeg;base64,/9j/4AAQSkZJRgABAQAAAQABAAD/2wCEAAkGBhIGEBARBxQQERESEhYXEBUQFxoXFhARFRQYFBMVHhQZGzIgGRojGhUYKy8gJCgsNDAuFh4xNTAqNSYvLCkBCQoKBQUFDQUFDSkYEhgpKSkpKSkpKSkpKSkpKSkpKSkpKSkpKSkpKSkpKSkpKSkpKSkpKSkpKSkpKSkpKSkpKf/AABEIAOQA3QMBIgACEQEDEQH/xAAbAAEBAAIDAQAAAAAAAAAAAAAABgQFAQIDB//EAE0QAAEDAwECBgsKDQQDAQAAAAEAAgMEBRESBiETFzFBVJQHFCIyNVFkdJO00xUWNHJ1krPR0tQjMzZCQ1VhcXORobLBU2KBsSRS8CX/xAAUAQEAAAAAAAAAAAAAAAAAAAAA/8QAFBEBAAAAAAAAAAAAAAAAAAAAAP/aAAwDAQACEQMRAD8A+4oiICIiAi0G38zqa13B8DnMc2llLXNJBaQwkEEbwV5cX9H5Z12s9ugpEU3xf0flnXaz26cX9H5Z12s9ugpEU3xf0flnXaz26cX9H5Z12s9ugpEU3xf0flnXaz26cX9H5Z12s9ugpEU3xf0flnXaz26cX9H5Z12s9ugpEU3xf0flnXaz26cX9H5Z12s9ugpEU3xf0flnXaz26cX9H5Z12s9ugpEU3xf0flnXaz26cX9H5Z12s9ugpEU3xf0flnXaz26cX9H5Z12s9ugpEXz3brZaCxUMs9udVslY6HQ41dU7GqeNh7l0xB3OPKOdfQQg5REQEREBERAREQTvZF8EXLzSb+wqhCnuyL4IuXmk39hVCEHKLpLK2BpdKQ1rQS4uOA0DeSSeQLDiv9LO4NhqKdznHDWtkYS4nkAAOSUGeiIgLR7S7a0ex/Be7s3A8Lq4PuHv1aNOrvGnGNQ5fGt4obbAZvWz2f8A3rvVmoOeOuzdLHoZ/ZJx12bpY9DP7JW+kJpCCI467N0sehn9knHXZulj0M/slb6QmkIIjjrs3Sx6Gf2Scddm6WPQz+yVvpCaQgiOOuzdLHoZ/ZLY2Hsl23aaYU9oqBLKQSG8HK3c0ZJy9gH9VTaQoe9DG0Vrx0Oq/wAILlERBKdlHwVU/Gg9ZiVUFK9lHwVU/Gg9ZiVUEHKIiAiIgIi0u1nDRU0stBM6AwxSyHQxji8tjcWD8I0gDI34GT4wg3SLDtlLJStcKqV0+XZYXtY1zWaWjSeDaGu7oOOdI3OA5snMQT3ZDaXWm4huSe1JuT+GUHZCtfTqH0zPrVCuugeIIPku1dwpdop6hlFLDXtEbK6FgkbKxs9Hhk1OWZw1ksJHLgZ1Hu84F1TbJ2y6wskgo6J0U0Yc0injbqY9uWnvARkEeIrx2ppWSVlq1tB4Seohf/uhkopnPjP+0uiYT8QLv2NZTNaLcZSSe1oxk+IDA/oAg6nYZtuwdmZpqAj8yM8JA7nwaeXLW78nLNBOpxJychQ7VSW+SOm2sZHTzPAEU0biaapfkN0tc4AxyEn8W7xjBcqdYtytsV4ikguDGyRSN0vY7kcP8HxEbwQCEGUobbDw1s98eu9WaubdtO/Zh0lDcY6ysdT6eClpY31D3U78mLhi3vZQGkHPfYDhyrU3TaAX292HRBWQaH1nwqF0OrVTfm6u+xp3+LI8aD6cilbdW1FJFHNPM+cPqeBdHKyMHDqrgGua6JjcFoOo5Dshp73lVUEBERAREQFDXv8AKK1+Z1X+Fvq2WarqJYqabtdsMLHg6Gu1veZANWr9GOD3huknPft54q93/gbrZaqaGoeZLfK4x08bpZGmRrCRoAyQM7yg+oIpXjBZ0K79Sl+pOMFnQrv1KX6kHHZR8FVPxoPWYlVBfOdttqDf6GaCiortwjzEW6qOQDuJmSO348TSt5xgM6Fd+pS/Ug3l2r30nBMpQ0yTSaGF5IazuHyOccDJw1ju53ZOBluchaa51WJW1QaJIZODk0ElrjoZI1wzvGWSNOnfgkjLsZMvddrY7owNNLe4nMeHxyRUcgfG8c41NIIIJBBBBDiDyrwsG17rZGWVtJdZHl2p8zaOfVUSEAOe5hbiPkADWucAAANIAAC+RY1urhcomStZLGHjOiZhY9u8jew7wdyyUBS15rK+oM0LLfBPTu1My6sDOFjO7ezgSW5HNlVKIJKO73WIBrLbBgAAf+eDuG4bzBkrv7t3b9WwdeH3dVSIJX3bu36tg68Pu6e7d2/VsHXh93VUiD5lfdpKsVcBu1PFS9pU1XWjTKajUWQOgj1FrG6WZldu3kkDkxvsdh7c6022hhmDg5lNGHh4w5riwFzSOYgkj/hSm1WxVbcpqiaNlLUNmqINcT5HMc6hpixzKcOMZaA+TW545Nze+5Buze7tjuLbADjdmubjPNu4BBWKf2i2vjs7hT0TTU10g/AU0ffE7u6e7kijGoEudjdnGVhutl2u+6vqaaiZzigYZZHjBB/DTgBnLzMJ3A55lt7BsxT7NtcKBpL34M0shL5p3D858ru6cf6DO4BB4bLbPGyRyOrnNlq6h5kq5Rqw+Q7mtaHEkMY3DWjxNHOStFteP/2tnvj13qzVcqG2w8NbPfHrvVmoKeg2dp7Y4OpYwHDOkuJcWajl+kuJ06id+MZ58rZIiAiIgIiINRftmYdoADUhzZGjDZGHDtBc1zo3A7pI3aRqjcC0jm51MXKN0d/tIqHB7hRVWS1ukHk/NycfzV8oa9/lFa/M6r/CC4wmFyiDjCYXKIOMJhcogIiICIiAiIgIiICIiAiIgKG2w8NbPfHrvVmq5UNth4a2e+PXerNQXKIiAiKatW2rbnWSU/BubES5tJMQ7TVSQ/CQ3LcANJwDk6tLyORBSoiIChr3+UVr8zqv8K5UNe/yitfmdV/hBcoiICIiAiIgIiICIiAiIgIiICIp+7SMkqmx3OV0MPAF0QEroRLJrxLl7XAksbweBkfjXbnY7kKBFJWeugoamTVVF8fa7XRmed2NL6moO4PfggBrWh+N7WN34WPdahnbtS2pldHBop+He2okaYWkuxhgeBE1zmxgyt3gO5BqLwFqvnfZHuTbJcrHU1TZTFC+sMhiY55bqgYxu5o8bh/VfQKcNaxohOW6RpOS7LcbjqJyd3PleiCG44rf4qzq0v1JxxW/xVnVpfqVxhMIPmG1PZXp7jAILV25GZntZNL2vIDBTnJle0Fh1PLRpA5i/PMse67c2m4UjaS3iqgdTFjqR0dM8mlnj7qF+C0/85G9rnDnX1fCldmfCd7/AI1L6nGg09r7M9JNDG65R1cUxaOFYyCRzWv5wHad4WVxxW/xVnVpfqVxhMIIfjit/irOrS/UtTSbTxbWX6gktjZ9EVLUteZYnxgOcAR3w/Yvp2FygIiICIiAiIgIiICIiAiIgIiICx7hA6pje2Hg9ZB0cM3WwP8AzS5gIJGeYEfvWQiCXfbLpKQ6SW0ucOQmkmJGOTeapHWu5yEl8tpJPfE0cxJAxjP/AJW/kH8gqhEE22juzAA2e1gDkApZsAdaXPat36RbOqz/AHpUaIJztW79ItnVZ/vSdq3fpFs6rP8AelRognO1bv0i2dVn+9Lvs1YJ7XNWT3SWGWSqfG48BG6NjOCiEQGHPcd4aOdUCICIiAiIgIiICIiAiIgIiICIiAiIgIiICIiAiIgIiICIiAiIgIiICIiAiIgIiICIiAiIgIiICIiAiLAvN9g2ej4W6yNij1Bup2cancg3DOdxQZ6KU40rX0uP5sn2E40rX0uP5sn2EFWilONK19Lj+bJ9hONK19Lj+bJ9hBVopmk7JFtrpI4qaqjdJI9rI24eNT3HDWjLeUlbC+7V0mzXB+7EzIeF1cHqBOvRjVjAPJqH80G2RSnGla+lx/Nk+wt3ZNoKfaOMy2iRszGvLHObnc8AEt3jlw4fzQbBERARdJpRA1zpThrQS4nmAGSVMR9lC1yloZVxEuIDdz95JwN+n9qCqRFp75tfR7NuYy7zMic8EsDg4lzQcE9yDzlBuEUpxpWvpcfzZPsJxpWvpcfzZPsIKtFq7HtLTbSB7rRK2UMIDy0OGkkZHfAeJbRAREQEREBaGfaowy8F2rWHJkw4Niw5kUjYnvDTLrLcvaR3OSDkAhb5S9ftJR01cx1TW2+PgYpYpI5J42yCSR8Tt7S7djgeQ7+6/YgqEWi9/dt6dQdZh+2nv7tvTqDrMP20G9Up2QOS2/KtH/eVne/u29OoOsw/bU9tftPR3d1tjttVSzP91KQ6IZo3uwJDk6WuJxvQXoCYQLlBxhMLlEEp2QNzLf8AKtF9MEvXhi0+b1//AFTLM2ys814ip/czgjJDVwTgTOLGuEL9ZbqaxxGf3LChtddcK+kqbrHSRR00VQ3EEz5XPM4jA3OhaABwXj50FXhS2w34y7/Kkv0FOqpR9vttxsc1caGKhmjqat87DLUSRuaHRxs0lop3D9H4+dBYIp3ty69Ft3W5fuiduXXotu63L90QbW9/Bqj+DJ/YVCXP8l6Pza2/SUyoK191rI5IzTW4a2ObntuU41NIzjtX9q8LhspPPZYaCAxGojgpGZc5wjL6d0Lnd0Gk4PBnB0843IK8KWqPDsHyXUetUy9+3Lr0W3dbl+6Lwt1rrai4tq7vHSxMZSSQtbBM+VznPmikydULcDEZ8fKEFRhMLlEBERAREQEREBYklogmJdLDC5xOSXMaST48kLLXUyBpAcQCeQE8qDE9xKf/AEIPRs+pPcSn/wBCD0bPqWY1wd3pB/cuomacYc3fybxvP/xQYvuJT/6EHo2fUu0doghIdHDC1wOQQxoIPjBAWWiAikIdtKuu1utttnmibLLG2QVFO0PMMronHS94cO6YeULY7P7SSXaaeC4U0lJLCyJ5a+SOTUyYyBpBjcQN8LtxQb5FI+/Wpqpallqt81QynndC6QTwMBkYGk4bI8HkcP5rJs21ktfVmkuVJLSScAZml8sUgcxsjYz+LccHL+fxIKVFK1W2M/bVTT2qhmqu1nRtke2aGMapImzABsjgeR4Xa3bXzTVcNLdaKWldOyV0TnywyBwhDS8Yjccd+3l8aCoRTl22pnpKp9Na6OWrdHFHJI5ksUYaJXSNYMSuGfxTuReNLtbU8PTw3Sglpm1EhjZI6aCQB4ikmxpjeT3sTt6CpRTl92qktlVHS26lkq5XwumIZJHGGxte2M75HAHe9v8ANYcu21TQvgF0t00Ec1RFCJDPTvDXzPEbSWseXEZPMEFein9o9qH2WWmgoqaSqlqRKWNZJHHpbCGFxLpCB+eOfmWsr9uau0s4W5W2eKIOY17+2Kd2nW9sbTpa8k904cgQWaLTbSX91iEHasD6mSebgo42PYwl3BSSk6pCG97E7nWmr9ta22RSzVlrnbHExz5Hds0x0sY0uccCTJ3A7ggskWm2i2i9waeOZkT5nSSxRRxtc1pdJM8MYNTjgb3DeVq5drK+FrnSWqcNaCSe2aXcAMn9IgrUWFZbmL1TU9RGC1s8McrWnlaJGB4BxzjUs1AREQEREBSFRRU83bUV6gfLPLJKA5sJc6SJ4xDwcunSzTEWNO9uHMcTzudXrBu1vkuDWikqJqUg5LoWxOLhjGk8LG4Y/cOZBq9l6yKDhII2vY91VVOIEL2jBqJHBxdoDcFunBzvyFptlYIYDT9uQjv5e1CKZzRA/hMv1NLO4e4GPEpwCG4AZg6tz72ar9Z1/o6T7snvZqv1nX+jpPuyCiRTvvZqv1nX+jpPuye9mq/Wdf6Ok+7IGwPwM+eV3r9QuLf4XuHmdD9JWLZ2KztsMDYYnPkw6R7nyadT3yyOlkcdIAGXPduACwbhsu+qqX1NFV1NK+SKOOQQthc1zYjI5h/CxOIP4V3J40GFsJ392+VZ/o4Uk8Px/JcnrcS22z2z7dn2StZJLM+aZ800kunU+R4aCcMaGgYa3cAORY132VNyqWVVLU1FLK2Ew5hETg6MvEhBEsbvzgOTxIMPZfwje/OKb1GFL34ZtP8AAr/+qZbKwbOCxuqJHzTVEtS9r5ZJtAJLI2xMAbGxrQA1o5l0vuzPuzNTzwzz00tO2VrHQiM5bNo1giWNw/Rjm8aDwofC9d5jRfTVibT/AAqz+fP9RqllWXZ02qWaeonnqZZWRsc6YRDTHEXuY0NijaOWV+8jnXe/2H3c4Asmlp3wS8JG+EMLg4xviIxIxzSNMjuZBqpvD0PyXN63AnZB/F0HyrQ+stWZa9ljQ1PbVZU1FVNwJhYZhE0Mjc9sjgBFG3JLmN3nPIsnaKwN2iiZG+SSExzRzRvi06myRO1sOHtLTvA5Qg1F88L2f+FXfRwLnsn+DJ/4lN63Csqi2RMNTDU19VVVT4WSNhEwha1nChoefwUTSThg5Ss7aOxN2kppKadz42vLDqjxqaWSNkaRqBHKwcoQYG1Pwi0fKB9Rq167e+Crl5jU/QvXnDsm8zQS3Csq6nteQyRslbA1okMb4tR4KFrj3Mjt2edbW8Wxt6p56ecuayeJ8bi3GoNkaWEjIxnBQT+2vwa3/KNv9ZjVDdPg838J/wDYVozsW+odD7o11ZPHDLHK2N7adrS+FwfHkxwB2A4Dn34VFUQCpY9jsgOaWkjlAIwg0+wfgq2+Y030DFvVNWjZGWzNgjgr610MAja2JzKbSYowAIy4QasaRjOc/tzvVKgIiICIiAiLX1d+goX8HO4hw06yGuLY9ZwzW8DSzUeTURlBsEREBERAREQEREBERAREQEREBERAREQEREBERAREQEREBSW0EM1H22xkeqnrTh8zdTjTF0AhlLo2tJLdETdLhnund1paMqtWhq9g7dXvfJV0dK+R7i57nRtLnOO8knG8oN3C8SNaWbwQCN2NxGRuXfKnOLi19Bo/RN+pOLi19Bo/RN+pBRovOnp20jGsp2hjGNDWNaMBrWjDQBzAAL0QEREBERAREQEREBERAREQEREBERAREQEREBERAREQEREBERAREQEREBERAREQEREBERAREQEREBERAREQEREH/9k="/>
          <p:cNvSpPr>
            <a:spLocks noChangeAspect="1" noChangeArrowheads="1"/>
          </p:cNvSpPr>
          <p:nvPr/>
        </p:nvSpPr>
        <p:spPr bwMode="auto">
          <a:xfrm>
            <a:off x="155575" y="-1036638"/>
            <a:ext cx="2105025" cy="2171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3505200" y="21336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257800" y="21336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9624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962400" y="2438400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2672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267200" y="21336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609600"/>
            <a:ext cx="17399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Freeform 26"/>
          <p:cNvSpPr/>
          <p:nvPr/>
        </p:nvSpPr>
        <p:spPr>
          <a:xfrm>
            <a:off x="2741414" y="2437804"/>
            <a:ext cx="107157" cy="35720"/>
          </a:xfrm>
          <a:custGeom>
            <a:avLst/>
            <a:gdLst/>
            <a:ahLst/>
            <a:cxnLst/>
            <a:rect l="0" t="0" r="0" b="0"/>
            <a:pathLst>
              <a:path w="107157" h="35720">
                <a:moveTo>
                  <a:pt x="0" y="17860"/>
                </a:moveTo>
                <a:lnTo>
                  <a:pt x="26789" y="17860"/>
                </a:lnTo>
                <a:lnTo>
                  <a:pt x="44648" y="8930"/>
                </a:lnTo>
                <a:lnTo>
                  <a:pt x="62507" y="8930"/>
                </a:lnTo>
                <a:lnTo>
                  <a:pt x="80367" y="8930"/>
                </a:lnTo>
                <a:lnTo>
                  <a:pt x="71437" y="8930"/>
                </a:lnTo>
                <a:lnTo>
                  <a:pt x="53578" y="8930"/>
                </a:lnTo>
                <a:lnTo>
                  <a:pt x="44648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8930"/>
                </a:lnTo>
                <a:lnTo>
                  <a:pt x="44648" y="8930"/>
                </a:lnTo>
                <a:lnTo>
                  <a:pt x="44648" y="17860"/>
                </a:lnTo>
                <a:lnTo>
                  <a:pt x="53578" y="17860"/>
                </a:lnTo>
                <a:lnTo>
                  <a:pt x="53578" y="17860"/>
                </a:lnTo>
                <a:lnTo>
                  <a:pt x="62507" y="26789"/>
                </a:lnTo>
                <a:lnTo>
                  <a:pt x="62507" y="26789"/>
                </a:lnTo>
                <a:lnTo>
                  <a:pt x="62507" y="26789"/>
                </a:lnTo>
                <a:lnTo>
                  <a:pt x="71437" y="26789"/>
                </a:lnTo>
                <a:lnTo>
                  <a:pt x="71437" y="26789"/>
                </a:lnTo>
                <a:lnTo>
                  <a:pt x="80367" y="26789"/>
                </a:lnTo>
                <a:lnTo>
                  <a:pt x="89296" y="26789"/>
                </a:lnTo>
                <a:lnTo>
                  <a:pt x="98226" y="35719"/>
                </a:lnTo>
                <a:lnTo>
                  <a:pt x="107156" y="35719"/>
                </a:lnTo>
                <a:lnTo>
                  <a:pt x="107156" y="35719"/>
                </a:lnTo>
                <a:lnTo>
                  <a:pt x="98226" y="35719"/>
                </a:lnTo>
                <a:lnTo>
                  <a:pt x="107156" y="35719"/>
                </a:lnTo>
                <a:lnTo>
                  <a:pt x="107156" y="35719"/>
                </a:lnTo>
                <a:lnTo>
                  <a:pt x="107156" y="35719"/>
                </a:lnTo>
                <a:lnTo>
                  <a:pt x="107156" y="35719"/>
                </a:lnTo>
                <a:lnTo>
                  <a:pt x="107156" y="26789"/>
                </a:lnTo>
                <a:lnTo>
                  <a:pt x="107156" y="26789"/>
                </a:lnTo>
                <a:lnTo>
                  <a:pt x="98226" y="26789"/>
                </a:lnTo>
                <a:lnTo>
                  <a:pt x="98226" y="17860"/>
                </a:lnTo>
                <a:lnTo>
                  <a:pt x="98226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214687" y="1393031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3500437" y="2303859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286250" y="2312788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5304234" y="2330648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2812851" y="4598788"/>
            <a:ext cx="687587" cy="26790"/>
          </a:xfrm>
          <a:custGeom>
            <a:avLst/>
            <a:gdLst/>
            <a:ahLst/>
            <a:cxnLst/>
            <a:rect l="0" t="0" r="0" b="0"/>
            <a:pathLst>
              <a:path w="687587" h="26790">
                <a:moveTo>
                  <a:pt x="0" y="26789"/>
                </a:move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17860"/>
                </a:lnTo>
                <a:lnTo>
                  <a:pt x="0" y="17860"/>
                </a:lnTo>
                <a:lnTo>
                  <a:pt x="0" y="26789"/>
                </a:lnTo>
                <a:lnTo>
                  <a:pt x="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26789"/>
                </a:lnTo>
                <a:lnTo>
                  <a:pt x="35719" y="26789"/>
                </a:lnTo>
                <a:lnTo>
                  <a:pt x="35719" y="26789"/>
                </a:lnTo>
                <a:lnTo>
                  <a:pt x="35719" y="26789"/>
                </a:lnTo>
                <a:lnTo>
                  <a:pt x="35719" y="17860"/>
                </a:lnTo>
                <a:lnTo>
                  <a:pt x="35719" y="26789"/>
                </a:lnTo>
                <a:lnTo>
                  <a:pt x="35719" y="17860"/>
                </a:lnTo>
                <a:lnTo>
                  <a:pt x="35719" y="26789"/>
                </a:lnTo>
                <a:lnTo>
                  <a:pt x="44649" y="26789"/>
                </a:lnTo>
                <a:lnTo>
                  <a:pt x="44649" y="26789"/>
                </a:lnTo>
                <a:lnTo>
                  <a:pt x="44649" y="26789"/>
                </a:lnTo>
                <a:lnTo>
                  <a:pt x="44649" y="26789"/>
                </a:lnTo>
                <a:lnTo>
                  <a:pt x="44649" y="26789"/>
                </a:lnTo>
                <a:lnTo>
                  <a:pt x="44649" y="26789"/>
                </a:lnTo>
                <a:lnTo>
                  <a:pt x="53578" y="26789"/>
                </a:lnTo>
                <a:lnTo>
                  <a:pt x="53578" y="26789"/>
                </a:lnTo>
                <a:lnTo>
                  <a:pt x="53578" y="26789"/>
                </a:lnTo>
                <a:lnTo>
                  <a:pt x="62508" y="26789"/>
                </a:lnTo>
                <a:lnTo>
                  <a:pt x="62508" y="26789"/>
                </a:lnTo>
                <a:lnTo>
                  <a:pt x="62508" y="26789"/>
                </a:lnTo>
                <a:lnTo>
                  <a:pt x="71438" y="26789"/>
                </a:lnTo>
                <a:lnTo>
                  <a:pt x="71438" y="26789"/>
                </a:lnTo>
                <a:lnTo>
                  <a:pt x="80367" y="26789"/>
                </a:lnTo>
                <a:lnTo>
                  <a:pt x="80367" y="26789"/>
                </a:lnTo>
                <a:lnTo>
                  <a:pt x="89297" y="26789"/>
                </a:lnTo>
                <a:lnTo>
                  <a:pt x="89297" y="26789"/>
                </a:lnTo>
                <a:lnTo>
                  <a:pt x="98227" y="26789"/>
                </a:lnTo>
                <a:lnTo>
                  <a:pt x="98227" y="26789"/>
                </a:lnTo>
                <a:lnTo>
                  <a:pt x="107156" y="26789"/>
                </a:lnTo>
                <a:lnTo>
                  <a:pt x="107156" y="26789"/>
                </a:lnTo>
                <a:lnTo>
                  <a:pt x="116086" y="26789"/>
                </a:lnTo>
                <a:lnTo>
                  <a:pt x="125016" y="26789"/>
                </a:lnTo>
                <a:lnTo>
                  <a:pt x="125016" y="17860"/>
                </a:lnTo>
                <a:lnTo>
                  <a:pt x="133945" y="17860"/>
                </a:lnTo>
                <a:lnTo>
                  <a:pt x="133945" y="17860"/>
                </a:lnTo>
                <a:lnTo>
                  <a:pt x="142875" y="17860"/>
                </a:lnTo>
                <a:lnTo>
                  <a:pt x="151805" y="17860"/>
                </a:lnTo>
                <a:lnTo>
                  <a:pt x="151805" y="17860"/>
                </a:lnTo>
                <a:lnTo>
                  <a:pt x="160734" y="17860"/>
                </a:lnTo>
                <a:lnTo>
                  <a:pt x="160734" y="17860"/>
                </a:lnTo>
                <a:lnTo>
                  <a:pt x="169664" y="17860"/>
                </a:lnTo>
                <a:lnTo>
                  <a:pt x="178594" y="17860"/>
                </a:lnTo>
                <a:lnTo>
                  <a:pt x="187524" y="17860"/>
                </a:lnTo>
                <a:lnTo>
                  <a:pt x="196453" y="17860"/>
                </a:lnTo>
                <a:lnTo>
                  <a:pt x="196453" y="17860"/>
                </a:lnTo>
                <a:lnTo>
                  <a:pt x="205383" y="17860"/>
                </a:lnTo>
                <a:lnTo>
                  <a:pt x="214313" y="17860"/>
                </a:lnTo>
                <a:lnTo>
                  <a:pt x="214313" y="17860"/>
                </a:lnTo>
                <a:lnTo>
                  <a:pt x="223242" y="17860"/>
                </a:lnTo>
                <a:lnTo>
                  <a:pt x="232172" y="17860"/>
                </a:lnTo>
                <a:lnTo>
                  <a:pt x="241102" y="17860"/>
                </a:lnTo>
                <a:lnTo>
                  <a:pt x="241102" y="17860"/>
                </a:lnTo>
                <a:lnTo>
                  <a:pt x="250031" y="17860"/>
                </a:lnTo>
                <a:lnTo>
                  <a:pt x="258961" y="17860"/>
                </a:lnTo>
                <a:lnTo>
                  <a:pt x="267891" y="17860"/>
                </a:lnTo>
                <a:lnTo>
                  <a:pt x="267891" y="17860"/>
                </a:lnTo>
                <a:lnTo>
                  <a:pt x="276820" y="17860"/>
                </a:lnTo>
                <a:lnTo>
                  <a:pt x="285750" y="17860"/>
                </a:lnTo>
                <a:lnTo>
                  <a:pt x="285750" y="17860"/>
                </a:lnTo>
                <a:lnTo>
                  <a:pt x="294680" y="17860"/>
                </a:lnTo>
                <a:lnTo>
                  <a:pt x="303609" y="17860"/>
                </a:lnTo>
                <a:lnTo>
                  <a:pt x="312539" y="17860"/>
                </a:lnTo>
                <a:lnTo>
                  <a:pt x="321469" y="17860"/>
                </a:lnTo>
                <a:lnTo>
                  <a:pt x="330399" y="17860"/>
                </a:lnTo>
                <a:lnTo>
                  <a:pt x="339328" y="17860"/>
                </a:lnTo>
                <a:lnTo>
                  <a:pt x="339328" y="8930"/>
                </a:lnTo>
                <a:lnTo>
                  <a:pt x="348258" y="8930"/>
                </a:lnTo>
                <a:lnTo>
                  <a:pt x="357188" y="8930"/>
                </a:lnTo>
                <a:lnTo>
                  <a:pt x="366117" y="8930"/>
                </a:lnTo>
                <a:lnTo>
                  <a:pt x="375047" y="8930"/>
                </a:lnTo>
                <a:lnTo>
                  <a:pt x="383977" y="8930"/>
                </a:lnTo>
                <a:lnTo>
                  <a:pt x="383977" y="8930"/>
                </a:lnTo>
                <a:lnTo>
                  <a:pt x="392906" y="8930"/>
                </a:lnTo>
                <a:lnTo>
                  <a:pt x="401836" y="8930"/>
                </a:lnTo>
                <a:lnTo>
                  <a:pt x="410766" y="8930"/>
                </a:lnTo>
                <a:lnTo>
                  <a:pt x="419695" y="8930"/>
                </a:lnTo>
                <a:lnTo>
                  <a:pt x="428625" y="8930"/>
                </a:lnTo>
                <a:lnTo>
                  <a:pt x="437555" y="8930"/>
                </a:lnTo>
                <a:lnTo>
                  <a:pt x="446484" y="8930"/>
                </a:lnTo>
                <a:lnTo>
                  <a:pt x="455414" y="8930"/>
                </a:lnTo>
                <a:lnTo>
                  <a:pt x="464344" y="8930"/>
                </a:lnTo>
                <a:lnTo>
                  <a:pt x="473274" y="8930"/>
                </a:lnTo>
                <a:lnTo>
                  <a:pt x="482203" y="8930"/>
                </a:lnTo>
                <a:lnTo>
                  <a:pt x="491133" y="8930"/>
                </a:lnTo>
                <a:lnTo>
                  <a:pt x="500063" y="8930"/>
                </a:lnTo>
                <a:lnTo>
                  <a:pt x="508992" y="8930"/>
                </a:lnTo>
                <a:lnTo>
                  <a:pt x="517922" y="17860"/>
                </a:lnTo>
                <a:lnTo>
                  <a:pt x="526852" y="17860"/>
                </a:lnTo>
                <a:lnTo>
                  <a:pt x="535781" y="17860"/>
                </a:lnTo>
                <a:lnTo>
                  <a:pt x="544711" y="17860"/>
                </a:lnTo>
                <a:lnTo>
                  <a:pt x="544711" y="17860"/>
                </a:lnTo>
                <a:lnTo>
                  <a:pt x="553641" y="17860"/>
                </a:lnTo>
                <a:lnTo>
                  <a:pt x="562570" y="17860"/>
                </a:lnTo>
                <a:lnTo>
                  <a:pt x="571500" y="17860"/>
                </a:lnTo>
                <a:lnTo>
                  <a:pt x="571500" y="17860"/>
                </a:lnTo>
                <a:lnTo>
                  <a:pt x="580430" y="17860"/>
                </a:lnTo>
                <a:lnTo>
                  <a:pt x="589359" y="17860"/>
                </a:lnTo>
                <a:lnTo>
                  <a:pt x="589359" y="17860"/>
                </a:lnTo>
                <a:lnTo>
                  <a:pt x="598289" y="17860"/>
                </a:lnTo>
                <a:lnTo>
                  <a:pt x="598289" y="17860"/>
                </a:lnTo>
                <a:lnTo>
                  <a:pt x="607219" y="8930"/>
                </a:lnTo>
                <a:lnTo>
                  <a:pt x="616149" y="8930"/>
                </a:lnTo>
                <a:lnTo>
                  <a:pt x="616149" y="8930"/>
                </a:lnTo>
                <a:lnTo>
                  <a:pt x="625078" y="8930"/>
                </a:lnTo>
                <a:lnTo>
                  <a:pt x="625078" y="8930"/>
                </a:lnTo>
                <a:lnTo>
                  <a:pt x="634008" y="8930"/>
                </a:lnTo>
                <a:lnTo>
                  <a:pt x="634008" y="8930"/>
                </a:lnTo>
                <a:lnTo>
                  <a:pt x="642938" y="8930"/>
                </a:lnTo>
                <a:lnTo>
                  <a:pt x="642938" y="8930"/>
                </a:lnTo>
                <a:lnTo>
                  <a:pt x="651867" y="8930"/>
                </a:lnTo>
                <a:lnTo>
                  <a:pt x="651867" y="8930"/>
                </a:lnTo>
                <a:lnTo>
                  <a:pt x="651867" y="8930"/>
                </a:lnTo>
                <a:lnTo>
                  <a:pt x="660797" y="8930"/>
                </a:lnTo>
                <a:lnTo>
                  <a:pt x="660797" y="8930"/>
                </a:lnTo>
                <a:lnTo>
                  <a:pt x="669727" y="8930"/>
                </a:lnTo>
                <a:lnTo>
                  <a:pt x="669727" y="8930"/>
                </a:lnTo>
                <a:lnTo>
                  <a:pt x="669727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8930"/>
                </a:lnTo>
                <a:lnTo>
                  <a:pt x="678656" y="0"/>
                </a:lnTo>
                <a:lnTo>
                  <a:pt x="678656" y="0"/>
                </a:lnTo>
                <a:lnTo>
                  <a:pt x="67865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78656" y="0"/>
                </a:lnTo>
                <a:lnTo>
                  <a:pt x="678656" y="0"/>
                </a:lnTo>
                <a:lnTo>
                  <a:pt x="678656" y="0"/>
                </a:lnTo>
                <a:lnTo>
                  <a:pt x="67865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  <a:lnTo>
                  <a:pt x="6875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509367" y="4188023"/>
            <a:ext cx="2616399" cy="401836"/>
          </a:xfrm>
          <a:custGeom>
            <a:avLst/>
            <a:gdLst/>
            <a:ahLst/>
            <a:cxnLst/>
            <a:rect l="0" t="0" r="0" b="0"/>
            <a:pathLst>
              <a:path w="2616399" h="401836">
                <a:moveTo>
                  <a:pt x="17859" y="383976"/>
                </a:move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17859" y="383976"/>
                </a:lnTo>
                <a:lnTo>
                  <a:pt x="8929" y="383976"/>
                </a:lnTo>
                <a:lnTo>
                  <a:pt x="8929" y="383976"/>
                </a:lnTo>
                <a:lnTo>
                  <a:pt x="8929" y="383976"/>
                </a:lnTo>
                <a:lnTo>
                  <a:pt x="8929" y="383976"/>
                </a:lnTo>
                <a:lnTo>
                  <a:pt x="8929" y="383976"/>
                </a:lnTo>
                <a:lnTo>
                  <a:pt x="8929" y="375046"/>
                </a:lnTo>
                <a:lnTo>
                  <a:pt x="8929" y="375046"/>
                </a:lnTo>
                <a:lnTo>
                  <a:pt x="8929" y="366117"/>
                </a:lnTo>
                <a:lnTo>
                  <a:pt x="8929" y="366117"/>
                </a:lnTo>
                <a:lnTo>
                  <a:pt x="8929" y="357187"/>
                </a:lnTo>
                <a:lnTo>
                  <a:pt x="8929" y="348257"/>
                </a:lnTo>
                <a:lnTo>
                  <a:pt x="8929" y="339328"/>
                </a:lnTo>
                <a:lnTo>
                  <a:pt x="8929" y="330398"/>
                </a:lnTo>
                <a:lnTo>
                  <a:pt x="8929" y="321468"/>
                </a:lnTo>
                <a:lnTo>
                  <a:pt x="8929" y="312539"/>
                </a:lnTo>
                <a:lnTo>
                  <a:pt x="8929" y="303609"/>
                </a:lnTo>
                <a:lnTo>
                  <a:pt x="8929" y="285750"/>
                </a:lnTo>
                <a:lnTo>
                  <a:pt x="0" y="276820"/>
                </a:lnTo>
                <a:lnTo>
                  <a:pt x="0" y="267890"/>
                </a:lnTo>
                <a:lnTo>
                  <a:pt x="0" y="250031"/>
                </a:lnTo>
                <a:lnTo>
                  <a:pt x="0" y="232171"/>
                </a:lnTo>
                <a:lnTo>
                  <a:pt x="0" y="223242"/>
                </a:lnTo>
                <a:lnTo>
                  <a:pt x="0" y="214312"/>
                </a:lnTo>
                <a:lnTo>
                  <a:pt x="0" y="205382"/>
                </a:lnTo>
                <a:lnTo>
                  <a:pt x="0" y="196453"/>
                </a:lnTo>
                <a:lnTo>
                  <a:pt x="0" y="178593"/>
                </a:lnTo>
                <a:lnTo>
                  <a:pt x="0" y="178593"/>
                </a:lnTo>
                <a:lnTo>
                  <a:pt x="0" y="160734"/>
                </a:lnTo>
                <a:lnTo>
                  <a:pt x="0" y="151804"/>
                </a:lnTo>
                <a:lnTo>
                  <a:pt x="0" y="142875"/>
                </a:lnTo>
                <a:lnTo>
                  <a:pt x="8929" y="133945"/>
                </a:lnTo>
                <a:lnTo>
                  <a:pt x="8929" y="125015"/>
                </a:lnTo>
                <a:lnTo>
                  <a:pt x="8929" y="116085"/>
                </a:lnTo>
                <a:lnTo>
                  <a:pt x="8929" y="107156"/>
                </a:lnTo>
                <a:lnTo>
                  <a:pt x="8929" y="107156"/>
                </a:lnTo>
                <a:lnTo>
                  <a:pt x="8929" y="98226"/>
                </a:lnTo>
                <a:lnTo>
                  <a:pt x="8929" y="89296"/>
                </a:lnTo>
                <a:lnTo>
                  <a:pt x="8929" y="80367"/>
                </a:lnTo>
                <a:lnTo>
                  <a:pt x="8929" y="80367"/>
                </a:lnTo>
                <a:lnTo>
                  <a:pt x="892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62507"/>
                </a:lnTo>
                <a:lnTo>
                  <a:pt x="17859" y="62507"/>
                </a:lnTo>
                <a:lnTo>
                  <a:pt x="17859" y="62507"/>
                </a:lnTo>
                <a:lnTo>
                  <a:pt x="17859" y="62507"/>
                </a:lnTo>
                <a:lnTo>
                  <a:pt x="17859" y="62507"/>
                </a:lnTo>
                <a:lnTo>
                  <a:pt x="17859" y="6250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62507"/>
                </a:lnTo>
                <a:lnTo>
                  <a:pt x="17859" y="62507"/>
                </a:lnTo>
                <a:lnTo>
                  <a:pt x="26789" y="62507"/>
                </a:lnTo>
                <a:lnTo>
                  <a:pt x="26789" y="62507"/>
                </a:lnTo>
                <a:lnTo>
                  <a:pt x="26789" y="62507"/>
                </a:lnTo>
                <a:lnTo>
                  <a:pt x="26789" y="62507"/>
                </a:lnTo>
                <a:lnTo>
                  <a:pt x="26789" y="62507"/>
                </a:lnTo>
                <a:lnTo>
                  <a:pt x="26789" y="62507"/>
                </a:lnTo>
                <a:lnTo>
                  <a:pt x="35718" y="62507"/>
                </a:lnTo>
                <a:lnTo>
                  <a:pt x="35718" y="62507"/>
                </a:lnTo>
                <a:lnTo>
                  <a:pt x="35718" y="62507"/>
                </a:lnTo>
                <a:lnTo>
                  <a:pt x="35718" y="62507"/>
                </a:lnTo>
                <a:lnTo>
                  <a:pt x="44648" y="62507"/>
                </a:lnTo>
                <a:lnTo>
                  <a:pt x="44648" y="53578"/>
                </a:lnTo>
                <a:lnTo>
                  <a:pt x="44648" y="53578"/>
                </a:lnTo>
                <a:lnTo>
                  <a:pt x="53578" y="53578"/>
                </a:lnTo>
                <a:lnTo>
                  <a:pt x="53578" y="53578"/>
                </a:lnTo>
                <a:lnTo>
                  <a:pt x="62508" y="53578"/>
                </a:lnTo>
                <a:lnTo>
                  <a:pt x="62508" y="53578"/>
                </a:lnTo>
                <a:lnTo>
                  <a:pt x="62508" y="53578"/>
                </a:lnTo>
                <a:lnTo>
                  <a:pt x="71437" y="53578"/>
                </a:lnTo>
                <a:lnTo>
                  <a:pt x="71437" y="53578"/>
                </a:lnTo>
                <a:lnTo>
                  <a:pt x="80367" y="44648"/>
                </a:lnTo>
                <a:lnTo>
                  <a:pt x="80367" y="44648"/>
                </a:lnTo>
                <a:lnTo>
                  <a:pt x="89297" y="44648"/>
                </a:lnTo>
                <a:lnTo>
                  <a:pt x="89297" y="44648"/>
                </a:lnTo>
                <a:lnTo>
                  <a:pt x="98226" y="44648"/>
                </a:lnTo>
                <a:lnTo>
                  <a:pt x="98226" y="44648"/>
                </a:lnTo>
                <a:lnTo>
                  <a:pt x="107156" y="44648"/>
                </a:lnTo>
                <a:lnTo>
                  <a:pt x="107156" y="44648"/>
                </a:lnTo>
                <a:lnTo>
                  <a:pt x="116086" y="44648"/>
                </a:lnTo>
                <a:lnTo>
                  <a:pt x="125015" y="35718"/>
                </a:lnTo>
                <a:lnTo>
                  <a:pt x="125015" y="35718"/>
                </a:lnTo>
                <a:lnTo>
                  <a:pt x="133945" y="35718"/>
                </a:lnTo>
                <a:lnTo>
                  <a:pt x="133945" y="35718"/>
                </a:lnTo>
                <a:lnTo>
                  <a:pt x="142875" y="35718"/>
                </a:lnTo>
                <a:lnTo>
                  <a:pt x="151804" y="35718"/>
                </a:lnTo>
                <a:lnTo>
                  <a:pt x="151804" y="35718"/>
                </a:lnTo>
                <a:lnTo>
                  <a:pt x="160734" y="26789"/>
                </a:lnTo>
                <a:lnTo>
                  <a:pt x="169664" y="26789"/>
                </a:lnTo>
                <a:lnTo>
                  <a:pt x="178593" y="26789"/>
                </a:lnTo>
                <a:lnTo>
                  <a:pt x="178593" y="26789"/>
                </a:lnTo>
                <a:lnTo>
                  <a:pt x="187523" y="26789"/>
                </a:lnTo>
                <a:lnTo>
                  <a:pt x="196453" y="26789"/>
                </a:lnTo>
                <a:lnTo>
                  <a:pt x="196453" y="26789"/>
                </a:lnTo>
                <a:lnTo>
                  <a:pt x="205383" y="26789"/>
                </a:lnTo>
                <a:lnTo>
                  <a:pt x="214312" y="26789"/>
                </a:lnTo>
                <a:lnTo>
                  <a:pt x="223242" y="17859"/>
                </a:lnTo>
                <a:lnTo>
                  <a:pt x="223242" y="17859"/>
                </a:lnTo>
                <a:lnTo>
                  <a:pt x="232172" y="17859"/>
                </a:lnTo>
                <a:lnTo>
                  <a:pt x="241101" y="17859"/>
                </a:lnTo>
                <a:lnTo>
                  <a:pt x="24110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8961" y="17859"/>
                </a:lnTo>
                <a:lnTo>
                  <a:pt x="267890" y="17859"/>
                </a:lnTo>
                <a:lnTo>
                  <a:pt x="276820" y="17859"/>
                </a:lnTo>
                <a:lnTo>
                  <a:pt x="276820" y="17859"/>
                </a:lnTo>
                <a:lnTo>
                  <a:pt x="285750" y="17859"/>
                </a:lnTo>
                <a:lnTo>
                  <a:pt x="285750" y="17859"/>
                </a:lnTo>
                <a:lnTo>
                  <a:pt x="294679" y="17859"/>
                </a:lnTo>
                <a:lnTo>
                  <a:pt x="303609" y="17859"/>
                </a:lnTo>
                <a:lnTo>
                  <a:pt x="303609" y="17859"/>
                </a:lnTo>
                <a:lnTo>
                  <a:pt x="312539" y="17859"/>
                </a:lnTo>
                <a:lnTo>
                  <a:pt x="312539" y="17859"/>
                </a:lnTo>
                <a:lnTo>
                  <a:pt x="321468" y="17859"/>
                </a:lnTo>
                <a:lnTo>
                  <a:pt x="330398" y="17859"/>
                </a:lnTo>
                <a:lnTo>
                  <a:pt x="330398" y="17859"/>
                </a:lnTo>
                <a:lnTo>
                  <a:pt x="339328" y="17859"/>
                </a:lnTo>
                <a:lnTo>
                  <a:pt x="339328" y="17859"/>
                </a:lnTo>
                <a:lnTo>
                  <a:pt x="348258" y="17859"/>
                </a:lnTo>
                <a:lnTo>
                  <a:pt x="357187" y="17859"/>
                </a:lnTo>
                <a:lnTo>
                  <a:pt x="357187" y="17859"/>
                </a:lnTo>
                <a:lnTo>
                  <a:pt x="366117" y="17859"/>
                </a:lnTo>
                <a:lnTo>
                  <a:pt x="366117" y="17859"/>
                </a:lnTo>
                <a:lnTo>
                  <a:pt x="375047" y="8929"/>
                </a:lnTo>
                <a:lnTo>
                  <a:pt x="375047" y="8929"/>
                </a:lnTo>
                <a:lnTo>
                  <a:pt x="383976" y="8929"/>
                </a:lnTo>
                <a:lnTo>
                  <a:pt x="392906" y="8929"/>
                </a:lnTo>
                <a:lnTo>
                  <a:pt x="392906" y="8929"/>
                </a:lnTo>
                <a:lnTo>
                  <a:pt x="401836" y="8929"/>
                </a:lnTo>
                <a:lnTo>
                  <a:pt x="410765" y="8929"/>
                </a:lnTo>
                <a:lnTo>
                  <a:pt x="410765" y="8929"/>
                </a:lnTo>
                <a:lnTo>
                  <a:pt x="419695" y="8929"/>
                </a:lnTo>
                <a:lnTo>
                  <a:pt x="419695" y="8929"/>
                </a:lnTo>
                <a:lnTo>
                  <a:pt x="428625" y="8929"/>
                </a:lnTo>
                <a:lnTo>
                  <a:pt x="437554" y="8929"/>
                </a:lnTo>
                <a:lnTo>
                  <a:pt x="437554" y="8929"/>
                </a:lnTo>
                <a:lnTo>
                  <a:pt x="446484" y="8929"/>
                </a:lnTo>
                <a:lnTo>
                  <a:pt x="455414" y="8929"/>
                </a:lnTo>
                <a:lnTo>
                  <a:pt x="455414" y="8929"/>
                </a:lnTo>
                <a:lnTo>
                  <a:pt x="464343" y="8929"/>
                </a:lnTo>
                <a:lnTo>
                  <a:pt x="473273" y="8929"/>
                </a:lnTo>
                <a:lnTo>
                  <a:pt x="473273" y="8929"/>
                </a:lnTo>
                <a:lnTo>
                  <a:pt x="482203" y="8929"/>
                </a:lnTo>
                <a:lnTo>
                  <a:pt x="491133" y="8929"/>
                </a:lnTo>
                <a:lnTo>
                  <a:pt x="500062" y="8929"/>
                </a:lnTo>
                <a:lnTo>
                  <a:pt x="500062" y="8929"/>
                </a:lnTo>
                <a:lnTo>
                  <a:pt x="508992" y="8929"/>
                </a:lnTo>
                <a:lnTo>
                  <a:pt x="517922" y="8929"/>
                </a:lnTo>
                <a:lnTo>
                  <a:pt x="526851" y="8929"/>
                </a:lnTo>
                <a:lnTo>
                  <a:pt x="526851" y="8929"/>
                </a:lnTo>
                <a:lnTo>
                  <a:pt x="535781" y="8929"/>
                </a:lnTo>
                <a:lnTo>
                  <a:pt x="544711" y="8929"/>
                </a:lnTo>
                <a:lnTo>
                  <a:pt x="544711" y="8929"/>
                </a:lnTo>
                <a:lnTo>
                  <a:pt x="553640" y="0"/>
                </a:lnTo>
                <a:lnTo>
                  <a:pt x="562570" y="0"/>
                </a:lnTo>
                <a:lnTo>
                  <a:pt x="571500" y="0"/>
                </a:lnTo>
                <a:lnTo>
                  <a:pt x="580429" y="0"/>
                </a:lnTo>
                <a:lnTo>
                  <a:pt x="580429" y="0"/>
                </a:lnTo>
                <a:lnTo>
                  <a:pt x="589359" y="0"/>
                </a:lnTo>
                <a:lnTo>
                  <a:pt x="598289" y="0"/>
                </a:lnTo>
                <a:lnTo>
                  <a:pt x="607218" y="0"/>
                </a:lnTo>
                <a:lnTo>
                  <a:pt x="616148" y="0"/>
                </a:lnTo>
                <a:lnTo>
                  <a:pt x="625078" y="0"/>
                </a:lnTo>
                <a:lnTo>
                  <a:pt x="634008" y="0"/>
                </a:lnTo>
                <a:lnTo>
                  <a:pt x="642937" y="0"/>
                </a:lnTo>
                <a:lnTo>
                  <a:pt x="651867" y="0"/>
                </a:lnTo>
                <a:lnTo>
                  <a:pt x="660797" y="0"/>
                </a:lnTo>
                <a:lnTo>
                  <a:pt x="669726" y="0"/>
                </a:lnTo>
                <a:lnTo>
                  <a:pt x="678656" y="0"/>
                </a:lnTo>
                <a:lnTo>
                  <a:pt x="687586" y="0"/>
                </a:lnTo>
                <a:lnTo>
                  <a:pt x="687586" y="0"/>
                </a:lnTo>
                <a:lnTo>
                  <a:pt x="696515" y="0"/>
                </a:lnTo>
                <a:lnTo>
                  <a:pt x="705445" y="0"/>
                </a:lnTo>
                <a:lnTo>
                  <a:pt x="714375" y="0"/>
                </a:lnTo>
                <a:lnTo>
                  <a:pt x="714375" y="0"/>
                </a:lnTo>
                <a:lnTo>
                  <a:pt x="723304" y="0"/>
                </a:lnTo>
                <a:lnTo>
                  <a:pt x="732234" y="0"/>
                </a:lnTo>
                <a:lnTo>
                  <a:pt x="732234" y="0"/>
                </a:lnTo>
                <a:lnTo>
                  <a:pt x="73223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41164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0"/>
                </a:lnTo>
                <a:lnTo>
                  <a:pt x="750093" y="8929"/>
                </a:lnTo>
                <a:lnTo>
                  <a:pt x="750093" y="8929"/>
                </a:lnTo>
                <a:lnTo>
                  <a:pt x="750093" y="8929"/>
                </a:lnTo>
                <a:lnTo>
                  <a:pt x="750093" y="8929"/>
                </a:lnTo>
                <a:lnTo>
                  <a:pt x="750093" y="8929"/>
                </a:lnTo>
                <a:lnTo>
                  <a:pt x="750093" y="8929"/>
                </a:lnTo>
                <a:lnTo>
                  <a:pt x="750093" y="8929"/>
                </a:lnTo>
                <a:lnTo>
                  <a:pt x="750093" y="8929"/>
                </a:lnTo>
                <a:lnTo>
                  <a:pt x="750093" y="17859"/>
                </a:lnTo>
                <a:lnTo>
                  <a:pt x="750093" y="17859"/>
                </a:lnTo>
                <a:lnTo>
                  <a:pt x="750093" y="17859"/>
                </a:lnTo>
                <a:lnTo>
                  <a:pt x="750093" y="17859"/>
                </a:lnTo>
                <a:lnTo>
                  <a:pt x="750093" y="26789"/>
                </a:lnTo>
                <a:lnTo>
                  <a:pt x="750093" y="26789"/>
                </a:lnTo>
                <a:lnTo>
                  <a:pt x="750093" y="35718"/>
                </a:lnTo>
                <a:lnTo>
                  <a:pt x="750093" y="35718"/>
                </a:lnTo>
                <a:lnTo>
                  <a:pt x="750093" y="35718"/>
                </a:lnTo>
                <a:lnTo>
                  <a:pt x="750093" y="44648"/>
                </a:lnTo>
                <a:lnTo>
                  <a:pt x="750093" y="44648"/>
                </a:lnTo>
                <a:lnTo>
                  <a:pt x="750093" y="44648"/>
                </a:lnTo>
                <a:lnTo>
                  <a:pt x="750093" y="53578"/>
                </a:lnTo>
                <a:lnTo>
                  <a:pt x="750093" y="53578"/>
                </a:lnTo>
                <a:lnTo>
                  <a:pt x="750093" y="53578"/>
                </a:lnTo>
                <a:lnTo>
                  <a:pt x="750093" y="62507"/>
                </a:lnTo>
                <a:lnTo>
                  <a:pt x="750093" y="71437"/>
                </a:lnTo>
                <a:lnTo>
                  <a:pt x="750093" y="71437"/>
                </a:lnTo>
                <a:lnTo>
                  <a:pt x="759023" y="80367"/>
                </a:lnTo>
                <a:lnTo>
                  <a:pt x="759023" y="80367"/>
                </a:lnTo>
                <a:lnTo>
                  <a:pt x="759023" y="89296"/>
                </a:lnTo>
                <a:lnTo>
                  <a:pt x="759023" y="98226"/>
                </a:lnTo>
                <a:lnTo>
                  <a:pt x="759023" y="98226"/>
                </a:lnTo>
                <a:lnTo>
                  <a:pt x="759023" y="107156"/>
                </a:lnTo>
                <a:lnTo>
                  <a:pt x="759023" y="116085"/>
                </a:lnTo>
                <a:lnTo>
                  <a:pt x="759023" y="125015"/>
                </a:lnTo>
                <a:lnTo>
                  <a:pt x="759023" y="125015"/>
                </a:lnTo>
                <a:lnTo>
                  <a:pt x="759023" y="133945"/>
                </a:lnTo>
                <a:lnTo>
                  <a:pt x="759023" y="142875"/>
                </a:lnTo>
                <a:lnTo>
                  <a:pt x="759023" y="151804"/>
                </a:lnTo>
                <a:lnTo>
                  <a:pt x="759023" y="160734"/>
                </a:lnTo>
                <a:lnTo>
                  <a:pt x="759023" y="169664"/>
                </a:lnTo>
                <a:lnTo>
                  <a:pt x="759023" y="178593"/>
                </a:lnTo>
                <a:lnTo>
                  <a:pt x="759023" y="196453"/>
                </a:lnTo>
                <a:lnTo>
                  <a:pt x="759023" y="205382"/>
                </a:lnTo>
                <a:lnTo>
                  <a:pt x="759023" y="214312"/>
                </a:lnTo>
                <a:lnTo>
                  <a:pt x="759023" y="223242"/>
                </a:lnTo>
                <a:lnTo>
                  <a:pt x="759023" y="232171"/>
                </a:lnTo>
                <a:lnTo>
                  <a:pt x="759023" y="241101"/>
                </a:lnTo>
                <a:lnTo>
                  <a:pt x="759023" y="250031"/>
                </a:lnTo>
                <a:lnTo>
                  <a:pt x="767953" y="258960"/>
                </a:lnTo>
                <a:lnTo>
                  <a:pt x="767953" y="276820"/>
                </a:lnTo>
                <a:lnTo>
                  <a:pt x="767953" y="285750"/>
                </a:lnTo>
                <a:lnTo>
                  <a:pt x="767953" y="294679"/>
                </a:lnTo>
                <a:lnTo>
                  <a:pt x="767953" y="303609"/>
                </a:lnTo>
                <a:lnTo>
                  <a:pt x="767953" y="312539"/>
                </a:lnTo>
                <a:lnTo>
                  <a:pt x="767953" y="321468"/>
                </a:lnTo>
                <a:lnTo>
                  <a:pt x="767953" y="330398"/>
                </a:lnTo>
                <a:lnTo>
                  <a:pt x="767953" y="339328"/>
                </a:lnTo>
                <a:lnTo>
                  <a:pt x="767953" y="348257"/>
                </a:lnTo>
                <a:lnTo>
                  <a:pt x="767953" y="357187"/>
                </a:lnTo>
                <a:lnTo>
                  <a:pt x="767953" y="357187"/>
                </a:lnTo>
                <a:lnTo>
                  <a:pt x="767953" y="366117"/>
                </a:lnTo>
                <a:lnTo>
                  <a:pt x="767953" y="375046"/>
                </a:lnTo>
                <a:lnTo>
                  <a:pt x="767953" y="375046"/>
                </a:lnTo>
                <a:lnTo>
                  <a:pt x="767953" y="383976"/>
                </a:lnTo>
                <a:lnTo>
                  <a:pt x="759023" y="38397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5902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67953" y="392906"/>
                </a:lnTo>
                <a:lnTo>
                  <a:pt x="776883" y="392906"/>
                </a:lnTo>
                <a:lnTo>
                  <a:pt x="776883" y="392906"/>
                </a:lnTo>
                <a:lnTo>
                  <a:pt x="776883" y="392906"/>
                </a:lnTo>
                <a:lnTo>
                  <a:pt x="776883" y="392906"/>
                </a:lnTo>
                <a:lnTo>
                  <a:pt x="785812" y="392906"/>
                </a:lnTo>
                <a:lnTo>
                  <a:pt x="785812" y="401835"/>
                </a:lnTo>
                <a:lnTo>
                  <a:pt x="794742" y="401835"/>
                </a:lnTo>
                <a:lnTo>
                  <a:pt x="803672" y="401835"/>
                </a:lnTo>
                <a:lnTo>
                  <a:pt x="803672" y="401835"/>
                </a:lnTo>
                <a:lnTo>
                  <a:pt x="812601" y="401835"/>
                </a:lnTo>
                <a:lnTo>
                  <a:pt x="821531" y="401835"/>
                </a:lnTo>
                <a:lnTo>
                  <a:pt x="830461" y="401835"/>
                </a:lnTo>
                <a:lnTo>
                  <a:pt x="839390" y="401835"/>
                </a:lnTo>
                <a:lnTo>
                  <a:pt x="848320" y="401835"/>
                </a:lnTo>
                <a:lnTo>
                  <a:pt x="857250" y="401835"/>
                </a:lnTo>
                <a:lnTo>
                  <a:pt x="866179" y="401835"/>
                </a:lnTo>
                <a:lnTo>
                  <a:pt x="875109" y="401835"/>
                </a:lnTo>
                <a:lnTo>
                  <a:pt x="884039" y="401835"/>
                </a:lnTo>
                <a:lnTo>
                  <a:pt x="892968" y="401835"/>
                </a:lnTo>
                <a:lnTo>
                  <a:pt x="901898" y="401835"/>
                </a:lnTo>
                <a:lnTo>
                  <a:pt x="910828" y="401835"/>
                </a:lnTo>
                <a:lnTo>
                  <a:pt x="928687" y="401835"/>
                </a:lnTo>
                <a:lnTo>
                  <a:pt x="937617" y="401835"/>
                </a:lnTo>
                <a:lnTo>
                  <a:pt x="946547" y="401835"/>
                </a:lnTo>
                <a:lnTo>
                  <a:pt x="955476" y="392906"/>
                </a:lnTo>
                <a:lnTo>
                  <a:pt x="964406" y="392906"/>
                </a:lnTo>
                <a:lnTo>
                  <a:pt x="973336" y="392906"/>
                </a:lnTo>
                <a:lnTo>
                  <a:pt x="991195" y="392906"/>
                </a:lnTo>
                <a:lnTo>
                  <a:pt x="1000125" y="392906"/>
                </a:lnTo>
                <a:lnTo>
                  <a:pt x="1009054" y="383976"/>
                </a:lnTo>
                <a:lnTo>
                  <a:pt x="1017984" y="383976"/>
                </a:lnTo>
                <a:lnTo>
                  <a:pt x="1026914" y="383976"/>
                </a:lnTo>
                <a:lnTo>
                  <a:pt x="1035843" y="375046"/>
                </a:lnTo>
                <a:lnTo>
                  <a:pt x="1044773" y="375046"/>
                </a:lnTo>
                <a:lnTo>
                  <a:pt x="1053703" y="375046"/>
                </a:lnTo>
                <a:lnTo>
                  <a:pt x="1071562" y="375046"/>
                </a:lnTo>
                <a:lnTo>
                  <a:pt x="1080492" y="375046"/>
                </a:lnTo>
                <a:lnTo>
                  <a:pt x="1089422" y="375046"/>
                </a:lnTo>
                <a:lnTo>
                  <a:pt x="1098351" y="375046"/>
                </a:lnTo>
                <a:lnTo>
                  <a:pt x="1116211" y="366117"/>
                </a:lnTo>
                <a:lnTo>
                  <a:pt x="1125140" y="366117"/>
                </a:lnTo>
                <a:lnTo>
                  <a:pt x="1134070" y="366117"/>
                </a:lnTo>
                <a:lnTo>
                  <a:pt x="1143000" y="366117"/>
                </a:lnTo>
                <a:lnTo>
                  <a:pt x="1160859" y="366117"/>
                </a:lnTo>
                <a:lnTo>
                  <a:pt x="1169789" y="366117"/>
                </a:lnTo>
                <a:lnTo>
                  <a:pt x="1187648" y="366117"/>
                </a:lnTo>
                <a:lnTo>
                  <a:pt x="1196578" y="366117"/>
                </a:lnTo>
                <a:lnTo>
                  <a:pt x="1214437" y="366117"/>
                </a:lnTo>
                <a:lnTo>
                  <a:pt x="1223367" y="366117"/>
                </a:lnTo>
                <a:lnTo>
                  <a:pt x="1232297" y="366117"/>
                </a:lnTo>
                <a:lnTo>
                  <a:pt x="1250156" y="366117"/>
                </a:lnTo>
                <a:lnTo>
                  <a:pt x="1259086" y="366117"/>
                </a:lnTo>
                <a:lnTo>
                  <a:pt x="1276945" y="366117"/>
                </a:lnTo>
                <a:lnTo>
                  <a:pt x="1285875" y="366117"/>
                </a:lnTo>
                <a:lnTo>
                  <a:pt x="1294804" y="366117"/>
                </a:lnTo>
                <a:lnTo>
                  <a:pt x="1312664" y="366117"/>
                </a:lnTo>
                <a:lnTo>
                  <a:pt x="1321593" y="366117"/>
                </a:lnTo>
                <a:lnTo>
                  <a:pt x="1339453" y="366117"/>
                </a:lnTo>
                <a:lnTo>
                  <a:pt x="1348383" y="366117"/>
                </a:lnTo>
                <a:lnTo>
                  <a:pt x="1357312" y="366117"/>
                </a:lnTo>
                <a:lnTo>
                  <a:pt x="1375172" y="366117"/>
                </a:lnTo>
                <a:lnTo>
                  <a:pt x="1384101" y="366117"/>
                </a:lnTo>
                <a:lnTo>
                  <a:pt x="1401961" y="366117"/>
                </a:lnTo>
                <a:lnTo>
                  <a:pt x="1410890" y="366117"/>
                </a:lnTo>
                <a:lnTo>
                  <a:pt x="1428750" y="366117"/>
                </a:lnTo>
                <a:lnTo>
                  <a:pt x="1437679" y="366117"/>
                </a:lnTo>
                <a:lnTo>
                  <a:pt x="1455539" y="366117"/>
                </a:lnTo>
                <a:lnTo>
                  <a:pt x="1464468" y="366117"/>
                </a:lnTo>
                <a:lnTo>
                  <a:pt x="1482328" y="366117"/>
                </a:lnTo>
                <a:lnTo>
                  <a:pt x="1491258" y="366117"/>
                </a:lnTo>
                <a:lnTo>
                  <a:pt x="1509117" y="366117"/>
                </a:lnTo>
                <a:lnTo>
                  <a:pt x="1518047" y="366117"/>
                </a:lnTo>
                <a:lnTo>
                  <a:pt x="1526976" y="366117"/>
                </a:lnTo>
                <a:lnTo>
                  <a:pt x="1544836" y="366117"/>
                </a:lnTo>
                <a:lnTo>
                  <a:pt x="1553765" y="366117"/>
                </a:lnTo>
                <a:lnTo>
                  <a:pt x="1562695" y="366117"/>
                </a:lnTo>
                <a:lnTo>
                  <a:pt x="1571625" y="366117"/>
                </a:lnTo>
                <a:lnTo>
                  <a:pt x="1580554" y="366117"/>
                </a:lnTo>
                <a:lnTo>
                  <a:pt x="1589484" y="366117"/>
                </a:lnTo>
                <a:lnTo>
                  <a:pt x="1598414" y="357187"/>
                </a:lnTo>
                <a:lnTo>
                  <a:pt x="1607343" y="357187"/>
                </a:lnTo>
                <a:lnTo>
                  <a:pt x="1616273" y="357187"/>
                </a:lnTo>
                <a:lnTo>
                  <a:pt x="1625203" y="357187"/>
                </a:lnTo>
                <a:lnTo>
                  <a:pt x="1634133" y="357187"/>
                </a:lnTo>
                <a:lnTo>
                  <a:pt x="1643062" y="357187"/>
                </a:lnTo>
                <a:lnTo>
                  <a:pt x="1643062" y="357187"/>
                </a:lnTo>
                <a:lnTo>
                  <a:pt x="1651992" y="357187"/>
                </a:lnTo>
                <a:lnTo>
                  <a:pt x="1651992" y="357187"/>
                </a:lnTo>
                <a:lnTo>
                  <a:pt x="1660922" y="357187"/>
                </a:lnTo>
                <a:lnTo>
                  <a:pt x="1660922" y="357187"/>
                </a:lnTo>
                <a:lnTo>
                  <a:pt x="1669851" y="357187"/>
                </a:lnTo>
                <a:lnTo>
                  <a:pt x="1669851" y="357187"/>
                </a:lnTo>
                <a:lnTo>
                  <a:pt x="1669851" y="357187"/>
                </a:lnTo>
                <a:lnTo>
                  <a:pt x="1678781" y="357187"/>
                </a:lnTo>
                <a:lnTo>
                  <a:pt x="1678781" y="357187"/>
                </a:lnTo>
                <a:lnTo>
                  <a:pt x="1678781" y="357187"/>
                </a:lnTo>
                <a:lnTo>
                  <a:pt x="1678781" y="357187"/>
                </a:lnTo>
                <a:lnTo>
                  <a:pt x="1678781" y="357187"/>
                </a:lnTo>
                <a:lnTo>
                  <a:pt x="1687711" y="357187"/>
                </a:lnTo>
                <a:lnTo>
                  <a:pt x="1687711" y="357187"/>
                </a:lnTo>
                <a:lnTo>
                  <a:pt x="1687711" y="357187"/>
                </a:lnTo>
                <a:lnTo>
                  <a:pt x="1687711" y="357187"/>
                </a:lnTo>
                <a:lnTo>
                  <a:pt x="1687711" y="357187"/>
                </a:lnTo>
                <a:lnTo>
                  <a:pt x="1687711" y="357187"/>
                </a:lnTo>
                <a:lnTo>
                  <a:pt x="1687711" y="357187"/>
                </a:lnTo>
                <a:lnTo>
                  <a:pt x="1687711" y="357187"/>
                </a:lnTo>
                <a:lnTo>
                  <a:pt x="1687711" y="357187"/>
                </a:lnTo>
                <a:lnTo>
                  <a:pt x="1687711" y="357187"/>
                </a:lnTo>
                <a:lnTo>
                  <a:pt x="1696640" y="357187"/>
                </a:lnTo>
                <a:lnTo>
                  <a:pt x="1696640" y="357187"/>
                </a:lnTo>
                <a:lnTo>
                  <a:pt x="1696640" y="357187"/>
                </a:lnTo>
                <a:lnTo>
                  <a:pt x="1705570" y="357187"/>
                </a:lnTo>
                <a:lnTo>
                  <a:pt x="1705570" y="357187"/>
                </a:lnTo>
                <a:lnTo>
                  <a:pt x="1705570" y="357187"/>
                </a:lnTo>
                <a:lnTo>
                  <a:pt x="1705570" y="357187"/>
                </a:lnTo>
                <a:lnTo>
                  <a:pt x="1705570" y="357187"/>
                </a:lnTo>
                <a:lnTo>
                  <a:pt x="1714500" y="357187"/>
                </a:lnTo>
                <a:lnTo>
                  <a:pt x="1714500" y="357187"/>
                </a:lnTo>
                <a:lnTo>
                  <a:pt x="1714500" y="357187"/>
                </a:lnTo>
                <a:lnTo>
                  <a:pt x="1714500" y="348257"/>
                </a:lnTo>
                <a:lnTo>
                  <a:pt x="1714500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48257"/>
                </a:lnTo>
                <a:lnTo>
                  <a:pt x="1723429" y="339328"/>
                </a:lnTo>
                <a:lnTo>
                  <a:pt x="1723429" y="339328"/>
                </a:lnTo>
                <a:lnTo>
                  <a:pt x="1723429" y="339328"/>
                </a:lnTo>
                <a:lnTo>
                  <a:pt x="1723429" y="339328"/>
                </a:lnTo>
                <a:lnTo>
                  <a:pt x="1723429" y="339328"/>
                </a:lnTo>
                <a:lnTo>
                  <a:pt x="1723429" y="330398"/>
                </a:lnTo>
                <a:lnTo>
                  <a:pt x="1723429" y="330398"/>
                </a:lnTo>
                <a:lnTo>
                  <a:pt x="1723429" y="330398"/>
                </a:lnTo>
                <a:lnTo>
                  <a:pt x="1732359" y="321468"/>
                </a:lnTo>
                <a:lnTo>
                  <a:pt x="1732359" y="321468"/>
                </a:lnTo>
                <a:lnTo>
                  <a:pt x="1732359" y="312539"/>
                </a:lnTo>
                <a:lnTo>
                  <a:pt x="1732359" y="303609"/>
                </a:lnTo>
                <a:lnTo>
                  <a:pt x="1732359" y="303609"/>
                </a:lnTo>
                <a:lnTo>
                  <a:pt x="1741289" y="294679"/>
                </a:lnTo>
                <a:lnTo>
                  <a:pt x="1741289" y="285750"/>
                </a:lnTo>
                <a:lnTo>
                  <a:pt x="1741289" y="285750"/>
                </a:lnTo>
                <a:lnTo>
                  <a:pt x="1741289" y="276820"/>
                </a:lnTo>
                <a:lnTo>
                  <a:pt x="1750218" y="267890"/>
                </a:lnTo>
                <a:lnTo>
                  <a:pt x="1750218" y="267890"/>
                </a:lnTo>
                <a:lnTo>
                  <a:pt x="1750218" y="258960"/>
                </a:lnTo>
                <a:lnTo>
                  <a:pt x="1750218" y="250031"/>
                </a:lnTo>
                <a:lnTo>
                  <a:pt x="1759148" y="241101"/>
                </a:lnTo>
                <a:lnTo>
                  <a:pt x="1759148" y="232171"/>
                </a:lnTo>
                <a:lnTo>
                  <a:pt x="1759148" y="223242"/>
                </a:lnTo>
                <a:lnTo>
                  <a:pt x="1759148" y="214312"/>
                </a:lnTo>
                <a:lnTo>
                  <a:pt x="1759148" y="205382"/>
                </a:lnTo>
                <a:lnTo>
                  <a:pt x="1759148" y="196453"/>
                </a:lnTo>
                <a:lnTo>
                  <a:pt x="1759148" y="187523"/>
                </a:lnTo>
                <a:lnTo>
                  <a:pt x="1759148" y="178593"/>
                </a:lnTo>
                <a:lnTo>
                  <a:pt x="1759148" y="169664"/>
                </a:lnTo>
                <a:lnTo>
                  <a:pt x="1759148" y="151804"/>
                </a:lnTo>
                <a:lnTo>
                  <a:pt x="1759148" y="151804"/>
                </a:lnTo>
                <a:lnTo>
                  <a:pt x="1759148" y="133945"/>
                </a:lnTo>
                <a:lnTo>
                  <a:pt x="1759148" y="125015"/>
                </a:lnTo>
                <a:lnTo>
                  <a:pt x="1759148" y="116085"/>
                </a:lnTo>
                <a:lnTo>
                  <a:pt x="1759148" y="107156"/>
                </a:lnTo>
                <a:lnTo>
                  <a:pt x="1759148" y="98226"/>
                </a:lnTo>
                <a:lnTo>
                  <a:pt x="1759148" y="80367"/>
                </a:lnTo>
                <a:lnTo>
                  <a:pt x="1759148" y="71437"/>
                </a:lnTo>
                <a:lnTo>
                  <a:pt x="1759148" y="62507"/>
                </a:lnTo>
                <a:lnTo>
                  <a:pt x="1759148" y="53578"/>
                </a:lnTo>
                <a:lnTo>
                  <a:pt x="1750218" y="44648"/>
                </a:lnTo>
                <a:lnTo>
                  <a:pt x="1750218" y="35718"/>
                </a:lnTo>
                <a:lnTo>
                  <a:pt x="1750218" y="35718"/>
                </a:lnTo>
                <a:lnTo>
                  <a:pt x="1750218" y="26789"/>
                </a:lnTo>
                <a:lnTo>
                  <a:pt x="175021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26789"/>
                </a:lnTo>
                <a:lnTo>
                  <a:pt x="1759148" y="35718"/>
                </a:lnTo>
                <a:lnTo>
                  <a:pt x="1759148" y="35718"/>
                </a:lnTo>
                <a:lnTo>
                  <a:pt x="1759148" y="35718"/>
                </a:lnTo>
                <a:lnTo>
                  <a:pt x="1768078" y="35718"/>
                </a:lnTo>
                <a:lnTo>
                  <a:pt x="1768078" y="35718"/>
                </a:lnTo>
                <a:lnTo>
                  <a:pt x="1768078" y="35718"/>
                </a:lnTo>
                <a:lnTo>
                  <a:pt x="1768078" y="35718"/>
                </a:lnTo>
                <a:lnTo>
                  <a:pt x="1768078" y="35718"/>
                </a:lnTo>
                <a:lnTo>
                  <a:pt x="1777008" y="35718"/>
                </a:lnTo>
                <a:lnTo>
                  <a:pt x="1777008" y="35718"/>
                </a:lnTo>
                <a:lnTo>
                  <a:pt x="1785937" y="35718"/>
                </a:lnTo>
                <a:lnTo>
                  <a:pt x="1794867" y="35718"/>
                </a:lnTo>
                <a:lnTo>
                  <a:pt x="1794867" y="35718"/>
                </a:lnTo>
                <a:lnTo>
                  <a:pt x="1812726" y="35718"/>
                </a:lnTo>
                <a:lnTo>
                  <a:pt x="1821656" y="35718"/>
                </a:lnTo>
                <a:lnTo>
                  <a:pt x="1830586" y="35718"/>
                </a:lnTo>
                <a:lnTo>
                  <a:pt x="1839515" y="35718"/>
                </a:lnTo>
                <a:lnTo>
                  <a:pt x="1848445" y="35718"/>
                </a:lnTo>
                <a:lnTo>
                  <a:pt x="1866304" y="35718"/>
                </a:lnTo>
                <a:lnTo>
                  <a:pt x="1875234" y="35718"/>
                </a:lnTo>
                <a:lnTo>
                  <a:pt x="1893093" y="35718"/>
                </a:lnTo>
                <a:lnTo>
                  <a:pt x="1902023" y="35718"/>
                </a:lnTo>
                <a:lnTo>
                  <a:pt x="1919883" y="35718"/>
                </a:lnTo>
                <a:lnTo>
                  <a:pt x="1937742" y="44648"/>
                </a:lnTo>
                <a:lnTo>
                  <a:pt x="1946672" y="44648"/>
                </a:lnTo>
                <a:lnTo>
                  <a:pt x="1964531" y="44648"/>
                </a:lnTo>
                <a:lnTo>
                  <a:pt x="1982390" y="44648"/>
                </a:lnTo>
                <a:lnTo>
                  <a:pt x="2000250" y="44648"/>
                </a:lnTo>
                <a:lnTo>
                  <a:pt x="2018109" y="44648"/>
                </a:lnTo>
                <a:lnTo>
                  <a:pt x="2035968" y="44648"/>
                </a:lnTo>
                <a:lnTo>
                  <a:pt x="2053828" y="44648"/>
                </a:lnTo>
                <a:lnTo>
                  <a:pt x="2071687" y="44648"/>
                </a:lnTo>
                <a:lnTo>
                  <a:pt x="2089547" y="44648"/>
                </a:lnTo>
                <a:lnTo>
                  <a:pt x="2107406" y="44648"/>
                </a:lnTo>
                <a:lnTo>
                  <a:pt x="2125265" y="44648"/>
                </a:lnTo>
                <a:lnTo>
                  <a:pt x="2143125" y="44648"/>
                </a:lnTo>
                <a:lnTo>
                  <a:pt x="2169914" y="44648"/>
                </a:lnTo>
                <a:lnTo>
                  <a:pt x="2187773" y="44648"/>
                </a:lnTo>
                <a:lnTo>
                  <a:pt x="2205633" y="44648"/>
                </a:lnTo>
                <a:lnTo>
                  <a:pt x="2223492" y="44648"/>
                </a:lnTo>
                <a:lnTo>
                  <a:pt x="2241351" y="35718"/>
                </a:lnTo>
                <a:lnTo>
                  <a:pt x="2259211" y="35718"/>
                </a:lnTo>
                <a:lnTo>
                  <a:pt x="2277070" y="35718"/>
                </a:lnTo>
                <a:lnTo>
                  <a:pt x="2294929" y="35718"/>
                </a:lnTo>
                <a:lnTo>
                  <a:pt x="2312789" y="35718"/>
                </a:lnTo>
                <a:lnTo>
                  <a:pt x="2330648" y="35718"/>
                </a:lnTo>
                <a:lnTo>
                  <a:pt x="2357437" y="35718"/>
                </a:lnTo>
                <a:lnTo>
                  <a:pt x="2375297" y="35718"/>
                </a:lnTo>
                <a:lnTo>
                  <a:pt x="2393156" y="35718"/>
                </a:lnTo>
                <a:lnTo>
                  <a:pt x="2411015" y="35718"/>
                </a:lnTo>
                <a:lnTo>
                  <a:pt x="2428875" y="26789"/>
                </a:lnTo>
                <a:lnTo>
                  <a:pt x="2446734" y="26789"/>
                </a:lnTo>
                <a:lnTo>
                  <a:pt x="2455664" y="26789"/>
                </a:lnTo>
                <a:lnTo>
                  <a:pt x="2473523" y="26789"/>
                </a:lnTo>
                <a:lnTo>
                  <a:pt x="2491383" y="26789"/>
                </a:lnTo>
                <a:lnTo>
                  <a:pt x="2500312" y="26789"/>
                </a:lnTo>
                <a:lnTo>
                  <a:pt x="2518172" y="26789"/>
                </a:lnTo>
                <a:lnTo>
                  <a:pt x="2536031" y="26789"/>
                </a:lnTo>
                <a:lnTo>
                  <a:pt x="2544961" y="17859"/>
                </a:lnTo>
                <a:lnTo>
                  <a:pt x="2553890" y="17859"/>
                </a:lnTo>
                <a:lnTo>
                  <a:pt x="2562820" y="17859"/>
                </a:lnTo>
                <a:lnTo>
                  <a:pt x="2571750" y="17859"/>
                </a:lnTo>
                <a:lnTo>
                  <a:pt x="2580679" y="17859"/>
                </a:lnTo>
                <a:lnTo>
                  <a:pt x="2589609" y="17859"/>
                </a:lnTo>
                <a:lnTo>
                  <a:pt x="2598539" y="17859"/>
                </a:lnTo>
                <a:lnTo>
                  <a:pt x="2607468" y="17859"/>
                </a:lnTo>
                <a:lnTo>
                  <a:pt x="2607468" y="17859"/>
                </a:lnTo>
                <a:lnTo>
                  <a:pt x="2607468" y="17859"/>
                </a:lnTo>
                <a:lnTo>
                  <a:pt x="2616398" y="17859"/>
                </a:lnTo>
                <a:lnTo>
                  <a:pt x="2616398" y="17859"/>
                </a:lnTo>
                <a:lnTo>
                  <a:pt x="2616398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1821656" y="1080492"/>
            <a:ext cx="1151930" cy="553641"/>
          </a:xfrm>
          <a:custGeom>
            <a:avLst/>
            <a:gdLst/>
            <a:ahLst/>
            <a:cxnLst/>
            <a:rect l="0" t="0" r="0" b="0"/>
            <a:pathLst>
              <a:path w="1151930" h="553641">
                <a:moveTo>
                  <a:pt x="1151929" y="0"/>
                </a:moveTo>
                <a:lnTo>
                  <a:pt x="1143000" y="0"/>
                </a:lnTo>
                <a:lnTo>
                  <a:pt x="1125140" y="0"/>
                </a:lnTo>
                <a:lnTo>
                  <a:pt x="1089422" y="8929"/>
                </a:lnTo>
                <a:lnTo>
                  <a:pt x="1026914" y="17859"/>
                </a:lnTo>
                <a:lnTo>
                  <a:pt x="964406" y="35718"/>
                </a:lnTo>
                <a:lnTo>
                  <a:pt x="892969" y="53578"/>
                </a:lnTo>
                <a:lnTo>
                  <a:pt x="812601" y="80367"/>
                </a:lnTo>
                <a:lnTo>
                  <a:pt x="723304" y="116086"/>
                </a:lnTo>
                <a:lnTo>
                  <a:pt x="642937" y="160734"/>
                </a:lnTo>
                <a:lnTo>
                  <a:pt x="553640" y="205383"/>
                </a:lnTo>
                <a:lnTo>
                  <a:pt x="473273" y="258961"/>
                </a:lnTo>
                <a:lnTo>
                  <a:pt x="383976" y="312539"/>
                </a:lnTo>
                <a:lnTo>
                  <a:pt x="312539" y="366117"/>
                </a:lnTo>
                <a:lnTo>
                  <a:pt x="232172" y="419695"/>
                </a:lnTo>
                <a:lnTo>
                  <a:pt x="169664" y="464343"/>
                </a:lnTo>
                <a:lnTo>
                  <a:pt x="107156" y="500062"/>
                </a:lnTo>
                <a:lnTo>
                  <a:pt x="53578" y="526851"/>
                </a:lnTo>
                <a:lnTo>
                  <a:pt x="17859" y="544710"/>
                </a:lnTo>
                <a:lnTo>
                  <a:pt x="0" y="553640"/>
                </a:lnTo>
                <a:lnTo>
                  <a:pt x="0" y="5536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2223492" y="1241226"/>
            <a:ext cx="821532" cy="294681"/>
          </a:xfrm>
          <a:custGeom>
            <a:avLst/>
            <a:gdLst/>
            <a:ahLst/>
            <a:cxnLst/>
            <a:rect l="0" t="0" r="0" b="0"/>
            <a:pathLst>
              <a:path w="821532" h="294681">
                <a:moveTo>
                  <a:pt x="0" y="0"/>
                </a:moveTo>
                <a:lnTo>
                  <a:pt x="17859" y="0"/>
                </a:lnTo>
                <a:lnTo>
                  <a:pt x="44648" y="0"/>
                </a:lnTo>
                <a:lnTo>
                  <a:pt x="89297" y="8930"/>
                </a:lnTo>
                <a:lnTo>
                  <a:pt x="151804" y="26789"/>
                </a:lnTo>
                <a:lnTo>
                  <a:pt x="223242" y="44649"/>
                </a:lnTo>
                <a:lnTo>
                  <a:pt x="294679" y="62508"/>
                </a:lnTo>
                <a:lnTo>
                  <a:pt x="357187" y="89297"/>
                </a:lnTo>
                <a:lnTo>
                  <a:pt x="428625" y="116086"/>
                </a:lnTo>
                <a:lnTo>
                  <a:pt x="500062" y="142875"/>
                </a:lnTo>
                <a:lnTo>
                  <a:pt x="571500" y="178594"/>
                </a:lnTo>
                <a:lnTo>
                  <a:pt x="642937" y="205383"/>
                </a:lnTo>
                <a:lnTo>
                  <a:pt x="723304" y="250031"/>
                </a:lnTo>
                <a:lnTo>
                  <a:pt x="776883" y="276820"/>
                </a:lnTo>
                <a:lnTo>
                  <a:pt x="821531" y="294680"/>
                </a:lnTo>
                <a:lnTo>
                  <a:pt x="821531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3348632" y="2160984"/>
            <a:ext cx="285751" cy="205383"/>
          </a:xfrm>
          <a:custGeom>
            <a:avLst/>
            <a:gdLst/>
            <a:ahLst/>
            <a:cxnLst/>
            <a:rect l="0" t="0" r="0" b="0"/>
            <a:pathLst>
              <a:path w="285751" h="205383">
                <a:moveTo>
                  <a:pt x="0" y="178593"/>
                </a:moveTo>
                <a:lnTo>
                  <a:pt x="0" y="178593"/>
                </a:lnTo>
                <a:lnTo>
                  <a:pt x="0" y="178593"/>
                </a:lnTo>
                <a:lnTo>
                  <a:pt x="8930" y="169664"/>
                </a:lnTo>
                <a:lnTo>
                  <a:pt x="8930" y="169664"/>
                </a:lnTo>
                <a:lnTo>
                  <a:pt x="17860" y="169664"/>
                </a:lnTo>
                <a:lnTo>
                  <a:pt x="17860" y="160734"/>
                </a:lnTo>
                <a:lnTo>
                  <a:pt x="26789" y="151804"/>
                </a:lnTo>
                <a:lnTo>
                  <a:pt x="35719" y="151804"/>
                </a:lnTo>
                <a:lnTo>
                  <a:pt x="35719" y="142875"/>
                </a:lnTo>
                <a:lnTo>
                  <a:pt x="44649" y="142875"/>
                </a:lnTo>
                <a:lnTo>
                  <a:pt x="53578" y="133945"/>
                </a:lnTo>
                <a:lnTo>
                  <a:pt x="62508" y="125015"/>
                </a:lnTo>
                <a:lnTo>
                  <a:pt x="71438" y="116086"/>
                </a:lnTo>
                <a:lnTo>
                  <a:pt x="89297" y="107156"/>
                </a:lnTo>
                <a:lnTo>
                  <a:pt x="98227" y="89297"/>
                </a:lnTo>
                <a:lnTo>
                  <a:pt x="107157" y="80367"/>
                </a:lnTo>
                <a:lnTo>
                  <a:pt x="116086" y="62507"/>
                </a:lnTo>
                <a:lnTo>
                  <a:pt x="125016" y="53578"/>
                </a:lnTo>
                <a:lnTo>
                  <a:pt x="133946" y="44648"/>
                </a:lnTo>
                <a:lnTo>
                  <a:pt x="133946" y="35718"/>
                </a:lnTo>
                <a:lnTo>
                  <a:pt x="142875" y="26789"/>
                </a:lnTo>
                <a:lnTo>
                  <a:pt x="151805" y="17859"/>
                </a:lnTo>
                <a:lnTo>
                  <a:pt x="160735" y="8929"/>
                </a:lnTo>
                <a:lnTo>
                  <a:pt x="160735" y="8929"/>
                </a:lnTo>
                <a:lnTo>
                  <a:pt x="169664" y="8929"/>
                </a:lnTo>
                <a:lnTo>
                  <a:pt x="169664" y="0"/>
                </a:lnTo>
                <a:lnTo>
                  <a:pt x="169664" y="8929"/>
                </a:lnTo>
                <a:lnTo>
                  <a:pt x="169664" y="8929"/>
                </a:lnTo>
                <a:lnTo>
                  <a:pt x="178594" y="17859"/>
                </a:lnTo>
                <a:lnTo>
                  <a:pt x="178594" y="26789"/>
                </a:lnTo>
                <a:lnTo>
                  <a:pt x="187524" y="35718"/>
                </a:lnTo>
                <a:lnTo>
                  <a:pt x="187524" y="44648"/>
                </a:lnTo>
                <a:lnTo>
                  <a:pt x="196453" y="53578"/>
                </a:lnTo>
                <a:lnTo>
                  <a:pt x="205383" y="62507"/>
                </a:lnTo>
                <a:lnTo>
                  <a:pt x="214313" y="80367"/>
                </a:lnTo>
                <a:lnTo>
                  <a:pt x="223243" y="89297"/>
                </a:lnTo>
                <a:lnTo>
                  <a:pt x="232172" y="107156"/>
                </a:lnTo>
                <a:lnTo>
                  <a:pt x="232172" y="116086"/>
                </a:lnTo>
                <a:lnTo>
                  <a:pt x="241102" y="133945"/>
                </a:lnTo>
                <a:lnTo>
                  <a:pt x="250032" y="142875"/>
                </a:lnTo>
                <a:lnTo>
                  <a:pt x="258961" y="151804"/>
                </a:lnTo>
                <a:lnTo>
                  <a:pt x="258961" y="160734"/>
                </a:lnTo>
                <a:lnTo>
                  <a:pt x="267891" y="169664"/>
                </a:lnTo>
                <a:lnTo>
                  <a:pt x="267891" y="178593"/>
                </a:lnTo>
                <a:lnTo>
                  <a:pt x="267891" y="187523"/>
                </a:lnTo>
                <a:lnTo>
                  <a:pt x="276821" y="18752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85750" y="196453"/>
                </a:lnTo>
                <a:lnTo>
                  <a:pt x="285750" y="205382"/>
                </a:lnTo>
                <a:lnTo>
                  <a:pt x="285750" y="205382"/>
                </a:lnTo>
                <a:lnTo>
                  <a:pt x="285750" y="205382"/>
                </a:lnTo>
                <a:lnTo>
                  <a:pt x="285750" y="205382"/>
                </a:lnTo>
                <a:lnTo>
                  <a:pt x="285750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4125515" y="2205632"/>
            <a:ext cx="196454" cy="116087"/>
          </a:xfrm>
          <a:custGeom>
            <a:avLst/>
            <a:gdLst/>
            <a:ahLst/>
            <a:cxnLst/>
            <a:rect l="0" t="0" r="0" b="0"/>
            <a:pathLst>
              <a:path w="196454" h="116087">
                <a:moveTo>
                  <a:pt x="0" y="116086"/>
                </a:moveTo>
                <a:lnTo>
                  <a:pt x="8930" y="116086"/>
                </a:lnTo>
                <a:lnTo>
                  <a:pt x="8930" y="116086"/>
                </a:lnTo>
                <a:lnTo>
                  <a:pt x="8930" y="107156"/>
                </a:lnTo>
                <a:lnTo>
                  <a:pt x="17860" y="107156"/>
                </a:lnTo>
                <a:lnTo>
                  <a:pt x="17860" y="98227"/>
                </a:lnTo>
                <a:lnTo>
                  <a:pt x="26789" y="98227"/>
                </a:lnTo>
                <a:lnTo>
                  <a:pt x="35719" y="98227"/>
                </a:lnTo>
                <a:lnTo>
                  <a:pt x="35719" y="89297"/>
                </a:lnTo>
                <a:lnTo>
                  <a:pt x="44649" y="80367"/>
                </a:lnTo>
                <a:lnTo>
                  <a:pt x="53578" y="80367"/>
                </a:lnTo>
                <a:lnTo>
                  <a:pt x="62508" y="71438"/>
                </a:lnTo>
                <a:lnTo>
                  <a:pt x="62508" y="62508"/>
                </a:lnTo>
                <a:lnTo>
                  <a:pt x="71438" y="53578"/>
                </a:lnTo>
                <a:lnTo>
                  <a:pt x="80367" y="53578"/>
                </a:lnTo>
                <a:lnTo>
                  <a:pt x="89297" y="44649"/>
                </a:lnTo>
                <a:lnTo>
                  <a:pt x="89297" y="35719"/>
                </a:lnTo>
                <a:lnTo>
                  <a:pt x="98227" y="26789"/>
                </a:lnTo>
                <a:lnTo>
                  <a:pt x="107156" y="26789"/>
                </a:lnTo>
                <a:lnTo>
                  <a:pt x="116086" y="17859"/>
                </a:lnTo>
                <a:lnTo>
                  <a:pt x="125016" y="17859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5" y="0"/>
                </a:lnTo>
                <a:lnTo>
                  <a:pt x="160735" y="0"/>
                </a:lnTo>
                <a:lnTo>
                  <a:pt x="160735" y="0"/>
                </a:lnTo>
                <a:lnTo>
                  <a:pt x="169664" y="0"/>
                </a:lnTo>
                <a:lnTo>
                  <a:pt x="169664" y="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17859"/>
                </a:lnTo>
                <a:lnTo>
                  <a:pt x="187524" y="26789"/>
                </a:lnTo>
                <a:lnTo>
                  <a:pt x="187524" y="35719"/>
                </a:lnTo>
                <a:lnTo>
                  <a:pt x="187524" y="44649"/>
                </a:lnTo>
                <a:lnTo>
                  <a:pt x="196453" y="53578"/>
                </a:lnTo>
                <a:lnTo>
                  <a:pt x="196453" y="62508"/>
                </a:lnTo>
                <a:lnTo>
                  <a:pt x="196453" y="71438"/>
                </a:lnTo>
                <a:lnTo>
                  <a:pt x="196453" y="89297"/>
                </a:lnTo>
                <a:lnTo>
                  <a:pt x="196453" y="98227"/>
                </a:lnTo>
                <a:lnTo>
                  <a:pt x="196453" y="107156"/>
                </a:lnTo>
                <a:lnTo>
                  <a:pt x="196453" y="116086"/>
                </a:lnTo>
                <a:lnTo>
                  <a:pt x="196453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5107781" y="2223491"/>
            <a:ext cx="196454" cy="160736"/>
          </a:xfrm>
          <a:custGeom>
            <a:avLst/>
            <a:gdLst/>
            <a:ahLst/>
            <a:cxnLst/>
            <a:rect l="0" t="0" r="0" b="0"/>
            <a:pathLst>
              <a:path w="196454" h="160736">
                <a:moveTo>
                  <a:pt x="0" y="125016"/>
                </a:moveTo>
                <a:lnTo>
                  <a:pt x="0" y="125016"/>
                </a:lnTo>
                <a:lnTo>
                  <a:pt x="0" y="116086"/>
                </a:lnTo>
                <a:lnTo>
                  <a:pt x="0" y="116086"/>
                </a:lnTo>
                <a:lnTo>
                  <a:pt x="8929" y="107157"/>
                </a:lnTo>
                <a:lnTo>
                  <a:pt x="8929" y="107157"/>
                </a:lnTo>
                <a:lnTo>
                  <a:pt x="8929" y="98227"/>
                </a:lnTo>
                <a:lnTo>
                  <a:pt x="17859" y="89297"/>
                </a:lnTo>
                <a:lnTo>
                  <a:pt x="17859" y="80368"/>
                </a:lnTo>
                <a:lnTo>
                  <a:pt x="26789" y="71438"/>
                </a:lnTo>
                <a:lnTo>
                  <a:pt x="35719" y="62508"/>
                </a:lnTo>
                <a:lnTo>
                  <a:pt x="35719" y="53579"/>
                </a:lnTo>
                <a:lnTo>
                  <a:pt x="44648" y="44649"/>
                </a:lnTo>
                <a:lnTo>
                  <a:pt x="53578" y="35719"/>
                </a:lnTo>
                <a:lnTo>
                  <a:pt x="62508" y="26790"/>
                </a:lnTo>
                <a:lnTo>
                  <a:pt x="71437" y="26790"/>
                </a:lnTo>
                <a:lnTo>
                  <a:pt x="80367" y="17860"/>
                </a:lnTo>
                <a:lnTo>
                  <a:pt x="89297" y="8930"/>
                </a:lnTo>
                <a:lnTo>
                  <a:pt x="98226" y="8930"/>
                </a:lnTo>
                <a:lnTo>
                  <a:pt x="116086" y="0"/>
                </a:lnTo>
                <a:lnTo>
                  <a:pt x="125015" y="0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4" y="17860"/>
                </a:lnTo>
                <a:lnTo>
                  <a:pt x="160734" y="17860"/>
                </a:lnTo>
                <a:lnTo>
                  <a:pt x="169664" y="26790"/>
                </a:lnTo>
                <a:lnTo>
                  <a:pt x="178594" y="44649"/>
                </a:lnTo>
                <a:lnTo>
                  <a:pt x="178594" y="53579"/>
                </a:lnTo>
                <a:lnTo>
                  <a:pt x="187523" y="71438"/>
                </a:lnTo>
                <a:lnTo>
                  <a:pt x="187523" y="80368"/>
                </a:lnTo>
                <a:lnTo>
                  <a:pt x="187523" y="89297"/>
                </a:lnTo>
                <a:lnTo>
                  <a:pt x="196453" y="107157"/>
                </a:lnTo>
                <a:lnTo>
                  <a:pt x="187523" y="116086"/>
                </a:lnTo>
                <a:lnTo>
                  <a:pt x="187523" y="125016"/>
                </a:lnTo>
                <a:lnTo>
                  <a:pt x="187523" y="133946"/>
                </a:lnTo>
                <a:lnTo>
                  <a:pt x="187523" y="142875"/>
                </a:lnTo>
                <a:lnTo>
                  <a:pt x="187523" y="142875"/>
                </a:lnTo>
                <a:lnTo>
                  <a:pt x="187523" y="15180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54015" y="2330648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0" y="8929"/>
                </a:moveTo>
                <a:lnTo>
                  <a:pt x="0" y="8929"/>
                </a:lnTo>
                <a:lnTo>
                  <a:pt x="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3053953" y="4429124"/>
            <a:ext cx="455415" cy="214314"/>
          </a:xfrm>
          <a:custGeom>
            <a:avLst/>
            <a:gdLst/>
            <a:ahLst/>
            <a:cxnLst/>
            <a:rect l="0" t="0" r="0" b="0"/>
            <a:pathLst>
              <a:path w="455415" h="214314">
                <a:moveTo>
                  <a:pt x="0" y="214313"/>
                </a:moveTo>
                <a:lnTo>
                  <a:pt x="0" y="214313"/>
                </a:lnTo>
                <a:lnTo>
                  <a:pt x="8929" y="214313"/>
                </a:lnTo>
                <a:lnTo>
                  <a:pt x="8929" y="214313"/>
                </a:lnTo>
                <a:lnTo>
                  <a:pt x="17859" y="214313"/>
                </a:lnTo>
                <a:lnTo>
                  <a:pt x="26789" y="214313"/>
                </a:lnTo>
                <a:lnTo>
                  <a:pt x="35718" y="214313"/>
                </a:lnTo>
                <a:lnTo>
                  <a:pt x="44648" y="214313"/>
                </a:lnTo>
                <a:lnTo>
                  <a:pt x="53578" y="214313"/>
                </a:lnTo>
                <a:lnTo>
                  <a:pt x="62507" y="214313"/>
                </a:lnTo>
                <a:lnTo>
                  <a:pt x="80367" y="214313"/>
                </a:lnTo>
                <a:lnTo>
                  <a:pt x="89297" y="214313"/>
                </a:lnTo>
                <a:lnTo>
                  <a:pt x="107156" y="214313"/>
                </a:lnTo>
                <a:lnTo>
                  <a:pt x="125015" y="214313"/>
                </a:lnTo>
                <a:lnTo>
                  <a:pt x="142875" y="214313"/>
                </a:lnTo>
                <a:lnTo>
                  <a:pt x="160734" y="214313"/>
                </a:lnTo>
                <a:lnTo>
                  <a:pt x="178593" y="214313"/>
                </a:lnTo>
                <a:lnTo>
                  <a:pt x="196453" y="214313"/>
                </a:lnTo>
                <a:lnTo>
                  <a:pt x="223242" y="214313"/>
                </a:lnTo>
                <a:lnTo>
                  <a:pt x="241101" y="214313"/>
                </a:lnTo>
                <a:lnTo>
                  <a:pt x="267890" y="214313"/>
                </a:lnTo>
                <a:lnTo>
                  <a:pt x="285750" y="214313"/>
                </a:lnTo>
                <a:lnTo>
                  <a:pt x="312539" y="214313"/>
                </a:lnTo>
                <a:lnTo>
                  <a:pt x="330398" y="205383"/>
                </a:lnTo>
                <a:lnTo>
                  <a:pt x="348257" y="205383"/>
                </a:lnTo>
                <a:lnTo>
                  <a:pt x="366117" y="205383"/>
                </a:lnTo>
                <a:lnTo>
                  <a:pt x="375047" y="196453"/>
                </a:lnTo>
                <a:lnTo>
                  <a:pt x="392906" y="196453"/>
                </a:lnTo>
                <a:lnTo>
                  <a:pt x="401836" y="187524"/>
                </a:lnTo>
                <a:lnTo>
                  <a:pt x="410765" y="178594"/>
                </a:lnTo>
                <a:lnTo>
                  <a:pt x="419695" y="178594"/>
                </a:lnTo>
                <a:lnTo>
                  <a:pt x="428625" y="169664"/>
                </a:lnTo>
                <a:lnTo>
                  <a:pt x="437554" y="160734"/>
                </a:lnTo>
                <a:lnTo>
                  <a:pt x="437554" y="151805"/>
                </a:lnTo>
                <a:lnTo>
                  <a:pt x="446484" y="142875"/>
                </a:lnTo>
                <a:lnTo>
                  <a:pt x="446484" y="133945"/>
                </a:lnTo>
                <a:lnTo>
                  <a:pt x="455414" y="116086"/>
                </a:lnTo>
                <a:lnTo>
                  <a:pt x="455414" y="107156"/>
                </a:lnTo>
                <a:lnTo>
                  <a:pt x="455414" y="89297"/>
                </a:lnTo>
                <a:lnTo>
                  <a:pt x="455414" y="71438"/>
                </a:lnTo>
                <a:lnTo>
                  <a:pt x="455414" y="53578"/>
                </a:lnTo>
                <a:lnTo>
                  <a:pt x="455414" y="35719"/>
                </a:lnTo>
                <a:lnTo>
                  <a:pt x="455414" y="17859"/>
                </a:lnTo>
                <a:lnTo>
                  <a:pt x="455414" y="8930"/>
                </a:lnTo>
                <a:lnTo>
                  <a:pt x="455414" y="0"/>
                </a:lnTo>
                <a:lnTo>
                  <a:pt x="4554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5500" y="350838"/>
            <a:ext cx="18923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Master/Slave SR-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Flipflop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sp>
        <p:nvSpPr>
          <p:cNvPr id="41988" name="Content Placeholder 2"/>
          <p:cNvSpPr>
            <a:spLocks noGrp="1"/>
          </p:cNvSpPr>
          <p:nvPr>
            <p:ph idx="1"/>
          </p:nvPr>
        </p:nvSpPr>
        <p:spPr>
          <a:xfrm>
            <a:off x="228600" y="769938"/>
            <a:ext cx="8839200" cy="5867400"/>
          </a:xfrm>
        </p:spPr>
        <p:txBody>
          <a:bodyPr/>
          <a:lstStyle/>
          <a:p>
            <a:r>
              <a:rPr lang="en-US" smtClean="0"/>
              <a:t>Uses two SR latches </a:t>
            </a:r>
          </a:p>
        </p:txBody>
      </p:sp>
      <p:pic>
        <p:nvPicPr>
          <p:cNvPr id="41989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66838"/>
            <a:ext cx="4767263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3200" y="1366838"/>
            <a:ext cx="2303463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3" y="3217863"/>
            <a:ext cx="8593137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4911360" y="3724921"/>
            <a:ext cx="803641" cy="1606103"/>
            <a:chOff x="4911360" y="3724921"/>
            <a:chExt cx="803641" cy="1606103"/>
          </a:xfrm>
        </p:grpSpPr>
        <p:sp>
          <p:nvSpPr>
            <p:cNvPr id="8" name="SMARTInkAnnotation307"/>
            <p:cNvSpPr/>
            <p:nvPr/>
          </p:nvSpPr>
          <p:spPr>
            <a:xfrm>
              <a:off x="4911360" y="4500562"/>
              <a:ext cx="803641" cy="44649"/>
            </a:xfrm>
            <a:custGeom>
              <a:avLst/>
              <a:gdLst/>
              <a:ahLst/>
              <a:cxnLst/>
              <a:rect l="0" t="0" r="0" b="0"/>
              <a:pathLst>
                <a:path w="803641" h="44649">
                  <a:moveTo>
                    <a:pt x="8897" y="0"/>
                  </a:moveTo>
                  <a:lnTo>
                    <a:pt x="0" y="0"/>
                  </a:lnTo>
                  <a:lnTo>
                    <a:pt x="182813" y="0"/>
                  </a:lnTo>
                  <a:lnTo>
                    <a:pt x="185364" y="992"/>
                  </a:lnTo>
                  <a:lnTo>
                    <a:pt x="188057" y="2646"/>
                  </a:lnTo>
                  <a:lnTo>
                    <a:pt x="190845" y="4740"/>
                  </a:lnTo>
                  <a:lnTo>
                    <a:pt x="193696" y="6136"/>
                  </a:lnTo>
                  <a:lnTo>
                    <a:pt x="196589" y="7068"/>
                  </a:lnTo>
                  <a:lnTo>
                    <a:pt x="205401" y="8378"/>
                  </a:lnTo>
                  <a:lnTo>
                    <a:pt x="229408" y="8923"/>
                  </a:lnTo>
                  <a:lnTo>
                    <a:pt x="324413" y="8930"/>
                  </a:lnTo>
                  <a:lnTo>
                    <a:pt x="327390" y="9922"/>
                  </a:lnTo>
                  <a:lnTo>
                    <a:pt x="330366" y="11575"/>
                  </a:lnTo>
                  <a:lnTo>
                    <a:pt x="333343" y="13670"/>
                  </a:lnTo>
                  <a:lnTo>
                    <a:pt x="336319" y="15066"/>
                  </a:lnTo>
                  <a:lnTo>
                    <a:pt x="339296" y="15997"/>
                  </a:lnTo>
                  <a:lnTo>
                    <a:pt x="348225" y="17307"/>
                  </a:lnTo>
                  <a:lnTo>
                    <a:pt x="372038" y="17838"/>
                  </a:lnTo>
                  <a:lnTo>
                    <a:pt x="395850" y="17858"/>
                  </a:lnTo>
                  <a:lnTo>
                    <a:pt x="398827" y="18851"/>
                  </a:lnTo>
                  <a:lnTo>
                    <a:pt x="401804" y="20504"/>
                  </a:lnTo>
                  <a:lnTo>
                    <a:pt x="404780" y="22599"/>
                  </a:lnTo>
                  <a:lnTo>
                    <a:pt x="407757" y="23996"/>
                  </a:lnTo>
                  <a:lnTo>
                    <a:pt x="410733" y="24926"/>
                  </a:lnTo>
                  <a:lnTo>
                    <a:pt x="422309" y="26237"/>
                  </a:lnTo>
                  <a:lnTo>
                    <a:pt x="445900" y="26740"/>
                  </a:lnTo>
                  <a:lnTo>
                    <a:pt x="516645" y="26789"/>
                  </a:lnTo>
                  <a:lnTo>
                    <a:pt x="521028" y="27781"/>
                  </a:lnTo>
                  <a:lnTo>
                    <a:pt x="524943" y="29435"/>
                  </a:lnTo>
                  <a:lnTo>
                    <a:pt x="528545" y="31529"/>
                  </a:lnTo>
                  <a:lnTo>
                    <a:pt x="531938" y="32926"/>
                  </a:lnTo>
                  <a:lnTo>
                    <a:pt x="535193" y="33857"/>
                  </a:lnTo>
                  <a:lnTo>
                    <a:pt x="544514" y="35167"/>
                  </a:lnTo>
                  <a:lnTo>
                    <a:pt x="569477" y="35697"/>
                  </a:lnTo>
                  <a:lnTo>
                    <a:pt x="739368" y="35719"/>
                  </a:lnTo>
                  <a:lnTo>
                    <a:pt x="740948" y="36711"/>
                  </a:lnTo>
                  <a:lnTo>
                    <a:pt x="742993" y="38364"/>
                  </a:lnTo>
                  <a:lnTo>
                    <a:pt x="745350" y="40459"/>
                  </a:lnTo>
                  <a:lnTo>
                    <a:pt x="747912" y="41855"/>
                  </a:lnTo>
                  <a:lnTo>
                    <a:pt x="750613" y="42787"/>
                  </a:lnTo>
                  <a:lnTo>
                    <a:pt x="757336" y="44281"/>
                  </a:lnTo>
                  <a:lnTo>
                    <a:pt x="781479" y="44648"/>
                  </a:lnTo>
                  <a:lnTo>
                    <a:pt x="782912" y="43656"/>
                  </a:lnTo>
                  <a:lnTo>
                    <a:pt x="783868" y="42003"/>
                  </a:lnTo>
                  <a:lnTo>
                    <a:pt x="785746" y="35827"/>
                  </a:lnTo>
                  <a:lnTo>
                    <a:pt x="80364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08"/>
            <p:cNvSpPr/>
            <p:nvPr/>
          </p:nvSpPr>
          <p:spPr>
            <a:xfrm>
              <a:off x="4982766" y="3724921"/>
              <a:ext cx="17860" cy="159494"/>
            </a:xfrm>
            <a:custGeom>
              <a:avLst/>
              <a:gdLst/>
              <a:ahLst/>
              <a:cxnLst/>
              <a:rect l="0" t="0" r="0" b="0"/>
              <a:pathLst>
                <a:path w="17860" h="159494">
                  <a:moveTo>
                    <a:pt x="17859" y="7688"/>
                  </a:moveTo>
                  <a:lnTo>
                    <a:pt x="17859" y="0"/>
                  </a:lnTo>
                  <a:lnTo>
                    <a:pt x="17859" y="46397"/>
                  </a:lnTo>
                  <a:lnTo>
                    <a:pt x="16866" y="50361"/>
                  </a:lnTo>
                  <a:lnTo>
                    <a:pt x="15213" y="54988"/>
                  </a:lnTo>
                  <a:lnTo>
                    <a:pt x="13118" y="60058"/>
                  </a:lnTo>
                  <a:lnTo>
                    <a:pt x="11721" y="64429"/>
                  </a:lnTo>
                  <a:lnTo>
                    <a:pt x="10791" y="68336"/>
                  </a:lnTo>
                  <a:lnTo>
                    <a:pt x="10170" y="71932"/>
                  </a:lnTo>
                  <a:lnTo>
                    <a:pt x="9756" y="75322"/>
                  </a:lnTo>
                  <a:lnTo>
                    <a:pt x="9480" y="78574"/>
                  </a:lnTo>
                  <a:lnTo>
                    <a:pt x="9297" y="81735"/>
                  </a:lnTo>
                  <a:lnTo>
                    <a:pt x="9092" y="87892"/>
                  </a:lnTo>
                  <a:lnTo>
                    <a:pt x="8961" y="99929"/>
                  </a:lnTo>
                  <a:lnTo>
                    <a:pt x="8932" y="117818"/>
                  </a:lnTo>
                  <a:lnTo>
                    <a:pt x="7939" y="120795"/>
                  </a:lnTo>
                  <a:lnTo>
                    <a:pt x="6284" y="123773"/>
                  </a:lnTo>
                  <a:lnTo>
                    <a:pt x="4190" y="126750"/>
                  </a:lnTo>
                  <a:lnTo>
                    <a:pt x="2792" y="129727"/>
                  </a:lnTo>
                  <a:lnTo>
                    <a:pt x="1861" y="132703"/>
                  </a:lnTo>
                  <a:lnTo>
                    <a:pt x="367" y="139869"/>
                  </a:lnTo>
                  <a:lnTo>
                    <a:pt x="163" y="143495"/>
                  </a:lnTo>
                  <a:lnTo>
                    <a:pt x="0" y="150526"/>
                  </a:lnTo>
                  <a:lnTo>
                    <a:pt x="8929" y="1594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09"/>
            <p:cNvSpPr/>
            <p:nvPr/>
          </p:nvSpPr>
          <p:spPr>
            <a:xfrm>
              <a:off x="4929342" y="4188023"/>
              <a:ext cx="151607" cy="151401"/>
            </a:xfrm>
            <a:custGeom>
              <a:avLst/>
              <a:gdLst/>
              <a:ahLst/>
              <a:cxnLst/>
              <a:rect l="0" t="0" r="0" b="0"/>
              <a:pathLst>
                <a:path w="151607" h="151401">
                  <a:moveTo>
                    <a:pt x="107001" y="0"/>
                  </a:moveTo>
                  <a:lnTo>
                    <a:pt x="107001" y="4740"/>
                  </a:lnTo>
                  <a:lnTo>
                    <a:pt x="106009" y="6136"/>
                  </a:lnTo>
                  <a:lnTo>
                    <a:pt x="104356" y="7068"/>
                  </a:lnTo>
                  <a:lnTo>
                    <a:pt x="99872" y="8102"/>
                  </a:lnTo>
                  <a:lnTo>
                    <a:pt x="97288" y="8378"/>
                  </a:lnTo>
                  <a:lnTo>
                    <a:pt x="94572" y="8562"/>
                  </a:lnTo>
                  <a:lnTo>
                    <a:pt x="91770" y="9676"/>
                  </a:lnTo>
                  <a:lnTo>
                    <a:pt x="88910" y="11412"/>
                  </a:lnTo>
                  <a:lnTo>
                    <a:pt x="86010" y="13561"/>
                  </a:lnTo>
                  <a:lnTo>
                    <a:pt x="83086" y="14994"/>
                  </a:lnTo>
                  <a:lnTo>
                    <a:pt x="80143" y="15949"/>
                  </a:lnTo>
                  <a:lnTo>
                    <a:pt x="77190" y="16586"/>
                  </a:lnTo>
                  <a:lnTo>
                    <a:pt x="73236" y="18002"/>
                  </a:lnTo>
                  <a:lnTo>
                    <a:pt x="68616" y="19939"/>
                  </a:lnTo>
                  <a:lnTo>
                    <a:pt x="63552" y="22223"/>
                  </a:lnTo>
                  <a:lnTo>
                    <a:pt x="59183" y="24736"/>
                  </a:lnTo>
                  <a:lnTo>
                    <a:pt x="55279" y="27405"/>
                  </a:lnTo>
                  <a:lnTo>
                    <a:pt x="51684" y="30176"/>
                  </a:lnTo>
                  <a:lnTo>
                    <a:pt x="48295" y="33016"/>
                  </a:lnTo>
                  <a:lnTo>
                    <a:pt x="45043" y="35901"/>
                  </a:lnTo>
                  <a:lnTo>
                    <a:pt x="38784" y="41753"/>
                  </a:lnTo>
                  <a:lnTo>
                    <a:pt x="26683" y="53594"/>
                  </a:lnTo>
                  <a:lnTo>
                    <a:pt x="14737" y="65487"/>
                  </a:lnTo>
                  <a:lnTo>
                    <a:pt x="11757" y="69455"/>
                  </a:lnTo>
                  <a:lnTo>
                    <a:pt x="8779" y="74085"/>
                  </a:lnTo>
                  <a:lnTo>
                    <a:pt x="5801" y="79155"/>
                  </a:lnTo>
                  <a:lnTo>
                    <a:pt x="3815" y="83528"/>
                  </a:lnTo>
                  <a:lnTo>
                    <a:pt x="2492" y="87436"/>
                  </a:lnTo>
                  <a:lnTo>
                    <a:pt x="1610" y="91032"/>
                  </a:lnTo>
                  <a:lnTo>
                    <a:pt x="1022" y="94423"/>
                  </a:lnTo>
                  <a:lnTo>
                    <a:pt x="629" y="97675"/>
                  </a:lnTo>
                  <a:lnTo>
                    <a:pt x="367" y="100836"/>
                  </a:lnTo>
                  <a:lnTo>
                    <a:pt x="194" y="103934"/>
                  </a:lnTo>
                  <a:lnTo>
                    <a:pt x="0" y="110023"/>
                  </a:lnTo>
                  <a:lnTo>
                    <a:pt x="940" y="113036"/>
                  </a:lnTo>
                  <a:lnTo>
                    <a:pt x="2560" y="116037"/>
                  </a:lnTo>
                  <a:lnTo>
                    <a:pt x="4631" y="119030"/>
                  </a:lnTo>
                  <a:lnTo>
                    <a:pt x="7005" y="122017"/>
                  </a:lnTo>
                  <a:lnTo>
                    <a:pt x="9579" y="125001"/>
                  </a:lnTo>
                  <a:lnTo>
                    <a:pt x="12287" y="127982"/>
                  </a:lnTo>
                  <a:lnTo>
                    <a:pt x="15085" y="129970"/>
                  </a:lnTo>
                  <a:lnTo>
                    <a:pt x="17942" y="131295"/>
                  </a:lnTo>
                  <a:lnTo>
                    <a:pt x="20840" y="132178"/>
                  </a:lnTo>
                  <a:lnTo>
                    <a:pt x="23763" y="133760"/>
                  </a:lnTo>
                  <a:lnTo>
                    <a:pt x="26705" y="135806"/>
                  </a:lnTo>
                  <a:lnTo>
                    <a:pt x="29658" y="138162"/>
                  </a:lnTo>
                  <a:lnTo>
                    <a:pt x="32618" y="139733"/>
                  </a:lnTo>
                  <a:lnTo>
                    <a:pt x="35584" y="140780"/>
                  </a:lnTo>
                  <a:lnTo>
                    <a:pt x="38554" y="141478"/>
                  </a:lnTo>
                  <a:lnTo>
                    <a:pt x="41526" y="142936"/>
                  </a:lnTo>
                  <a:lnTo>
                    <a:pt x="44500" y="144900"/>
                  </a:lnTo>
                  <a:lnTo>
                    <a:pt x="47474" y="147201"/>
                  </a:lnTo>
                  <a:lnTo>
                    <a:pt x="51441" y="148736"/>
                  </a:lnTo>
                  <a:lnTo>
                    <a:pt x="56071" y="149759"/>
                  </a:lnTo>
                  <a:lnTo>
                    <a:pt x="61141" y="150440"/>
                  </a:lnTo>
                  <a:lnTo>
                    <a:pt x="65513" y="150895"/>
                  </a:lnTo>
                  <a:lnTo>
                    <a:pt x="69421" y="151198"/>
                  </a:lnTo>
                  <a:lnTo>
                    <a:pt x="73018" y="151400"/>
                  </a:lnTo>
                  <a:lnTo>
                    <a:pt x="77400" y="150543"/>
                  </a:lnTo>
                  <a:lnTo>
                    <a:pt x="82307" y="148979"/>
                  </a:lnTo>
                  <a:lnTo>
                    <a:pt x="87561" y="146944"/>
                  </a:lnTo>
                  <a:lnTo>
                    <a:pt x="92057" y="145588"/>
                  </a:lnTo>
                  <a:lnTo>
                    <a:pt x="96046" y="144683"/>
                  </a:lnTo>
                  <a:lnTo>
                    <a:pt x="99697" y="144080"/>
                  </a:lnTo>
                  <a:lnTo>
                    <a:pt x="104117" y="142686"/>
                  </a:lnTo>
                  <a:lnTo>
                    <a:pt x="109047" y="140765"/>
                  </a:lnTo>
                  <a:lnTo>
                    <a:pt x="114318" y="138491"/>
                  </a:lnTo>
                  <a:lnTo>
                    <a:pt x="118824" y="135984"/>
                  </a:lnTo>
                  <a:lnTo>
                    <a:pt x="122821" y="133320"/>
                  </a:lnTo>
                  <a:lnTo>
                    <a:pt x="126477" y="130552"/>
                  </a:lnTo>
                  <a:lnTo>
                    <a:pt x="128915" y="127714"/>
                  </a:lnTo>
                  <a:lnTo>
                    <a:pt x="130540" y="124830"/>
                  </a:lnTo>
                  <a:lnTo>
                    <a:pt x="131623" y="121915"/>
                  </a:lnTo>
                  <a:lnTo>
                    <a:pt x="133338" y="118980"/>
                  </a:lnTo>
                  <a:lnTo>
                    <a:pt x="135472" y="116031"/>
                  </a:lnTo>
                  <a:lnTo>
                    <a:pt x="137888" y="113072"/>
                  </a:lnTo>
                  <a:lnTo>
                    <a:pt x="140491" y="110108"/>
                  </a:lnTo>
                  <a:lnTo>
                    <a:pt x="143218" y="107140"/>
                  </a:lnTo>
                  <a:lnTo>
                    <a:pt x="149985" y="99987"/>
                  </a:lnTo>
                  <a:lnTo>
                    <a:pt x="150539" y="98408"/>
                  </a:lnTo>
                  <a:lnTo>
                    <a:pt x="151156" y="94008"/>
                  </a:lnTo>
                  <a:lnTo>
                    <a:pt x="151320" y="91445"/>
                  </a:lnTo>
                  <a:lnTo>
                    <a:pt x="151430" y="88744"/>
                  </a:lnTo>
                  <a:lnTo>
                    <a:pt x="151552" y="83098"/>
                  </a:lnTo>
                  <a:lnTo>
                    <a:pt x="151606" y="77281"/>
                  </a:lnTo>
                  <a:lnTo>
                    <a:pt x="150628" y="75333"/>
                  </a:lnTo>
                  <a:lnTo>
                    <a:pt x="148984" y="74035"/>
                  </a:lnTo>
                  <a:lnTo>
                    <a:pt x="146896" y="73169"/>
                  </a:lnTo>
                  <a:lnTo>
                    <a:pt x="145504" y="71599"/>
                  </a:lnTo>
                  <a:lnTo>
                    <a:pt x="144576" y="69561"/>
                  </a:lnTo>
                  <a:lnTo>
                    <a:pt x="143957" y="67210"/>
                  </a:lnTo>
                  <a:lnTo>
                    <a:pt x="141560" y="64650"/>
                  </a:lnTo>
                  <a:lnTo>
                    <a:pt x="137978" y="61951"/>
                  </a:lnTo>
                  <a:lnTo>
                    <a:pt x="133605" y="59160"/>
                  </a:lnTo>
                  <a:lnTo>
                    <a:pt x="129698" y="56308"/>
                  </a:lnTo>
                  <a:lnTo>
                    <a:pt x="126101" y="53413"/>
                  </a:lnTo>
                  <a:lnTo>
                    <a:pt x="122711" y="50491"/>
                  </a:lnTo>
                  <a:lnTo>
                    <a:pt x="118467" y="48544"/>
                  </a:lnTo>
                  <a:lnTo>
                    <a:pt x="113653" y="47246"/>
                  </a:lnTo>
                  <a:lnTo>
                    <a:pt x="108459" y="46380"/>
                  </a:lnTo>
                  <a:lnTo>
                    <a:pt x="104004" y="44810"/>
                  </a:lnTo>
                  <a:lnTo>
                    <a:pt x="100042" y="42772"/>
                  </a:lnTo>
                  <a:lnTo>
                    <a:pt x="96408" y="40421"/>
                  </a:lnTo>
                  <a:lnTo>
                    <a:pt x="92994" y="38853"/>
                  </a:lnTo>
                  <a:lnTo>
                    <a:pt x="89725" y="37808"/>
                  </a:lnTo>
                  <a:lnTo>
                    <a:pt x="80212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10"/>
            <p:cNvSpPr/>
            <p:nvPr/>
          </p:nvSpPr>
          <p:spPr>
            <a:xfrm>
              <a:off x="5134570" y="5125640"/>
              <a:ext cx="8931" cy="205384"/>
            </a:xfrm>
            <a:custGeom>
              <a:avLst/>
              <a:gdLst/>
              <a:ahLst/>
              <a:cxnLst/>
              <a:rect l="0" t="0" r="0" b="0"/>
              <a:pathLst>
                <a:path w="8931" h="205384">
                  <a:moveTo>
                    <a:pt x="8930" y="0"/>
                  </a:moveTo>
                  <a:lnTo>
                    <a:pt x="8930" y="25731"/>
                  </a:lnTo>
                  <a:lnTo>
                    <a:pt x="7937" y="32037"/>
                  </a:lnTo>
                  <a:lnTo>
                    <a:pt x="6284" y="39218"/>
                  </a:lnTo>
                  <a:lnTo>
                    <a:pt x="4189" y="46981"/>
                  </a:lnTo>
                  <a:lnTo>
                    <a:pt x="2792" y="55133"/>
                  </a:lnTo>
                  <a:lnTo>
                    <a:pt x="1861" y="63545"/>
                  </a:lnTo>
                  <a:lnTo>
                    <a:pt x="1241" y="72129"/>
                  </a:lnTo>
                  <a:lnTo>
                    <a:pt x="827" y="81820"/>
                  </a:lnTo>
                  <a:lnTo>
                    <a:pt x="368" y="103172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11"/>
            <p:cNvSpPr/>
            <p:nvPr/>
          </p:nvSpPr>
          <p:spPr>
            <a:xfrm>
              <a:off x="5268893" y="3759398"/>
              <a:ext cx="142094" cy="116084"/>
            </a:xfrm>
            <a:custGeom>
              <a:avLst/>
              <a:gdLst/>
              <a:ahLst/>
              <a:cxnLst/>
              <a:rect l="0" t="0" r="0" b="0"/>
              <a:pathLst>
                <a:path w="142094" h="116084">
                  <a:moveTo>
                    <a:pt x="62130" y="26789"/>
                  </a:moveTo>
                  <a:lnTo>
                    <a:pt x="54442" y="26789"/>
                  </a:lnTo>
                  <a:lnTo>
                    <a:pt x="54028" y="27781"/>
                  </a:lnTo>
                  <a:lnTo>
                    <a:pt x="53752" y="29435"/>
                  </a:lnTo>
                  <a:lnTo>
                    <a:pt x="53568" y="31529"/>
                  </a:lnTo>
                  <a:lnTo>
                    <a:pt x="52453" y="32926"/>
                  </a:lnTo>
                  <a:lnTo>
                    <a:pt x="50718" y="33857"/>
                  </a:lnTo>
                  <a:lnTo>
                    <a:pt x="48569" y="34477"/>
                  </a:lnTo>
                  <a:lnTo>
                    <a:pt x="46144" y="34891"/>
                  </a:lnTo>
                  <a:lnTo>
                    <a:pt x="43535" y="35167"/>
                  </a:lnTo>
                  <a:lnTo>
                    <a:pt x="40804" y="35351"/>
                  </a:lnTo>
                  <a:lnTo>
                    <a:pt x="38983" y="36466"/>
                  </a:lnTo>
                  <a:lnTo>
                    <a:pt x="37769" y="38201"/>
                  </a:lnTo>
                  <a:lnTo>
                    <a:pt x="35821" y="43375"/>
                  </a:lnTo>
                  <a:lnTo>
                    <a:pt x="34668" y="43799"/>
                  </a:lnTo>
                  <a:lnTo>
                    <a:pt x="30743" y="44271"/>
                  </a:lnTo>
                  <a:lnTo>
                    <a:pt x="29299" y="45389"/>
                  </a:lnTo>
                  <a:lnTo>
                    <a:pt x="28336" y="47127"/>
                  </a:lnTo>
                  <a:lnTo>
                    <a:pt x="27695" y="49277"/>
                  </a:lnTo>
                  <a:lnTo>
                    <a:pt x="26275" y="50710"/>
                  </a:lnTo>
                  <a:lnTo>
                    <a:pt x="24336" y="51667"/>
                  </a:lnTo>
                  <a:lnTo>
                    <a:pt x="22051" y="52304"/>
                  </a:lnTo>
                  <a:lnTo>
                    <a:pt x="20528" y="53720"/>
                  </a:lnTo>
                  <a:lnTo>
                    <a:pt x="19512" y="55657"/>
                  </a:lnTo>
                  <a:lnTo>
                    <a:pt x="18835" y="57941"/>
                  </a:lnTo>
                  <a:lnTo>
                    <a:pt x="17392" y="59463"/>
                  </a:lnTo>
                  <a:lnTo>
                    <a:pt x="15437" y="60478"/>
                  </a:lnTo>
                  <a:lnTo>
                    <a:pt x="13143" y="61155"/>
                  </a:lnTo>
                  <a:lnTo>
                    <a:pt x="11612" y="62598"/>
                  </a:lnTo>
                  <a:lnTo>
                    <a:pt x="10592" y="64552"/>
                  </a:lnTo>
                  <a:lnTo>
                    <a:pt x="8955" y="70077"/>
                  </a:lnTo>
                  <a:lnTo>
                    <a:pt x="6085" y="73479"/>
                  </a:lnTo>
                  <a:lnTo>
                    <a:pt x="899" y="79006"/>
                  </a:lnTo>
                  <a:lnTo>
                    <a:pt x="190" y="82408"/>
                  </a:lnTo>
                  <a:lnTo>
                    <a:pt x="0" y="84704"/>
                  </a:lnTo>
                  <a:lnTo>
                    <a:pt x="866" y="87228"/>
                  </a:lnTo>
                  <a:lnTo>
                    <a:pt x="2436" y="89902"/>
                  </a:lnTo>
                  <a:lnTo>
                    <a:pt x="7344" y="96582"/>
                  </a:lnTo>
                  <a:lnTo>
                    <a:pt x="8739" y="97130"/>
                  </a:lnTo>
                  <a:lnTo>
                    <a:pt x="12934" y="97739"/>
                  </a:lnTo>
                  <a:lnTo>
                    <a:pt x="14450" y="98894"/>
                  </a:lnTo>
                  <a:lnTo>
                    <a:pt x="15461" y="100656"/>
                  </a:lnTo>
                  <a:lnTo>
                    <a:pt x="16134" y="102823"/>
                  </a:lnTo>
                  <a:lnTo>
                    <a:pt x="17575" y="104267"/>
                  </a:lnTo>
                  <a:lnTo>
                    <a:pt x="19529" y="105230"/>
                  </a:lnTo>
                  <a:lnTo>
                    <a:pt x="21823" y="105872"/>
                  </a:lnTo>
                  <a:lnTo>
                    <a:pt x="24344" y="107292"/>
                  </a:lnTo>
                  <a:lnTo>
                    <a:pt x="27018" y="109231"/>
                  </a:lnTo>
                  <a:lnTo>
                    <a:pt x="29792" y="111516"/>
                  </a:lnTo>
                  <a:lnTo>
                    <a:pt x="33626" y="113040"/>
                  </a:lnTo>
                  <a:lnTo>
                    <a:pt x="38166" y="114055"/>
                  </a:lnTo>
                  <a:lnTo>
                    <a:pt x="43178" y="114732"/>
                  </a:lnTo>
                  <a:lnTo>
                    <a:pt x="47511" y="115183"/>
                  </a:lnTo>
                  <a:lnTo>
                    <a:pt x="51392" y="115484"/>
                  </a:lnTo>
                  <a:lnTo>
                    <a:pt x="54971" y="115685"/>
                  </a:lnTo>
                  <a:lnTo>
                    <a:pt x="61594" y="115908"/>
                  </a:lnTo>
                  <a:lnTo>
                    <a:pt x="73547" y="116033"/>
                  </a:lnTo>
                  <a:lnTo>
                    <a:pt x="100449" y="116083"/>
                  </a:lnTo>
                  <a:lnTo>
                    <a:pt x="103551" y="115092"/>
                  </a:lnTo>
                  <a:lnTo>
                    <a:pt x="106611" y="113439"/>
                  </a:lnTo>
                  <a:lnTo>
                    <a:pt x="109643" y="111344"/>
                  </a:lnTo>
                  <a:lnTo>
                    <a:pt x="112657" y="108956"/>
                  </a:lnTo>
                  <a:lnTo>
                    <a:pt x="115658" y="106372"/>
                  </a:lnTo>
                  <a:lnTo>
                    <a:pt x="122863" y="99835"/>
                  </a:lnTo>
                  <a:lnTo>
                    <a:pt x="128853" y="93963"/>
                  </a:lnTo>
                  <a:lnTo>
                    <a:pt x="130424" y="91415"/>
                  </a:lnTo>
                  <a:lnTo>
                    <a:pt x="131472" y="88725"/>
                  </a:lnTo>
                  <a:lnTo>
                    <a:pt x="132170" y="85939"/>
                  </a:lnTo>
                  <a:lnTo>
                    <a:pt x="133629" y="83089"/>
                  </a:lnTo>
                  <a:lnTo>
                    <a:pt x="135593" y="80197"/>
                  </a:lnTo>
                  <a:lnTo>
                    <a:pt x="141133" y="73168"/>
                  </a:lnTo>
                  <a:lnTo>
                    <a:pt x="141891" y="69560"/>
                  </a:lnTo>
                  <a:lnTo>
                    <a:pt x="142093" y="67210"/>
                  </a:lnTo>
                  <a:lnTo>
                    <a:pt x="141235" y="64650"/>
                  </a:lnTo>
                  <a:lnTo>
                    <a:pt x="139672" y="61952"/>
                  </a:lnTo>
                  <a:lnTo>
                    <a:pt x="137637" y="59160"/>
                  </a:lnTo>
                  <a:lnTo>
                    <a:pt x="135288" y="56308"/>
                  </a:lnTo>
                  <a:lnTo>
                    <a:pt x="132730" y="53413"/>
                  </a:lnTo>
                  <a:lnTo>
                    <a:pt x="130033" y="50491"/>
                  </a:lnTo>
                  <a:lnTo>
                    <a:pt x="128234" y="47552"/>
                  </a:lnTo>
                  <a:lnTo>
                    <a:pt x="127035" y="44600"/>
                  </a:lnTo>
                  <a:lnTo>
                    <a:pt x="126236" y="41639"/>
                  </a:lnTo>
                  <a:lnTo>
                    <a:pt x="123719" y="38674"/>
                  </a:lnTo>
                  <a:lnTo>
                    <a:pt x="120057" y="35704"/>
                  </a:lnTo>
                  <a:lnTo>
                    <a:pt x="115631" y="32732"/>
                  </a:lnTo>
                  <a:lnTo>
                    <a:pt x="111687" y="29759"/>
                  </a:lnTo>
                  <a:lnTo>
                    <a:pt x="108067" y="26785"/>
                  </a:lnTo>
                  <a:lnTo>
                    <a:pt x="104661" y="23809"/>
                  </a:lnTo>
                  <a:lnTo>
                    <a:pt x="100406" y="20834"/>
                  </a:lnTo>
                  <a:lnTo>
                    <a:pt x="95585" y="17858"/>
                  </a:lnTo>
                  <a:lnTo>
                    <a:pt x="90386" y="14882"/>
                  </a:lnTo>
                  <a:lnTo>
                    <a:pt x="79318" y="8929"/>
                  </a:lnTo>
                  <a:lnTo>
                    <a:pt x="73589" y="5953"/>
                  </a:lnTo>
                  <a:lnTo>
                    <a:pt x="67785" y="3968"/>
                  </a:lnTo>
                  <a:lnTo>
                    <a:pt x="61932" y="2646"/>
                  </a:lnTo>
                  <a:lnTo>
                    <a:pt x="56044" y="1763"/>
                  </a:lnTo>
                  <a:lnTo>
                    <a:pt x="50136" y="1176"/>
                  </a:lnTo>
                  <a:lnTo>
                    <a:pt x="44212" y="784"/>
                  </a:lnTo>
                  <a:lnTo>
                    <a:pt x="33330" y="348"/>
                  </a:lnTo>
                  <a:lnTo>
                    <a:pt x="1748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12"/>
            <p:cNvSpPr/>
            <p:nvPr/>
          </p:nvSpPr>
          <p:spPr>
            <a:xfrm>
              <a:off x="5464968" y="4143375"/>
              <a:ext cx="1" cy="187524"/>
            </a:xfrm>
            <a:custGeom>
              <a:avLst/>
              <a:gdLst/>
              <a:ahLst/>
              <a:cxnLst/>
              <a:rect l="0" t="0" r="0" b="0"/>
              <a:pathLst>
                <a:path w="1" h="187524">
                  <a:moveTo>
                    <a:pt x="0" y="0"/>
                  </a:move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13"/>
            <p:cNvSpPr/>
            <p:nvPr/>
          </p:nvSpPr>
          <p:spPr>
            <a:xfrm>
              <a:off x="5447145" y="5045273"/>
              <a:ext cx="177194" cy="133542"/>
            </a:xfrm>
            <a:custGeom>
              <a:avLst/>
              <a:gdLst/>
              <a:ahLst/>
              <a:cxnLst/>
              <a:rect l="0" t="0" r="0" b="0"/>
              <a:pathLst>
                <a:path w="177194" h="133542">
                  <a:moveTo>
                    <a:pt x="35683" y="0"/>
                  </a:moveTo>
                  <a:lnTo>
                    <a:pt x="27994" y="0"/>
                  </a:lnTo>
                  <a:lnTo>
                    <a:pt x="24658" y="2646"/>
                  </a:lnTo>
                  <a:lnTo>
                    <a:pt x="22380" y="4740"/>
                  </a:lnTo>
                  <a:lnTo>
                    <a:pt x="19869" y="6137"/>
                  </a:lnTo>
                  <a:lnTo>
                    <a:pt x="14433" y="7689"/>
                  </a:lnTo>
                  <a:lnTo>
                    <a:pt x="12587" y="9094"/>
                  </a:lnTo>
                  <a:lnTo>
                    <a:pt x="11355" y="11024"/>
                  </a:lnTo>
                  <a:lnTo>
                    <a:pt x="10535" y="13302"/>
                  </a:lnTo>
                  <a:lnTo>
                    <a:pt x="8995" y="15814"/>
                  </a:lnTo>
                  <a:lnTo>
                    <a:pt x="6977" y="18480"/>
                  </a:lnTo>
                  <a:lnTo>
                    <a:pt x="4639" y="21249"/>
                  </a:lnTo>
                  <a:lnTo>
                    <a:pt x="3081" y="24088"/>
                  </a:lnTo>
                  <a:lnTo>
                    <a:pt x="2041" y="26973"/>
                  </a:lnTo>
                  <a:lnTo>
                    <a:pt x="374" y="33991"/>
                  </a:lnTo>
                  <a:lnTo>
                    <a:pt x="146" y="37596"/>
                  </a:lnTo>
                  <a:lnTo>
                    <a:pt x="45" y="42506"/>
                  </a:lnTo>
                  <a:lnTo>
                    <a:pt x="0" y="47995"/>
                  </a:lnTo>
                  <a:lnTo>
                    <a:pt x="980" y="50848"/>
                  </a:lnTo>
                  <a:lnTo>
                    <a:pt x="2626" y="53742"/>
                  </a:lnTo>
                  <a:lnTo>
                    <a:pt x="4715" y="56664"/>
                  </a:lnTo>
                  <a:lnTo>
                    <a:pt x="6108" y="59604"/>
                  </a:lnTo>
                  <a:lnTo>
                    <a:pt x="7036" y="62557"/>
                  </a:lnTo>
                  <a:lnTo>
                    <a:pt x="7656" y="65517"/>
                  </a:lnTo>
                  <a:lnTo>
                    <a:pt x="9060" y="68483"/>
                  </a:lnTo>
                  <a:lnTo>
                    <a:pt x="10989" y="71452"/>
                  </a:lnTo>
                  <a:lnTo>
                    <a:pt x="13267" y="74424"/>
                  </a:lnTo>
                  <a:lnTo>
                    <a:pt x="14786" y="77397"/>
                  </a:lnTo>
                  <a:lnTo>
                    <a:pt x="15798" y="80371"/>
                  </a:lnTo>
                  <a:lnTo>
                    <a:pt x="16473" y="83346"/>
                  </a:lnTo>
                  <a:lnTo>
                    <a:pt x="17915" y="86322"/>
                  </a:lnTo>
                  <a:lnTo>
                    <a:pt x="19869" y="89298"/>
                  </a:lnTo>
                  <a:lnTo>
                    <a:pt x="22164" y="92274"/>
                  </a:lnTo>
                  <a:lnTo>
                    <a:pt x="25678" y="95251"/>
                  </a:lnTo>
                  <a:lnTo>
                    <a:pt x="30005" y="98227"/>
                  </a:lnTo>
                  <a:lnTo>
                    <a:pt x="34874" y="101203"/>
                  </a:lnTo>
                  <a:lnTo>
                    <a:pt x="39112" y="104180"/>
                  </a:lnTo>
                  <a:lnTo>
                    <a:pt x="42930" y="107156"/>
                  </a:lnTo>
                  <a:lnTo>
                    <a:pt x="46468" y="110133"/>
                  </a:lnTo>
                  <a:lnTo>
                    <a:pt x="49818" y="112117"/>
                  </a:lnTo>
                  <a:lnTo>
                    <a:pt x="53044" y="113440"/>
                  </a:lnTo>
                  <a:lnTo>
                    <a:pt x="56186" y="114322"/>
                  </a:lnTo>
                  <a:lnTo>
                    <a:pt x="60266" y="115902"/>
                  </a:lnTo>
                  <a:lnTo>
                    <a:pt x="64970" y="117948"/>
                  </a:lnTo>
                  <a:lnTo>
                    <a:pt x="70090" y="120304"/>
                  </a:lnTo>
                  <a:lnTo>
                    <a:pt x="74496" y="121874"/>
                  </a:lnTo>
                  <a:lnTo>
                    <a:pt x="78425" y="122921"/>
                  </a:lnTo>
                  <a:lnTo>
                    <a:pt x="82037" y="123620"/>
                  </a:lnTo>
                  <a:lnTo>
                    <a:pt x="85437" y="125077"/>
                  </a:lnTo>
                  <a:lnTo>
                    <a:pt x="88696" y="127041"/>
                  </a:lnTo>
                  <a:lnTo>
                    <a:pt x="91861" y="129342"/>
                  </a:lnTo>
                  <a:lnTo>
                    <a:pt x="95955" y="130877"/>
                  </a:lnTo>
                  <a:lnTo>
                    <a:pt x="100669" y="131899"/>
                  </a:lnTo>
                  <a:lnTo>
                    <a:pt x="105796" y="132581"/>
                  </a:lnTo>
                  <a:lnTo>
                    <a:pt x="110206" y="133036"/>
                  </a:lnTo>
                  <a:lnTo>
                    <a:pt x="114139" y="133339"/>
                  </a:lnTo>
                  <a:lnTo>
                    <a:pt x="117752" y="133541"/>
                  </a:lnTo>
                  <a:lnTo>
                    <a:pt x="121153" y="132683"/>
                  </a:lnTo>
                  <a:lnTo>
                    <a:pt x="124413" y="131120"/>
                  </a:lnTo>
                  <a:lnTo>
                    <a:pt x="127579" y="129085"/>
                  </a:lnTo>
                  <a:lnTo>
                    <a:pt x="130681" y="127729"/>
                  </a:lnTo>
                  <a:lnTo>
                    <a:pt x="133741" y="126824"/>
                  </a:lnTo>
                  <a:lnTo>
                    <a:pt x="136774" y="126221"/>
                  </a:lnTo>
                  <a:lnTo>
                    <a:pt x="139788" y="125820"/>
                  </a:lnTo>
                  <a:lnTo>
                    <a:pt x="142789" y="125551"/>
                  </a:lnTo>
                  <a:lnTo>
                    <a:pt x="145782" y="125373"/>
                  </a:lnTo>
                  <a:lnTo>
                    <a:pt x="151753" y="125175"/>
                  </a:lnTo>
                  <a:lnTo>
                    <a:pt x="154735" y="125121"/>
                  </a:lnTo>
                  <a:lnTo>
                    <a:pt x="156723" y="124094"/>
                  </a:lnTo>
                  <a:lnTo>
                    <a:pt x="158048" y="122417"/>
                  </a:lnTo>
                  <a:lnTo>
                    <a:pt x="158931" y="120307"/>
                  </a:lnTo>
                  <a:lnTo>
                    <a:pt x="160513" y="117907"/>
                  </a:lnTo>
                  <a:lnTo>
                    <a:pt x="162559" y="115316"/>
                  </a:lnTo>
                  <a:lnTo>
                    <a:pt x="168232" y="108768"/>
                  </a:lnTo>
                  <a:lnTo>
                    <a:pt x="169689" y="108231"/>
                  </a:lnTo>
                  <a:lnTo>
                    <a:pt x="173954" y="107633"/>
                  </a:lnTo>
                  <a:lnTo>
                    <a:pt x="175489" y="106483"/>
                  </a:lnTo>
                  <a:lnTo>
                    <a:pt x="176512" y="104722"/>
                  </a:lnTo>
                  <a:lnTo>
                    <a:pt x="177193" y="102557"/>
                  </a:lnTo>
                  <a:lnTo>
                    <a:pt x="176656" y="101113"/>
                  </a:lnTo>
                  <a:lnTo>
                    <a:pt x="175306" y="100152"/>
                  </a:lnTo>
                  <a:lnTo>
                    <a:pt x="173413" y="99510"/>
                  </a:lnTo>
                  <a:lnTo>
                    <a:pt x="172151" y="98090"/>
                  </a:lnTo>
                  <a:lnTo>
                    <a:pt x="171310" y="96151"/>
                  </a:lnTo>
                  <a:lnTo>
                    <a:pt x="170749" y="93866"/>
                  </a:lnTo>
                  <a:lnTo>
                    <a:pt x="170376" y="91351"/>
                  </a:lnTo>
                  <a:lnTo>
                    <a:pt x="170127" y="88682"/>
                  </a:lnTo>
                  <a:lnTo>
                    <a:pt x="169960" y="85911"/>
                  </a:lnTo>
                  <a:lnTo>
                    <a:pt x="168857" y="83070"/>
                  </a:lnTo>
                  <a:lnTo>
                    <a:pt x="167130" y="80185"/>
                  </a:lnTo>
                  <a:lnTo>
                    <a:pt x="164986" y="77269"/>
                  </a:lnTo>
                  <a:lnTo>
                    <a:pt x="162564" y="74333"/>
                  </a:lnTo>
                  <a:lnTo>
                    <a:pt x="159958" y="71383"/>
                  </a:lnTo>
                  <a:lnTo>
                    <a:pt x="154416" y="65460"/>
                  </a:lnTo>
                  <a:lnTo>
                    <a:pt x="148645" y="59520"/>
                  </a:lnTo>
                  <a:lnTo>
                    <a:pt x="144726" y="56547"/>
                  </a:lnTo>
                  <a:lnTo>
                    <a:pt x="140128" y="53573"/>
                  </a:lnTo>
                  <a:lnTo>
                    <a:pt x="135078" y="50598"/>
                  </a:lnTo>
                  <a:lnTo>
                    <a:pt x="130720" y="48615"/>
                  </a:lnTo>
                  <a:lnTo>
                    <a:pt x="126822" y="47293"/>
                  </a:lnTo>
                  <a:lnTo>
                    <a:pt x="123231" y="46411"/>
                  </a:lnTo>
                  <a:lnTo>
                    <a:pt x="118853" y="44831"/>
                  </a:lnTo>
                  <a:lnTo>
                    <a:pt x="113950" y="42786"/>
                  </a:lnTo>
                  <a:lnTo>
                    <a:pt x="108696" y="40430"/>
                  </a:lnTo>
                  <a:lnTo>
                    <a:pt x="103210" y="38860"/>
                  </a:lnTo>
                  <a:lnTo>
                    <a:pt x="97568" y="37813"/>
                  </a:lnTo>
                  <a:lnTo>
                    <a:pt x="91823" y="37114"/>
                  </a:lnTo>
                  <a:lnTo>
                    <a:pt x="86007" y="36649"/>
                  </a:lnTo>
                  <a:lnTo>
                    <a:pt x="80147" y="36339"/>
                  </a:lnTo>
                  <a:lnTo>
                    <a:pt x="74255" y="36132"/>
                  </a:lnTo>
                  <a:lnTo>
                    <a:pt x="68343" y="36987"/>
                  </a:lnTo>
                  <a:lnTo>
                    <a:pt x="62417" y="38548"/>
                  </a:lnTo>
                  <a:lnTo>
                    <a:pt x="56482" y="40582"/>
                  </a:lnTo>
                  <a:lnTo>
                    <a:pt x="51533" y="41937"/>
                  </a:lnTo>
                  <a:lnTo>
                    <a:pt x="47242" y="42841"/>
                  </a:lnTo>
                  <a:lnTo>
                    <a:pt x="43389" y="43443"/>
                  </a:lnTo>
                  <a:lnTo>
                    <a:pt x="39828" y="43845"/>
                  </a:lnTo>
                  <a:lnTo>
                    <a:pt x="36461" y="44113"/>
                  </a:lnTo>
                  <a:lnTo>
                    <a:pt x="26753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410325" cy="651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581400"/>
            <a:ext cx="409186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66675"/>
            <a:ext cx="50292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1607343" y="1107281"/>
            <a:ext cx="1044775" cy="53579"/>
          </a:xfrm>
          <a:custGeom>
            <a:avLst/>
            <a:gdLst/>
            <a:ahLst/>
            <a:cxnLst/>
            <a:rect l="0" t="0" r="0" b="0"/>
            <a:pathLst>
              <a:path w="1044775" h="53579">
                <a:moveTo>
                  <a:pt x="1035844" y="53578"/>
                </a:moveTo>
                <a:lnTo>
                  <a:pt x="1035844" y="53578"/>
                </a:lnTo>
                <a:lnTo>
                  <a:pt x="1035844" y="53578"/>
                </a:lnTo>
                <a:lnTo>
                  <a:pt x="1035844" y="53578"/>
                </a:lnTo>
                <a:lnTo>
                  <a:pt x="1044774" y="53578"/>
                </a:lnTo>
                <a:lnTo>
                  <a:pt x="1044774" y="53578"/>
                </a:lnTo>
                <a:lnTo>
                  <a:pt x="1044774" y="44648"/>
                </a:lnTo>
                <a:lnTo>
                  <a:pt x="1044774" y="44648"/>
                </a:lnTo>
                <a:lnTo>
                  <a:pt x="1044774" y="44648"/>
                </a:lnTo>
                <a:lnTo>
                  <a:pt x="1044774" y="44648"/>
                </a:lnTo>
                <a:lnTo>
                  <a:pt x="1044774" y="44648"/>
                </a:lnTo>
                <a:lnTo>
                  <a:pt x="1044774" y="44648"/>
                </a:lnTo>
                <a:lnTo>
                  <a:pt x="1044774" y="44648"/>
                </a:lnTo>
                <a:lnTo>
                  <a:pt x="1035844" y="44648"/>
                </a:lnTo>
                <a:lnTo>
                  <a:pt x="1035844" y="53578"/>
                </a:lnTo>
                <a:lnTo>
                  <a:pt x="1035844" y="53578"/>
                </a:lnTo>
                <a:lnTo>
                  <a:pt x="1035844" y="53578"/>
                </a:lnTo>
                <a:lnTo>
                  <a:pt x="1026914" y="53578"/>
                </a:lnTo>
                <a:lnTo>
                  <a:pt x="1026914" y="53578"/>
                </a:lnTo>
                <a:lnTo>
                  <a:pt x="1017985" y="44648"/>
                </a:lnTo>
                <a:lnTo>
                  <a:pt x="1009055" y="44648"/>
                </a:lnTo>
                <a:lnTo>
                  <a:pt x="1009055" y="44648"/>
                </a:lnTo>
                <a:lnTo>
                  <a:pt x="1000125" y="44648"/>
                </a:lnTo>
                <a:lnTo>
                  <a:pt x="991196" y="44648"/>
                </a:lnTo>
                <a:lnTo>
                  <a:pt x="973336" y="44648"/>
                </a:lnTo>
                <a:lnTo>
                  <a:pt x="964407" y="44648"/>
                </a:lnTo>
                <a:lnTo>
                  <a:pt x="946547" y="44648"/>
                </a:lnTo>
                <a:lnTo>
                  <a:pt x="928688" y="35718"/>
                </a:lnTo>
                <a:lnTo>
                  <a:pt x="910828" y="35718"/>
                </a:lnTo>
                <a:lnTo>
                  <a:pt x="892969" y="35718"/>
                </a:lnTo>
                <a:lnTo>
                  <a:pt x="875110" y="35718"/>
                </a:lnTo>
                <a:lnTo>
                  <a:pt x="857250" y="35718"/>
                </a:lnTo>
                <a:lnTo>
                  <a:pt x="830461" y="35718"/>
                </a:lnTo>
                <a:lnTo>
                  <a:pt x="812602" y="26789"/>
                </a:lnTo>
                <a:lnTo>
                  <a:pt x="785813" y="26789"/>
                </a:lnTo>
                <a:lnTo>
                  <a:pt x="767953" y="26789"/>
                </a:lnTo>
                <a:lnTo>
                  <a:pt x="741164" y="26789"/>
                </a:lnTo>
                <a:lnTo>
                  <a:pt x="714375" y="26789"/>
                </a:lnTo>
                <a:lnTo>
                  <a:pt x="696516" y="17859"/>
                </a:lnTo>
                <a:lnTo>
                  <a:pt x="669727" y="17859"/>
                </a:lnTo>
                <a:lnTo>
                  <a:pt x="642938" y="17859"/>
                </a:lnTo>
                <a:lnTo>
                  <a:pt x="616149" y="17859"/>
                </a:lnTo>
                <a:lnTo>
                  <a:pt x="589360" y="8929"/>
                </a:lnTo>
                <a:lnTo>
                  <a:pt x="562571" y="8929"/>
                </a:lnTo>
                <a:lnTo>
                  <a:pt x="535782" y="8929"/>
                </a:lnTo>
                <a:lnTo>
                  <a:pt x="508992" y="8929"/>
                </a:lnTo>
                <a:lnTo>
                  <a:pt x="473274" y="0"/>
                </a:lnTo>
                <a:lnTo>
                  <a:pt x="446485" y="0"/>
                </a:lnTo>
                <a:lnTo>
                  <a:pt x="419696" y="0"/>
                </a:lnTo>
                <a:lnTo>
                  <a:pt x="392907" y="0"/>
                </a:lnTo>
                <a:lnTo>
                  <a:pt x="357188" y="0"/>
                </a:lnTo>
                <a:lnTo>
                  <a:pt x="330399" y="0"/>
                </a:lnTo>
                <a:lnTo>
                  <a:pt x="303610" y="0"/>
                </a:lnTo>
                <a:lnTo>
                  <a:pt x="276821" y="0"/>
                </a:lnTo>
                <a:lnTo>
                  <a:pt x="250032" y="0"/>
                </a:lnTo>
                <a:lnTo>
                  <a:pt x="223242" y="0"/>
                </a:lnTo>
                <a:lnTo>
                  <a:pt x="205383" y="0"/>
                </a:lnTo>
                <a:lnTo>
                  <a:pt x="178594" y="0"/>
                </a:lnTo>
                <a:lnTo>
                  <a:pt x="160735" y="0"/>
                </a:lnTo>
                <a:lnTo>
                  <a:pt x="133946" y="0"/>
                </a:lnTo>
                <a:lnTo>
                  <a:pt x="116086" y="0"/>
                </a:lnTo>
                <a:lnTo>
                  <a:pt x="98227" y="0"/>
                </a:lnTo>
                <a:lnTo>
                  <a:pt x="80367" y="0"/>
                </a:lnTo>
                <a:lnTo>
                  <a:pt x="71438" y="0"/>
                </a:lnTo>
                <a:lnTo>
                  <a:pt x="62508" y="0"/>
                </a:lnTo>
                <a:lnTo>
                  <a:pt x="53578" y="0"/>
                </a:lnTo>
                <a:lnTo>
                  <a:pt x="44649" y="0"/>
                </a:lnTo>
                <a:lnTo>
                  <a:pt x="35719" y="0"/>
                </a:lnTo>
                <a:lnTo>
                  <a:pt x="26789" y="0"/>
                </a:lnTo>
                <a:lnTo>
                  <a:pt x="26789" y="0"/>
                </a:lnTo>
                <a:lnTo>
                  <a:pt x="17860" y="0"/>
                </a:ln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7241976" y="1768077"/>
            <a:ext cx="1205508" cy="1598415"/>
          </a:xfrm>
          <a:custGeom>
            <a:avLst/>
            <a:gdLst/>
            <a:ahLst/>
            <a:cxnLst/>
            <a:rect l="0" t="0" r="0" b="0"/>
            <a:pathLst>
              <a:path w="1205508" h="1598415">
                <a:moveTo>
                  <a:pt x="133945" y="17860"/>
                </a:moveTo>
                <a:lnTo>
                  <a:pt x="133945" y="17860"/>
                </a:lnTo>
                <a:lnTo>
                  <a:pt x="133945" y="17860"/>
                </a:lnTo>
                <a:lnTo>
                  <a:pt x="133945" y="17860"/>
                </a:lnTo>
                <a:lnTo>
                  <a:pt x="133945" y="26789"/>
                </a:lnTo>
                <a:lnTo>
                  <a:pt x="125016" y="35719"/>
                </a:lnTo>
                <a:lnTo>
                  <a:pt x="125016" y="44649"/>
                </a:lnTo>
                <a:lnTo>
                  <a:pt x="125016" y="62508"/>
                </a:lnTo>
                <a:lnTo>
                  <a:pt x="125016" y="71438"/>
                </a:lnTo>
                <a:lnTo>
                  <a:pt x="116086" y="89297"/>
                </a:lnTo>
                <a:lnTo>
                  <a:pt x="116086" y="107157"/>
                </a:lnTo>
                <a:lnTo>
                  <a:pt x="116086" y="125016"/>
                </a:lnTo>
                <a:lnTo>
                  <a:pt x="107156" y="151805"/>
                </a:lnTo>
                <a:lnTo>
                  <a:pt x="107156" y="178594"/>
                </a:lnTo>
                <a:lnTo>
                  <a:pt x="98227" y="205383"/>
                </a:lnTo>
                <a:lnTo>
                  <a:pt x="98227" y="232172"/>
                </a:lnTo>
                <a:lnTo>
                  <a:pt x="98227" y="258961"/>
                </a:lnTo>
                <a:lnTo>
                  <a:pt x="89297" y="294680"/>
                </a:lnTo>
                <a:lnTo>
                  <a:pt x="89297" y="330399"/>
                </a:lnTo>
                <a:lnTo>
                  <a:pt x="89297" y="366118"/>
                </a:lnTo>
                <a:lnTo>
                  <a:pt x="80367" y="401836"/>
                </a:lnTo>
                <a:lnTo>
                  <a:pt x="71438" y="446485"/>
                </a:lnTo>
                <a:lnTo>
                  <a:pt x="71438" y="482204"/>
                </a:lnTo>
                <a:lnTo>
                  <a:pt x="62508" y="526852"/>
                </a:lnTo>
                <a:lnTo>
                  <a:pt x="62508" y="562571"/>
                </a:lnTo>
                <a:lnTo>
                  <a:pt x="53578" y="607219"/>
                </a:lnTo>
                <a:lnTo>
                  <a:pt x="53578" y="651868"/>
                </a:lnTo>
                <a:lnTo>
                  <a:pt x="44649" y="705446"/>
                </a:lnTo>
                <a:lnTo>
                  <a:pt x="44649" y="750094"/>
                </a:lnTo>
                <a:lnTo>
                  <a:pt x="35719" y="803673"/>
                </a:lnTo>
                <a:lnTo>
                  <a:pt x="35719" y="848321"/>
                </a:lnTo>
                <a:lnTo>
                  <a:pt x="26789" y="892969"/>
                </a:lnTo>
                <a:lnTo>
                  <a:pt x="26789" y="946548"/>
                </a:lnTo>
                <a:lnTo>
                  <a:pt x="17859" y="991196"/>
                </a:lnTo>
                <a:lnTo>
                  <a:pt x="17859" y="1035844"/>
                </a:lnTo>
                <a:lnTo>
                  <a:pt x="8930" y="1080492"/>
                </a:lnTo>
                <a:lnTo>
                  <a:pt x="8930" y="1125141"/>
                </a:lnTo>
                <a:lnTo>
                  <a:pt x="8930" y="1169789"/>
                </a:lnTo>
                <a:lnTo>
                  <a:pt x="0" y="1205508"/>
                </a:lnTo>
                <a:lnTo>
                  <a:pt x="0" y="1250156"/>
                </a:lnTo>
                <a:lnTo>
                  <a:pt x="0" y="1285875"/>
                </a:lnTo>
                <a:lnTo>
                  <a:pt x="0" y="1312664"/>
                </a:lnTo>
                <a:lnTo>
                  <a:pt x="8930" y="1348383"/>
                </a:lnTo>
                <a:lnTo>
                  <a:pt x="8930" y="1375172"/>
                </a:lnTo>
                <a:lnTo>
                  <a:pt x="0" y="1410891"/>
                </a:lnTo>
                <a:lnTo>
                  <a:pt x="0" y="1437680"/>
                </a:lnTo>
                <a:lnTo>
                  <a:pt x="0" y="1464469"/>
                </a:lnTo>
                <a:lnTo>
                  <a:pt x="0" y="1482328"/>
                </a:lnTo>
                <a:lnTo>
                  <a:pt x="0" y="1500188"/>
                </a:lnTo>
                <a:lnTo>
                  <a:pt x="0" y="1526977"/>
                </a:lnTo>
                <a:lnTo>
                  <a:pt x="0" y="1535906"/>
                </a:lnTo>
                <a:lnTo>
                  <a:pt x="0" y="1553766"/>
                </a:lnTo>
                <a:lnTo>
                  <a:pt x="0" y="1562696"/>
                </a:lnTo>
                <a:lnTo>
                  <a:pt x="0" y="1571625"/>
                </a:lnTo>
                <a:lnTo>
                  <a:pt x="0" y="1580555"/>
                </a:lnTo>
                <a:lnTo>
                  <a:pt x="0" y="1589485"/>
                </a:lnTo>
                <a:lnTo>
                  <a:pt x="0" y="1589485"/>
                </a:lnTo>
                <a:lnTo>
                  <a:pt x="0" y="1598414"/>
                </a:lnTo>
                <a:lnTo>
                  <a:pt x="0" y="1598414"/>
                </a:lnTo>
                <a:lnTo>
                  <a:pt x="0" y="1598414"/>
                </a:lnTo>
                <a:lnTo>
                  <a:pt x="0" y="1598414"/>
                </a:lnTo>
                <a:lnTo>
                  <a:pt x="0" y="1598414"/>
                </a:lnTo>
                <a:lnTo>
                  <a:pt x="8930" y="1598414"/>
                </a:lnTo>
                <a:lnTo>
                  <a:pt x="8930" y="1598414"/>
                </a:lnTo>
                <a:lnTo>
                  <a:pt x="17859" y="1598414"/>
                </a:lnTo>
                <a:lnTo>
                  <a:pt x="26789" y="1589485"/>
                </a:lnTo>
                <a:lnTo>
                  <a:pt x="44649" y="1589485"/>
                </a:lnTo>
                <a:lnTo>
                  <a:pt x="62508" y="1589485"/>
                </a:lnTo>
                <a:lnTo>
                  <a:pt x="80367" y="1580555"/>
                </a:lnTo>
                <a:lnTo>
                  <a:pt x="107156" y="1580555"/>
                </a:lnTo>
                <a:lnTo>
                  <a:pt x="133945" y="1580555"/>
                </a:lnTo>
                <a:lnTo>
                  <a:pt x="160734" y="1571625"/>
                </a:lnTo>
                <a:lnTo>
                  <a:pt x="187524" y="1571625"/>
                </a:lnTo>
                <a:lnTo>
                  <a:pt x="223242" y="1562696"/>
                </a:lnTo>
                <a:lnTo>
                  <a:pt x="258961" y="1562696"/>
                </a:lnTo>
                <a:lnTo>
                  <a:pt x="294680" y="1553766"/>
                </a:lnTo>
                <a:lnTo>
                  <a:pt x="330399" y="1553766"/>
                </a:lnTo>
                <a:lnTo>
                  <a:pt x="375047" y="1553766"/>
                </a:lnTo>
                <a:lnTo>
                  <a:pt x="410766" y="1553766"/>
                </a:lnTo>
                <a:lnTo>
                  <a:pt x="455414" y="1553766"/>
                </a:lnTo>
                <a:lnTo>
                  <a:pt x="491133" y="1553766"/>
                </a:lnTo>
                <a:lnTo>
                  <a:pt x="535781" y="1553766"/>
                </a:lnTo>
                <a:lnTo>
                  <a:pt x="580430" y="1553766"/>
                </a:lnTo>
                <a:lnTo>
                  <a:pt x="625078" y="1553766"/>
                </a:lnTo>
                <a:lnTo>
                  <a:pt x="669727" y="1553766"/>
                </a:lnTo>
                <a:lnTo>
                  <a:pt x="714375" y="1553766"/>
                </a:lnTo>
                <a:lnTo>
                  <a:pt x="750094" y="1553766"/>
                </a:lnTo>
                <a:lnTo>
                  <a:pt x="794742" y="1544836"/>
                </a:lnTo>
                <a:lnTo>
                  <a:pt x="830461" y="1553766"/>
                </a:lnTo>
                <a:lnTo>
                  <a:pt x="866180" y="1553766"/>
                </a:lnTo>
                <a:lnTo>
                  <a:pt x="910828" y="1553766"/>
                </a:lnTo>
                <a:lnTo>
                  <a:pt x="946546" y="1553766"/>
                </a:lnTo>
                <a:lnTo>
                  <a:pt x="973335" y="1553766"/>
                </a:lnTo>
                <a:lnTo>
                  <a:pt x="1009054" y="1553766"/>
                </a:lnTo>
                <a:lnTo>
                  <a:pt x="1035843" y="1553766"/>
                </a:lnTo>
                <a:lnTo>
                  <a:pt x="1062632" y="1553766"/>
                </a:lnTo>
                <a:lnTo>
                  <a:pt x="1089421" y="1553766"/>
                </a:lnTo>
                <a:lnTo>
                  <a:pt x="1098351" y="1553766"/>
                </a:lnTo>
                <a:lnTo>
                  <a:pt x="1116210" y="1553766"/>
                </a:lnTo>
                <a:lnTo>
                  <a:pt x="1125140" y="1553766"/>
                </a:lnTo>
                <a:lnTo>
                  <a:pt x="1134070" y="1553766"/>
                </a:lnTo>
                <a:lnTo>
                  <a:pt x="1142999" y="1553766"/>
                </a:lnTo>
                <a:lnTo>
                  <a:pt x="1142999" y="1553766"/>
                </a:lnTo>
                <a:lnTo>
                  <a:pt x="1151929" y="1544836"/>
                </a:lnTo>
                <a:lnTo>
                  <a:pt x="1151929" y="1544836"/>
                </a:lnTo>
                <a:lnTo>
                  <a:pt x="1151929" y="1544836"/>
                </a:lnTo>
                <a:lnTo>
                  <a:pt x="1151929" y="1535906"/>
                </a:lnTo>
                <a:lnTo>
                  <a:pt x="1160859" y="1535906"/>
                </a:lnTo>
                <a:lnTo>
                  <a:pt x="1160859" y="1526977"/>
                </a:lnTo>
                <a:lnTo>
                  <a:pt x="1160859" y="1518047"/>
                </a:lnTo>
                <a:lnTo>
                  <a:pt x="1160859" y="1500188"/>
                </a:lnTo>
                <a:lnTo>
                  <a:pt x="1160859" y="1491258"/>
                </a:lnTo>
                <a:lnTo>
                  <a:pt x="1160859" y="1473399"/>
                </a:lnTo>
                <a:lnTo>
                  <a:pt x="1160859" y="1446610"/>
                </a:lnTo>
                <a:lnTo>
                  <a:pt x="1169788" y="1419821"/>
                </a:lnTo>
                <a:lnTo>
                  <a:pt x="1169788" y="1401961"/>
                </a:lnTo>
                <a:lnTo>
                  <a:pt x="1169788" y="1366242"/>
                </a:lnTo>
                <a:lnTo>
                  <a:pt x="1169788" y="1339453"/>
                </a:lnTo>
                <a:lnTo>
                  <a:pt x="1178718" y="1303735"/>
                </a:lnTo>
                <a:lnTo>
                  <a:pt x="1178718" y="1268016"/>
                </a:lnTo>
                <a:lnTo>
                  <a:pt x="1178718" y="1232297"/>
                </a:lnTo>
                <a:lnTo>
                  <a:pt x="1178718" y="1187649"/>
                </a:lnTo>
                <a:lnTo>
                  <a:pt x="1178718" y="1143000"/>
                </a:lnTo>
                <a:lnTo>
                  <a:pt x="1187648" y="1107281"/>
                </a:lnTo>
                <a:lnTo>
                  <a:pt x="1178718" y="1062633"/>
                </a:lnTo>
                <a:lnTo>
                  <a:pt x="1178718" y="1017985"/>
                </a:lnTo>
                <a:lnTo>
                  <a:pt x="1178718" y="964407"/>
                </a:lnTo>
                <a:lnTo>
                  <a:pt x="1178718" y="919758"/>
                </a:lnTo>
                <a:lnTo>
                  <a:pt x="1178718" y="875110"/>
                </a:lnTo>
                <a:lnTo>
                  <a:pt x="1178718" y="830462"/>
                </a:lnTo>
                <a:lnTo>
                  <a:pt x="1178718" y="776883"/>
                </a:lnTo>
                <a:lnTo>
                  <a:pt x="1178718" y="732235"/>
                </a:lnTo>
                <a:lnTo>
                  <a:pt x="1178718" y="687587"/>
                </a:lnTo>
                <a:lnTo>
                  <a:pt x="1178718" y="634008"/>
                </a:lnTo>
                <a:lnTo>
                  <a:pt x="1178718" y="589360"/>
                </a:lnTo>
                <a:lnTo>
                  <a:pt x="1178718" y="544711"/>
                </a:lnTo>
                <a:lnTo>
                  <a:pt x="1187648" y="500063"/>
                </a:lnTo>
                <a:lnTo>
                  <a:pt x="1187648" y="455414"/>
                </a:lnTo>
                <a:lnTo>
                  <a:pt x="1187648" y="410766"/>
                </a:lnTo>
                <a:lnTo>
                  <a:pt x="1196577" y="375047"/>
                </a:lnTo>
                <a:lnTo>
                  <a:pt x="1196577" y="339329"/>
                </a:lnTo>
                <a:lnTo>
                  <a:pt x="1196577" y="303610"/>
                </a:lnTo>
                <a:lnTo>
                  <a:pt x="1205507" y="267891"/>
                </a:lnTo>
                <a:lnTo>
                  <a:pt x="1205507" y="241102"/>
                </a:lnTo>
                <a:lnTo>
                  <a:pt x="1205507" y="214313"/>
                </a:lnTo>
                <a:lnTo>
                  <a:pt x="1205507" y="187524"/>
                </a:lnTo>
                <a:lnTo>
                  <a:pt x="1205507" y="160735"/>
                </a:lnTo>
                <a:lnTo>
                  <a:pt x="1205507" y="142875"/>
                </a:lnTo>
                <a:lnTo>
                  <a:pt x="1196577" y="125016"/>
                </a:lnTo>
                <a:lnTo>
                  <a:pt x="1196577" y="107157"/>
                </a:lnTo>
                <a:lnTo>
                  <a:pt x="1187648" y="89297"/>
                </a:lnTo>
                <a:lnTo>
                  <a:pt x="1178718" y="80368"/>
                </a:lnTo>
                <a:lnTo>
                  <a:pt x="1169788" y="62508"/>
                </a:lnTo>
                <a:lnTo>
                  <a:pt x="1151929" y="53579"/>
                </a:lnTo>
                <a:lnTo>
                  <a:pt x="1134070" y="44649"/>
                </a:lnTo>
                <a:lnTo>
                  <a:pt x="1125140" y="35719"/>
                </a:lnTo>
                <a:lnTo>
                  <a:pt x="1098351" y="26789"/>
                </a:lnTo>
                <a:lnTo>
                  <a:pt x="1080491" y="26789"/>
                </a:lnTo>
                <a:lnTo>
                  <a:pt x="1053702" y="17860"/>
                </a:lnTo>
                <a:lnTo>
                  <a:pt x="1026913" y="8930"/>
                </a:lnTo>
                <a:lnTo>
                  <a:pt x="1000124" y="8930"/>
                </a:lnTo>
                <a:lnTo>
                  <a:pt x="964406" y="8930"/>
                </a:lnTo>
                <a:lnTo>
                  <a:pt x="928688" y="0"/>
                </a:lnTo>
                <a:lnTo>
                  <a:pt x="884039" y="0"/>
                </a:lnTo>
                <a:lnTo>
                  <a:pt x="848320" y="0"/>
                </a:lnTo>
                <a:lnTo>
                  <a:pt x="803672" y="0"/>
                </a:lnTo>
                <a:lnTo>
                  <a:pt x="750094" y="8930"/>
                </a:lnTo>
                <a:lnTo>
                  <a:pt x="705445" y="8930"/>
                </a:lnTo>
                <a:lnTo>
                  <a:pt x="660797" y="8930"/>
                </a:lnTo>
                <a:lnTo>
                  <a:pt x="616149" y="17860"/>
                </a:lnTo>
                <a:lnTo>
                  <a:pt x="571500" y="17860"/>
                </a:lnTo>
                <a:lnTo>
                  <a:pt x="526852" y="26789"/>
                </a:lnTo>
                <a:lnTo>
                  <a:pt x="473274" y="26789"/>
                </a:lnTo>
                <a:lnTo>
                  <a:pt x="428625" y="35719"/>
                </a:lnTo>
                <a:lnTo>
                  <a:pt x="383977" y="44649"/>
                </a:lnTo>
                <a:lnTo>
                  <a:pt x="348258" y="53579"/>
                </a:lnTo>
                <a:lnTo>
                  <a:pt x="312539" y="62508"/>
                </a:lnTo>
                <a:lnTo>
                  <a:pt x="267891" y="62508"/>
                </a:lnTo>
                <a:lnTo>
                  <a:pt x="241102" y="71438"/>
                </a:lnTo>
                <a:lnTo>
                  <a:pt x="214313" y="80368"/>
                </a:lnTo>
                <a:lnTo>
                  <a:pt x="187524" y="80368"/>
                </a:lnTo>
                <a:lnTo>
                  <a:pt x="160734" y="89297"/>
                </a:lnTo>
                <a:lnTo>
                  <a:pt x="142875" y="89297"/>
                </a:lnTo>
                <a:lnTo>
                  <a:pt x="125016" y="89297"/>
                </a:lnTo>
                <a:lnTo>
                  <a:pt x="116086" y="98227"/>
                </a:lnTo>
                <a:lnTo>
                  <a:pt x="107156" y="98227"/>
                </a:lnTo>
                <a:lnTo>
                  <a:pt x="98227" y="98227"/>
                </a:lnTo>
                <a:lnTo>
                  <a:pt x="98227" y="98227"/>
                </a:lnTo>
                <a:lnTo>
                  <a:pt x="89297" y="98227"/>
                </a:lnTo>
                <a:lnTo>
                  <a:pt x="89297" y="98227"/>
                </a:lnTo>
                <a:lnTo>
                  <a:pt x="89297" y="107157"/>
                </a:lnTo>
                <a:lnTo>
                  <a:pt x="89297" y="107157"/>
                </a:lnTo>
                <a:lnTo>
                  <a:pt x="89297" y="1071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384851" y="2544960"/>
            <a:ext cx="250032" cy="375048"/>
          </a:xfrm>
          <a:custGeom>
            <a:avLst/>
            <a:gdLst/>
            <a:ahLst/>
            <a:cxnLst/>
            <a:rect l="0" t="0" r="0" b="0"/>
            <a:pathLst>
              <a:path w="250032" h="375048">
                <a:moveTo>
                  <a:pt x="0" y="35719"/>
                </a:moveTo>
                <a:lnTo>
                  <a:pt x="0" y="35719"/>
                </a:lnTo>
                <a:lnTo>
                  <a:pt x="0" y="26790"/>
                </a:lnTo>
                <a:lnTo>
                  <a:pt x="8930" y="26790"/>
                </a:lnTo>
                <a:lnTo>
                  <a:pt x="17859" y="26790"/>
                </a:lnTo>
                <a:lnTo>
                  <a:pt x="35719" y="17860"/>
                </a:lnTo>
                <a:lnTo>
                  <a:pt x="62508" y="8930"/>
                </a:lnTo>
                <a:lnTo>
                  <a:pt x="89297" y="0"/>
                </a:lnTo>
                <a:lnTo>
                  <a:pt x="116086" y="0"/>
                </a:lnTo>
                <a:lnTo>
                  <a:pt x="151805" y="0"/>
                </a:lnTo>
                <a:lnTo>
                  <a:pt x="178594" y="0"/>
                </a:lnTo>
                <a:lnTo>
                  <a:pt x="196453" y="0"/>
                </a:lnTo>
                <a:lnTo>
                  <a:pt x="214313" y="0"/>
                </a:lnTo>
                <a:lnTo>
                  <a:pt x="232172" y="8930"/>
                </a:lnTo>
                <a:lnTo>
                  <a:pt x="241102" y="17860"/>
                </a:lnTo>
                <a:lnTo>
                  <a:pt x="241102" y="26790"/>
                </a:lnTo>
                <a:lnTo>
                  <a:pt x="241102" y="44649"/>
                </a:lnTo>
                <a:lnTo>
                  <a:pt x="232172" y="53579"/>
                </a:lnTo>
                <a:lnTo>
                  <a:pt x="232172" y="71438"/>
                </a:lnTo>
                <a:lnTo>
                  <a:pt x="223242" y="89297"/>
                </a:lnTo>
                <a:lnTo>
                  <a:pt x="214313" y="98227"/>
                </a:lnTo>
                <a:lnTo>
                  <a:pt x="205383" y="107157"/>
                </a:lnTo>
                <a:lnTo>
                  <a:pt x="205383" y="116086"/>
                </a:lnTo>
                <a:lnTo>
                  <a:pt x="205383" y="125016"/>
                </a:lnTo>
                <a:lnTo>
                  <a:pt x="205383" y="133946"/>
                </a:lnTo>
                <a:lnTo>
                  <a:pt x="205383" y="133946"/>
                </a:lnTo>
                <a:lnTo>
                  <a:pt x="214313" y="142875"/>
                </a:lnTo>
                <a:lnTo>
                  <a:pt x="223242" y="142875"/>
                </a:lnTo>
                <a:lnTo>
                  <a:pt x="232172" y="151805"/>
                </a:lnTo>
                <a:lnTo>
                  <a:pt x="241102" y="160735"/>
                </a:lnTo>
                <a:lnTo>
                  <a:pt x="241102" y="169665"/>
                </a:lnTo>
                <a:lnTo>
                  <a:pt x="250031" y="178594"/>
                </a:lnTo>
                <a:lnTo>
                  <a:pt x="250031" y="187524"/>
                </a:lnTo>
                <a:lnTo>
                  <a:pt x="241102" y="205383"/>
                </a:lnTo>
                <a:lnTo>
                  <a:pt x="232172" y="223243"/>
                </a:lnTo>
                <a:lnTo>
                  <a:pt x="223242" y="241102"/>
                </a:lnTo>
                <a:lnTo>
                  <a:pt x="196453" y="258961"/>
                </a:lnTo>
                <a:lnTo>
                  <a:pt x="178594" y="276820"/>
                </a:lnTo>
                <a:lnTo>
                  <a:pt x="151805" y="294680"/>
                </a:lnTo>
                <a:lnTo>
                  <a:pt x="125016" y="312539"/>
                </a:lnTo>
                <a:lnTo>
                  <a:pt x="98227" y="330398"/>
                </a:lnTo>
                <a:lnTo>
                  <a:pt x="80367" y="348258"/>
                </a:lnTo>
                <a:lnTo>
                  <a:pt x="62508" y="357188"/>
                </a:lnTo>
                <a:lnTo>
                  <a:pt x="44649" y="366117"/>
                </a:lnTo>
                <a:lnTo>
                  <a:pt x="26789" y="366117"/>
                </a:lnTo>
                <a:lnTo>
                  <a:pt x="26789" y="375047"/>
                </a:lnTo>
                <a:lnTo>
                  <a:pt x="26789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661671" y="2518171"/>
            <a:ext cx="187525" cy="348259"/>
          </a:xfrm>
          <a:custGeom>
            <a:avLst/>
            <a:gdLst/>
            <a:ahLst/>
            <a:cxnLst/>
            <a:rect l="0" t="0" r="0" b="0"/>
            <a:pathLst>
              <a:path w="187525" h="348259">
                <a:moveTo>
                  <a:pt x="187524" y="0"/>
                </a:moveTo>
                <a:lnTo>
                  <a:pt x="187524" y="0"/>
                </a:lnTo>
                <a:lnTo>
                  <a:pt x="187524" y="8930"/>
                </a:lnTo>
                <a:lnTo>
                  <a:pt x="187524" y="17860"/>
                </a:lnTo>
                <a:lnTo>
                  <a:pt x="178594" y="35719"/>
                </a:lnTo>
                <a:lnTo>
                  <a:pt x="178594" y="53579"/>
                </a:lnTo>
                <a:lnTo>
                  <a:pt x="169664" y="80368"/>
                </a:lnTo>
                <a:lnTo>
                  <a:pt x="160735" y="107157"/>
                </a:lnTo>
                <a:lnTo>
                  <a:pt x="142875" y="142875"/>
                </a:lnTo>
                <a:lnTo>
                  <a:pt x="133946" y="169664"/>
                </a:lnTo>
                <a:lnTo>
                  <a:pt x="116086" y="205383"/>
                </a:lnTo>
                <a:lnTo>
                  <a:pt x="98227" y="241102"/>
                </a:lnTo>
                <a:lnTo>
                  <a:pt x="71438" y="267891"/>
                </a:lnTo>
                <a:lnTo>
                  <a:pt x="53579" y="294680"/>
                </a:lnTo>
                <a:lnTo>
                  <a:pt x="35719" y="312539"/>
                </a:lnTo>
                <a:lnTo>
                  <a:pt x="26789" y="330398"/>
                </a:lnTo>
                <a:lnTo>
                  <a:pt x="17860" y="339328"/>
                </a:lnTo>
                <a:lnTo>
                  <a:pt x="8930" y="348258"/>
                </a:lnTo>
                <a:lnTo>
                  <a:pt x="0" y="348258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7724179" y="2580679"/>
            <a:ext cx="169665" cy="285751"/>
          </a:xfrm>
          <a:custGeom>
            <a:avLst/>
            <a:gdLst/>
            <a:ahLst/>
            <a:cxnLst/>
            <a:rect l="0" t="0" r="0" b="0"/>
            <a:pathLst>
              <a:path w="169665" h="28575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17860" y="17860"/>
                </a:lnTo>
                <a:lnTo>
                  <a:pt x="35719" y="35719"/>
                </a:lnTo>
                <a:lnTo>
                  <a:pt x="53578" y="53578"/>
                </a:lnTo>
                <a:lnTo>
                  <a:pt x="71438" y="80367"/>
                </a:lnTo>
                <a:lnTo>
                  <a:pt x="80367" y="107156"/>
                </a:lnTo>
                <a:lnTo>
                  <a:pt x="98227" y="133946"/>
                </a:lnTo>
                <a:lnTo>
                  <a:pt x="116086" y="160735"/>
                </a:lnTo>
                <a:lnTo>
                  <a:pt x="133946" y="187524"/>
                </a:lnTo>
                <a:lnTo>
                  <a:pt x="142875" y="214312"/>
                </a:lnTo>
                <a:lnTo>
                  <a:pt x="151805" y="241101"/>
                </a:lnTo>
                <a:lnTo>
                  <a:pt x="160735" y="258961"/>
                </a:lnTo>
                <a:lnTo>
                  <a:pt x="160735" y="276820"/>
                </a:lnTo>
                <a:lnTo>
                  <a:pt x="169664" y="285750"/>
                </a:lnTo>
                <a:lnTo>
                  <a:pt x="169664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7965281" y="2419945"/>
            <a:ext cx="196454" cy="410766"/>
          </a:xfrm>
          <a:custGeom>
            <a:avLst/>
            <a:gdLst/>
            <a:ahLst/>
            <a:cxnLst/>
            <a:rect l="0" t="0" r="0" b="0"/>
            <a:pathLst>
              <a:path w="196454" h="410766">
                <a:moveTo>
                  <a:pt x="0" y="26789"/>
                </a:moveTo>
                <a:lnTo>
                  <a:pt x="0" y="17859"/>
                </a:lnTo>
                <a:lnTo>
                  <a:pt x="8929" y="17859"/>
                </a:lnTo>
                <a:lnTo>
                  <a:pt x="17859" y="8929"/>
                </a:lnTo>
                <a:lnTo>
                  <a:pt x="35719" y="0"/>
                </a:lnTo>
                <a:lnTo>
                  <a:pt x="53578" y="0"/>
                </a:lnTo>
                <a:lnTo>
                  <a:pt x="80367" y="0"/>
                </a:lnTo>
                <a:lnTo>
                  <a:pt x="98226" y="0"/>
                </a:lnTo>
                <a:lnTo>
                  <a:pt x="116086" y="8929"/>
                </a:lnTo>
                <a:lnTo>
                  <a:pt x="133945" y="17859"/>
                </a:lnTo>
                <a:lnTo>
                  <a:pt x="142875" y="35719"/>
                </a:lnTo>
                <a:lnTo>
                  <a:pt x="160734" y="44648"/>
                </a:lnTo>
                <a:lnTo>
                  <a:pt x="169664" y="62508"/>
                </a:lnTo>
                <a:lnTo>
                  <a:pt x="169664" y="80367"/>
                </a:lnTo>
                <a:lnTo>
                  <a:pt x="169664" y="98226"/>
                </a:lnTo>
                <a:lnTo>
                  <a:pt x="169664" y="116086"/>
                </a:lnTo>
                <a:lnTo>
                  <a:pt x="160734" y="142875"/>
                </a:lnTo>
                <a:lnTo>
                  <a:pt x="142875" y="169664"/>
                </a:lnTo>
                <a:lnTo>
                  <a:pt x="133945" y="187523"/>
                </a:lnTo>
                <a:lnTo>
                  <a:pt x="116086" y="214312"/>
                </a:lnTo>
                <a:lnTo>
                  <a:pt x="98226" y="241101"/>
                </a:lnTo>
                <a:lnTo>
                  <a:pt x="80367" y="267890"/>
                </a:lnTo>
                <a:lnTo>
                  <a:pt x="62508" y="285750"/>
                </a:lnTo>
                <a:lnTo>
                  <a:pt x="44648" y="312539"/>
                </a:lnTo>
                <a:lnTo>
                  <a:pt x="26789" y="330398"/>
                </a:lnTo>
                <a:lnTo>
                  <a:pt x="17859" y="348258"/>
                </a:lnTo>
                <a:lnTo>
                  <a:pt x="8929" y="366117"/>
                </a:lnTo>
                <a:lnTo>
                  <a:pt x="8929" y="383976"/>
                </a:lnTo>
                <a:lnTo>
                  <a:pt x="8929" y="392906"/>
                </a:lnTo>
                <a:lnTo>
                  <a:pt x="8929" y="401835"/>
                </a:lnTo>
                <a:lnTo>
                  <a:pt x="17859" y="410765"/>
                </a:lnTo>
                <a:lnTo>
                  <a:pt x="26789" y="410765"/>
                </a:lnTo>
                <a:lnTo>
                  <a:pt x="44648" y="410765"/>
                </a:lnTo>
                <a:lnTo>
                  <a:pt x="53578" y="410765"/>
                </a:lnTo>
                <a:lnTo>
                  <a:pt x="80367" y="401835"/>
                </a:lnTo>
                <a:lnTo>
                  <a:pt x="98226" y="392906"/>
                </a:lnTo>
                <a:lnTo>
                  <a:pt x="125015" y="392906"/>
                </a:lnTo>
                <a:lnTo>
                  <a:pt x="142875" y="383976"/>
                </a:lnTo>
                <a:lnTo>
                  <a:pt x="169664" y="375046"/>
                </a:lnTo>
                <a:lnTo>
                  <a:pt x="178594" y="357187"/>
                </a:lnTo>
                <a:lnTo>
                  <a:pt x="196453" y="348258"/>
                </a:lnTo>
                <a:lnTo>
                  <a:pt x="196453" y="339328"/>
                </a:lnTo>
                <a:lnTo>
                  <a:pt x="196453" y="330398"/>
                </a:lnTo>
                <a:lnTo>
                  <a:pt x="196453" y="321469"/>
                </a:lnTo>
                <a:lnTo>
                  <a:pt x="196453" y="312539"/>
                </a:lnTo>
                <a:lnTo>
                  <a:pt x="187523" y="303609"/>
                </a:lnTo>
                <a:lnTo>
                  <a:pt x="178594" y="294680"/>
                </a:lnTo>
                <a:lnTo>
                  <a:pt x="160734" y="276820"/>
                </a:lnTo>
                <a:lnTo>
                  <a:pt x="142875" y="267890"/>
                </a:lnTo>
                <a:lnTo>
                  <a:pt x="125015" y="250031"/>
                </a:lnTo>
                <a:lnTo>
                  <a:pt x="107156" y="232172"/>
                </a:lnTo>
                <a:lnTo>
                  <a:pt x="89297" y="223242"/>
                </a:lnTo>
                <a:lnTo>
                  <a:pt x="71437" y="205383"/>
                </a:lnTo>
                <a:lnTo>
                  <a:pt x="62508" y="178594"/>
                </a:lnTo>
                <a:lnTo>
                  <a:pt x="44648" y="160734"/>
                </a:lnTo>
                <a:lnTo>
                  <a:pt x="35719" y="142875"/>
                </a:lnTo>
                <a:lnTo>
                  <a:pt x="35719" y="125015"/>
                </a:lnTo>
                <a:lnTo>
                  <a:pt x="35719" y="116086"/>
                </a:lnTo>
                <a:lnTo>
                  <a:pt x="35719" y="107156"/>
                </a:lnTo>
                <a:lnTo>
                  <a:pt x="35719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759773" y="2652117"/>
            <a:ext cx="517923" cy="62509"/>
          </a:xfrm>
          <a:custGeom>
            <a:avLst/>
            <a:gdLst/>
            <a:ahLst/>
            <a:cxnLst/>
            <a:rect l="0" t="0" r="0" b="0"/>
            <a:pathLst>
              <a:path w="517923" h="62509">
                <a:moveTo>
                  <a:pt x="517922" y="62508"/>
                </a:moveTo>
                <a:lnTo>
                  <a:pt x="508992" y="62508"/>
                </a:lnTo>
                <a:lnTo>
                  <a:pt x="508992" y="62508"/>
                </a:lnTo>
                <a:lnTo>
                  <a:pt x="508992" y="62508"/>
                </a:lnTo>
                <a:lnTo>
                  <a:pt x="500062" y="62508"/>
                </a:lnTo>
                <a:lnTo>
                  <a:pt x="491133" y="62508"/>
                </a:lnTo>
                <a:lnTo>
                  <a:pt x="491133" y="62508"/>
                </a:lnTo>
                <a:lnTo>
                  <a:pt x="473273" y="53578"/>
                </a:lnTo>
                <a:lnTo>
                  <a:pt x="464344" y="53578"/>
                </a:lnTo>
                <a:lnTo>
                  <a:pt x="455414" y="53578"/>
                </a:lnTo>
                <a:lnTo>
                  <a:pt x="437555" y="44648"/>
                </a:lnTo>
                <a:lnTo>
                  <a:pt x="428625" y="35718"/>
                </a:lnTo>
                <a:lnTo>
                  <a:pt x="410766" y="35718"/>
                </a:lnTo>
                <a:lnTo>
                  <a:pt x="392906" y="26789"/>
                </a:lnTo>
                <a:lnTo>
                  <a:pt x="375047" y="17859"/>
                </a:lnTo>
                <a:lnTo>
                  <a:pt x="348258" y="17859"/>
                </a:lnTo>
                <a:lnTo>
                  <a:pt x="330398" y="8929"/>
                </a:lnTo>
                <a:lnTo>
                  <a:pt x="303609" y="8929"/>
                </a:lnTo>
                <a:lnTo>
                  <a:pt x="276820" y="8929"/>
                </a:lnTo>
                <a:lnTo>
                  <a:pt x="250031" y="0"/>
                </a:lnTo>
                <a:lnTo>
                  <a:pt x="223242" y="0"/>
                </a:lnTo>
                <a:lnTo>
                  <a:pt x="196453" y="0"/>
                </a:lnTo>
                <a:lnTo>
                  <a:pt x="160734" y="0"/>
                </a:lnTo>
                <a:lnTo>
                  <a:pt x="133945" y="8929"/>
                </a:lnTo>
                <a:lnTo>
                  <a:pt x="107156" y="8929"/>
                </a:lnTo>
                <a:lnTo>
                  <a:pt x="80367" y="8929"/>
                </a:lnTo>
                <a:lnTo>
                  <a:pt x="62508" y="17859"/>
                </a:lnTo>
                <a:lnTo>
                  <a:pt x="44648" y="17859"/>
                </a:lnTo>
                <a:lnTo>
                  <a:pt x="26789" y="26789"/>
                </a:lnTo>
                <a:lnTo>
                  <a:pt x="8930" y="26789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6822281" y="2857499"/>
            <a:ext cx="428626" cy="17860"/>
          </a:xfrm>
          <a:custGeom>
            <a:avLst/>
            <a:gdLst/>
            <a:ahLst/>
            <a:cxnLst/>
            <a:rect l="0" t="0" r="0" b="0"/>
            <a:pathLst>
              <a:path w="428626" h="17860">
                <a:moveTo>
                  <a:pt x="428625" y="17859"/>
                </a:moveTo>
                <a:lnTo>
                  <a:pt x="428625" y="17859"/>
                </a:lnTo>
                <a:lnTo>
                  <a:pt x="419695" y="17859"/>
                </a:lnTo>
                <a:lnTo>
                  <a:pt x="410765" y="17859"/>
                </a:lnTo>
                <a:lnTo>
                  <a:pt x="401836" y="17859"/>
                </a:lnTo>
                <a:lnTo>
                  <a:pt x="383976" y="17859"/>
                </a:lnTo>
                <a:lnTo>
                  <a:pt x="366117" y="17859"/>
                </a:lnTo>
                <a:lnTo>
                  <a:pt x="339328" y="17859"/>
                </a:lnTo>
                <a:lnTo>
                  <a:pt x="312539" y="17859"/>
                </a:lnTo>
                <a:lnTo>
                  <a:pt x="285750" y="17859"/>
                </a:lnTo>
                <a:lnTo>
                  <a:pt x="258961" y="17859"/>
                </a:lnTo>
                <a:lnTo>
                  <a:pt x="232172" y="17859"/>
                </a:lnTo>
                <a:lnTo>
                  <a:pt x="205383" y="17859"/>
                </a:lnTo>
                <a:lnTo>
                  <a:pt x="178594" y="17859"/>
                </a:lnTo>
                <a:lnTo>
                  <a:pt x="151804" y="17859"/>
                </a:lnTo>
                <a:lnTo>
                  <a:pt x="125015" y="17859"/>
                </a:lnTo>
                <a:lnTo>
                  <a:pt x="98226" y="8930"/>
                </a:lnTo>
                <a:lnTo>
                  <a:pt x="71437" y="8930"/>
                </a:lnTo>
                <a:lnTo>
                  <a:pt x="53578" y="8930"/>
                </a:lnTo>
                <a:lnTo>
                  <a:pt x="35719" y="0"/>
                </a:lnTo>
                <a:lnTo>
                  <a:pt x="1785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822281" y="3089671"/>
            <a:ext cx="437555" cy="80368"/>
          </a:xfrm>
          <a:custGeom>
            <a:avLst/>
            <a:gdLst/>
            <a:ahLst/>
            <a:cxnLst/>
            <a:rect l="0" t="0" r="0" b="0"/>
            <a:pathLst>
              <a:path w="437555" h="80368">
                <a:moveTo>
                  <a:pt x="437554" y="0"/>
                </a:moveTo>
                <a:lnTo>
                  <a:pt x="437554" y="0"/>
                </a:lnTo>
                <a:lnTo>
                  <a:pt x="428625" y="0"/>
                </a:lnTo>
                <a:lnTo>
                  <a:pt x="428625" y="8930"/>
                </a:lnTo>
                <a:lnTo>
                  <a:pt x="410765" y="8930"/>
                </a:lnTo>
                <a:lnTo>
                  <a:pt x="392906" y="17859"/>
                </a:lnTo>
                <a:lnTo>
                  <a:pt x="366117" y="26789"/>
                </a:lnTo>
                <a:lnTo>
                  <a:pt x="339328" y="35719"/>
                </a:lnTo>
                <a:lnTo>
                  <a:pt x="312539" y="44648"/>
                </a:lnTo>
                <a:lnTo>
                  <a:pt x="285750" y="44648"/>
                </a:lnTo>
                <a:lnTo>
                  <a:pt x="250031" y="53578"/>
                </a:lnTo>
                <a:lnTo>
                  <a:pt x="223242" y="62508"/>
                </a:lnTo>
                <a:lnTo>
                  <a:pt x="187523" y="71437"/>
                </a:lnTo>
                <a:lnTo>
                  <a:pt x="160734" y="71437"/>
                </a:lnTo>
                <a:lnTo>
                  <a:pt x="133945" y="80367"/>
                </a:lnTo>
                <a:lnTo>
                  <a:pt x="107156" y="80367"/>
                </a:lnTo>
                <a:lnTo>
                  <a:pt x="80367" y="80367"/>
                </a:lnTo>
                <a:lnTo>
                  <a:pt x="62508" y="80367"/>
                </a:lnTo>
                <a:lnTo>
                  <a:pt x="44648" y="80367"/>
                </a:lnTo>
                <a:lnTo>
                  <a:pt x="35719" y="80367"/>
                </a:lnTo>
                <a:lnTo>
                  <a:pt x="17859" y="80367"/>
                </a:lnTo>
                <a:lnTo>
                  <a:pt x="8929" y="80367"/>
                </a:lnTo>
                <a:lnTo>
                  <a:pt x="8929" y="8036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62508"/>
                </a:lnTo>
                <a:lnTo>
                  <a:pt x="0" y="62508"/>
                </a:lnTo>
                <a:lnTo>
                  <a:pt x="0" y="53578"/>
                </a:lnTo>
                <a:lnTo>
                  <a:pt x="0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7608093" y="3241476"/>
            <a:ext cx="17861" cy="687587"/>
          </a:xfrm>
          <a:custGeom>
            <a:avLst/>
            <a:gdLst/>
            <a:ahLst/>
            <a:cxnLst/>
            <a:rect l="0" t="0" r="0" b="0"/>
            <a:pathLst>
              <a:path w="17861" h="687587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0" y="17859"/>
                </a:lnTo>
                <a:lnTo>
                  <a:pt x="0" y="26789"/>
                </a:lnTo>
                <a:lnTo>
                  <a:pt x="0" y="44648"/>
                </a:lnTo>
                <a:lnTo>
                  <a:pt x="0" y="62507"/>
                </a:lnTo>
                <a:lnTo>
                  <a:pt x="0" y="89297"/>
                </a:lnTo>
                <a:lnTo>
                  <a:pt x="0" y="116086"/>
                </a:lnTo>
                <a:lnTo>
                  <a:pt x="0" y="142875"/>
                </a:lnTo>
                <a:lnTo>
                  <a:pt x="0" y="178593"/>
                </a:lnTo>
                <a:lnTo>
                  <a:pt x="17860" y="205382"/>
                </a:lnTo>
                <a:lnTo>
                  <a:pt x="17860" y="241101"/>
                </a:lnTo>
                <a:lnTo>
                  <a:pt x="17860" y="276820"/>
                </a:lnTo>
                <a:lnTo>
                  <a:pt x="17860" y="312539"/>
                </a:lnTo>
                <a:lnTo>
                  <a:pt x="17860" y="357187"/>
                </a:lnTo>
                <a:lnTo>
                  <a:pt x="17860" y="392906"/>
                </a:lnTo>
                <a:lnTo>
                  <a:pt x="17860" y="428625"/>
                </a:lnTo>
                <a:lnTo>
                  <a:pt x="17860" y="473273"/>
                </a:lnTo>
                <a:lnTo>
                  <a:pt x="8930" y="508992"/>
                </a:lnTo>
                <a:lnTo>
                  <a:pt x="8930" y="544711"/>
                </a:lnTo>
                <a:lnTo>
                  <a:pt x="8930" y="580429"/>
                </a:lnTo>
                <a:lnTo>
                  <a:pt x="8930" y="607218"/>
                </a:lnTo>
                <a:lnTo>
                  <a:pt x="8930" y="634007"/>
                </a:lnTo>
                <a:lnTo>
                  <a:pt x="8930" y="651867"/>
                </a:lnTo>
                <a:lnTo>
                  <a:pt x="8930" y="669726"/>
                </a:lnTo>
                <a:lnTo>
                  <a:pt x="8930" y="678656"/>
                </a:lnTo>
                <a:lnTo>
                  <a:pt x="8930" y="687586"/>
                </a:lnTo>
                <a:lnTo>
                  <a:pt x="8930" y="687586"/>
                </a:lnTo>
                <a:lnTo>
                  <a:pt x="8930" y="687586"/>
                </a:lnTo>
                <a:lnTo>
                  <a:pt x="8930" y="687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7813476" y="3286124"/>
            <a:ext cx="89298" cy="750095"/>
          </a:xfrm>
          <a:custGeom>
            <a:avLst/>
            <a:gdLst/>
            <a:ahLst/>
            <a:cxnLst/>
            <a:rect l="0" t="0" r="0" b="0"/>
            <a:pathLst>
              <a:path w="89298" h="750095">
                <a:moveTo>
                  <a:pt x="89297" y="0"/>
                </a:moveTo>
                <a:lnTo>
                  <a:pt x="89297" y="8930"/>
                </a:lnTo>
                <a:lnTo>
                  <a:pt x="89297" y="17859"/>
                </a:lnTo>
                <a:lnTo>
                  <a:pt x="89297" y="26789"/>
                </a:lnTo>
                <a:lnTo>
                  <a:pt x="80367" y="53578"/>
                </a:lnTo>
                <a:lnTo>
                  <a:pt x="80367" y="80367"/>
                </a:lnTo>
                <a:lnTo>
                  <a:pt x="80367" y="116086"/>
                </a:lnTo>
                <a:lnTo>
                  <a:pt x="80367" y="151805"/>
                </a:lnTo>
                <a:lnTo>
                  <a:pt x="71438" y="187524"/>
                </a:lnTo>
                <a:lnTo>
                  <a:pt x="62508" y="232172"/>
                </a:lnTo>
                <a:lnTo>
                  <a:pt x="53578" y="276820"/>
                </a:lnTo>
                <a:lnTo>
                  <a:pt x="44649" y="321469"/>
                </a:lnTo>
                <a:lnTo>
                  <a:pt x="44649" y="375047"/>
                </a:lnTo>
                <a:lnTo>
                  <a:pt x="35719" y="419695"/>
                </a:lnTo>
                <a:lnTo>
                  <a:pt x="26789" y="473274"/>
                </a:lnTo>
                <a:lnTo>
                  <a:pt x="17859" y="517922"/>
                </a:lnTo>
                <a:lnTo>
                  <a:pt x="17859" y="562570"/>
                </a:lnTo>
                <a:lnTo>
                  <a:pt x="8930" y="607219"/>
                </a:lnTo>
                <a:lnTo>
                  <a:pt x="8930" y="642938"/>
                </a:lnTo>
                <a:lnTo>
                  <a:pt x="0" y="678656"/>
                </a:lnTo>
                <a:lnTo>
                  <a:pt x="0" y="705445"/>
                </a:lnTo>
                <a:lnTo>
                  <a:pt x="0" y="723305"/>
                </a:lnTo>
                <a:lnTo>
                  <a:pt x="0" y="741164"/>
                </a:lnTo>
                <a:lnTo>
                  <a:pt x="0" y="750094"/>
                </a:lnTo>
                <a:lnTo>
                  <a:pt x="0" y="750094"/>
                </a:lnTo>
                <a:lnTo>
                  <a:pt x="0" y="7500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8027789" y="3295054"/>
            <a:ext cx="80368" cy="866180"/>
          </a:xfrm>
          <a:custGeom>
            <a:avLst/>
            <a:gdLst/>
            <a:ahLst/>
            <a:cxnLst/>
            <a:rect l="0" t="0" r="0" b="0"/>
            <a:pathLst>
              <a:path w="80368" h="866180">
                <a:moveTo>
                  <a:pt x="80367" y="0"/>
                </a:moveTo>
                <a:lnTo>
                  <a:pt x="80367" y="0"/>
                </a:lnTo>
                <a:lnTo>
                  <a:pt x="80367" y="8929"/>
                </a:lnTo>
                <a:lnTo>
                  <a:pt x="80367" y="26789"/>
                </a:lnTo>
                <a:lnTo>
                  <a:pt x="80367" y="44648"/>
                </a:lnTo>
                <a:lnTo>
                  <a:pt x="80367" y="71437"/>
                </a:lnTo>
                <a:lnTo>
                  <a:pt x="80367" y="107156"/>
                </a:lnTo>
                <a:lnTo>
                  <a:pt x="80367" y="142875"/>
                </a:lnTo>
                <a:lnTo>
                  <a:pt x="80367" y="187523"/>
                </a:lnTo>
                <a:lnTo>
                  <a:pt x="71437" y="232172"/>
                </a:lnTo>
                <a:lnTo>
                  <a:pt x="71437" y="276820"/>
                </a:lnTo>
                <a:lnTo>
                  <a:pt x="62507" y="330398"/>
                </a:lnTo>
                <a:lnTo>
                  <a:pt x="53578" y="383976"/>
                </a:lnTo>
                <a:lnTo>
                  <a:pt x="44648" y="446484"/>
                </a:lnTo>
                <a:lnTo>
                  <a:pt x="44648" y="500062"/>
                </a:lnTo>
                <a:lnTo>
                  <a:pt x="35718" y="562570"/>
                </a:lnTo>
                <a:lnTo>
                  <a:pt x="26789" y="616148"/>
                </a:lnTo>
                <a:lnTo>
                  <a:pt x="17859" y="678656"/>
                </a:lnTo>
                <a:lnTo>
                  <a:pt x="17859" y="732234"/>
                </a:lnTo>
                <a:lnTo>
                  <a:pt x="8929" y="794742"/>
                </a:lnTo>
                <a:lnTo>
                  <a:pt x="0" y="839390"/>
                </a:lnTo>
                <a:lnTo>
                  <a:pt x="0" y="866179"/>
                </a:lnTo>
                <a:lnTo>
                  <a:pt x="0" y="8661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7090171" y="3982640"/>
            <a:ext cx="258962" cy="428626"/>
          </a:xfrm>
          <a:custGeom>
            <a:avLst/>
            <a:gdLst/>
            <a:ahLst/>
            <a:cxnLst/>
            <a:rect l="0" t="0" r="0" b="0"/>
            <a:pathLst>
              <a:path w="258962" h="428626">
                <a:moveTo>
                  <a:pt x="214313" y="0"/>
                </a:moveTo>
                <a:lnTo>
                  <a:pt x="205383" y="0"/>
                </a:lnTo>
                <a:lnTo>
                  <a:pt x="196454" y="0"/>
                </a:lnTo>
                <a:lnTo>
                  <a:pt x="187524" y="0"/>
                </a:lnTo>
                <a:lnTo>
                  <a:pt x="178594" y="8929"/>
                </a:lnTo>
                <a:lnTo>
                  <a:pt x="160735" y="8929"/>
                </a:lnTo>
                <a:lnTo>
                  <a:pt x="142875" y="17859"/>
                </a:lnTo>
                <a:lnTo>
                  <a:pt x="125016" y="26789"/>
                </a:lnTo>
                <a:lnTo>
                  <a:pt x="116086" y="35718"/>
                </a:lnTo>
                <a:lnTo>
                  <a:pt x="98227" y="53578"/>
                </a:lnTo>
                <a:lnTo>
                  <a:pt x="80368" y="80367"/>
                </a:lnTo>
                <a:lnTo>
                  <a:pt x="62508" y="98226"/>
                </a:lnTo>
                <a:lnTo>
                  <a:pt x="53579" y="125015"/>
                </a:lnTo>
                <a:lnTo>
                  <a:pt x="35719" y="151804"/>
                </a:lnTo>
                <a:lnTo>
                  <a:pt x="26789" y="178593"/>
                </a:lnTo>
                <a:lnTo>
                  <a:pt x="17860" y="205383"/>
                </a:lnTo>
                <a:lnTo>
                  <a:pt x="8930" y="241101"/>
                </a:lnTo>
                <a:lnTo>
                  <a:pt x="0" y="258961"/>
                </a:lnTo>
                <a:lnTo>
                  <a:pt x="0" y="285750"/>
                </a:lnTo>
                <a:lnTo>
                  <a:pt x="0" y="312539"/>
                </a:lnTo>
                <a:lnTo>
                  <a:pt x="0" y="330398"/>
                </a:lnTo>
                <a:lnTo>
                  <a:pt x="8930" y="348258"/>
                </a:lnTo>
                <a:lnTo>
                  <a:pt x="17860" y="366117"/>
                </a:lnTo>
                <a:lnTo>
                  <a:pt x="26789" y="375047"/>
                </a:lnTo>
                <a:lnTo>
                  <a:pt x="35719" y="392906"/>
                </a:lnTo>
                <a:lnTo>
                  <a:pt x="44649" y="401836"/>
                </a:lnTo>
                <a:lnTo>
                  <a:pt x="53579" y="410765"/>
                </a:lnTo>
                <a:lnTo>
                  <a:pt x="71438" y="419695"/>
                </a:lnTo>
                <a:lnTo>
                  <a:pt x="89297" y="419695"/>
                </a:lnTo>
                <a:lnTo>
                  <a:pt x="98227" y="428625"/>
                </a:lnTo>
                <a:lnTo>
                  <a:pt x="116086" y="428625"/>
                </a:lnTo>
                <a:lnTo>
                  <a:pt x="133946" y="428625"/>
                </a:lnTo>
                <a:lnTo>
                  <a:pt x="151805" y="419695"/>
                </a:lnTo>
                <a:lnTo>
                  <a:pt x="169664" y="410765"/>
                </a:lnTo>
                <a:lnTo>
                  <a:pt x="187524" y="401836"/>
                </a:lnTo>
                <a:lnTo>
                  <a:pt x="205383" y="383976"/>
                </a:lnTo>
                <a:lnTo>
                  <a:pt x="223243" y="375047"/>
                </a:lnTo>
                <a:lnTo>
                  <a:pt x="241102" y="357187"/>
                </a:lnTo>
                <a:lnTo>
                  <a:pt x="250032" y="348258"/>
                </a:lnTo>
                <a:lnTo>
                  <a:pt x="258961" y="339328"/>
                </a:lnTo>
                <a:lnTo>
                  <a:pt x="258961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7215187" y="4205882"/>
            <a:ext cx="169665" cy="71438"/>
          </a:xfrm>
          <a:custGeom>
            <a:avLst/>
            <a:gdLst/>
            <a:ahLst/>
            <a:cxnLst/>
            <a:rect l="0" t="0" r="0" b="0"/>
            <a:pathLst>
              <a:path w="169665" h="71438">
                <a:moveTo>
                  <a:pt x="169664" y="71437"/>
                </a:moveTo>
                <a:lnTo>
                  <a:pt x="169664" y="71437"/>
                </a:lnTo>
                <a:lnTo>
                  <a:pt x="169664" y="62508"/>
                </a:lnTo>
                <a:lnTo>
                  <a:pt x="160734" y="62508"/>
                </a:lnTo>
                <a:lnTo>
                  <a:pt x="160734" y="53578"/>
                </a:lnTo>
                <a:lnTo>
                  <a:pt x="151805" y="44648"/>
                </a:lnTo>
                <a:lnTo>
                  <a:pt x="151805" y="35719"/>
                </a:lnTo>
                <a:lnTo>
                  <a:pt x="133945" y="35719"/>
                </a:lnTo>
                <a:lnTo>
                  <a:pt x="125016" y="26789"/>
                </a:lnTo>
                <a:lnTo>
                  <a:pt x="116086" y="26789"/>
                </a:lnTo>
                <a:lnTo>
                  <a:pt x="98227" y="17859"/>
                </a:lnTo>
                <a:lnTo>
                  <a:pt x="89297" y="17859"/>
                </a:lnTo>
                <a:lnTo>
                  <a:pt x="71438" y="17859"/>
                </a:lnTo>
                <a:lnTo>
                  <a:pt x="62508" y="17859"/>
                </a:lnTo>
                <a:lnTo>
                  <a:pt x="53578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17859" y="8930"/>
                </a:lnTo>
                <a:lnTo>
                  <a:pt x="17859" y="0"/>
                </a:ln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35719" y="0"/>
                </a:lnTo>
                <a:lnTo>
                  <a:pt x="44648" y="8930"/>
                </a:lnTo>
                <a:lnTo>
                  <a:pt x="62508" y="8930"/>
                </a:lnTo>
                <a:lnTo>
                  <a:pt x="71438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107156" y="17859"/>
                </a:lnTo>
                <a:lnTo>
                  <a:pt x="116086" y="17859"/>
                </a:lnTo>
                <a:lnTo>
                  <a:pt x="125016" y="17859"/>
                </a:lnTo>
                <a:lnTo>
                  <a:pt x="142875" y="17859"/>
                </a:lnTo>
                <a:lnTo>
                  <a:pt x="151805" y="17859"/>
                </a:lnTo>
                <a:lnTo>
                  <a:pt x="151805" y="17859"/>
                </a:lnTo>
                <a:lnTo>
                  <a:pt x="151805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7402710" y="4054077"/>
            <a:ext cx="35720" cy="294681"/>
          </a:xfrm>
          <a:custGeom>
            <a:avLst/>
            <a:gdLst/>
            <a:ahLst/>
            <a:cxnLst/>
            <a:rect l="0" t="0" r="0" b="0"/>
            <a:pathLst>
              <a:path w="35720" h="294681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26790" y="0"/>
                </a:lnTo>
                <a:lnTo>
                  <a:pt x="26790" y="8930"/>
                </a:lnTo>
                <a:lnTo>
                  <a:pt x="26790" y="17860"/>
                </a:lnTo>
                <a:lnTo>
                  <a:pt x="26790" y="26789"/>
                </a:lnTo>
                <a:lnTo>
                  <a:pt x="17860" y="44649"/>
                </a:lnTo>
                <a:lnTo>
                  <a:pt x="17860" y="62508"/>
                </a:lnTo>
                <a:lnTo>
                  <a:pt x="17860" y="80367"/>
                </a:lnTo>
                <a:lnTo>
                  <a:pt x="8930" y="98227"/>
                </a:lnTo>
                <a:lnTo>
                  <a:pt x="8930" y="116086"/>
                </a:lnTo>
                <a:lnTo>
                  <a:pt x="8930" y="133946"/>
                </a:lnTo>
                <a:lnTo>
                  <a:pt x="8930" y="151805"/>
                </a:lnTo>
                <a:lnTo>
                  <a:pt x="8930" y="178594"/>
                </a:lnTo>
                <a:lnTo>
                  <a:pt x="8930" y="196453"/>
                </a:lnTo>
                <a:lnTo>
                  <a:pt x="8930" y="205383"/>
                </a:lnTo>
                <a:lnTo>
                  <a:pt x="0" y="223242"/>
                </a:lnTo>
                <a:lnTo>
                  <a:pt x="0" y="241102"/>
                </a:lnTo>
                <a:lnTo>
                  <a:pt x="0" y="258961"/>
                </a:lnTo>
                <a:lnTo>
                  <a:pt x="0" y="267891"/>
                </a:lnTo>
                <a:lnTo>
                  <a:pt x="0" y="276821"/>
                </a:lnTo>
                <a:lnTo>
                  <a:pt x="8930" y="28575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76821"/>
                </a:lnTo>
                <a:lnTo>
                  <a:pt x="8930" y="276821"/>
                </a:lnTo>
                <a:lnTo>
                  <a:pt x="8930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322343" y="4679155"/>
            <a:ext cx="321470" cy="419697"/>
          </a:xfrm>
          <a:custGeom>
            <a:avLst/>
            <a:gdLst/>
            <a:ahLst/>
            <a:cxnLst/>
            <a:rect l="0" t="0" r="0" b="0"/>
            <a:pathLst>
              <a:path w="321470" h="419697">
                <a:moveTo>
                  <a:pt x="321469" y="8930"/>
                </a:moveTo>
                <a:lnTo>
                  <a:pt x="321469" y="8930"/>
                </a:lnTo>
                <a:lnTo>
                  <a:pt x="321469" y="8930"/>
                </a:lnTo>
                <a:lnTo>
                  <a:pt x="312539" y="8930"/>
                </a:lnTo>
                <a:lnTo>
                  <a:pt x="303610" y="8930"/>
                </a:lnTo>
                <a:lnTo>
                  <a:pt x="294680" y="8930"/>
                </a:lnTo>
                <a:lnTo>
                  <a:pt x="285750" y="0"/>
                </a:lnTo>
                <a:lnTo>
                  <a:pt x="276821" y="0"/>
                </a:lnTo>
                <a:lnTo>
                  <a:pt x="267891" y="8930"/>
                </a:lnTo>
                <a:lnTo>
                  <a:pt x="250032" y="8930"/>
                </a:lnTo>
                <a:lnTo>
                  <a:pt x="232172" y="8930"/>
                </a:lnTo>
                <a:lnTo>
                  <a:pt x="214313" y="17860"/>
                </a:lnTo>
                <a:lnTo>
                  <a:pt x="205383" y="17860"/>
                </a:lnTo>
                <a:lnTo>
                  <a:pt x="187524" y="26789"/>
                </a:lnTo>
                <a:lnTo>
                  <a:pt x="169664" y="35719"/>
                </a:lnTo>
                <a:lnTo>
                  <a:pt x="151805" y="53578"/>
                </a:lnTo>
                <a:lnTo>
                  <a:pt x="133946" y="62508"/>
                </a:lnTo>
                <a:lnTo>
                  <a:pt x="116086" y="80368"/>
                </a:lnTo>
                <a:lnTo>
                  <a:pt x="98227" y="98227"/>
                </a:lnTo>
                <a:lnTo>
                  <a:pt x="80367" y="116086"/>
                </a:lnTo>
                <a:lnTo>
                  <a:pt x="62508" y="133946"/>
                </a:lnTo>
                <a:lnTo>
                  <a:pt x="44649" y="160735"/>
                </a:lnTo>
                <a:lnTo>
                  <a:pt x="35719" y="178594"/>
                </a:lnTo>
                <a:lnTo>
                  <a:pt x="17860" y="205384"/>
                </a:lnTo>
                <a:lnTo>
                  <a:pt x="8930" y="232173"/>
                </a:lnTo>
                <a:lnTo>
                  <a:pt x="8930" y="258962"/>
                </a:lnTo>
                <a:lnTo>
                  <a:pt x="0" y="285751"/>
                </a:lnTo>
                <a:lnTo>
                  <a:pt x="0" y="312540"/>
                </a:lnTo>
                <a:lnTo>
                  <a:pt x="0" y="339329"/>
                </a:lnTo>
                <a:lnTo>
                  <a:pt x="8930" y="357188"/>
                </a:lnTo>
                <a:lnTo>
                  <a:pt x="8930" y="375048"/>
                </a:lnTo>
                <a:lnTo>
                  <a:pt x="17860" y="392907"/>
                </a:lnTo>
                <a:lnTo>
                  <a:pt x="26789" y="401837"/>
                </a:lnTo>
                <a:lnTo>
                  <a:pt x="44649" y="410766"/>
                </a:lnTo>
                <a:lnTo>
                  <a:pt x="53578" y="419696"/>
                </a:lnTo>
                <a:lnTo>
                  <a:pt x="71438" y="419696"/>
                </a:lnTo>
                <a:lnTo>
                  <a:pt x="89297" y="419696"/>
                </a:lnTo>
                <a:lnTo>
                  <a:pt x="107157" y="419696"/>
                </a:lnTo>
                <a:lnTo>
                  <a:pt x="125016" y="410766"/>
                </a:lnTo>
                <a:lnTo>
                  <a:pt x="142875" y="410766"/>
                </a:lnTo>
                <a:lnTo>
                  <a:pt x="151805" y="401837"/>
                </a:lnTo>
                <a:lnTo>
                  <a:pt x="169664" y="383977"/>
                </a:lnTo>
                <a:lnTo>
                  <a:pt x="178594" y="375048"/>
                </a:lnTo>
                <a:lnTo>
                  <a:pt x="187524" y="366118"/>
                </a:lnTo>
                <a:lnTo>
                  <a:pt x="196453" y="348259"/>
                </a:lnTo>
                <a:lnTo>
                  <a:pt x="196453" y="339329"/>
                </a:lnTo>
                <a:lnTo>
                  <a:pt x="196453" y="321470"/>
                </a:lnTo>
                <a:lnTo>
                  <a:pt x="196453" y="312540"/>
                </a:lnTo>
                <a:lnTo>
                  <a:pt x="196453" y="303610"/>
                </a:lnTo>
                <a:lnTo>
                  <a:pt x="187524" y="294680"/>
                </a:lnTo>
                <a:lnTo>
                  <a:pt x="178594" y="276821"/>
                </a:lnTo>
                <a:lnTo>
                  <a:pt x="169664" y="276821"/>
                </a:lnTo>
                <a:lnTo>
                  <a:pt x="160735" y="258962"/>
                </a:lnTo>
                <a:lnTo>
                  <a:pt x="151805" y="258962"/>
                </a:lnTo>
                <a:lnTo>
                  <a:pt x="142875" y="250032"/>
                </a:lnTo>
                <a:lnTo>
                  <a:pt x="133946" y="241102"/>
                </a:lnTo>
                <a:lnTo>
                  <a:pt x="125016" y="241102"/>
                </a:lnTo>
                <a:lnTo>
                  <a:pt x="116086" y="241102"/>
                </a:lnTo>
                <a:lnTo>
                  <a:pt x="116086" y="232173"/>
                </a:lnTo>
                <a:lnTo>
                  <a:pt x="107157" y="232173"/>
                </a:lnTo>
                <a:lnTo>
                  <a:pt x="107157" y="232173"/>
                </a:lnTo>
                <a:lnTo>
                  <a:pt x="107157" y="232173"/>
                </a:lnTo>
                <a:lnTo>
                  <a:pt x="116086" y="232173"/>
                </a:lnTo>
                <a:lnTo>
                  <a:pt x="116086" y="232173"/>
                </a:lnTo>
                <a:lnTo>
                  <a:pt x="125016" y="232173"/>
                </a:lnTo>
                <a:lnTo>
                  <a:pt x="142875" y="232173"/>
                </a:lnTo>
                <a:lnTo>
                  <a:pt x="160735" y="232173"/>
                </a:lnTo>
                <a:lnTo>
                  <a:pt x="178594" y="232173"/>
                </a:lnTo>
                <a:lnTo>
                  <a:pt x="196453" y="232173"/>
                </a:lnTo>
                <a:lnTo>
                  <a:pt x="214313" y="241102"/>
                </a:lnTo>
                <a:lnTo>
                  <a:pt x="232172" y="241102"/>
                </a:lnTo>
                <a:lnTo>
                  <a:pt x="250032" y="250032"/>
                </a:lnTo>
                <a:lnTo>
                  <a:pt x="267891" y="250032"/>
                </a:lnTo>
                <a:lnTo>
                  <a:pt x="285750" y="250032"/>
                </a:lnTo>
                <a:lnTo>
                  <a:pt x="294680" y="250032"/>
                </a:lnTo>
                <a:lnTo>
                  <a:pt x="303610" y="250032"/>
                </a:lnTo>
                <a:lnTo>
                  <a:pt x="30361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733109" y="4723804"/>
            <a:ext cx="187524" cy="348259"/>
          </a:xfrm>
          <a:custGeom>
            <a:avLst/>
            <a:gdLst/>
            <a:ahLst/>
            <a:cxnLst/>
            <a:rect l="0" t="0" r="0" b="0"/>
            <a:pathLst>
              <a:path w="187524" h="348259">
                <a:moveTo>
                  <a:pt x="35719" y="44648"/>
                </a:moveTo>
                <a:lnTo>
                  <a:pt x="35719" y="44648"/>
                </a:lnTo>
                <a:lnTo>
                  <a:pt x="35719" y="44648"/>
                </a:lnTo>
                <a:lnTo>
                  <a:pt x="26789" y="44648"/>
                </a:lnTo>
                <a:lnTo>
                  <a:pt x="26789" y="35719"/>
                </a:lnTo>
                <a:lnTo>
                  <a:pt x="17859" y="35719"/>
                </a:lnTo>
                <a:lnTo>
                  <a:pt x="17859" y="26789"/>
                </a:lnTo>
                <a:lnTo>
                  <a:pt x="8930" y="26789"/>
                </a:lnTo>
                <a:lnTo>
                  <a:pt x="893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26789" y="8929"/>
                </a:lnTo>
                <a:lnTo>
                  <a:pt x="44648" y="8929"/>
                </a:lnTo>
                <a:lnTo>
                  <a:pt x="53578" y="8929"/>
                </a:lnTo>
                <a:lnTo>
                  <a:pt x="62508" y="17859"/>
                </a:lnTo>
                <a:lnTo>
                  <a:pt x="80367" y="17859"/>
                </a:lnTo>
                <a:lnTo>
                  <a:pt x="89297" y="26789"/>
                </a:lnTo>
                <a:lnTo>
                  <a:pt x="98226" y="44648"/>
                </a:lnTo>
                <a:lnTo>
                  <a:pt x="116086" y="53578"/>
                </a:lnTo>
                <a:lnTo>
                  <a:pt x="125016" y="71437"/>
                </a:lnTo>
                <a:lnTo>
                  <a:pt x="125016" y="80367"/>
                </a:lnTo>
                <a:lnTo>
                  <a:pt x="133945" y="98226"/>
                </a:lnTo>
                <a:lnTo>
                  <a:pt x="133945" y="116086"/>
                </a:lnTo>
                <a:lnTo>
                  <a:pt x="133945" y="125015"/>
                </a:lnTo>
                <a:lnTo>
                  <a:pt x="133945" y="151804"/>
                </a:lnTo>
                <a:lnTo>
                  <a:pt x="125016" y="169664"/>
                </a:lnTo>
                <a:lnTo>
                  <a:pt x="116086" y="187524"/>
                </a:lnTo>
                <a:lnTo>
                  <a:pt x="107156" y="205383"/>
                </a:lnTo>
                <a:lnTo>
                  <a:pt x="98226" y="223242"/>
                </a:lnTo>
                <a:lnTo>
                  <a:pt x="80367" y="241102"/>
                </a:lnTo>
                <a:lnTo>
                  <a:pt x="62508" y="258961"/>
                </a:lnTo>
                <a:lnTo>
                  <a:pt x="53578" y="276821"/>
                </a:lnTo>
                <a:lnTo>
                  <a:pt x="35719" y="294680"/>
                </a:lnTo>
                <a:lnTo>
                  <a:pt x="26789" y="312539"/>
                </a:lnTo>
                <a:lnTo>
                  <a:pt x="17859" y="321469"/>
                </a:lnTo>
                <a:lnTo>
                  <a:pt x="8930" y="339328"/>
                </a:lnTo>
                <a:lnTo>
                  <a:pt x="8930" y="339328"/>
                </a:lnTo>
                <a:lnTo>
                  <a:pt x="0" y="348258"/>
                </a:lnTo>
                <a:lnTo>
                  <a:pt x="0" y="348258"/>
                </a:lnTo>
                <a:lnTo>
                  <a:pt x="0" y="348258"/>
                </a:lnTo>
                <a:lnTo>
                  <a:pt x="8930" y="348258"/>
                </a:lnTo>
                <a:lnTo>
                  <a:pt x="8930" y="348258"/>
                </a:lnTo>
                <a:lnTo>
                  <a:pt x="17859" y="348258"/>
                </a:lnTo>
                <a:lnTo>
                  <a:pt x="26789" y="348258"/>
                </a:lnTo>
                <a:lnTo>
                  <a:pt x="35719" y="348258"/>
                </a:lnTo>
                <a:lnTo>
                  <a:pt x="53578" y="339328"/>
                </a:lnTo>
                <a:lnTo>
                  <a:pt x="71437" y="339328"/>
                </a:lnTo>
                <a:lnTo>
                  <a:pt x="89297" y="330399"/>
                </a:lnTo>
                <a:lnTo>
                  <a:pt x="107156" y="330399"/>
                </a:lnTo>
                <a:lnTo>
                  <a:pt x="116086" y="330399"/>
                </a:lnTo>
                <a:lnTo>
                  <a:pt x="133945" y="321469"/>
                </a:lnTo>
                <a:lnTo>
                  <a:pt x="142875" y="321469"/>
                </a:lnTo>
                <a:lnTo>
                  <a:pt x="151805" y="321469"/>
                </a:lnTo>
                <a:lnTo>
                  <a:pt x="160734" y="321469"/>
                </a:lnTo>
                <a:lnTo>
                  <a:pt x="169664" y="330399"/>
                </a:lnTo>
                <a:lnTo>
                  <a:pt x="178594" y="330399"/>
                </a:lnTo>
                <a:lnTo>
                  <a:pt x="178594" y="330399"/>
                </a:lnTo>
                <a:lnTo>
                  <a:pt x="187523" y="330399"/>
                </a:lnTo>
                <a:lnTo>
                  <a:pt x="187523" y="330399"/>
                </a:lnTo>
                <a:lnTo>
                  <a:pt x="187523" y="330399"/>
                </a:lnTo>
                <a:lnTo>
                  <a:pt x="187523" y="330399"/>
                </a:lnTo>
                <a:lnTo>
                  <a:pt x="187523" y="330399"/>
                </a:lnTo>
                <a:lnTo>
                  <a:pt x="187523" y="330399"/>
                </a:lnTo>
                <a:lnTo>
                  <a:pt x="178594" y="330399"/>
                </a:lnTo>
                <a:lnTo>
                  <a:pt x="178594" y="321469"/>
                </a:lnTo>
                <a:lnTo>
                  <a:pt x="178594" y="321469"/>
                </a:lnTo>
                <a:lnTo>
                  <a:pt x="178594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438429" y="5170289"/>
            <a:ext cx="223243" cy="321469"/>
          </a:xfrm>
          <a:custGeom>
            <a:avLst/>
            <a:gdLst/>
            <a:ahLst/>
            <a:cxnLst/>
            <a:rect l="0" t="0" r="0" b="0"/>
            <a:pathLst>
              <a:path w="223243" h="321469">
                <a:moveTo>
                  <a:pt x="8930" y="321468"/>
                </a:moveTo>
                <a:lnTo>
                  <a:pt x="8930" y="321468"/>
                </a:lnTo>
                <a:lnTo>
                  <a:pt x="8930" y="312539"/>
                </a:lnTo>
                <a:lnTo>
                  <a:pt x="8930" y="312539"/>
                </a:lnTo>
                <a:lnTo>
                  <a:pt x="8930" y="312539"/>
                </a:lnTo>
                <a:lnTo>
                  <a:pt x="8930" y="312539"/>
                </a:lnTo>
                <a:lnTo>
                  <a:pt x="0" y="303609"/>
                </a:lnTo>
                <a:lnTo>
                  <a:pt x="8930" y="303609"/>
                </a:lnTo>
                <a:lnTo>
                  <a:pt x="8930" y="294679"/>
                </a:lnTo>
                <a:lnTo>
                  <a:pt x="8930" y="276820"/>
                </a:lnTo>
                <a:lnTo>
                  <a:pt x="17860" y="258961"/>
                </a:lnTo>
                <a:lnTo>
                  <a:pt x="26789" y="241101"/>
                </a:lnTo>
                <a:lnTo>
                  <a:pt x="35719" y="214312"/>
                </a:lnTo>
                <a:lnTo>
                  <a:pt x="44649" y="187523"/>
                </a:lnTo>
                <a:lnTo>
                  <a:pt x="62508" y="160734"/>
                </a:lnTo>
                <a:lnTo>
                  <a:pt x="71438" y="133945"/>
                </a:lnTo>
                <a:lnTo>
                  <a:pt x="80367" y="107156"/>
                </a:lnTo>
                <a:lnTo>
                  <a:pt x="98227" y="89296"/>
                </a:lnTo>
                <a:lnTo>
                  <a:pt x="107156" y="62507"/>
                </a:lnTo>
                <a:lnTo>
                  <a:pt x="125016" y="44648"/>
                </a:lnTo>
                <a:lnTo>
                  <a:pt x="133946" y="26789"/>
                </a:lnTo>
                <a:lnTo>
                  <a:pt x="142875" y="17859"/>
                </a:lnTo>
                <a:lnTo>
                  <a:pt x="151805" y="8929"/>
                </a:lnTo>
                <a:lnTo>
                  <a:pt x="160735" y="0"/>
                </a:lnTo>
                <a:lnTo>
                  <a:pt x="160735" y="0"/>
                </a:lnTo>
                <a:lnTo>
                  <a:pt x="169664" y="0"/>
                </a:lnTo>
                <a:lnTo>
                  <a:pt x="178594" y="8929"/>
                </a:lnTo>
                <a:lnTo>
                  <a:pt x="178594" y="17859"/>
                </a:lnTo>
                <a:lnTo>
                  <a:pt x="187524" y="26789"/>
                </a:lnTo>
                <a:lnTo>
                  <a:pt x="196453" y="44648"/>
                </a:lnTo>
                <a:lnTo>
                  <a:pt x="205383" y="71437"/>
                </a:lnTo>
                <a:lnTo>
                  <a:pt x="205383" y="98226"/>
                </a:lnTo>
                <a:lnTo>
                  <a:pt x="214313" y="125015"/>
                </a:lnTo>
                <a:lnTo>
                  <a:pt x="214313" y="160734"/>
                </a:lnTo>
                <a:lnTo>
                  <a:pt x="223242" y="187523"/>
                </a:lnTo>
                <a:lnTo>
                  <a:pt x="223242" y="214312"/>
                </a:lnTo>
                <a:lnTo>
                  <a:pt x="223242" y="241101"/>
                </a:lnTo>
                <a:lnTo>
                  <a:pt x="223242" y="267890"/>
                </a:lnTo>
                <a:lnTo>
                  <a:pt x="223242" y="285750"/>
                </a:lnTo>
                <a:lnTo>
                  <a:pt x="223242" y="294679"/>
                </a:lnTo>
                <a:lnTo>
                  <a:pt x="223242" y="303609"/>
                </a:lnTo>
                <a:lnTo>
                  <a:pt x="223242" y="312539"/>
                </a:lnTo>
                <a:lnTo>
                  <a:pt x="214313" y="312539"/>
                </a:lnTo>
                <a:lnTo>
                  <a:pt x="214313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7474148" y="5357812"/>
            <a:ext cx="223243" cy="17860"/>
          </a:xfrm>
          <a:custGeom>
            <a:avLst/>
            <a:gdLst/>
            <a:ahLst/>
            <a:cxnLst/>
            <a:rect l="0" t="0" r="0" b="0"/>
            <a:pathLst>
              <a:path w="223243" h="17860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17859" y="0"/>
                </a:lnTo>
                <a:lnTo>
                  <a:pt x="26789" y="8930"/>
                </a:lnTo>
                <a:lnTo>
                  <a:pt x="44648" y="8930"/>
                </a:lnTo>
                <a:lnTo>
                  <a:pt x="62508" y="17859"/>
                </a:lnTo>
                <a:lnTo>
                  <a:pt x="80367" y="17859"/>
                </a:lnTo>
                <a:lnTo>
                  <a:pt x="107156" y="17859"/>
                </a:lnTo>
                <a:lnTo>
                  <a:pt x="125016" y="17859"/>
                </a:lnTo>
                <a:lnTo>
                  <a:pt x="151805" y="8930"/>
                </a:lnTo>
                <a:lnTo>
                  <a:pt x="178594" y="8930"/>
                </a:lnTo>
                <a:lnTo>
                  <a:pt x="196453" y="8930"/>
                </a:lnTo>
                <a:lnTo>
                  <a:pt x="214312" y="0"/>
                </a:lnTo>
                <a:lnTo>
                  <a:pt x="223242" y="0"/>
                </a:lnTo>
                <a:lnTo>
                  <a:pt x="2232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992070" y="5143500"/>
            <a:ext cx="133946" cy="303610"/>
          </a:xfrm>
          <a:custGeom>
            <a:avLst/>
            <a:gdLst/>
            <a:ahLst/>
            <a:cxnLst/>
            <a:rect l="0" t="0" r="0" b="0"/>
            <a:pathLst>
              <a:path w="133946" h="303610">
                <a:moveTo>
                  <a:pt x="35719" y="44648"/>
                </a:moveTo>
                <a:lnTo>
                  <a:pt x="35719" y="44648"/>
                </a:lnTo>
                <a:lnTo>
                  <a:pt x="35719" y="53578"/>
                </a:lnTo>
                <a:lnTo>
                  <a:pt x="26789" y="62507"/>
                </a:lnTo>
                <a:lnTo>
                  <a:pt x="26789" y="71437"/>
                </a:lnTo>
                <a:lnTo>
                  <a:pt x="26789" y="89296"/>
                </a:lnTo>
                <a:lnTo>
                  <a:pt x="17859" y="107156"/>
                </a:lnTo>
                <a:lnTo>
                  <a:pt x="17859" y="125015"/>
                </a:lnTo>
                <a:lnTo>
                  <a:pt x="17859" y="142875"/>
                </a:lnTo>
                <a:lnTo>
                  <a:pt x="8930" y="160734"/>
                </a:lnTo>
                <a:lnTo>
                  <a:pt x="8930" y="178593"/>
                </a:lnTo>
                <a:lnTo>
                  <a:pt x="0" y="196453"/>
                </a:lnTo>
                <a:lnTo>
                  <a:pt x="0" y="214312"/>
                </a:lnTo>
                <a:lnTo>
                  <a:pt x="0" y="232171"/>
                </a:lnTo>
                <a:lnTo>
                  <a:pt x="0" y="250031"/>
                </a:lnTo>
                <a:lnTo>
                  <a:pt x="0" y="258960"/>
                </a:lnTo>
                <a:lnTo>
                  <a:pt x="0" y="276820"/>
                </a:lnTo>
                <a:lnTo>
                  <a:pt x="0" y="285750"/>
                </a:lnTo>
                <a:lnTo>
                  <a:pt x="8930" y="294679"/>
                </a:lnTo>
                <a:lnTo>
                  <a:pt x="8930" y="294679"/>
                </a:lnTo>
                <a:lnTo>
                  <a:pt x="17859" y="303609"/>
                </a:lnTo>
                <a:lnTo>
                  <a:pt x="26789" y="303609"/>
                </a:lnTo>
                <a:lnTo>
                  <a:pt x="35719" y="303609"/>
                </a:lnTo>
                <a:lnTo>
                  <a:pt x="44648" y="294679"/>
                </a:lnTo>
                <a:lnTo>
                  <a:pt x="53578" y="285750"/>
                </a:lnTo>
                <a:lnTo>
                  <a:pt x="62508" y="276820"/>
                </a:lnTo>
                <a:lnTo>
                  <a:pt x="80367" y="267890"/>
                </a:lnTo>
                <a:lnTo>
                  <a:pt x="89297" y="258960"/>
                </a:lnTo>
                <a:lnTo>
                  <a:pt x="98226" y="241101"/>
                </a:lnTo>
                <a:lnTo>
                  <a:pt x="107156" y="223242"/>
                </a:lnTo>
                <a:lnTo>
                  <a:pt x="116086" y="214312"/>
                </a:lnTo>
                <a:lnTo>
                  <a:pt x="125015" y="205382"/>
                </a:lnTo>
                <a:lnTo>
                  <a:pt x="125015" y="187523"/>
                </a:lnTo>
                <a:lnTo>
                  <a:pt x="125015" y="178593"/>
                </a:lnTo>
                <a:lnTo>
                  <a:pt x="125015" y="169664"/>
                </a:lnTo>
                <a:lnTo>
                  <a:pt x="125015" y="169664"/>
                </a:lnTo>
                <a:lnTo>
                  <a:pt x="125015" y="160734"/>
                </a:lnTo>
                <a:lnTo>
                  <a:pt x="116086" y="160734"/>
                </a:lnTo>
                <a:lnTo>
                  <a:pt x="107156" y="160734"/>
                </a:lnTo>
                <a:lnTo>
                  <a:pt x="98226" y="160734"/>
                </a:lnTo>
                <a:lnTo>
                  <a:pt x="89297" y="160734"/>
                </a:lnTo>
                <a:lnTo>
                  <a:pt x="71437" y="160734"/>
                </a:lnTo>
                <a:lnTo>
                  <a:pt x="62508" y="160734"/>
                </a:lnTo>
                <a:lnTo>
                  <a:pt x="44648" y="160734"/>
                </a:lnTo>
                <a:lnTo>
                  <a:pt x="35719" y="169664"/>
                </a:lnTo>
                <a:lnTo>
                  <a:pt x="26789" y="169664"/>
                </a:lnTo>
                <a:lnTo>
                  <a:pt x="17859" y="178593"/>
                </a:lnTo>
                <a:lnTo>
                  <a:pt x="8930" y="178593"/>
                </a:lnTo>
                <a:lnTo>
                  <a:pt x="0" y="178593"/>
                </a:lnTo>
                <a:lnTo>
                  <a:pt x="0" y="178593"/>
                </a:lnTo>
                <a:lnTo>
                  <a:pt x="0" y="169664"/>
                </a:lnTo>
                <a:lnTo>
                  <a:pt x="0" y="169664"/>
                </a:lnTo>
                <a:lnTo>
                  <a:pt x="0" y="160734"/>
                </a:lnTo>
                <a:lnTo>
                  <a:pt x="0" y="160734"/>
                </a:lnTo>
                <a:lnTo>
                  <a:pt x="8930" y="151804"/>
                </a:lnTo>
                <a:lnTo>
                  <a:pt x="17859" y="142875"/>
                </a:lnTo>
                <a:lnTo>
                  <a:pt x="26789" y="133945"/>
                </a:lnTo>
                <a:lnTo>
                  <a:pt x="35719" y="116085"/>
                </a:lnTo>
                <a:lnTo>
                  <a:pt x="53578" y="107156"/>
                </a:lnTo>
                <a:lnTo>
                  <a:pt x="71437" y="89296"/>
                </a:lnTo>
                <a:lnTo>
                  <a:pt x="89297" y="80367"/>
                </a:lnTo>
                <a:lnTo>
                  <a:pt x="98226" y="62507"/>
                </a:lnTo>
                <a:lnTo>
                  <a:pt x="107156" y="53578"/>
                </a:lnTo>
                <a:lnTo>
                  <a:pt x="116086" y="44648"/>
                </a:lnTo>
                <a:lnTo>
                  <a:pt x="125015" y="35718"/>
                </a:lnTo>
                <a:lnTo>
                  <a:pt x="125015" y="26789"/>
                </a:lnTo>
                <a:lnTo>
                  <a:pt x="133945" y="26789"/>
                </a:lnTo>
                <a:lnTo>
                  <a:pt x="125015" y="17859"/>
                </a:lnTo>
                <a:lnTo>
                  <a:pt x="125015" y="17859"/>
                </a:lnTo>
                <a:lnTo>
                  <a:pt x="125015" y="8929"/>
                </a:lnTo>
                <a:lnTo>
                  <a:pt x="116086" y="8929"/>
                </a:lnTo>
                <a:lnTo>
                  <a:pt x="107156" y="8929"/>
                </a:lnTo>
                <a:lnTo>
                  <a:pt x="89297" y="8929"/>
                </a:lnTo>
                <a:lnTo>
                  <a:pt x="80367" y="8929"/>
                </a:lnTo>
                <a:lnTo>
                  <a:pt x="62508" y="0"/>
                </a:lnTo>
                <a:lnTo>
                  <a:pt x="44648" y="0"/>
                </a:lnTo>
                <a:lnTo>
                  <a:pt x="35719" y="0"/>
                </a:lnTo>
                <a:lnTo>
                  <a:pt x="26789" y="0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527726" y="4054077"/>
            <a:ext cx="26790" cy="205384"/>
          </a:xfrm>
          <a:custGeom>
            <a:avLst/>
            <a:gdLst/>
            <a:ahLst/>
            <a:cxnLst/>
            <a:rect l="0" t="0" r="0" b="0"/>
            <a:pathLst>
              <a:path w="26790" h="20538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0" y="17860"/>
                </a:lnTo>
                <a:lnTo>
                  <a:pt x="0" y="26789"/>
                </a:lnTo>
                <a:lnTo>
                  <a:pt x="0" y="35719"/>
                </a:lnTo>
                <a:lnTo>
                  <a:pt x="0" y="44649"/>
                </a:lnTo>
                <a:lnTo>
                  <a:pt x="0" y="53578"/>
                </a:lnTo>
                <a:lnTo>
                  <a:pt x="8930" y="62508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107156"/>
                </a:lnTo>
                <a:lnTo>
                  <a:pt x="17859" y="116086"/>
                </a:lnTo>
                <a:lnTo>
                  <a:pt x="17859" y="133946"/>
                </a:lnTo>
                <a:lnTo>
                  <a:pt x="17859" y="142875"/>
                </a:lnTo>
                <a:lnTo>
                  <a:pt x="17859" y="151805"/>
                </a:lnTo>
                <a:lnTo>
                  <a:pt x="17859" y="160735"/>
                </a:lnTo>
                <a:lnTo>
                  <a:pt x="17859" y="16966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87524"/>
                </a:lnTo>
                <a:lnTo>
                  <a:pt x="17859" y="187524"/>
                </a:lnTo>
                <a:lnTo>
                  <a:pt x="17859" y="196453"/>
                </a:lnTo>
                <a:lnTo>
                  <a:pt x="17859" y="196453"/>
                </a:lnTo>
                <a:lnTo>
                  <a:pt x="26789" y="196453"/>
                </a:lnTo>
                <a:lnTo>
                  <a:pt x="17859" y="196453"/>
                </a:lnTo>
                <a:lnTo>
                  <a:pt x="17859" y="205383"/>
                </a:lnTo>
                <a:lnTo>
                  <a:pt x="17859" y="205383"/>
                </a:lnTo>
                <a:lnTo>
                  <a:pt x="17859" y="205383"/>
                </a:lnTo>
                <a:lnTo>
                  <a:pt x="17859" y="205383"/>
                </a:lnTo>
                <a:lnTo>
                  <a:pt x="17859" y="205383"/>
                </a:lnTo>
                <a:lnTo>
                  <a:pt x="17859" y="205383"/>
                </a:lnTo>
                <a:lnTo>
                  <a:pt x="17859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697390" y="4188023"/>
            <a:ext cx="116087" cy="142876"/>
          </a:xfrm>
          <a:custGeom>
            <a:avLst/>
            <a:gdLst/>
            <a:ahLst/>
            <a:cxnLst/>
            <a:rect l="0" t="0" r="0" b="0"/>
            <a:pathLst>
              <a:path w="116087" h="142876">
                <a:moveTo>
                  <a:pt x="35719" y="0"/>
                </a:moveTo>
                <a:lnTo>
                  <a:pt x="35719" y="0"/>
                </a:lnTo>
                <a:lnTo>
                  <a:pt x="26789" y="8929"/>
                </a:lnTo>
                <a:lnTo>
                  <a:pt x="26789" y="8929"/>
                </a:lnTo>
                <a:lnTo>
                  <a:pt x="17860" y="1785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44648"/>
                </a:lnTo>
                <a:lnTo>
                  <a:pt x="0" y="62507"/>
                </a:lnTo>
                <a:lnTo>
                  <a:pt x="0" y="71437"/>
                </a:lnTo>
                <a:lnTo>
                  <a:pt x="0" y="89296"/>
                </a:lnTo>
                <a:lnTo>
                  <a:pt x="0" y="98226"/>
                </a:lnTo>
                <a:lnTo>
                  <a:pt x="8930" y="107156"/>
                </a:lnTo>
                <a:lnTo>
                  <a:pt x="8930" y="116085"/>
                </a:lnTo>
                <a:lnTo>
                  <a:pt x="8930" y="125015"/>
                </a:lnTo>
                <a:lnTo>
                  <a:pt x="17860" y="125015"/>
                </a:lnTo>
                <a:lnTo>
                  <a:pt x="26789" y="133945"/>
                </a:lnTo>
                <a:lnTo>
                  <a:pt x="35719" y="133945"/>
                </a:lnTo>
                <a:lnTo>
                  <a:pt x="35719" y="142875"/>
                </a:lnTo>
                <a:lnTo>
                  <a:pt x="44649" y="142875"/>
                </a:lnTo>
                <a:lnTo>
                  <a:pt x="53578" y="142875"/>
                </a:lnTo>
                <a:lnTo>
                  <a:pt x="62508" y="133945"/>
                </a:lnTo>
                <a:lnTo>
                  <a:pt x="71438" y="133945"/>
                </a:lnTo>
                <a:lnTo>
                  <a:pt x="80367" y="125015"/>
                </a:lnTo>
                <a:lnTo>
                  <a:pt x="89297" y="116085"/>
                </a:lnTo>
                <a:lnTo>
                  <a:pt x="98227" y="116085"/>
                </a:lnTo>
                <a:lnTo>
                  <a:pt x="107156" y="107156"/>
                </a:lnTo>
                <a:lnTo>
                  <a:pt x="107156" y="98226"/>
                </a:lnTo>
                <a:lnTo>
                  <a:pt x="107156" y="89296"/>
                </a:lnTo>
                <a:lnTo>
                  <a:pt x="116086" y="80367"/>
                </a:lnTo>
                <a:lnTo>
                  <a:pt x="116086" y="71437"/>
                </a:lnTo>
                <a:lnTo>
                  <a:pt x="107156" y="62507"/>
                </a:lnTo>
                <a:lnTo>
                  <a:pt x="107156" y="62507"/>
                </a:lnTo>
                <a:lnTo>
                  <a:pt x="107156" y="53578"/>
                </a:lnTo>
                <a:lnTo>
                  <a:pt x="98227" y="53578"/>
                </a:lnTo>
                <a:lnTo>
                  <a:pt x="89297" y="44648"/>
                </a:lnTo>
                <a:lnTo>
                  <a:pt x="80367" y="44648"/>
                </a:lnTo>
                <a:lnTo>
                  <a:pt x="71438" y="44648"/>
                </a:lnTo>
                <a:lnTo>
                  <a:pt x="62508" y="44648"/>
                </a:lnTo>
                <a:lnTo>
                  <a:pt x="53578" y="44648"/>
                </a:lnTo>
                <a:lnTo>
                  <a:pt x="44649" y="44648"/>
                </a:lnTo>
                <a:lnTo>
                  <a:pt x="35719" y="44648"/>
                </a:lnTo>
                <a:lnTo>
                  <a:pt x="35719" y="44648"/>
                </a:lnTo>
                <a:lnTo>
                  <a:pt x="26789" y="44648"/>
                </a:lnTo>
                <a:lnTo>
                  <a:pt x="26789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956351" y="4286249"/>
            <a:ext cx="178595" cy="89298"/>
          </a:xfrm>
          <a:custGeom>
            <a:avLst/>
            <a:gdLst/>
            <a:ahLst/>
            <a:cxnLst/>
            <a:rect l="0" t="0" r="0" b="0"/>
            <a:pathLst>
              <a:path w="178595" h="89298">
                <a:moveTo>
                  <a:pt x="62508" y="0"/>
                </a:moveTo>
                <a:lnTo>
                  <a:pt x="62508" y="8930"/>
                </a:lnTo>
                <a:lnTo>
                  <a:pt x="62508" y="8930"/>
                </a:lnTo>
                <a:lnTo>
                  <a:pt x="62508" y="26789"/>
                </a:lnTo>
                <a:lnTo>
                  <a:pt x="62508" y="35719"/>
                </a:lnTo>
                <a:lnTo>
                  <a:pt x="71438" y="44649"/>
                </a:lnTo>
                <a:lnTo>
                  <a:pt x="71438" y="53578"/>
                </a:lnTo>
                <a:lnTo>
                  <a:pt x="71438" y="62508"/>
                </a:lnTo>
                <a:lnTo>
                  <a:pt x="80367" y="71438"/>
                </a:lnTo>
                <a:lnTo>
                  <a:pt x="89297" y="80367"/>
                </a:lnTo>
                <a:lnTo>
                  <a:pt x="89297" y="89297"/>
                </a:lnTo>
                <a:lnTo>
                  <a:pt x="98227" y="89297"/>
                </a:lnTo>
                <a:lnTo>
                  <a:pt x="107156" y="89297"/>
                </a:lnTo>
                <a:lnTo>
                  <a:pt x="116086" y="89297"/>
                </a:lnTo>
                <a:lnTo>
                  <a:pt x="125016" y="89297"/>
                </a:lnTo>
                <a:lnTo>
                  <a:pt x="133945" y="80367"/>
                </a:lnTo>
                <a:lnTo>
                  <a:pt x="142875" y="80367"/>
                </a:lnTo>
                <a:lnTo>
                  <a:pt x="151805" y="71438"/>
                </a:lnTo>
                <a:lnTo>
                  <a:pt x="151805" y="62508"/>
                </a:lnTo>
                <a:lnTo>
                  <a:pt x="160734" y="53578"/>
                </a:lnTo>
                <a:lnTo>
                  <a:pt x="169664" y="44649"/>
                </a:lnTo>
                <a:lnTo>
                  <a:pt x="169664" y="35719"/>
                </a:lnTo>
                <a:lnTo>
                  <a:pt x="178594" y="26789"/>
                </a:lnTo>
                <a:lnTo>
                  <a:pt x="178594" y="17859"/>
                </a:lnTo>
                <a:lnTo>
                  <a:pt x="169664" y="17859"/>
                </a:lnTo>
                <a:lnTo>
                  <a:pt x="169664" y="8930"/>
                </a:lnTo>
                <a:lnTo>
                  <a:pt x="169664" y="0"/>
                </a:lnTo>
                <a:lnTo>
                  <a:pt x="160734" y="0"/>
                </a:lnTo>
                <a:lnTo>
                  <a:pt x="151805" y="0"/>
                </a:lnTo>
                <a:lnTo>
                  <a:pt x="142875" y="0"/>
                </a:lnTo>
                <a:lnTo>
                  <a:pt x="133945" y="0"/>
                </a:lnTo>
                <a:lnTo>
                  <a:pt x="116086" y="0"/>
                </a:lnTo>
                <a:lnTo>
                  <a:pt x="98227" y="8930"/>
                </a:lnTo>
                <a:lnTo>
                  <a:pt x="80367" y="8930"/>
                </a:lnTo>
                <a:lnTo>
                  <a:pt x="62508" y="17859"/>
                </a:lnTo>
                <a:lnTo>
                  <a:pt x="53578" y="26789"/>
                </a:lnTo>
                <a:lnTo>
                  <a:pt x="35719" y="35719"/>
                </a:lnTo>
                <a:lnTo>
                  <a:pt x="17859" y="53578"/>
                </a:lnTo>
                <a:lnTo>
                  <a:pt x="8930" y="62508"/>
                </a:lnTo>
                <a:lnTo>
                  <a:pt x="0" y="71438"/>
                </a:lnTo>
                <a:lnTo>
                  <a:pt x="0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750968" y="4018358"/>
            <a:ext cx="642938" cy="375048"/>
          </a:xfrm>
          <a:custGeom>
            <a:avLst/>
            <a:gdLst/>
            <a:ahLst/>
            <a:cxnLst/>
            <a:rect l="0" t="0" r="0" b="0"/>
            <a:pathLst>
              <a:path w="642938" h="375048">
                <a:moveTo>
                  <a:pt x="17860" y="0"/>
                </a:moveTo>
                <a:lnTo>
                  <a:pt x="17860" y="0"/>
                </a:ln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26790"/>
                </a:lnTo>
                <a:lnTo>
                  <a:pt x="8930" y="26790"/>
                </a:lnTo>
                <a:lnTo>
                  <a:pt x="17860" y="35719"/>
                </a:lnTo>
                <a:lnTo>
                  <a:pt x="26789" y="44649"/>
                </a:lnTo>
                <a:lnTo>
                  <a:pt x="26789" y="53579"/>
                </a:lnTo>
                <a:lnTo>
                  <a:pt x="35719" y="62508"/>
                </a:lnTo>
                <a:lnTo>
                  <a:pt x="44649" y="71438"/>
                </a:lnTo>
                <a:lnTo>
                  <a:pt x="53578" y="80368"/>
                </a:lnTo>
                <a:lnTo>
                  <a:pt x="71438" y="80368"/>
                </a:lnTo>
                <a:lnTo>
                  <a:pt x="80367" y="89297"/>
                </a:lnTo>
                <a:lnTo>
                  <a:pt x="98227" y="89297"/>
                </a:lnTo>
                <a:lnTo>
                  <a:pt x="107157" y="98227"/>
                </a:lnTo>
                <a:lnTo>
                  <a:pt x="125016" y="107157"/>
                </a:lnTo>
                <a:lnTo>
                  <a:pt x="142875" y="107157"/>
                </a:lnTo>
                <a:lnTo>
                  <a:pt x="160735" y="107157"/>
                </a:lnTo>
                <a:lnTo>
                  <a:pt x="178594" y="116086"/>
                </a:lnTo>
                <a:lnTo>
                  <a:pt x="196453" y="116086"/>
                </a:lnTo>
                <a:lnTo>
                  <a:pt x="223242" y="116086"/>
                </a:lnTo>
                <a:lnTo>
                  <a:pt x="241102" y="116086"/>
                </a:lnTo>
                <a:lnTo>
                  <a:pt x="267891" y="116086"/>
                </a:lnTo>
                <a:lnTo>
                  <a:pt x="294680" y="116086"/>
                </a:lnTo>
                <a:lnTo>
                  <a:pt x="321469" y="107157"/>
                </a:lnTo>
                <a:lnTo>
                  <a:pt x="348258" y="107157"/>
                </a:lnTo>
                <a:lnTo>
                  <a:pt x="375047" y="98227"/>
                </a:lnTo>
                <a:lnTo>
                  <a:pt x="401836" y="98227"/>
                </a:lnTo>
                <a:lnTo>
                  <a:pt x="428625" y="89297"/>
                </a:lnTo>
                <a:lnTo>
                  <a:pt x="455414" y="80368"/>
                </a:lnTo>
                <a:lnTo>
                  <a:pt x="482203" y="80368"/>
                </a:lnTo>
                <a:lnTo>
                  <a:pt x="500062" y="71438"/>
                </a:lnTo>
                <a:lnTo>
                  <a:pt x="526851" y="71438"/>
                </a:lnTo>
                <a:lnTo>
                  <a:pt x="553640" y="62508"/>
                </a:lnTo>
                <a:lnTo>
                  <a:pt x="571499" y="62508"/>
                </a:lnTo>
                <a:lnTo>
                  <a:pt x="589359" y="62508"/>
                </a:lnTo>
                <a:lnTo>
                  <a:pt x="598289" y="62508"/>
                </a:lnTo>
                <a:lnTo>
                  <a:pt x="616148" y="62508"/>
                </a:lnTo>
                <a:lnTo>
                  <a:pt x="625078" y="71438"/>
                </a:lnTo>
                <a:lnTo>
                  <a:pt x="625078" y="71438"/>
                </a:lnTo>
                <a:lnTo>
                  <a:pt x="634007" y="71438"/>
                </a:lnTo>
                <a:lnTo>
                  <a:pt x="642937" y="80368"/>
                </a:lnTo>
                <a:lnTo>
                  <a:pt x="642937" y="80368"/>
                </a:lnTo>
                <a:lnTo>
                  <a:pt x="642937" y="80368"/>
                </a:lnTo>
                <a:lnTo>
                  <a:pt x="642937" y="89297"/>
                </a:lnTo>
                <a:lnTo>
                  <a:pt x="642937" y="98227"/>
                </a:lnTo>
                <a:lnTo>
                  <a:pt x="642937" y="98227"/>
                </a:lnTo>
                <a:lnTo>
                  <a:pt x="642937" y="107157"/>
                </a:lnTo>
                <a:lnTo>
                  <a:pt x="642937" y="116086"/>
                </a:lnTo>
                <a:lnTo>
                  <a:pt x="642937" y="133946"/>
                </a:lnTo>
                <a:lnTo>
                  <a:pt x="642937" y="151805"/>
                </a:lnTo>
                <a:lnTo>
                  <a:pt x="634007" y="169665"/>
                </a:lnTo>
                <a:lnTo>
                  <a:pt x="625078" y="187524"/>
                </a:lnTo>
                <a:lnTo>
                  <a:pt x="625078" y="214313"/>
                </a:lnTo>
                <a:lnTo>
                  <a:pt x="616148" y="241102"/>
                </a:lnTo>
                <a:lnTo>
                  <a:pt x="607218" y="267891"/>
                </a:lnTo>
                <a:lnTo>
                  <a:pt x="598289" y="285750"/>
                </a:lnTo>
                <a:lnTo>
                  <a:pt x="589359" y="312540"/>
                </a:lnTo>
                <a:lnTo>
                  <a:pt x="589359" y="330399"/>
                </a:lnTo>
                <a:lnTo>
                  <a:pt x="580429" y="348258"/>
                </a:lnTo>
                <a:lnTo>
                  <a:pt x="580429" y="357188"/>
                </a:lnTo>
                <a:lnTo>
                  <a:pt x="580429" y="366118"/>
                </a:lnTo>
                <a:lnTo>
                  <a:pt x="580429" y="375047"/>
                </a:lnTo>
                <a:lnTo>
                  <a:pt x="571499" y="375047"/>
                </a:lnTo>
                <a:lnTo>
                  <a:pt x="571499" y="375047"/>
                </a:lnTo>
                <a:lnTo>
                  <a:pt x="571499" y="375047"/>
                </a:lnTo>
                <a:lnTo>
                  <a:pt x="571499" y="375047"/>
                </a:lnTo>
                <a:lnTo>
                  <a:pt x="571499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197452" y="4393405"/>
            <a:ext cx="330399" cy="26790"/>
          </a:xfrm>
          <a:custGeom>
            <a:avLst/>
            <a:gdLst/>
            <a:ahLst/>
            <a:cxnLst/>
            <a:rect l="0" t="0" r="0" b="0"/>
            <a:pathLst>
              <a:path w="330399" h="26790">
                <a:moveTo>
                  <a:pt x="0" y="26789"/>
                </a:moveTo>
                <a:lnTo>
                  <a:pt x="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17859" y="26789"/>
                </a:lnTo>
                <a:lnTo>
                  <a:pt x="26789" y="26789"/>
                </a:lnTo>
                <a:lnTo>
                  <a:pt x="44648" y="26789"/>
                </a:lnTo>
                <a:lnTo>
                  <a:pt x="53578" y="26789"/>
                </a:lnTo>
                <a:lnTo>
                  <a:pt x="71437" y="17860"/>
                </a:lnTo>
                <a:lnTo>
                  <a:pt x="89297" y="17860"/>
                </a:lnTo>
                <a:lnTo>
                  <a:pt x="107156" y="17860"/>
                </a:lnTo>
                <a:lnTo>
                  <a:pt x="133945" y="17860"/>
                </a:lnTo>
                <a:lnTo>
                  <a:pt x="151805" y="17860"/>
                </a:lnTo>
                <a:lnTo>
                  <a:pt x="169664" y="17860"/>
                </a:lnTo>
                <a:lnTo>
                  <a:pt x="187523" y="17860"/>
                </a:lnTo>
                <a:lnTo>
                  <a:pt x="205383" y="17860"/>
                </a:lnTo>
                <a:lnTo>
                  <a:pt x="223242" y="17860"/>
                </a:lnTo>
                <a:lnTo>
                  <a:pt x="250031" y="17860"/>
                </a:lnTo>
                <a:lnTo>
                  <a:pt x="258961" y="17860"/>
                </a:lnTo>
                <a:lnTo>
                  <a:pt x="276820" y="17860"/>
                </a:lnTo>
                <a:lnTo>
                  <a:pt x="294680" y="8930"/>
                </a:lnTo>
                <a:lnTo>
                  <a:pt x="303609" y="8930"/>
                </a:lnTo>
                <a:lnTo>
                  <a:pt x="312539" y="8930"/>
                </a:lnTo>
                <a:lnTo>
                  <a:pt x="321469" y="0"/>
                </a:lnTo>
                <a:lnTo>
                  <a:pt x="330398" y="0"/>
                </a:lnTo>
                <a:lnTo>
                  <a:pt x="33039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8259960" y="4491632"/>
            <a:ext cx="178594" cy="8931"/>
          </a:xfrm>
          <a:custGeom>
            <a:avLst/>
            <a:gdLst/>
            <a:ahLst/>
            <a:cxnLst/>
            <a:rect l="0" t="0" r="0" b="0"/>
            <a:pathLst>
              <a:path w="178594" h="8931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8929" y="8930"/>
                </a:lnTo>
                <a:lnTo>
                  <a:pt x="17859" y="8930"/>
                </a:lnTo>
                <a:lnTo>
                  <a:pt x="35718" y="8930"/>
                </a:lnTo>
                <a:lnTo>
                  <a:pt x="44648" y="8930"/>
                </a:lnTo>
                <a:lnTo>
                  <a:pt x="62507" y="8930"/>
                </a:lnTo>
                <a:lnTo>
                  <a:pt x="80367" y="8930"/>
                </a:lnTo>
                <a:lnTo>
                  <a:pt x="98226" y="8930"/>
                </a:lnTo>
                <a:lnTo>
                  <a:pt x="116086" y="8930"/>
                </a:lnTo>
                <a:lnTo>
                  <a:pt x="133945" y="8930"/>
                </a:lnTo>
                <a:lnTo>
                  <a:pt x="142875" y="8930"/>
                </a:lnTo>
                <a:lnTo>
                  <a:pt x="160734" y="0"/>
                </a:lnTo>
                <a:lnTo>
                  <a:pt x="169664" y="0"/>
                </a:lnTo>
                <a:lnTo>
                  <a:pt x="169664" y="0"/>
                </a:lnTo>
                <a:lnTo>
                  <a:pt x="178593" y="0"/>
                </a:lnTo>
                <a:lnTo>
                  <a:pt x="178593" y="0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8268889" y="4607718"/>
            <a:ext cx="205384" cy="8931"/>
          </a:xfrm>
          <a:custGeom>
            <a:avLst/>
            <a:gdLst/>
            <a:ahLst/>
            <a:cxnLst/>
            <a:rect l="0" t="0" r="0" b="0"/>
            <a:pathLst>
              <a:path w="205384" h="893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17860" y="0"/>
                </a:lnTo>
                <a:lnTo>
                  <a:pt x="35719" y="8930"/>
                </a:lnTo>
                <a:lnTo>
                  <a:pt x="53578" y="8930"/>
                </a:lnTo>
                <a:lnTo>
                  <a:pt x="71438" y="8930"/>
                </a:lnTo>
                <a:lnTo>
                  <a:pt x="89297" y="8930"/>
                </a:lnTo>
                <a:lnTo>
                  <a:pt x="107157" y="8930"/>
                </a:lnTo>
                <a:lnTo>
                  <a:pt x="133946" y="8930"/>
                </a:lnTo>
                <a:lnTo>
                  <a:pt x="151805" y="8930"/>
                </a:lnTo>
                <a:lnTo>
                  <a:pt x="178594" y="8930"/>
                </a:lnTo>
                <a:lnTo>
                  <a:pt x="196453" y="8930"/>
                </a:lnTo>
                <a:lnTo>
                  <a:pt x="205383" y="8930"/>
                </a:lnTo>
                <a:lnTo>
                  <a:pt x="20538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6706195" y="3714749"/>
            <a:ext cx="857251" cy="232173"/>
          </a:xfrm>
          <a:custGeom>
            <a:avLst/>
            <a:gdLst/>
            <a:ahLst/>
            <a:cxnLst/>
            <a:rect l="0" t="0" r="0" b="0"/>
            <a:pathLst>
              <a:path w="857251" h="232173">
                <a:moveTo>
                  <a:pt x="857250" y="205383"/>
                </a:moveTo>
                <a:lnTo>
                  <a:pt x="857250" y="205383"/>
                </a:lnTo>
                <a:lnTo>
                  <a:pt x="848320" y="205383"/>
                </a:lnTo>
                <a:lnTo>
                  <a:pt x="848320" y="196453"/>
                </a:lnTo>
                <a:lnTo>
                  <a:pt x="839390" y="196453"/>
                </a:lnTo>
                <a:lnTo>
                  <a:pt x="830461" y="196453"/>
                </a:lnTo>
                <a:lnTo>
                  <a:pt x="812601" y="196453"/>
                </a:lnTo>
                <a:lnTo>
                  <a:pt x="803672" y="196453"/>
                </a:lnTo>
                <a:lnTo>
                  <a:pt x="794742" y="196453"/>
                </a:lnTo>
                <a:lnTo>
                  <a:pt x="785812" y="196453"/>
                </a:lnTo>
                <a:lnTo>
                  <a:pt x="767953" y="196453"/>
                </a:lnTo>
                <a:lnTo>
                  <a:pt x="759023" y="187524"/>
                </a:lnTo>
                <a:lnTo>
                  <a:pt x="741164" y="187524"/>
                </a:lnTo>
                <a:lnTo>
                  <a:pt x="723305" y="178594"/>
                </a:lnTo>
                <a:lnTo>
                  <a:pt x="714375" y="178594"/>
                </a:lnTo>
                <a:lnTo>
                  <a:pt x="696515" y="169664"/>
                </a:lnTo>
                <a:lnTo>
                  <a:pt x="678656" y="169664"/>
                </a:lnTo>
                <a:lnTo>
                  <a:pt x="669726" y="169664"/>
                </a:lnTo>
                <a:lnTo>
                  <a:pt x="651867" y="160734"/>
                </a:lnTo>
                <a:lnTo>
                  <a:pt x="642937" y="160734"/>
                </a:lnTo>
                <a:lnTo>
                  <a:pt x="634008" y="151805"/>
                </a:lnTo>
                <a:lnTo>
                  <a:pt x="616148" y="151805"/>
                </a:lnTo>
                <a:lnTo>
                  <a:pt x="607219" y="151805"/>
                </a:lnTo>
                <a:lnTo>
                  <a:pt x="598289" y="151805"/>
                </a:lnTo>
                <a:lnTo>
                  <a:pt x="589359" y="151805"/>
                </a:lnTo>
                <a:lnTo>
                  <a:pt x="580430" y="151805"/>
                </a:lnTo>
                <a:lnTo>
                  <a:pt x="571500" y="151805"/>
                </a:lnTo>
                <a:lnTo>
                  <a:pt x="571500" y="151805"/>
                </a:lnTo>
                <a:lnTo>
                  <a:pt x="562570" y="151805"/>
                </a:lnTo>
                <a:lnTo>
                  <a:pt x="553640" y="151805"/>
                </a:lnTo>
                <a:lnTo>
                  <a:pt x="553640" y="142875"/>
                </a:lnTo>
                <a:lnTo>
                  <a:pt x="544711" y="142875"/>
                </a:lnTo>
                <a:lnTo>
                  <a:pt x="544711" y="133945"/>
                </a:lnTo>
                <a:lnTo>
                  <a:pt x="535781" y="125016"/>
                </a:lnTo>
                <a:lnTo>
                  <a:pt x="535781" y="116086"/>
                </a:lnTo>
                <a:lnTo>
                  <a:pt x="526851" y="107156"/>
                </a:lnTo>
                <a:lnTo>
                  <a:pt x="526851" y="89297"/>
                </a:lnTo>
                <a:lnTo>
                  <a:pt x="517922" y="80367"/>
                </a:lnTo>
                <a:lnTo>
                  <a:pt x="517922" y="62508"/>
                </a:lnTo>
                <a:lnTo>
                  <a:pt x="517922" y="53578"/>
                </a:lnTo>
                <a:lnTo>
                  <a:pt x="517922" y="35719"/>
                </a:lnTo>
                <a:lnTo>
                  <a:pt x="517922" y="26789"/>
                </a:lnTo>
                <a:lnTo>
                  <a:pt x="508992" y="17859"/>
                </a:lnTo>
                <a:lnTo>
                  <a:pt x="508992" y="8930"/>
                </a:lnTo>
                <a:lnTo>
                  <a:pt x="508992" y="8930"/>
                </a:lnTo>
                <a:lnTo>
                  <a:pt x="508992" y="0"/>
                </a:lnTo>
                <a:lnTo>
                  <a:pt x="508992" y="8930"/>
                </a:lnTo>
                <a:lnTo>
                  <a:pt x="508992" y="8930"/>
                </a:lnTo>
                <a:lnTo>
                  <a:pt x="508992" y="17859"/>
                </a:lnTo>
                <a:lnTo>
                  <a:pt x="508992" y="26789"/>
                </a:lnTo>
                <a:lnTo>
                  <a:pt x="500062" y="44649"/>
                </a:lnTo>
                <a:lnTo>
                  <a:pt x="500062" y="62508"/>
                </a:lnTo>
                <a:lnTo>
                  <a:pt x="491133" y="89297"/>
                </a:lnTo>
                <a:lnTo>
                  <a:pt x="482203" y="116086"/>
                </a:lnTo>
                <a:lnTo>
                  <a:pt x="482203" y="133945"/>
                </a:lnTo>
                <a:lnTo>
                  <a:pt x="473273" y="151805"/>
                </a:lnTo>
                <a:lnTo>
                  <a:pt x="464344" y="169664"/>
                </a:lnTo>
                <a:lnTo>
                  <a:pt x="464344" y="178594"/>
                </a:lnTo>
                <a:lnTo>
                  <a:pt x="464344" y="187524"/>
                </a:lnTo>
                <a:lnTo>
                  <a:pt x="455414" y="187524"/>
                </a:lnTo>
                <a:lnTo>
                  <a:pt x="455414" y="178594"/>
                </a:lnTo>
                <a:lnTo>
                  <a:pt x="455414" y="178594"/>
                </a:lnTo>
                <a:lnTo>
                  <a:pt x="446484" y="169664"/>
                </a:lnTo>
                <a:lnTo>
                  <a:pt x="446484" y="169664"/>
                </a:lnTo>
                <a:lnTo>
                  <a:pt x="437555" y="160734"/>
                </a:lnTo>
                <a:lnTo>
                  <a:pt x="428625" y="142875"/>
                </a:lnTo>
                <a:lnTo>
                  <a:pt x="428625" y="133945"/>
                </a:lnTo>
                <a:lnTo>
                  <a:pt x="419695" y="116086"/>
                </a:lnTo>
                <a:lnTo>
                  <a:pt x="410765" y="107156"/>
                </a:lnTo>
                <a:lnTo>
                  <a:pt x="410765" y="89297"/>
                </a:lnTo>
                <a:lnTo>
                  <a:pt x="401836" y="71438"/>
                </a:lnTo>
                <a:lnTo>
                  <a:pt x="392906" y="62508"/>
                </a:lnTo>
                <a:lnTo>
                  <a:pt x="392906" y="53578"/>
                </a:lnTo>
                <a:lnTo>
                  <a:pt x="383976" y="44649"/>
                </a:lnTo>
                <a:lnTo>
                  <a:pt x="383976" y="35719"/>
                </a:lnTo>
                <a:lnTo>
                  <a:pt x="383976" y="35719"/>
                </a:lnTo>
                <a:lnTo>
                  <a:pt x="383976" y="44649"/>
                </a:lnTo>
                <a:lnTo>
                  <a:pt x="383976" y="44649"/>
                </a:lnTo>
                <a:lnTo>
                  <a:pt x="383976" y="53578"/>
                </a:lnTo>
                <a:lnTo>
                  <a:pt x="383976" y="71438"/>
                </a:lnTo>
                <a:lnTo>
                  <a:pt x="375047" y="89297"/>
                </a:lnTo>
                <a:lnTo>
                  <a:pt x="375047" y="107156"/>
                </a:lnTo>
                <a:lnTo>
                  <a:pt x="375047" y="133945"/>
                </a:lnTo>
                <a:lnTo>
                  <a:pt x="375047" y="151805"/>
                </a:lnTo>
                <a:lnTo>
                  <a:pt x="366117" y="178594"/>
                </a:lnTo>
                <a:lnTo>
                  <a:pt x="366117" y="196453"/>
                </a:lnTo>
                <a:lnTo>
                  <a:pt x="366117" y="205383"/>
                </a:lnTo>
                <a:lnTo>
                  <a:pt x="357187" y="223242"/>
                </a:lnTo>
                <a:lnTo>
                  <a:pt x="357187" y="223242"/>
                </a:lnTo>
                <a:lnTo>
                  <a:pt x="357187" y="232172"/>
                </a:lnTo>
                <a:lnTo>
                  <a:pt x="357187" y="232172"/>
                </a:lnTo>
                <a:lnTo>
                  <a:pt x="348258" y="223242"/>
                </a:lnTo>
                <a:lnTo>
                  <a:pt x="348258" y="223242"/>
                </a:lnTo>
                <a:lnTo>
                  <a:pt x="348258" y="214313"/>
                </a:lnTo>
                <a:lnTo>
                  <a:pt x="339328" y="205383"/>
                </a:lnTo>
                <a:lnTo>
                  <a:pt x="339328" y="196453"/>
                </a:lnTo>
                <a:lnTo>
                  <a:pt x="330398" y="196453"/>
                </a:lnTo>
                <a:lnTo>
                  <a:pt x="321469" y="178594"/>
                </a:lnTo>
                <a:lnTo>
                  <a:pt x="312539" y="169664"/>
                </a:lnTo>
                <a:lnTo>
                  <a:pt x="303609" y="160734"/>
                </a:lnTo>
                <a:lnTo>
                  <a:pt x="303609" y="142875"/>
                </a:lnTo>
                <a:lnTo>
                  <a:pt x="294680" y="133945"/>
                </a:lnTo>
                <a:lnTo>
                  <a:pt x="285750" y="125016"/>
                </a:lnTo>
                <a:lnTo>
                  <a:pt x="276820" y="116086"/>
                </a:lnTo>
                <a:lnTo>
                  <a:pt x="267890" y="107156"/>
                </a:lnTo>
                <a:lnTo>
                  <a:pt x="258961" y="98227"/>
                </a:lnTo>
                <a:lnTo>
                  <a:pt x="250031" y="98227"/>
                </a:lnTo>
                <a:lnTo>
                  <a:pt x="241101" y="89297"/>
                </a:lnTo>
                <a:lnTo>
                  <a:pt x="241101" y="89297"/>
                </a:lnTo>
                <a:lnTo>
                  <a:pt x="232172" y="89297"/>
                </a:lnTo>
                <a:lnTo>
                  <a:pt x="223242" y="89297"/>
                </a:lnTo>
                <a:lnTo>
                  <a:pt x="214312" y="98227"/>
                </a:lnTo>
                <a:lnTo>
                  <a:pt x="196453" y="98227"/>
                </a:lnTo>
                <a:lnTo>
                  <a:pt x="187523" y="107156"/>
                </a:lnTo>
                <a:lnTo>
                  <a:pt x="169664" y="107156"/>
                </a:lnTo>
                <a:lnTo>
                  <a:pt x="151805" y="107156"/>
                </a:lnTo>
                <a:lnTo>
                  <a:pt x="142875" y="116086"/>
                </a:lnTo>
                <a:lnTo>
                  <a:pt x="125015" y="116086"/>
                </a:lnTo>
                <a:lnTo>
                  <a:pt x="107156" y="125016"/>
                </a:lnTo>
                <a:lnTo>
                  <a:pt x="98226" y="125016"/>
                </a:lnTo>
                <a:lnTo>
                  <a:pt x="80367" y="125016"/>
                </a:lnTo>
                <a:lnTo>
                  <a:pt x="62508" y="125016"/>
                </a:lnTo>
                <a:lnTo>
                  <a:pt x="53578" y="125016"/>
                </a:lnTo>
                <a:lnTo>
                  <a:pt x="44648" y="125016"/>
                </a:lnTo>
                <a:lnTo>
                  <a:pt x="35719" y="125016"/>
                </a:lnTo>
                <a:lnTo>
                  <a:pt x="26789" y="125016"/>
                </a:lnTo>
                <a:lnTo>
                  <a:pt x="17859" y="125016"/>
                </a:lnTo>
                <a:lnTo>
                  <a:pt x="17859" y="125016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8930" y="107156"/>
                </a:lnTo>
                <a:lnTo>
                  <a:pt x="8930" y="107156"/>
                </a:lnTo>
                <a:lnTo>
                  <a:pt x="8930" y="107156"/>
                </a:lnTo>
                <a:lnTo>
                  <a:pt x="893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581179" y="3804046"/>
            <a:ext cx="169665" cy="133946"/>
          </a:xfrm>
          <a:custGeom>
            <a:avLst/>
            <a:gdLst/>
            <a:ahLst/>
            <a:cxnLst/>
            <a:rect l="0" t="0" r="0" b="0"/>
            <a:pathLst>
              <a:path w="169665" h="133946">
                <a:moveTo>
                  <a:pt x="98227" y="8930"/>
                </a:moveTo>
                <a:lnTo>
                  <a:pt x="98227" y="0"/>
                </a:lnTo>
                <a:lnTo>
                  <a:pt x="98227" y="0"/>
                </a:lnTo>
                <a:lnTo>
                  <a:pt x="89297" y="0"/>
                </a:lnTo>
                <a:lnTo>
                  <a:pt x="80367" y="0"/>
                </a:lnTo>
                <a:lnTo>
                  <a:pt x="71438" y="0"/>
                </a:lnTo>
                <a:lnTo>
                  <a:pt x="62508" y="0"/>
                </a:lnTo>
                <a:lnTo>
                  <a:pt x="53578" y="8930"/>
                </a:lnTo>
                <a:lnTo>
                  <a:pt x="44649" y="8930"/>
                </a:lnTo>
                <a:lnTo>
                  <a:pt x="35719" y="17859"/>
                </a:lnTo>
                <a:lnTo>
                  <a:pt x="26789" y="26789"/>
                </a:lnTo>
                <a:lnTo>
                  <a:pt x="17860" y="44648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71437"/>
                </a:lnTo>
                <a:lnTo>
                  <a:pt x="0" y="80367"/>
                </a:lnTo>
                <a:lnTo>
                  <a:pt x="0" y="98227"/>
                </a:lnTo>
                <a:lnTo>
                  <a:pt x="8930" y="107156"/>
                </a:lnTo>
                <a:lnTo>
                  <a:pt x="8930" y="116086"/>
                </a:lnTo>
                <a:lnTo>
                  <a:pt x="17860" y="125016"/>
                </a:lnTo>
                <a:lnTo>
                  <a:pt x="17860" y="133945"/>
                </a:lnTo>
                <a:lnTo>
                  <a:pt x="26789" y="133945"/>
                </a:lnTo>
                <a:lnTo>
                  <a:pt x="35719" y="133945"/>
                </a:lnTo>
                <a:lnTo>
                  <a:pt x="44649" y="133945"/>
                </a:lnTo>
                <a:lnTo>
                  <a:pt x="53578" y="133945"/>
                </a:lnTo>
                <a:lnTo>
                  <a:pt x="62508" y="133945"/>
                </a:lnTo>
                <a:lnTo>
                  <a:pt x="80367" y="125016"/>
                </a:lnTo>
                <a:lnTo>
                  <a:pt x="98227" y="116086"/>
                </a:lnTo>
                <a:lnTo>
                  <a:pt x="107156" y="107156"/>
                </a:lnTo>
                <a:lnTo>
                  <a:pt x="125016" y="98227"/>
                </a:lnTo>
                <a:lnTo>
                  <a:pt x="133946" y="89297"/>
                </a:lnTo>
                <a:lnTo>
                  <a:pt x="151805" y="80367"/>
                </a:lnTo>
                <a:lnTo>
                  <a:pt x="160735" y="71437"/>
                </a:lnTo>
                <a:lnTo>
                  <a:pt x="160735" y="53578"/>
                </a:lnTo>
                <a:lnTo>
                  <a:pt x="169664" y="44648"/>
                </a:lnTo>
                <a:lnTo>
                  <a:pt x="169664" y="35719"/>
                </a:lnTo>
                <a:lnTo>
                  <a:pt x="160735" y="26789"/>
                </a:lnTo>
                <a:lnTo>
                  <a:pt x="160735" y="26789"/>
                </a:lnTo>
                <a:lnTo>
                  <a:pt x="151805" y="17859"/>
                </a:lnTo>
                <a:lnTo>
                  <a:pt x="142875" y="8930"/>
                </a:lnTo>
                <a:lnTo>
                  <a:pt x="142875" y="0"/>
                </a:lnTo>
                <a:lnTo>
                  <a:pt x="133946" y="0"/>
                </a:lnTo>
                <a:lnTo>
                  <a:pt x="125016" y="0"/>
                </a:lnTo>
                <a:lnTo>
                  <a:pt x="107156" y="0"/>
                </a:lnTo>
                <a:lnTo>
                  <a:pt x="98227" y="0"/>
                </a:lnTo>
                <a:lnTo>
                  <a:pt x="89297" y="0"/>
                </a:lnTo>
                <a:lnTo>
                  <a:pt x="80367" y="0"/>
                </a:lnTo>
                <a:lnTo>
                  <a:pt x="62508" y="0"/>
                </a:lnTo>
                <a:lnTo>
                  <a:pt x="53578" y="8930"/>
                </a:lnTo>
                <a:lnTo>
                  <a:pt x="44649" y="8930"/>
                </a:lnTo>
                <a:lnTo>
                  <a:pt x="35719" y="17859"/>
                </a:lnTo>
                <a:lnTo>
                  <a:pt x="35719" y="17859"/>
                </a:lnTo>
                <a:lnTo>
                  <a:pt x="3571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500812" y="3589733"/>
            <a:ext cx="142876" cy="214314"/>
          </a:xfrm>
          <a:custGeom>
            <a:avLst/>
            <a:gdLst/>
            <a:ahLst/>
            <a:cxnLst/>
            <a:rect l="0" t="0" r="0" b="0"/>
            <a:pathLst>
              <a:path w="142876" h="214314">
                <a:moveTo>
                  <a:pt x="0" y="53579"/>
                </a:moveTo>
                <a:lnTo>
                  <a:pt x="0" y="53579"/>
                </a:lnTo>
                <a:lnTo>
                  <a:pt x="0" y="62508"/>
                </a:lnTo>
                <a:lnTo>
                  <a:pt x="8930" y="62508"/>
                </a:lnTo>
                <a:lnTo>
                  <a:pt x="8930" y="71438"/>
                </a:lnTo>
                <a:lnTo>
                  <a:pt x="17859" y="80368"/>
                </a:lnTo>
                <a:lnTo>
                  <a:pt x="17859" y="89297"/>
                </a:lnTo>
                <a:lnTo>
                  <a:pt x="26789" y="98227"/>
                </a:lnTo>
                <a:lnTo>
                  <a:pt x="35719" y="116086"/>
                </a:lnTo>
                <a:lnTo>
                  <a:pt x="44648" y="125016"/>
                </a:lnTo>
                <a:lnTo>
                  <a:pt x="53578" y="133946"/>
                </a:lnTo>
                <a:lnTo>
                  <a:pt x="62508" y="151805"/>
                </a:lnTo>
                <a:lnTo>
                  <a:pt x="71438" y="160735"/>
                </a:lnTo>
                <a:lnTo>
                  <a:pt x="80367" y="178594"/>
                </a:lnTo>
                <a:lnTo>
                  <a:pt x="89297" y="187524"/>
                </a:lnTo>
                <a:lnTo>
                  <a:pt x="98227" y="196454"/>
                </a:lnTo>
                <a:lnTo>
                  <a:pt x="107156" y="205383"/>
                </a:lnTo>
                <a:lnTo>
                  <a:pt x="107156" y="205383"/>
                </a:lnTo>
                <a:lnTo>
                  <a:pt x="116086" y="214313"/>
                </a:lnTo>
                <a:lnTo>
                  <a:pt x="116086" y="214313"/>
                </a:lnTo>
                <a:lnTo>
                  <a:pt x="125016" y="214313"/>
                </a:lnTo>
                <a:lnTo>
                  <a:pt x="125016" y="214313"/>
                </a:lnTo>
                <a:lnTo>
                  <a:pt x="125016" y="214313"/>
                </a:lnTo>
                <a:lnTo>
                  <a:pt x="125016" y="205383"/>
                </a:lnTo>
                <a:lnTo>
                  <a:pt x="125016" y="205383"/>
                </a:lnTo>
                <a:lnTo>
                  <a:pt x="125016" y="196454"/>
                </a:lnTo>
                <a:lnTo>
                  <a:pt x="125016" y="178594"/>
                </a:lnTo>
                <a:lnTo>
                  <a:pt x="125016" y="160735"/>
                </a:lnTo>
                <a:lnTo>
                  <a:pt x="133945" y="142875"/>
                </a:lnTo>
                <a:lnTo>
                  <a:pt x="133945" y="125016"/>
                </a:lnTo>
                <a:lnTo>
                  <a:pt x="133945" y="107157"/>
                </a:lnTo>
                <a:lnTo>
                  <a:pt x="142875" y="80368"/>
                </a:lnTo>
                <a:lnTo>
                  <a:pt x="142875" y="62508"/>
                </a:lnTo>
                <a:lnTo>
                  <a:pt x="142875" y="44649"/>
                </a:lnTo>
                <a:lnTo>
                  <a:pt x="142875" y="26790"/>
                </a:lnTo>
                <a:lnTo>
                  <a:pt x="142875" y="17860"/>
                </a:lnTo>
                <a:lnTo>
                  <a:pt x="142875" y="893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3545085" y="4250530"/>
            <a:ext cx="455416" cy="53579"/>
          </a:xfrm>
          <a:custGeom>
            <a:avLst/>
            <a:gdLst/>
            <a:ahLst/>
            <a:cxnLst/>
            <a:rect l="0" t="0" r="0" b="0"/>
            <a:pathLst>
              <a:path w="455416" h="5357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26790" y="8930"/>
                </a:lnTo>
                <a:lnTo>
                  <a:pt x="26790" y="17860"/>
                </a:lnTo>
                <a:lnTo>
                  <a:pt x="26790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44649" y="17860"/>
                </a:lnTo>
                <a:lnTo>
                  <a:pt x="44649" y="17860"/>
                </a:lnTo>
                <a:lnTo>
                  <a:pt x="53579" y="17860"/>
                </a:lnTo>
                <a:lnTo>
                  <a:pt x="53579" y="17860"/>
                </a:lnTo>
                <a:lnTo>
                  <a:pt x="62508" y="17860"/>
                </a:lnTo>
                <a:lnTo>
                  <a:pt x="62508" y="26789"/>
                </a:lnTo>
                <a:lnTo>
                  <a:pt x="71438" y="26789"/>
                </a:lnTo>
                <a:lnTo>
                  <a:pt x="80368" y="26789"/>
                </a:lnTo>
                <a:lnTo>
                  <a:pt x="80368" y="26789"/>
                </a:lnTo>
                <a:lnTo>
                  <a:pt x="89297" y="26789"/>
                </a:lnTo>
                <a:lnTo>
                  <a:pt x="89297" y="26789"/>
                </a:lnTo>
                <a:lnTo>
                  <a:pt x="98227" y="26789"/>
                </a:lnTo>
                <a:lnTo>
                  <a:pt x="107157" y="35719"/>
                </a:lnTo>
                <a:lnTo>
                  <a:pt x="107157" y="35719"/>
                </a:lnTo>
                <a:lnTo>
                  <a:pt x="116086" y="35719"/>
                </a:lnTo>
                <a:lnTo>
                  <a:pt x="125016" y="35719"/>
                </a:lnTo>
                <a:lnTo>
                  <a:pt x="133946" y="35719"/>
                </a:lnTo>
                <a:lnTo>
                  <a:pt x="133946" y="35719"/>
                </a:lnTo>
                <a:lnTo>
                  <a:pt x="142875" y="35719"/>
                </a:lnTo>
                <a:lnTo>
                  <a:pt x="151805" y="35719"/>
                </a:lnTo>
                <a:lnTo>
                  <a:pt x="160735" y="35719"/>
                </a:lnTo>
                <a:lnTo>
                  <a:pt x="169665" y="35719"/>
                </a:lnTo>
                <a:lnTo>
                  <a:pt x="178594" y="35719"/>
                </a:lnTo>
                <a:lnTo>
                  <a:pt x="187524" y="35719"/>
                </a:lnTo>
                <a:lnTo>
                  <a:pt x="196454" y="35719"/>
                </a:lnTo>
                <a:lnTo>
                  <a:pt x="196454" y="35719"/>
                </a:lnTo>
                <a:lnTo>
                  <a:pt x="205383" y="35719"/>
                </a:lnTo>
                <a:lnTo>
                  <a:pt x="214313" y="35719"/>
                </a:lnTo>
                <a:lnTo>
                  <a:pt x="223243" y="35719"/>
                </a:lnTo>
                <a:lnTo>
                  <a:pt x="232172" y="35719"/>
                </a:lnTo>
                <a:lnTo>
                  <a:pt x="241102" y="35719"/>
                </a:lnTo>
                <a:lnTo>
                  <a:pt x="250032" y="44649"/>
                </a:lnTo>
                <a:lnTo>
                  <a:pt x="258961" y="44649"/>
                </a:lnTo>
                <a:lnTo>
                  <a:pt x="267891" y="44649"/>
                </a:lnTo>
                <a:lnTo>
                  <a:pt x="276821" y="44649"/>
                </a:lnTo>
                <a:lnTo>
                  <a:pt x="276821" y="44649"/>
                </a:lnTo>
                <a:lnTo>
                  <a:pt x="285750" y="44649"/>
                </a:lnTo>
                <a:lnTo>
                  <a:pt x="294680" y="44649"/>
                </a:lnTo>
                <a:lnTo>
                  <a:pt x="303610" y="44649"/>
                </a:lnTo>
                <a:lnTo>
                  <a:pt x="312540" y="44649"/>
                </a:lnTo>
                <a:lnTo>
                  <a:pt x="321469" y="44649"/>
                </a:lnTo>
                <a:lnTo>
                  <a:pt x="330399" y="44649"/>
                </a:lnTo>
                <a:lnTo>
                  <a:pt x="339329" y="44649"/>
                </a:lnTo>
                <a:lnTo>
                  <a:pt x="348258" y="44649"/>
                </a:lnTo>
                <a:lnTo>
                  <a:pt x="357188" y="44649"/>
                </a:lnTo>
                <a:lnTo>
                  <a:pt x="357188" y="44649"/>
                </a:lnTo>
                <a:lnTo>
                  <a:pt x="366118" y="44649"/>
                </a:lnTo>
                <a:lnTo>
                  <a:pt x="375047" y="44649"/>
                </a:lnTo>
                <a:lnTo>
                  <a:pt x="383977" y="53578"/>
                </a:lnTo>
                <a:lnTo>
                  <a:pt x="392907" y="53578"/>
                </a:lnTo>
                <a:lnTo>
                  <a:pt x="392907" y="53578"/>
                </a:lnTo>
                <a:lnTo>
                  <a:pt x="401836" y="44649"/>
                </a:lnTo>
                <a:lnTo>
                  <a:pt x="410766" y="44649"/>
                </a:lnTo>
                <a:lnTo>
                  <a:pt x="419696" y="44649"/>
                </a:lnTo>
                <a:lnTo>
                  <a:pt x="419696" y="44649"/>
                </a:lnTo>
                <a:lnTo>
                  <a:pt x="428625" y="44649"/>
                </a:lnTo>
                <a:lnTo>
                  <a:pt x="437555" y="44649"/>
                </a:lnTo>
                <a:lnTo>
                  <a:pt x="437555" y="44649"/>
                </a:lnTo>
                <a:lnTo>
                  <a:pt x="446485" y="44649"/>
                </a:lnTo>
                <a:lnTo>
                  <a:pt x="446485" y="44649"/>
                </a:lnTo>
                <a:lnTo>
                  <a:pt x="446485" y="44649"/>
                </a:lnTo>
                <a:lnTo>
                  <a:pt x="455415" y="44649"/>
                </a:lnTo>
                <a:lnTo>
                  <a:pt x="455415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1946671" y="2330648"/>
            <a:ext cx="232173" cy="178595"/>
          </a:xfrm>
          <a:custGeom>
            <a:avLst/>
            <a:gdLst/>
            <a:ahLst/>
            <a:cxnLst/>
            <a:rect l="0" t="0" r="0" b="0"/>
            <a:pathLst>
              <a:path w="232173" h="178595">
                <a:moveTo>
                  <a:pt x="232172" y="44648"/>
                </a:moveTo>
                <a:lnTo>
                  <a:pt x="223243" y="44648"/>
                </a:lnTo>
                <a:lnTo>
                  <a:pt x="223243" y="44648"/>
                </a:lnTo>
                <a:lnTo>
                  <a:pt x="223243" y="44648"/>
                </a:lnTo>
                <a:lnTo>
                  <a:pt x="214313" y="35718"/>
                </a:lnTo>
                <a:lnTo>
                  <a:pt x="205383" y="35718"/>
                </a:lnTo>
                <a:lnTo>
                  <a:pt x="196454" y="26789"/>
                </a:lnTo>
                <a:lnTo>
                  <a:pt x="187524" y="26789"/>
                </a:lnTo>
                <a:lnTo>
                  <a:pt x="178594" y="17859"/>
                </a:lnTo>
                <a:lnTo>
                  <a:pt x="169664" y="17859"/>
                </a:lnTo>
                <a:lnTo>
                  <a:pt x="160735" y="8929"/>
                </a:lnTo>
                <a:lnTo>
                  <a:pt x="151805" y="8929"/>
                </a:lnTo>
                <a:lnTo>
                  <a:pt x="142875" y="8929"/>
                </a:lnTo>
                <a:lnTo>
                  <a:pt x="133946" y="0"/>
                </a:lnTo>
                <a:lnTo>
                  <a:pt x="125016" y="0"/>
                </a:lnTo>
                <a:lnTo>
                  <a:pt x="116086" y="0"/>
                </a:lnTo>
                <a:lnTo>
                  <a:pt x="98227" y="0"/>
                </a:lnTo>
                <a:lnTo>
                  <a:pt x="89297" y="0"/>
                </a:lnTo>
                <a:lnTo>
                  <a:pt x="80368" y="0"/>
                </a:lnTo>
                <a:lnTo>
                  <a:pt x="62508" y="8929"/>
                </a:lnTo>
                <a:lnTo>
                  <a:pt x="53579" y="17859"/>
                </a:lnTo>
                <a:lnTo>
                  <a:pt x="44649" y="26789"/>
                </a:lnTo>
                <a:lnTo>
                  <a:pt x="35719" y="35718"/>
                </a:lnTo>
                <a:lnTo>
                  <a:pt x="26789" y="53578"/>
                </a:lnTo>
                <a:lnTo>
                  <a:pt x="26789" y="71437"/>
                </a:lnTo>
                <a:lnTo>
                  <a:pt x="17860" y="80367"/>
                </a:lnTo>
                <a:lnTo>
                  <a:pt x="8930" y="98226"/>
                </a:lnTo>
                <a:lnTo>
                  <a:pt x="0" y="116086"/>
                </a:lnTo>
                <a:lnTo>
                  <a:pt x="0" y="125016"/>
                </a:lnTo>
                <a:lnTo>
                  <a:pt x="0" y="142875"/>
                </a:lnTo>
                <a:lnTo>
                  <a:pt x="0" y="151805"/>
                </a:lnTo>
                <a:lnTo>
                  <a:pt x="8930" y="160734"/>
                </a:lnTo>
                <a:lnTo>
                  <a:pt x="17860" y="160734"/>
                </a:lnTo>
                <a:lnTo>
                  <a:pt x="26789" y="169664"/>
                </a:lnTo>
                <a:lnTo>
                  <a:pt x="44649" y="178594"/>
                </a:lnTo>
                <a:lnTo>
                  <a:pt x="62508" y="178594"/>
                </a:lnTo>
                <a:lnTo>
                  <a:pt x="80368" y="178594"/>
                </a:lnTo>
                <a:lnTo>
                  <a:pt x="98227" y="178594"/>
                </a:lnTo>
                <a:lnTo>
                  <a:pt x="116086" y="178594"/>
                </a:lnTo>
                <a:lnTo>
                  <a:pt x="133946" y="178594"/>
                </a:lnTo>
                <a:lnTo>
                  <a:pt x="151805" y="178594"/>
                </a:lnTo>
                <a:lnTo>
                  <a:pt x="178594" y="178594"/>
                </a:lnTo>
                <a:lnTo>
                  <a:pt x="187524" y="178594"/>
                </a:lnTo>
                <a:lnTo>
                  <a:pt x="196454" y="178594"/>
                </a:lnTo>
                <a:lnTo>
                  <a:pt x="196454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2009179" y="2661046"/>
            <a:ext cx="169665" cy="294681"/>
          </a:xfrm>
          <a:custGeom>
            <a:avLst/>
            <a:gdLst/>
            <a:ahLst/>
            <a:cxnLst/>
            <a:rect l="0" t="0" r="0" b="0"/>
            <a:pathLst>
              <a:path w="169665" h="294681">
                <a:moveTo>
                  <a:pt x="53578" y="35719"/>
                </a:moveTo>
                <a:lnTo>
                  <a:pt x="53578" y="35719"/>
                </a:lnTo>
                <a:lnTo>
                  <a:pt x="53578" y="35719"/>
                </a:lnTo>
                <a:lnTo>
                  <a:pt x="53578" y="44649"/>
                </a:lnTo>
                <a:lnTo>
                  <a:pt x="53578" y="62508"/>
                </a:lnTo>
                <a:lnTo>
                  <a:pt x="44649" y="80368"/>
                </a:lnTo>
                <a:lnTo>
                  <a:pt x="44649" y="107157"/>
                </a:lnTo>
                <a:lnTo>
                  <a:pt x="35719" y="125016"/>
                </a:lnTo>
                <a:lnTo>
                  <a:pt x="35719" y="151805"/>
                </a:lnTo>
                <a:lnTo>
                  <a:pt x="35719" y="178594"/>
                </a:lnTo>
                <a:lnTo>
                  <a:pt x="26789" y="205383"/>
                </a:lnTo>
                <a:lnTo>
                  <a:pt x="26789" y="232172"/>
                </a:lnTo>
                <a:lnTo>
                  <a:pt x="26789" y="258961"/>
                </a:lnTo>
                <a:lnTo>
                  <a:pt x="26789" y="267891"/>
                </a:lnTo>
                <a:lnTo>
                  <a:pt x="26789" y="285750"/>
                </a:lnTo>
                <a:lnTo>
                  <a:pt x="35719" y="294680"/>
                </a:lnTo>
                <a:lnTo>
                  <a:pt x="35719" y="294680"/>
                </a:lnTo>
                <a:lnTo>
                  <a:pt x="44649" y="294680"/>
                </a:lnTo>
                <a:lnTo>
                  <a:pt x="53578" y="285750"/>
                </a:lnTo>
                <a:lnTo>
                  <a:pt x="62508" y="276820"/>
                </a:lnTo>
                <a:lnTo>
                  <a:pt x="71438" y="267891"/>
                </a:lnTo>
                <a:lnTo>
                  <a:pt x="80367" y="250031"/>
                </a:lnTo>
                <a:lnTo>
                  <a:pt x="98227" y="232172"/>
                </a:lnTo>
                <a:lnTo>
                  <a:pt x="107156" y="214312"/>
                </a:lnTo>
                <a:lnTo>
                  <a:pt x="125016" y="196453"/>
                </a:lnTo>
                <a:lnTo>
                  <a:pt x="133946" y="187523"/>
                </a:lnTo>
                <a:lnTo>
                  <a:pt x="133946" y="169664"/>
                </a:lnTo>
                <a:lnTo>
                  <a:pt x="133946" y="160734"/>
                </a:lnTo>
                <a:lnTo>
                  <a:pt x="133946" y="151805"/>
                </a:lnTo>
                <a:lnTo>
                  <a:pt x="133946" y="142875"/>
                </a:lnTo>
                <a:lnTo>
                  <a:pt x="125016" y="142875"/>
                </a:lnTo>
                <a:lnTo>
                  <a:pt x="116086" y="133945"/>
                </a:lnTo>
                <a:lnTo>
                  <a:pt x="107156" y="125016"/>
                </a:lnTo>
                <a:lnTo>
                  <a:pt x="98227" y="125016"/>
                </a:lnTo>
                <a:lnTo>
                  <a:pt x="89297" y="125016"/>
                </a:lnTo>
                <a:lnTo>
                  <a:pt x="71438" y="125016"/>
                </a:lnTo>
                <a:lnTo>
                  <a:pt x="53578" y="133945"/>
                </a:lnTo>
                <a:lnTo>
                  <a:pt x="35719" y="133945"/>
                </a:lnTo>
                <a:lnTo>
                  <a:pt x="26789" y="142875"/>
                </a:lnTo>
                <a:lnTo>
                  <a:pt x="17860" y="151805"/>
                </a:lnTo>
                <a:lnTo>
                  <a:pt x="8930" y="151805"/>
                </a:lnTo>
                <a:lnTo>
                  <a:pt x="8930" y="151805"/>
                </a:lnTo>
                <a:lnTo>
                  <a:pt x="0" y="151805"/>
                </a:lnTo>
                <a:lnTo>
                  <a:pt x="8930" y="151805"/>
                </a:lnTo>
                <a:lnTo>
                  <a:pt x="8930" y="151805"/>
                </a:lnTo>
                <a:lnTo>
                  <a:pt x="17860" y="151805"/>
                </a:lnTo>
                <a:lnTo>
                  <a:pt x="26789" y="142875"/>
                </a:lnTo>
                <a:lnTo>
                  <a:pt x="44649" y="133945"/>
                </a:lnTo>
                <a:lnTo>
                  <a:pt x="71438" y="116086"/>
                </a:lnTo>
                <a:lnTo>
                  <a:pt x="89297" y="98227"/>
                </a:lnTo>
                <a:lnTo>
                  <a:pt x="116086" y="80368"/>
                </a:lnTo>
                <a:lnTo>
                  <a:pt x="133946" y="71438"/>
                </a:lnTo>
                <a:lnTo>
                  <a:pt x="142875" y="53579"/>
                </a:lnTo>
                <a:lnTo>
                  <a:pt x="151805" y="44649"/>
                </a:lnTo>
                <a:lnTo>
                  <a:pt x="160735" y="26789"/>
                </a:lnTo>
                <a:lnTo>
                  <a:pt x="169664" y="17860"/>
                </a:lnTo>
                <a:lnTo>
                  <a:pt x="169664" y="17860"/>
                </a:lnTo>
                <a:lnTo>
                  <a:pt x="169664" y="8930"/>
                </a:lnTo>
                <a:lnTo>
                  <a:pt x="160735" y="0"/>
                </a:lnTo>
                <a:lnTo>
                  <a:pt x="151805" y="0"/>
                </a:lnTo>
                <a:lnTo>
                  <a:pt x="142875" y="0"/>
                </a:lnTo>
                <a:lnTo>
                  <a:pt x="133946" y="0"/>
                </a:lnTo>
                <a:lnTo>
                  <a:pt x="116086" y="0"/>
                </a:lnTo>
                <a:lnTo>
                  <a:pt x="98227" y="0"/>
                </a:lnTo>
                <a:lnTo>
                  <a:pt x="80367" y="0"/>
                </a:lnTo>
                <a:lnTo>
                  <a:pt x="71438" y="0"/>
                </a:lnTo>
                <a:lnTo>
                  <a:pt x="714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1875234" y="3000374"/>
            <a:ext cx="285751" cy="392907"/>
          </a:xfrm>
          <a:custGeom>
            <a:avLst/>
            <a:gdLst/>
            <a:ahLst/>
            <a:cxnLst/>
            <a:rect l="0" t="0" r="0" b="0"/>
            <a:pathLst>
              <a:path w="285751" h="392907">
                <a:moveTo>
                  <a:pt x="0" y="383977"/>
                </a:moveTo>
                <a:lnTo>
                  <a:pt x="0" y="383977"/>
                </a:lnTo>
                <a:lnTo>
                  <a:pt x="0" y="383977"/>
                </a:lnTo>
                <a:lnTo>
                  <a:pt x="0" y="383977"/>
                </a:lnTo>
                <a:lnTo>
                  <a:pt x="0" y="392906"/>
                </a:lnTo>
                <a:lnTo>
                  <a:pt x="8930" y="392906"/>
                </a:lnTo>
                <a:lnTo>
                  <a:pt x="8930" y="383977"/>
                </a:lnTo>
                <a:lnTo>
                  <a:pt x="8930" y="375047"/>
                </a:lnTo>
                <a:lnTo>
                  <a:pt x="17859" y="366117"/>
                </a:lnTo>
                <a:lnTo>
                  <a:pt x="26789" y="348258"/>
                </a:lnTo>
                <a:lnTo>
                  <a:pt x="44648" y="321469"/>
                </a:lnTo>
                <a:lnTo>
                  <a:pt x="62508" y="285750"/>
                </a:lnTo>
                <a:lnTo>
                  <a:pt x="89297" y="250031"/>
                </a:lnTo>
                <a:lnTo>
                  <a:pt x="116086" y="214313"/>
                </a:lnTo>
                <a:lnTo>
                  <a:pt x="142875" y="169664"/>
                </a:lnTo>
                <a:lnTo>
                  <a:pt x="169664" y="133945"/>
                </a:lnTo>
                <a:lnTo>
                  <a:pt x="187523" y="98227"/>
                </a:lnTo>
                <a:lnTo>
                  <a:pt x="214312" y="62508"/>
                </a:lnTo>
                <a:lnTo>
                  <a:pt x="232172" y="35719"/>
                </a:lnTo>
                <a:lnTo>
                  <a:pt x="250031" y="17859"/>
                </a:lnTo>
                <a:lnTo>
                  <a:pt x="258961" y="8930"/>
                </a:lnTo>
                <a:lnTo>
                  <a:pt x="267891" y="0"/>
                </a:lnTo>
                <a:lnTo>
                  <a:pt x="267891" y="0"/>
                </a:lnTo>
                <a:lnTo>
                  <a:pt x="276820" y="0"/>
                </a:lnTo>
                <a:lnTo>
                  <a:pt x="276820" y="8930"/>
                </a:lnTo>
                <a:lnTo>
                  <a:pt x="276820" y="26789"/>
                </a:lnTo>
                <a:lnTo>
                  <a:pt x="285750" y="44649"/>
                </a:lnTo>
                <a:lnTo>
                  <a:pt x="285750" y="71438"/>
                </a:lnTo>
                <a:lnTo>
                  <a:pt x="285750" y="98227"/>
                </a:lnTo>
                <a:lnTo>
                  <a:pt x="285750" y="133945"/>
                </a:lnTo>
                <a:lnTo>
                  <a:pt x="276820" y="169664"/>
                </a:lnTo>
                <a:lnTo>
                  <a:pt x="276820" y="205383"/>
                </a:lnTo>
                <a:lnTo>
                  <a:pt x="276820" y="232172"/>
                </a:lnTo>
                <a:lnTo>
                  <a:pt x="276820" y="258961"/>
                </a:lnTo>
                <a:lnTo>
                  <a:pt x="267891" y="285750"/>
                </a:lnTo>
                <a:lnTo>
                  <a:pt x="267891" y="312539"/>
                </a:lnTo>
                <a:lnTo>
                  <a:pt x="267891" y="330399"/>
                </a:lnTo>
                <a:lnTo>
                  <a:pt x="267891" y="348258"/>
                </a:lnTo>
                <a:lnTo>
                  <a:pt x="276820" y="357188"/>
                </a:lnTo>
                <a:lnTo>
                  <a:pt x="276820" y="366117"/>
                </a:lnTo>
                <a:lnTo>
                  <a:pt x="276820" y="375047"/>
                </a:lnTo>
                <a:lnTo>
                  <a:pt x="276820" y="375047"/>
                </a:lnTo>
                <a:lnTo>
                  <a:pt x="27682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1919882" y="3187898"/>
            <a:ext cx="321470" cy="53579"/>
          </a:xfrm>
          <a:custGeom>
            <a:avLst/>
            <a:gdLst/>
            <a:ahLst/>
            <a:cxnLst/>
            <a:rect l="0" t="0" r="0" b="0"/>
            <a:pathLst>
              <a:path w="321470" h="53579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26789" y="0"/>
                </a:lnTo>
                <a:lnTo>
                  <a:pt x="53578" y="0"/>
                </a:lnTo>
                <a:lnTo>
                  <a:pt x="80368" y="0"/>
                </a:lnTo>
                <a:lnTo>
                  <a:pt x="116086" y="8929"/>
                </a:lnTo>
                <a:lnTo>
                  <a:pt x="151805" y="8929"/>
                </a:lnTo>
                <a:lnTo>
                  <a:pt x="196453" y="17859"/>
                </a:lnTo>
                <a:lnTo>
                  <a:pt x="232172" y="26789"/>
                </a:lnTo>
                <a:lnTo>
                  <a:pt x="267891" y="35718"/>
                </a:lnTo>
                <a:lnTo>
                  <a:pt x="294680" y="53578"/>
                </a:lnTo>
                <a:lnTo>
                  <a:pt x="321469" y="53578"/>
                </a:lnTo>
                <a:lnTo>
                  <a:pt x="321469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741164" y="1580554"/>
            <a:ext cx="151805" cy="419696"/>
          </a:xfrm>
          <a:custGeom>
            <a:avLst/>
            <a:gdLst/>
            <a:ahLst/>
            <a:cxnLst/>
            <a:rect l="0" t="0" r="0" b="0"/>
            <a:pathLst>
              <a:path w="151805" h="419696">
                <a:moveTo>
                  <a:pt x="53578" y="419695"/>
                </a:moveTo>
                <a:lnTo>
                  <a:pt x="44648" y="410766"/>
                </a:lnTo>
                <a:lnTo>
                  <a:pt x="35718" y="401836"/>
                </a:lnTo>
                <a:lnTo>
                  <a:pt x="26789" y="392906"/>
                </a:lnTo>
                <a:lnTo>
                  <a:pt x="17859" y="375047"/>
                </a:lnTo>
                <a:lnTo>
                  <a:pt x="8929" y="348258"/>
                </a:lnTo>
                <a:lnTo>
                  <a:pt x="0" y="321469"/>
                </a:lnTo>
                <a:lnTo>
                  <a:pt x="0" y="285750"/>
                </a:lnTo>
                <a:lnTo>
                  <a:pt x="0" y="250031"/>
                </a:lnTo>
                <a:lnTo>
                  <a:pt x="8929" y="205383"/>
                </a:lnTo>
                <a:lnTo>
                  <a:pt x="26789" y="169664"/>
                </a:lnTo>
                <a:lnTo>
                  <a:pt x="44648" y="133945"/>
                </a:lnTo>
                <a:lnTo>
                  <a:pt x="62507" y="98227"/>
                </a:lnTo>
                <a:lnTo>
                  <a:pt x="80367" y="62508"/>
                </a:lnTo>
                <a:lnTo>
                  <a:pt x="89297" y="35719"/>
                </a:lnTo>
                <a:lnTo>
                  <a:pt x="107156" y="17859"/>
                </a:lnTo>
                <a:lnTo>
                  <a:pt x="116086" y="0"/>
                </a:lnTo>
                <a:lnTo>
                  <a:pt x="125015" y="0"/>
                </a:lnTo>
                <a:lnTo>
                  <a:pt x="125015" y="0"/>
                </a:lnTo>
                <a:lnTo>
                  <a:pt x="125015" y="0"/>
                </a:lnTo>
                <a:lnTo>
                  <a:pt x="133945" y="8930"/>
                </a:lnTo>
                <a:lnTo>
                  <a:pt x="133945" y="26789"/>
                </a:lnTo>
                <a:lnTo>
                  <a:pt x="133945" y="53578"/>
                </a:lnTo>
                <a:lnTo>
                  <a:pt x="142875" y="80367"/>
                </a:lnTo>
                <a:lnTo>
                  <a:pt x="142875" y="107156"/>
                </a:lnTo>
                <a:lnTo>
                  <a:pt x="151804" y="142875"/>
                </a:lnTo>
                <a:lnTo>
                  <a:pt x="151804" y="178594"/>
                </a:lnTo>
                <a:lnTo>
                  <a:pt x="151804" y="214312"/>
                </a:lnTo>
                <a:lnTo>
                  <a:pt x="151804" y="241102"/>
                </a:lnTo>
                <a:lnTo>
                  <a:pt x="151804" y="250031"/>
                </a:lnTo>
                <a:lnTo>
                  <a:pt x="151804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741164" y="1687710"/>
            <a:ext cx="285751" cy="71439"/>
          </a:xfrm>
          <a:custGeom>
            <a:avLst/>
            <a:gdLst/>
            <a:ahLst/>
            <a:cxnLst/>
            <a:rect l="0" t="0" r="0" b="0"/>
            <a:pathLst>
              <a:path w="285751" h="71439">
                <a:moveTo>
                  <a:pt x="0" y="71438"/>
                </a:move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62508"/>
                </a:lnTo>
                <a:lnTo>
                  <a:pt x="8929" y="62508"/>
                </a:lnTo>
                <a:lnTo>
                  <a:pt x="17859" y="62508"/>
                </a:lnTo>
                <a:lnTo>
                  <a:pt x="35718" y="53578"/>
                </a:lnTo>
                <a:lnTo>
                  <a:pt x="71437" y="44649"/>
                </a:lnTo>
                <a:lnTo>
                  <a:pt x="98226" y="35719"/>
                </a:lnTo>
                <a:lnTo>
                  <a:pt x="142875" y="26789"/>
                </a:lnTo>
                <a:lnTo>
                  <a:pt x="187523" y="17860"/>
                </a:lnTo>
                <a:lnTo>
                  <a:pt x="232172" y="8930"/>
                </a:lnTo>
                <a:lnTo>
                  <a:pt x="258961" y="8930"/>
                </a:lnTo>
                <a:lnTo>
                  <a:pt x="285750" y="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1143000" y="1455538"/>
            <a:ext cx="214313" cy="428626"/>
          </a:xfrm>
          <a:custGeom>
            <a:avLst/>
            <a:gdLst/>
            <a:ahLst/>
            <a:cxnLst/>
            <a:rect l="0" t="0" r="0" b="0"/>
            <a:pathLst>
              <a:path w="214313" h="428626">
                <a:moveTo>
                  <a:pt x="89296" y="44649"/>
                </a:moveTo>
                <a:lnTo>
                  <a:pt x="89296" y="44649"/>
                </a:lnTo>
                <a:lnTo>
                  <a:pt x="89296" y="44649"/>
                </a:lnTo>
                <a:lnTo>
                  <a:pt x="80367" y="44649"/>
                </a:lnTo>
                <a:lnTo>
                  <a:pt x="80367" y="53578"/>
                </a:lnTo>
                <a:lnTo>
                  <a:pt x="80367" y="71438"/>
                </a:lnTo>
                <a:lnTo>
                  <a:pt x="71437" y="89297"/>
                </a:lnTo>
                <a:lnTo>
                  <a:pt x="71437" y="116086"/>
                </a:lnTo>
                <a:lnTo>
                  <a:pt x="62507" y="142875"/>
                </a:lnTo>
                <a:lnTo>
                  <a:pt x="53578" y="178594"/>
                </a:lnTo>
                <a:lnTo>
                  <a:pt x="44648" y="205383"/>
                </a:lnTo>
                <a:lnTo>
                  <a:pt x="35718" y="241102"/>
                </a:lnTo>
                <a:lnTo>
                  <a:pt x="26789" y="276821"/>
                </a:lnTo>
                <a:lnTo>
                  <a:pt x="17859" y="312539"/>
                </a:lnTo>
                <a:lnTo>
                  <a:pt x="8929" y="339328"/>
                </a:lnTo>
                <a:lnTo>
                  <a:pt x="8929" y="366118"/>
                </a:lnTo>
                <a:lnTo>
                  <a:pt x="0" y="392907"/>
                </a:lnTo>
                <a:lnTo>
                  <a:pt x="0" y="410766"/>
                </a:lnTo>
                <a:lnTo>
                  <a:pt x="8929" y="419696"/>
                </a:lnTo>
                <a:lnTo>
                  <a:pt x="8929" y="428625"/>
                </a:lnTo>
                <a:lnTo>
                  <a:pt x="17859" y="428625"/>
                </a:lnTo>
                <a:lnTo>
                  <a:pt x="26789" y="428625"/>
                </a:lnTo>
                <a:lnTo>
                  <a:pt x="35718" y="419696"/>
                </a:lnTo>
                <a:lnTo>
                  <a:pt x="53578" y="410766"/>
                </a:lnTo>
                <a:lnTo>
                  <a:pt x="71437" y="392907"/>
                </a:lnTo>
                <a:lnTo>
                  <a:pt x="89296" y="366118"/>
                </a:lnTo>
                <a:lnTo>
                  <a:pt x="107156" y="348258"/>
                </a:lnTo>
                <a:lnTo>
                  <a:pt x="125015" y="330399"/>
                </a:lnTo>
                <a:lnTo>
                  <a:pt x="142875" y="312539"/>
                </a:lnTo>
                <a:lnTo>
                  <a:pt x="151804" y="285750"/>
                </a:lnTo>
                <a:lnTo>
                  <a:pt x="160734" y="276821"/>
                </a:lnTo>
                <a:lnTo>
                  <a:pt x="160734" y="258961"/>
                </a:lnTo>
                <a:lnTo>
                  <a:pt x="160734" y="241102"/>
                </a:lnTo>
                <a:lnTo>
                  <a:pt x="151804" y="232172"/>
                </a:lnTo>
                <a:lnTo>
                  <a:pt x="151804" y="232172"/>
                </a:lnTo>
                <a:lnTo>
                  <a:pt x="142875" y="223243"/>
                </a:lnTo>
                <a:lnTo>
                  <a:pt x="125015" y="223243"/>
                </a:lnTo>
                <a:lnTo>
                  <a:pt x="116085" y="223243"/>
                </a:lnTo>
                <a:lnTo>
                  <a:pt x="89296" y="232172"/>
                </a:lnTo>
                <a:lnTo>
                  <a:pt x="71437" y="241102"/>
                </a:lnTo>
                <a:lnTo>
                  <a:pt x="62507" y="241102"/>
                </a:lnTo>
                <a:lnTo>
                  <a:pt x="44648" y="250032"/>
                </a:lnTo>
                <a:lnTo>
                  <a:pt x="35718" y="250032"/>
                </a:lnTo>
                <a:lnTo>
                  <a:pt x="35718" y="241102"/>
                </a:lnTo>
                <a:lnTo>
                  <a:pt x="35718" y="232172"/>
                </a:lnTo>
                <a:lnTo>
                  <a:pt x="44648" y="223243"/>
                </a:lnTo>
                <a:lnTo>
                  <a:pt x="53578" y="205383"/>
                </a:lnTo>
                <a:lnTo>
                  <a:pt x="71437" y="187524"/>
                </a:lnTo>
                <a:lnTo>
                  <a:pt x="98226" y="169664"/>
                </a:lnTo>
                <a:lnTo>
                  <a:pt x="125015" y="142875"/>
                </a:lnTo>
                <a:lnTo>
                  <a:pt x="151804" y="116086"/>
                </a:lnTo>
                <a:lnTo>
                  <a:pt x="169664" y="98227"/>
                </a:lnTo>
                <a:lnTo>
                  <a:pt x="187523" y="71438"/>
                </a:lnTo>
                <a:lnTo>
                  <a:pt x="205382" y="53578"/>
                </a:lnTo>
                <a:lnTo>
                  <a:pt x="205382" y="44649"/>
                </a:lnTo>
                <a:lnTo>
                  <a:pt x="214312" y="26789"/>
                </a:lnTo>
                <a:lnTo>
                  <a:pt x="205382" y="17860"/>
                </a:lnTo>
                <a:lnTo>
                  <a:pt x="205382" y="8930"/>
                </a:lnTo>
                <a:lnTo>
                  <a:pt x="196453" y="0"/>
                </a:lnTo>
                <a:lnTo>
                  <a:pt x="178593" y="0"/>
                </a:lnTo>
                <a:lnTo>
                  <a:pt x="160734" y="0"/>
                </a:lnTo>
                <a:lnTo>
                  <a:pt x="133945" y="0"/>
                </a:lnTo>
                <a:lnTo>
                  <a:pt x="116085" y="8930"/>
                </a:lnTo>
                <a:lnTo>
                  <a:pt x="80367" y="17860"/>
                </a:lnTo>
                <a:lnTo>
                  <a:pt x="53578" y="26789"/>
                </a:lnTo>
                <a:lnTo>
                  <a:pt x="35718" y="35719"/>
                </a:lnTo>
                <a:lnTo>
                  <a:pt x="26789" y="44649"/>
                </a:lnTo>
                <a:lnTo>
                  <a:pt x="26789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1339453" y="1509116"/>
            <a:ext cx="258962" cy="258962"/>
          </a:xfrm>
          <a:custGeom>
            <a:avLst/>
            <a:gdLst/>
            <a:ahLst/>
            <a:cxnLst/>
            <a:rect l="0" t="0" r="0" b="0"/>
            <a:pathLst>
              <a:path w="258962" h="258962">
                <a:moveTo>
                  <a:pt x="178593" y="8930"/>
                </a:move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0734" y="0"/>
                </a:lnTo>
                <a:lnTo>
                  <a:pt x="151804" y="8930"/>
                </a:lnTo>
                <a:lnTo>
                  <a:pt x="142875" y="8930"/>
                </a:lnTo>
                <a:lnTo>
                  <a:pt x="133945" y="17860"/>
                </a:lnTo>
                <a:lnTo>
                  <a:pt x="116086" y="26790"/>
                </a:lnTo>
                <a:lnTo>
                  <a:pt x="107156" y="44649"/>
                </a:lnTo>
                <a:lnTo>
                  <a:pt x="89297" y="62508"/>
                </a:lnTo>
                <a:lnTo>
                  <a:pt x="71437" y="80368"/>
                </a:lnTo>
                <a:lnTo>
                  <a:pt x="53578" y="107157"/>
                </a:lnTo>
                <a:lnTo>
                  <a:pt x="35718" y="125016"/>
                </a:lnTo>
                <a:lnTo>
                  <a:pt x="26789" y="142875"/>
                </a:lnTo>
                <a:lnTo>
                  <a:pt x="8929" y="169665"/>
                </a:lnTo>
                <a:lnTo>
                  <a:pt x="8929" y="187524"/>
                </a:lnTo>
                <a:lnTo>
                  <a:pt x="0" y="205383"/>
                </a:lnTo>
                <a:lnTo>
                  <a:pt x="8929" y="214313"/>
                </a:lnTo>
                <a:lnTo>
                  <a:pt x="8929" y="232172"/>
                </a:lnTo>
                <a:lnTo>
                  <a:pt x="17859" y="241102"/>
                </a:lnTo>
                <a:lnTo>
                  <a:pt x="26789" y="250032"/>
                </a:lnTo>
                <a:lnTo>
                  <a:pt x="44648" y="258961"/>
                </a:lnTo>
                <a:lnTo>
                  <a:pt x="53578" y="258961"/>
                </a:lnTo>
                <a:lnTo>
                  <a:pt x="80367" y="258961"/>
                </a:lnTo>
                <a:lnTo>
                  <a:pt x="107156" y="258961"/>
                </a:lnTo>
                <a:lnTo>
                  <a:pt x="133945" y="258961"/>
                </a:lnTo>
                <a:lnTo>
                  <a:pt x="160734" y="258961"/>
                </a:lnTo>
                <a:lnTo>
                  <a:pt x="196453" y="258961"/>
                </a:lnTo>
                <a:lnTo>
                  <a:pt x="223242" y="258961"/>
                </a:lnTo>
                <a:lnTo>
                  <a:pt x="241101" y="250032"/>
                </a:lnTo>
                <a:lnTo>
                  <a:pt x="258961" y="250032"/>
                </a:lnTo>
                <a:lnTo>
                  <a:pt x="258961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1732359" y="1500187"/>
            <a:ext cx="133946" cy="330399"/>
          </a:xfrm>
          <a:custGeom>
            <a:avLst/>
            <a:gdLst/>
            <a:ahLst/>
            <a:cxnLst/>
            <a:rect l="0" t="0" r="0" b="0"/>
            <a:pathLst>
              <a:path w="133946" h="33039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17859"/>
                </a:lnTo>
                <a:lnTo>
                  <a:pt x="0" y="35719"/>
                </a:lnTo>
                <a:lnTo>
                  <a:pt x="0" y="53578"/>
                </a:lnTo>
                <a:lnTo>
                  <a:pt x="0" y="80367"/>
                </a:lnTo>
                <a:lnTo>
                  <a:pt x="8930" y="107156"/>
                </a:lnTo>
                <a:lnTo>
                  <a:pt x="8930" y="133945"/>
                </a:lnTo>
                <a:lnTo>
                  <a:pt x="8930" y="151804"/>
                </a:lnTo>
                <a:lnTo>
                  <a:pt x="8930" y="187523"/>
                </a:lnTo>
                <a:lnTo>
                  <a:pt x="8930" y="205383"/>
                </a:lnTo>
                <a:lnTo>
                  <a:pt x="8930" y="232172"/>
                </a:lnTo>
                <a:lnTo>
                  <a:pt x="17859" y="258961"/>
                </a:lnTo>
                <a:lnTo>
                  <a:pt x="17859" y="276820"/>
                </a:lnTo>
                <a:lnTo>
                  <a:pt x="17859" y="294679"/>
                </a:lnTo>
                <a:lnTo>
                  <a:pt x="26789" y="312539"/>
                </a:lnTo>
                <a:lnTo>
                  <a:pt x="26789" y="321469"/>
                </a:lnTo>
                <a:lnTo>
                  <a:pt x="35719" y="330398"/>
                </a:lnTo>
                <a:lnTo>
                  <a:pt x="35719" y="330398"/>
                </a:lnTo>
                <a:lnTo>
                  <a:pt x="44648" y="330398"/>
                </a:lnTo>
                <a:lnTo>
                  <a:pt x="44648" y="330398"/>
                </a:lnTo>
                <a:lnTo>
                  <a:pt x="53578" y="321469"/>
                </a:lnTo>
                <a:lnTo>
                  <a:pt x="53578" y="321469"/>
                </a:lnTo>
                <a:lnTo>
                  <a:pt x="62508" y="312539"/>
                </a:lnTo>
                <a:lnTo>
                  <a:pt x="62508" y="294679"/>
                </a:lnTo>
                <a:lnTo>
                  <a:pt x="71437" y="285750"/>
                </a:lnTo>
                <a:lnTo>
                  <a:pt x="80367" y="267890"/>
                </a:lnTo>
                <a:lnTo>
                  <a:pt x="89297" y="258961"/>
                </a:lnTo>
                <a:lnTo>
                  <a:pt x="98226" y="241101"/>
                </a:lnTo>
                <a:lnTo>
                  <a:pt x="107156" y="223242"/>
                </a:lnTo>
                <a:lnTo>
                  <a:pt x="116086" y="196453"/>
                </a:lnTo>
                <a:lnTo>
                  <a:pt x="125016" y="178594"/>
                </a:lnTo>
                <a:lnTo>
                  <a:pt x="125016" y="160734"/>
                </a:lnTo>
                <a:lnTo>
                  <a:pt x="133945" y="142875"/>
                </a:lnTo>
                <a:lnTo>
                  <a:pt x="133945" y="125015"/>
                </a:lnTo>
                <a:lnTo>
                  <a:pt x="125016" y="107156"/>
                </a:lnTo>
                <a:lnTo>
                  <a:pt x="125016" y="89297"/>
                </a:lnTo>
                <a:lnTo>
                  <a:pt x="116086" y="71437"/>
                </a:lnTo>
                <a:lnTo>
                  <a:pt x="116086" y="62508"/>
                </a:lnTo>
                <a:lnTo>
                  <a:pt x="107156" y="44648"/>
                </a:lnTo>
                <a:lnTo>
                  <a:pt x="98226" y="35719"/>
                </a:lnTo>
                <a:lnTo>
                  <a:pt x="89297" y="26789"/>
                </a:lnTo>
                <a:lnTo>
                  <a:pt x="80367" y="26789"/>
                </a:lnTo>
                <a:lnTo>
                  <a:pt x="62508" y="26789"/>
                </a:lnTo>
                <a:lnTo>
                  <a:pt x="44648" y="26789"/>
                </a:lnTo>
                <a:lnTo>
                  <a:pt x="26789" y="26789"/>
                </a:lnTo>
                <a:lnTo>
                  <a:pt x="17859" y="26789"/>
                </a:lnTo>
                <a:lnTo>
                  <a:pt x="17859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5697140" y="2169913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3124200" cy="50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0"/>
            <a:ext cx="67432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3716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1732359" y="2321718"/>
            <a:ext cx="1464470" cy="2169915"/>
          </a:xfrm>
          <a:custGeom>
            <a:avLst/>
            <a:gdLst/>
            <a:ahLst/>
            <a:cxnLst/>
            <a:rect l="0" t="0" r="0" b="0"/>
            <a:pathLst>
              <a:path w="1464470" h="2169915">
                <a:moveTo>
                  <a:pt x="107156" y="0"/>
                </a:moveTo>
                <a:lnTo>
                  <a:pt x="107156" y="0"/>
                </a:lnTo>
                <a:lnTo>
                  <a:pt x="107156" y="8930"/>
                </a:lnTo>
                <a:lnTo>
                  <a:pt x="107156" y="17859"/>
                </a:lnTo>
                <a:lnTo>
                  <a:pt x="107156" y="35719"/>
                </a:lnTo>
                <a:lnTo>
                  <a:pt x="98226" y="53578"/>
                </a:lnTo>
                <a:lnTo>
                  <a:pt x="98226" y="80367"/>
                </a:lnTo>
                <a:lnTo>
                  <a:pt x="89297" y="107156"/>
                </a:lnTo>
                <a:lnTo>
                  <a:pt x="89297" y="142875"/>
                </a:lnTo>
                <a:lnTo>
                  <a:pt x="89297" y="178594"/>
                </a:lnTo>
                <a:lnTo>
                  <a:pt x="89297" y="214313"/>
                </a:lnTo>
                <a:lnTo>
                  <a:pt x="89297" y="250032"/>
                </a:lnTo>
                <a:lnTo>
                  <a:pt x="98226" y="294680"/>
                </a:lnTo>
                <a:lnTo>
                  <a:pt x="89297" y="339328"/>
                </a:lnTo>
                <a:lnTo>
                  <a:pt x="89297" y="383977"/>
                </a:lnTo>
                <a:lnTo>
                  <a:pt x="89297" y="428625"/>
                </a:lnTo>
                <a:lnTo>
                  <a:pt x="89297" y="482203"/>
                </a:lnTo>
                <a:lnTo>
                  <a:pt x="89297" y="535781"/>
                </a:lnTo>
                <a:lnTo>
                  <a:pt x="89297" y="589359"/>
                </a:lnTo>
                <a:lnTo>
                  <a:pt x="89297" y="651867"/>
                </a:lnTo>
                <a:lnTo>
                  <a:pt x="80367" y="705445"/>
                </a:lnTo>
                <a:lnTo>
                  <a:pt x="80367" y="767953"/>
                </a:lnTo>
                <a:lnTo>
                  <a:pt x="80367" y="830461"/>
                </a:lnTo>
                <a:lnTo>
                  <a:pt x="71437" y="892969"/>
                </a:lnTo>
                <a:lnTo>
                  <a:pt x="71437" y="955476"/>
                </a:lnTo>
                <a:lnTo>
                  <a:pt x="62508" y="1017984"/>
                </a:lnTo>
                <a:lnTo>
                  <a:pt x="62508" y="1080492"/>
                </a:lnTo>
                <a:lnTo>
                  <a:pt x="53578" y="1134070"/>
                </a:lnTo>
                <a:lnTo>
                  <a:pt x="53578" y="1196578"/>
                </a:lnTo>
                <a:lnTo>
                  <a:pt x="44648" y="1259086"/>
                </a:lnTo>
                <a:lnTo>
                  <a:pt x="44648" y="1321594"/>
                </a:lnTo>
                <a:lnTo>
                  <a:pt x="35719" y="1375172"/>
                </a:lnTo>
                <a:lnTo>
                  <a:pt x="35719" y="1437680"/>
                </a:lnTo>
                <a:lnTo>
                  <a:pt x="26789" y="1500187"/>
                </a:lnTo>
                <a:lnTo>
                  <a:pt x="26789" y="1553765"/>
                </a:lnTo>
                <a:lnTo>
                  <a:pt x="26789" y="1607344"/>
                </a:lnTo>
                <a:lnTo>
                  <a:pt x="17859" y="1651992"/>
                </a:lnTo>
                <a:lnTo>
                  <a:pt x="17859" y="1696640"/>
                </a:lnTo>
                <a:lnTo>
                  <a:pt x="8930" y="1741289"/>
                </a:lnTo>
                <a:lnTo>
                  <a:pt x="8930" y="1777008"/>
                </a:lnTo>
                <a:lnTo>
                  <a:pt x="8930" y="1812726"/>
                </a:lnTo>
                <a:lnTo>
                  <a:pt x="8930" y="1848445"/>
                </a:lnTo>
                <a:lnTo>
                  <a:pt x="0" y="1884164"/>
                </a:lnTo>
                <a:lnTo>
                  <a:pt x="0" y="1910953"/>
                </a:lnTo>
                <a:lnTo>
                  <a:pt x="0" y="1937742"/>
                </a:lnTo>
                <a:lnTo>
                  <a:pt x="0" y="1964531"/>
                </a:lnTo>
                <a:lnTo>
                  <a:pt x="8930" y="1991320"/>
                </a:lnTo>
                <a:lnTo>
                  <a:pt x="8930" y="2009180"/>
                </a:lnTo>
                <a:lnTo>
                  <a:pt x="8930" y="2027039"/>
                </a:lnTo>
                <a:lnTo>
                  <a:pt x="0" y="2044898"/>
                </a:lnTo>
                <a:lnTo>
                  <a:pt x="0" y="2062758"/>
                </a:lnTo>
                <a:lnTo>
                  <a:pt x="0" y="2071687"/>
                </a:lnTo>
                <a:lnTo>
                  <a:pt x="0" y="2080617"/>
                </a:lnTo>
                <a:lnTo>
                  <a:pt x="0" y="2089547"/>
                </a:lnTo>
                <a:lnTo>
                  <a:pt x="0" y="2098476"/>
                </a:lnTo>
                <a:lnTo>
                  <a:pt x="0" y="2098476"/>
                </a:lnTo>
                <a:lnTo>
                  <a:pt x="8930" y="2107406"/>
                </a:lnTo>
                <a:lnTo>
                  <a:pt x="8930" y="2107406"/>
                </a:lnTo>
                <a:lnTo>
                  <a:pt x="8930" y="2107406"/>
                </a:lnTo>
                <a:lnTo>
                  <a:pt x="8930" y="2107406"/>
                </a:lnTo>
                <a:lnTo>
                  <a:pt x="8930" y="2107406"/>
                </a:lnTo>
                <a:lnTo>
                  <a:pt x="17859" y="2107406"/>
                </a:lnTo>
                <a:lnTo>
                  <a:pt x="17859" y="2098476"/>
                </a:lnTo>
                <a:lnTo>
                  <a:pt x="26789" y="2098476"/>
                </a:lnTo>
                <a:lnTo>
                  <a:pt x="44648" y="2098476"/>
                </a:lnTo>
                <a:lnTo>
                  <a:pt x="53578" y="2098476"/>
                </a:lnTo>
                <a:lnTo>
                  <a:pt x="62508" y="2098476"/>
                </a:lnTo>
                <a:lnTo>
                  <a:pt x="80367" y="2098476"/>
                </a:lnTo>
                <a:lnTo>
                  <a:pt x="98226" y="2098476"/>
                </a:lnTo>
                <a:lnTo>
                  <a:pt x="125016" y="2098476"/>
                </a:lnTo>
                <a:lnTo>
                  <a:pt x="151805" y="2098476"/>
                </a:lnTo>
                <a:lnTo>
                  <a:pt x="178594" y="2098476"/>
                </a:lnTo>
                <a:lnTo>
                  <a:pt x="205383" y="2098476"/>
                </a:lnTo>
                <a:lnTo>
                  <a:pt x="241101" y="2098476"/>
                </a:lnTo>
                <a:lnTo>
                  <a:pt x="276820" y="2098476"/>
                </a:lnTo>
                <a:lnTo>
                  <a:pt x="312539" y="2107406"/>
                </a:lnTo>
                <a:lnTo>
                  <a:pt x="348258" y="2107406"/>
                </a:lnTo>
                <a:lnTo>
                  <a:pt x="383976" y="2107406"/>
                </a:lnTo>
                <a:lnTo>
                  <a:pt x="428625" y="2116336"/>
                </a:lnTo>
                <a:lnTo>
                  <a:pt x="464344" y="2116336"/>
                </a:lnTo>
                <a:lnTo>
                  <a:pt x="508992" y="2125265"/>
                </a:lnTo>
                <a:lnTo>
                  <a:pt x="553641" y="2125265"/>
                </a:lnTo>
                <a:lnTo>
                  <a:pt x="598289" y="2134195"/>
                </a:lnTo>
                <a:lnTo>
                  <a:pt x="651867" y="2134195"/>
                </a:lnTo>
                <a:lnTo>
                  <a:pt x="696516" y="2143125"/>
                </a:lnTo>
                <a:lnTo>
                  <a:pt x="741164" y="2143125"/>
                </a:lnTo>
                <a:lnTo>
                  <a:pt x="785812" y="2152055"/>
                </a:lnTo>
                <a:lnTo>
                  <a:pt x="830461" y="2152055"/>
                </a:lnTo>
                <a:lnTo>
                  <a:pt x="866180" y="2152055"/>
                </a:lnTo>
                <a:lnTo>
                  <a:pt x="910828" y="2152055"/>
                </a:lnTo>
                <a:lnTo>
                  <a:pt x="955476" y="2160984"/>
                </a:lnTo>
                <a:lnTo>
                  <a:pt x="991195" y="2160984"/>
                </a:lnTo>
                <a:lnTo>
                  <a:pt x="1026914" y="2160984"/>
                </a:lnTo>
                <a:lnTo>
                  <a:pt x="1071562" y="2169914"/>
                </a:lnTo>
                <a:lnTo>
                  <a:pt x="1107281" y="2169914"/>
                </a:lnTo>
                <a:lnTo>
                  <a:pt x="1134070" y="2169914"/>
                </a:lnTo>
                <a:lnTo>
                  <a:pt x="1169789" y="2169914"/>
                </a:lnTo>
                <a:lnTo>
                  <a:pt x="1196578" y="2160984"/>
                </a:lnTo>
                <a:lnTo>
                  <a:pt x="1223367" y="2160984"/>
                </a:lnTo>
                <a:lnTo>
                  <a:pt x="1250156" y="2152055"/>
                </a:lnTo>
                <a:lnTo>
                  <a:pt x="1268016" y="2152055"/>
                </a:lnTo>
                <a:lnTo>
                  <a:pt x="1285875" y="2143125"/>
                </a:lnTo>
                <a:lnTo>
                  <a:pt x="1294805" y="2134195"/>
                </a:lnTo>
                <a:lnTo>
                  <a:pt x="1312664" y="2134195"/>
                </a:lnTo>
                <a:lnTo>
                  <a:pt x="1312664" y="2125265"/>
                </a:lnTo>
                <a:lnTo>
                  <a:pt x="1321594" y="2116336"/>
                </a:lnTo>
                <a:lnTo>
                  <a:pt x="1330523" y="2098476"/>
                </a:lnTo>
                <a:lnTo>
                  <a:pt x="1330523" y="2089547"/>
                </a:lnTo>
                <a:lnTo>
                  <a:pt x="1330523" y="2071687"/>
                </a:lnTo>
                <a:lnTo>
                  <a:pt x="1339453" y="2062758"/>
                </a:lnTo>
                <a:lnTo>
                  <a:pt x="1339453" y="2044898"/>
                </a:lnTo>
                <a:lnTo>
                  <a:pt x="1348383" y="2018109"/>
                </a:lnTo>
                <a:lnTo>
                  <a:pt x="1348383" y="2000250"/>
                </a:lnTo>
                <a:lnTo>
                  <a:pt x="1348383" y="1973461"/>
                </a:lnTo>
                <a:lnTo>
                  <a:pt x="1357312" y="1946672"/>
                </a:lnTo>
                <a:lnTo>
                  <a:pt x="1357312" y="1919883"/>
                </a:lnTo>
                <a:lnTo>
                  <a:pt x="1366242" y="1884164"/>
                </a:lnTo>
                <a:lnTo>
                  <a:pt x="1366242" y="1848445"/>
                </a:lnTo>
                <a:lnTo>
                  <a:pt x="1375172" y="1812726"/>
                </a:lnTo>
                <a:lnTo>
                  <a:pt x="1375172" y="1777008"/>
                </a:lnTo>
                <a:lnTo>
                  <a:pt x="1384101" y="1732359"/>
                </a:lnTo>
                <a:lnTo>
                  <a:pt x="1393031" y="1687711"/>
                </a:lnTo>
                <a:lnTo>
                  <a:pt x="1393031" y="1643062"/>
                </a:lnTo>
                <a:lnTo>
                  <a:pt x="1401961" y="1589484"/>
                </a:lnTo>
                <a:lnTo>
                  <a:pt x="1410891" y="1535906"/>
                </a:lnTo>
                <a:lnTo>
                  <a:pt x="1410891" y="1491258"/>
                </a:lnTo>
                <a:lnTo>
                  <a:pt x="1419820" y="1437680"/>
                </a:lnTo>
                <a:lnTo>
                  <a:pt x="1428750" y="1375172"/>
                </a:lnTo>
                <a:lnTo>
                  <a:pt x="1428750" y="1321594"/>
                </a:lnTo>
                <a:lnTo>
                  <a:pt x="1437680" y="1268015"/>
                </a:lnTo>
                <a:lnTo>
                  <a:pt x="1437680" y="1205508"/>
                </a:lnTo>
                <a:lnTo>
                  <a:pt x="1446609" y="1151930"/>
                </a:lnTo>
                <a:lnTo>
                  <a:pt x="1455539" y="1098351"/>
                </a:lnTo>
                <a:lnTo>
                  <a:pt x="1464469" y="1035844"/>
                </a:lnTo>
                <a:lnTo>
                  <a:pt x="1464469" y="973336"/>
                </a:lnTo>
                <a:lnTo>
                  <a:pt x="1464469" y="919758"/>
                </a:lnTo>
                <a:lnTo>
                  <a:pt x="1464469" y="866180"/>
                </a:lnTo>
                <a:lnTo>
                  <a:pt x="1464469" y="803672"/>
                </a:lnTo>
                <a:lnTo>
                  <a:pt x="1464469" y="750094"/>
                </a:lnTo>
                <a:lnTo>
                  <a:pt x="1464469" y="696515"/>
                </a:lnTo>
                <a:lnTo>
                  <a:pt x="1464469" y="642937"/>
                </a:lnTo>
                <a:lnTo>
                  <a:pt x="1455539" y="589359"/>
                </a:lnTo>
                <a:lnTo>
                  <a:pt x="1446609" y="544711"/>
                </a:lnTo>
                <a:lnTo>
                  <a:pt x="1446609" y="491133"/>
                </a:lnTo>
                <a:lnTo>
                  <a:pt x="1437680" y="446485"/>
                </a:lnTo>
                <a:lnTo>
                  <a:pt x="1428750" y="410766"/>
                </a:lnTo>
                <a:lnTo>
                  <a:pt x="1419820" y="375047"/>
                </a:lnTo>
                <a:lnTo>
                  <a:pt x="1410891" y="339328"/>
                </a:lnTo>
                <a:lnTo>
                  <a:pt x="1393031" y="303610"/>
                </a:lnTo>
                <a:lnTo>
                  <a:pt x="1375172" y="276821"/>
                </a:lnTo>
                <a:lnTo>
                  <a:pt x="1357312" y="241102"/>
                </a:lnTo>
                <a:lnTo>
                  <a:pt x="1339453" y="214313"/>
                </a:lnTo>
                <a:lnTo>
                  <a:pt x="1321594" y="187524"/>
                </a:lnTo>
                <a:lnTo>
                  <a:pt x="1294805" y="169664"/>
                </a:lnTo>
                <a:lnTo>
                  <a:pt x="1268016" y="151805"/>
                </a:lnTo>
                <a:lnTo>
                  <a:pt x="1241226" y="125016"/>
                </a:lnTo>
                <a:lnTo>
                  <a:pt x="1205508" y="107156"/>
                </a:lnTo>
                <a:lnTo>
                  <a:pt x="1178719" y="89297"/>
                </a:lnTo>
                <a:lnTo>
                  <a:pt x="1143000" y="80367"/>
                </a:lnTo>
                <a:lnTo>
                  <a:pt x="1098351" y="62508"/>
                </a:lnTo>
                <a:lnTo>
                  <a:pt x="1062633" y="53578"/>
                </a:lnTo>
                <a:lnTo>
                  <a:pt x="1017984" y="44648"/>
                </a:lnTo>
                <a:lnTo>
                  <a:pt x="973336" y="35719"/>
                </a:lnTo>
                <a:lnTo>
                  <a:pt x="928687" y="26789"/>
                </a:lnTo>
                <a:lnTo>
                  <a:pt x="875109" y="17859"/>
                </a:lnTo>
                <a:lnTo>
                  <a:pt x="812601" y="8930"/>
                </a:lnTo>
                <a:lnTo>
                  <a:pt x="759023" y="8930"/>
                </a:lnTo>
                <a:lnTo>
                  <a:pt x="687586" y="8930"/>
                </a:lnTo>
                <a:lnTo>
                  <a:pt x="625078" y="0"/>
                </a:lnTo>
                <a:lnTo>
                  <a:pt x="562570" y="0"/>
                </a:lnTo>
                <a:lnTo>
                  <a:pt x="500062" y="0"/>
                </a:lnTo>
                <a:lnTo>
                  <a:pt x="437555" y="8930"/>
                </a:lnTo>
                <a:lnTo>
                  <a:pt x="375047" y="8930"/>
                </a:lnTo>
                <a:lnTo>
                  <a:pt x="321469" y="8930"/>
                </a:lnTo>
                <a:lnTo>
                  <a:pt x="267891" y="8930"/>
                </a:lnTo>
                <a:lnTo>
                  <a:pt x="223242" y="17859"/>
                </a:lnTo>
                <a:lnTo>
                  <a:pt x="178594" y="17859"/>
                </a:lnTo>
                <a:lnTo>
                  <a:pt x="142875" y="17859"/>
                </a:lnTo>
                <a:lnTo>
                  <a:pt x="116086" y="26789"/>
                </a:lnTo>
                <a:lnTo>
                  <a:pt x="98226" y="26789"/>
                </a:lnTo>
                <a:lnTo>
                  <a:pt x="89297" y="26789"/>
                </a:lnTo>
                <a:lnTo>
                  <a:pt x="80367" y="26789"/>
                </a:lnTo>
                <a:lnTo>
                  <a:pt x="71437" y="26789"/>
                </a:lnTo>
                <a:lnTo>
                  <a:pt x="80367" y="17859"/>
                </a:lnTo>
                <a:lnTo>
                  <a:pt x="80367" y="17859"/>
                </a:lnTo>
                <a:lnTo>
                  <a:pt x="80367" y="17859"/>
                </a:lnTo>
                <a:lnTo>
                  <a:pt x="89297" y="17859"/>
                </a:lnTo>
                <a:lnTo>
                  <a:pt x="89297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089421" y="2723554"/>
            <a:ext cx="732236" cy="26790"/>
          </a:xfrm>
          <a:custGeom>
            <a:avLst/>
            <a:gdLst/>
            <a:ahLst/>
            <a:cxnLst/>
            <a:rect l="0" t="0" r="0" b="0"/>
            <a:pathLst>
              <a:path w="732236" h="26790">
                <a:moveTo>
                  <a:pt x="732235" y="26789"/>
                </a:moveTo>
                <a:lnTo>
                  <a:pt x="732235" y="26789"/>
                </a:lnTo>
                <a:lnTo>
                  <a:pt x="732235" y="26789"/>
                </a:lnTo>
                <a:lnTo>
                  <a:pt x="732235" y="26789"/>
                </a:lnTo>
                <a:lnTo>
                  <a:pt x="732235" y="17860"/>
                </a:lnTo>
                <a:lnTo>
                  <a:pt x="732235" y="17860"/>
                </a:lnTo>
                <a:lnTo>
                  <a:pt x="732235" y="17860"/>
                </a:lnTo>
                <a:lnTo>
                  <a:pt x="732235" y="17860"/>
                </a:lnTo>
                <a:lnTo>
                  <a:pt x="732235" y="17860"/>
                </a:lnTo>
                <a:lnTo>
                  <a:pt x="732235" y="17860"/>
                </a:lnTo>
                <a:lnTo>
                  <a:pt x="732235" y="17860"/>
                </a:lnTo>
                <a:lnTo>
                  <a:pt x="732235" y="26789"/>
                </a:lnTo>
                <a:lnTo>
                  <a:pt x="723305" y="26789"/>
                </a:lnTo>
                <a:lnTo>
                  <a:pt x="723305" y="26789"/>
                </a:lnTo>
                <a:lnTo>
                  <a:pt x="714375" y="26789"/>
                </a:lnTo>
                <a:lnTo>
                  <a:pt x="705446" y="26789"/>
                </a:lnTo>
                <a:lnTo>
                  <a:pt x="687586" y="26789"/>
                </a:lnTo>
                <a:lnTo>
                  <a:pt x="669727" y="26789"/>
                </a:lnTo>
                <a:lnTo>
                  <a:pt x="651868" y="26789"/>
                </a:lnTo>
                <a:lnTo>
                  <a:pt x="625079" y="26789"/>
                </a:lnTo>
                <a:lnTo>
                  <a:pt x="607219" y="26789"/>
                </a:lnTo>
                <a:lnTo>
                  <a:pt x="580430" y="26789"/>
                </a:lnTo>
                <a:lnTo>
                  <a:pt x="544711" y="26789"/>
                </a:lnTo>
                <a:lnTo>
                  <a:pt x="508993" y="26789"/>
                </a:lnTo>
                <a:lnTo>
                  <a:pt x="473274" y="17860"/>
                </a:lnTo>
                <a:lnTo>
                  <a:pt x="428625" y="17860"/>
                </a:lnTo>
                <a:lnTo>
                  <a:pt x="392907" y="17860"/>
                </a:lnTo>
                <a:lnTo>
                  <a:pt x="348258" y="17860"/>
                </a:lnTo>
                <a:lnTo>
                  <a:pt x="303610" y="17860"/>
                </a:lnTo>
                <a:lnTo>
                  <a:pt x="258961" y="8930"/>
                </a:lnTo>
                <a:lnTo>
                  <a:pt x="214313" y="8930"/>
                </a:lnTo>
                <a:lnTo>
                  <a:pt x="169664" y="8930"/>
                </a:lnTo>
                <a:lnTo>
                  <a:pt x="142875" y="8930"/>
                </a:lnTo>
                <a:lnTo>
                  <a:pt x="107157" y="8930"/>
                </a:lnTo>
                <a:lnTo>
                  <a:pt x="80368" y="8930"/>
                </a:lnTo>
                <a:lnTo>
                  <a:pt x="53579" y="8930"/>
                </a:lnTo>
                <a:lnTo>
                  <a:pt x="35719" y="8930"/>
                </a:lnTo>
                <a:lnTo>
                  <a:pt x="17860" y="893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901898" y="2544960"/>
            <a:ext cx="62509" cy="258962"/>
          </a:xfrm>
          <a:custGeom>
            <a:avLst/>
            <a:gdLst/>
            <a:ahLst/>
            <a:cxnLst/>
            <a:rect l="0" t="0" r="0" b="0"/>
            <a:pathLst>
              <a:path w="62509" h="25896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0" y="26790"/>
                </a:lnTo>
                <a:lnTo>
                  <a:pt x="8930" y="44649"/>
                </a:lnTo>
                <a:lnTo>
                  <a:pt x="17859" y="62508"/>
                </a:lnTo>
                <a:lnTo>
                  <a:pt x="17859" y="80368"/>
                </a:lnTo>
                <a:lnTo>
                  <a:pt x="26789" y="107157"/>
                </a:lnTo>
                <a:lnTo>
                  <a:pt x="26789" y="133946"/>
                </a:lnTo>
                <a:lnTo>
                  <a:pt x="35719" y="151805"/>
                </a:lnTo>
                <a:lnTo>
                  <a:pt x="35719" y="178594"/>
                </a:lnTo>
                <a:lnTo>
                  <a:pt x="44648" y="205383"/>
                </a:lnTo>
                <a:lnTo>
                  <a:pt x="53578" y="223243"/>
                </a:lnTo>
                <a:lnTo>
                  <a:pt x="53578" y="241102"/>
                </a:lnTo>
                <a:lnTo>
                  <a:pt x="62508" y="258961"/>
                </a:lnTo>
                <a:lnTo>
                  <a:pt x="62508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393031" y="2973585"/>
            <a:ext cx="464345" cy="26790"/>
          </a:xfrm>
          <a:custGeom>
            <a:avLst/>
            <a:gdLst/>
            <a:ahLst/>
            <a:cxnLst/>
            <a:rect l="0" t="0" r="0" b="0"/>
            <a:pathLst>
              <a:path w="464345" h="26790">
                <a:moveTo>
                  <a:pt x="464344" y="26789"/>
                </a:moveTo>
                <a:lnTo>
                  <a:pt x="464344" y="26789"/>
                </a:lnTo>
                <a:lnTo>
                  <a:pt x="464344" y="26789"/>
                </a:lnTo>
                <a:lnTo>
                  <a:pt x="464344" y="26789"/>
                </a:lnTo>
                <a:lnTo>
                  <a:pt x="455414" y="26789"/>
                </a:lnTo>
                <a:lnTo>
                  <a:pt x="446484" y="26789"/>
                </a:lnTo>
                <a:lnTo>
                  <a:pt x="437554" y="26789"/>
                </a:lnTo>
                <a:lnTo>
                  <a:pt x="410765" y="17859"/>
                </a:lnTo>
                <a:lnTo>
                  <a:pt x="383976" y="17859"/>
                </a:lnTo>
                <a:lnTo>
                  <a:pt x="357187" y="8930"/>
                </a:lnTo>
                <a:lnTo>
                  <a:pt x="321469" y="8930"/>
                </a:lnTo>
                <a:lnTo>
                  <a:pt x="285750" y="8930"/>
                </a:lnTo>
                <a:lnTo>
                  <a:pt x="241101" y="0"/>
                </a:lnTo>
                <a:lnTo>
                  <a:pt x="205383" y="0"/>
                </a:lnTo>
                <a:lnTo>
                  <a:pt x="160734" y="0"/>
                </a:lnTo>
                <a:lnTo>
                  <a:pt x="116086" y="0"/>
                </a:lnTo>
                <a:lnTo>
                  <a:pt x="80367" y="0"/>
                </a:lnTo>
                <a:lnTo>
                  <a:pt x="44648" y="8930"/>
                </a:lnTo>
                <a:lnTo>
                  <a:pt x="17859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991195" y="2875358"/>
            <a:ext cx="169665" cy="133947"/>
          </a:xfrm>
          <a:custGeom>
            <a:avLst/>
            <a:gdLst/>
            <a:ahLst/>
            <a:cxnLst/>
            <a:rect l="0" t="0" r="0" b="0"/>
            <a:pathLst>
              <a:path w="169665" h="133947">
                <a:moveTo>
                  <a:pt x="89297" y="35719"/>
                </a:moveTo>
                <a:lnTo>
                  <a:pt x="89297" y="35719"/>
                </a:lnTo>
                <a:lnTo>
                  <a:pt x="80367" y="35719"/>
                </a:lnTo>
                <a:lnTo>
                  <a:pt x="71437" y="44649"/>
                </a:lnTo>
                <a:lnTo>
                  <a:pt x="53578" y="44649"/>
                </a:lnTo>
                <a:lnTo>
                  <a:pt x="44648" y="53579"/>
                </a:lnTo>
                <a:lnTo>
                  <a:pt x="26789" y="62508"/>
                </a:lnTo>
                <a:lnTo>
                  <a:pt x="17859" y="71438"/>
                </a:lnTo>
                <a:lnTo>
                  <a:pt x="8930" y="80368"/>
                </a:lnTo>
                <a:lnTo>
                  <a:pt x="0" y="89297"/>
                </a:lnTo>
                <a:lnTo>
                  <a:pt x="0" y="98227"/>
                </a:lnTo>
                <a:lnTo>
                  <a:pt x="0" y="116086"/>
                </a:lnTo>
                <a:lnTo>
                  <a:pt x="0" y="125016"/>
                </a:lnTo>
                <a:lnTo>
                  <a:pt x="8930" y="125016"/>
                </a:lnTo>
                <a:lnTo>
                  <a:pt x="17859" y="133946"/>
                </a:lnTo>
                <a:lnTo>
                  <a:pt x="35719" y="133946"/>
                </a:lnTo>
                <a:lnTo>
                  <a:pt x="44648" y="133946"/>
                </a:lnTo>
                <a:lnTo>
                  <a:pt x="71437" y="133946"/>
                </a:lnTo>
                <a:lnTo>
                  <a:pt x="89297" y="125016"/>
                </a:lnTo>
                <a:lnTo>
                  <a:pt x="107156" y="125016"/>
                </a:lnTo>
                <a:lnTo>
                  <a:pt x="133945" y="107157"/>
                </a:lnTo>
                <a:lnTo>
                  <a:pt x="151805" y="98227"/>
                </a:lnTo>
                <a:lnTo>
                  <a:pt x="160734" y="89297"/>
                </a:lnTo>
                <a:lnTo>
                  <a:pt x="169664" y="80368"/>
                </a:lnTo>
                <a:lnTo>
                  <a:pt x="169664" y="62508"/>
                </a:lnTo>
                <a:lnTo>
                  <a:pt x="169664" y="53579"/>
                </a:lnTo>
                <a:lnTo>
                  <a:pt x="160734" y="44649"/>
                </a:lnTo>
                <a:lnTo>
                  <a:pt x="151805" y="35719"/>
                </a:lnTo>
                <a:lnTo>
                  <a:pt x="133945" y="26790"/>
                </a:lnTo>
                <a:lnTo>
                  <a:pt x="116086" y="17860"/>
                </a:lnTo>
                <a:lnTo>
                  <a:pt x="98226" y="8930"/>
                </a:lnTo>
                <a:lnTo>
                  <a:pt x="71437" y="8930"/>
                </a:lnTo>
                <a:lnTo>
                  <a:pt x="53578" y="8930"/>
                </a:lnTo>
                <a:lnTo>
                  <a:pt x="35719" y="0"/>
                </a:lnTo>
                <a:lnTo>
                  <a:pt x="26789" y="0"/>
                </a:lnTo>
                <a:lnTo>
                  <a:pt x="8930" y="8930"/>
                </a:ln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384101" y="3125390"/>
            <a:ext cx="366118" cy="44649"/>
          </a:xfrm>
          <a:custGeom>
            <a:avLst/>
            <a:gdLst/>
            <a:ahLst/>
            <a:cxnLst/>
            <a:rect l="0" t="0" r="0" b="0"/>
            <a:pathLst>
              <a:path w="366118" h="44649">
                <a:moveTo>
                  <a:pt x="366117" y="44648"/>
                </a:moveTo>
                <a:lnTo>
                  <a:pt x="366117" y="44648"/>
                </a:lnTo>
                <a:lnTo>
                  <a:pt x="366117" y="44648"/>
                </a:lnTo>
                <a:lnTo>
                  <a:pt x="366117" y="44648"/>
                </a:lnTo>
                <a:lnTo>
                  <a:pt x="366117" y="44648"/>
                </a:lnTo>
                <a:lnTo>
                  <a:pt x="366117" y="44648"/>
                </a:lnTo>
                <a:lnTo>
                  <a:pt x="357188" y="44648"/>
                </a:lnTo>
                <a:lnTo>
                  <a:pt x="348258" y="44648"/>
                </a:lnTo>
                <a:lnTo>
                  <a:pt x="339328" y="44648"/>
                </a:lnTo>
                <a:lnTo>
                  <a:pt x="321469" y="44648"/>
                </a:lnTo>
                <a:lnTo>
                  <a:pt x="303609" y="35718"/>
                </a:lnTo>
                <a:lnTo>
                  <a:pt x="276820" y="35718"/>
                </a:lnTo>
                <a:lnTo>
                  <a:pt x="250031" y="26789"/>
                </a:lnTo>
                <a:lnTo>
                  <a:pt x="214313" y="17859"/>
                </a:lnTo>
                <a:lnTo>
                  <a:pt x="178594" y="17859"/>
                </a:lnTo>
                <a:lnTo>
                  <a:pt x="142875" y="8929"/>
                </a:lnTo>
                <a:lnTo>
                  <a:pt x="116086" y="8929"/>
                </a:lnTo>
                <a:lnTo>
                  <a:pt x="89297" y="8929"/>
                </a:lnTo>
                <a:lnTo>
                  <a:pt x="53578" y="8929"/>
                </a:lnTo>
                <a:lnTo>
                  <a:pt x="35719" y="8929"/>
                </a:lnTo>
                <a:lnTo>
                  <a:pt x="17859" y="8929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35843" y="3080741"/>
            <a:ext cx="178595" cy="116087"/>
          </a:xfrm>
          <a:custGeom>
            <a:avLst/>
            <a:gdLst/>
            <a:ahLst/>
            <a:cxnLst/>
            <a:rect l="0" t="0" r="0" b="0"/>
            <a:pathLst>
              <a:path w="178595" h="116087">
                <a:moveTo>
                  <a:pt x="80368" y="8930"/>
                </a:moveTo>
                <a:lnTo>
                  <a:pt x="80368" y="8930"/>
                </a:lnTo>
                <a:lnTo>
                  <a:pt x="71438" y="8930"/>
                </a:lnTo>
                <a:lnTo>
                  <a:pt x="62508" y="17860"/>
                </a:lnTo>
                <a:lnTo>
                  <a:pt x="53578" y="17860"/>
                </a:lnTo>
                <a:lnTo>
                  <a:pt x="44649" y="26789"/>
                </a:lnTo>
                <a:lnTo>
                  <a:pt x="35719" y="35719"/>
                </a:lnTo>
                <a:lnTo>
                  <a:pt x="26789" y="44649"/>
                </a:lnTo>
                <a:lnTo>
                  <a:pt x="17860" y="53578"/>
                </a:lnTo>
                <a:lnTo>
                  <a:pt x="8930" y="62508"/>
                </a:lnTo>
                <a:lnTo>
                  <a:pt x="0" y="71438"/>
                </a:lnTo>
                <a:lnTo>
                  <a:pt x="0" y="80367"/>
                </a:lnTo>
                <a:lnTo>
                  <a:pt x="0" y="89297"/>
                </a:lnTo>
                <a:lnTo>
                  <a:pt x="0" y="98227"/>
                </a:lnTo>
                <a:lnTo>
                  <a:pt x="8930" y="107157"/>
                </a:lnTo>
                <a:lnTo>
                  <a:pt x="17860" y="116086"/>
                </a:lnTo>
                <a:lnTo>
                  <a:pt x="35719" y="116086"/>
                </a:lnTo>
                <a:lnTo>
                  <a:pt x="44649" y="116086"/>
                </a:lnTo>
                <a:lnTo>
                  <a:pt x="71438" y="116086"/>
                </a:lnTo>
                <a:lnTo>
                  <a:pt x="89297" y="116086"/>
                </a:lnTo>
                <a:lnTo>
                  <a:pt x="116086" y="107157"/>
                </a:lnTo>
                <a:lnTo>
                  <a:pt x="133946" y="98227"/>
                </a:lnTo>
                <a:lnTo>
                  <a:pt x="151805" y="89297"/>
                </a:lnTo>
                <a:lnTo>
                  <a:pt x="160735" y="80367"/>
                </a:lnTo>
                <a:lnTo>
                  <a:pt x="169664" y="80367"/>
                </a:lnTo>
                <a:lnTo>
                  <a:pt x="169664" y="71438"/>
                </a:lnTo>
                <a:lnTo>
                  <a:pt x="178594" y="62508"/>
                </a:lnTo>
                <a:lnTo>
                  <a:pt x="178594" y="53578"/>
                </a:lnTo>
                <a:lnTo>
                  <a:pt x="169664" y="44649"/>
                </a:lnTo>
                <a:lnTo>
                  <a:pt x="169664" y="35719"/>
                </a:lnTo>
                <a:lnTo>
                  <a:pt x="160735" y="26789"/>
                </a:lnTo>
                <a:lnTo>
                  <a:pt x="151805" y="17860"/>
                </a:lnTo>
                <a:lnTo>
                  <a:pt x="142875" y="8930"/>
                </a:lnTo>
                <a:lnTo>
                  <a:pt x="125016" y="8930"/>
                </a:lnTo>
                <a:lnTo>
                  <a:pt x="116086" y="0"/>
                </a:lnTo>
                <a:lnTo>
                  <a:pt x="98227" y="0"/>
                </a:lnTo>
                <a:lnTo>
                  <a:pt x="89297" y="0"/>
                </a:lnTo>
                <a:lnTo>
                  <a:pt x="71438" y="0"/>
                </a:lnTo>
                <a:lnTo>
                  <a:pt x="62508" y="0"/>
                </a:lnTo>
                <a:lnTo>
                  <a:pt x="53578" y="0"/>
                </a:lnTo>
                <a:lnTo>
                  <a:pt x="44649" y="0"/>
                </a:lnTo>
                <a:lnTo>
                  <a:pt x="4464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160859" y="3607593"/>
            <a:ext cx="589360" cy="35720"/>
          </a:xfrm>
          <a:custGeom>
            <a:avLst/>
            <a:gdLst/>
            <a:ahLst/>
            <a:cxnLst/>
            <a:rect l="0" t="0" r="0" b="0"/>
            <a:pathLst>
              <a:path w="589360" h="35720">
                <a:moveTo>
                  <a:pt x="589359" y="35719"/>
                </a:moveTo>
                <a:lnTo>
                  <a:pt x="589359" y="35719"/>
                </a:lnTo>
                <a:lnTo>
                  <a:pt x="589359" y="35719"/>
                </a:lnTo>
                <a:lnTo>
                  <a:pt x="589359" y="35719"/>
                </a:lnTo>
                <a:lnTo>
                  <a:pt x="589359" y="35719"/>
                </a:lnTo>
                <a:lnTo>
                  <a:pt x="589359" y="35719"/>
                </a:lnTo>
                <a:lnTo>
                  <a:pt x="580430" y="35719"/>
                </a:lnTo>
                <a:lnTo>
                  <a:pt x="580430" y="26789"/>
                </a:lnTo>
                <a:lnTo>
                  <a:pt x="571500" y="26789"/>
                </a:lnTo>
                <a:lnTo>
                  <a:pt x="553641" y="26789"/>
                </a:lnTo>
                <a:lnTo>
                  <a:pt x="544711" y="26789"/>
                </a:lnTo>
                <a:lnTo>
                  <a:pt x="517922" y="17859"/>
                </a:lnTo>
                <a:lnTo>
                  <a:pt x="500062" y="17859"/>
                </a:lnTo>
                <a:lnTo>
                  <a:pt x="473273" y="8930"/>
                </a:lnTo>
                <a:lnTo>
                  <a:pt x="446484" y="8930"/>
                </a:lnTo>
                <a:lnTo>
                  <a:pt x="410766" y="8930"/>
                </a:lnTo>
                <a:lnTo>
                  <a:pt x="383976" y="0"/>
                </a:lnTo>
                <a:lnTo>
                  <a:pt x="348258" y="0"/>
                </a:lnTo>
                <a:lnTo>
                  <a:pt x="312539" y="0"/>
                </a:lnTo>
                <a:lnTo>
                  <a:pt x="276820" y="0"/>
                </a:lnTo>
                <a:lnTo>
                  <a:pt x="232172" y="0"/>
                </a:lnTo>
                <a:lnTo>
                  <a:pt x="196453" y="0"/>
                </a:lnTo>
                <a:lnTo>
                  <a:pt x="160734" y="0"/>
                </a:lnTo>
                <a:lnTo>
                  <a:pt x="125016" y="8930"/>
                </a:lnTo>
                <a:lnTo>
                  <a:pt x="89297" y="8930"/>
                </a:lnTo>
                <a:lnTo>
                  <a:pt x="62508" y="8930"/>
                </a:lnTo>
                <a:lnTo>
                  <a:pt x="35719" y="8930"/>
                </a:lnTo>
                <a:lnTo>
                  <a:pt x="17859" y="8930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276945" y="3804046"/>
            <a:ext cx="491134" cy="44649"/>
          </a:xfrm>
          <a:custGeom>
            <a:avLst/>
            <a:gdLst/>
            <a:ahLst/>
            <a:cxnLst/>
            <a:rect l="0" t="0" r="0" b="0"/>
            <a:pathLst>
              <a:path w="491134" h="44649">
                <a:moveTo>
                  <a:pt x="491133" y="44648"/>
                </a:moveTo>
                <a:lnTo>
                  <a:pt x="482203" y="44648"/>
                </a:lnTo>
                <a:lnTo>
                  <a:pt x="482203" y="44648"/>
                </a:lnTo>
                <a:lnTo>
                  <a:pt x="482203" y="44648"/>
                </a:lnTo>
                <a:lnTo>
                  <a:pt x="473273" y="44648"/>
                </a:lnTo>
                <a:lnTo>
                  <a:pt x="464344" y="44648"/>
                </a:lnTo>
                <a:lnTo>
                  <a:pt x="446484" y="35719"/>
                </a:lnTo>
                <a:lnTo>
                  <a:pt x="419695" y="35719"/>
                </a:lnTo>
                <a:lnTo>
                  <a:pt x="392906" y="26789"/>
                </a:lnTo>
                <a:lnTo>
                  <a:pt x="366117" y="26789"/>
                </a:lnTo>
                <a:lnTo>
                  <a:pt x="330398" y="17859"/>
                </a:lnTo>
                <a:lnTo>
                  <a:pt x="294680" y="8930"/>
                </a:lnTo>
                <a:lnTo>
                  <a:pt x="258961" y="8930"/>
                </a:lnTo>
                <a:lnTo>
                  <a:pt x="214312" y="0"/>
                </a:lnTo>
                <a:lnTo>
                  <a:pt x="178594" y="0"/>
                </a:lnTo>
                <a:lnTo>
                  <a:pt x="142875" y="0"/>
                </a:lnTo>
                <a:lnTo>
                  <a:pt x="107156" y="0"/>
                </a:lnTo>
                <a:lnTo>
                  <a:pt x="80367" y="0"/>
                </a:lnTo>
                <a:lnTo>
                  <a:pt x="53578" y="0"/>
                </a:lnTo>
                <a:lnTo>
                  <a:pt x="26789" y="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268015" y="4018358"/>
            <a:ext cx="473275" cy="62509"/>
          </a:xfrm>
          <a:custGeom>
            <a:avLst/>
            <a:gdLst/>
            <a:ahLst/>
            <a:cxnLst/>
            <a:rect l="0" t="0" r="0" b="0"/>
            <a:pathLst>
              <a:path w="473275" h="62509">
                <a:moveTo>
                  <a:pt x="473274" y="44649"/>
                </a:moveTo>
                <a:lnTo>
                  <a:pt x="473274" y="44649"/>
                </a:lnTo>
                <a:lnTo>
                  <a:pt x="473274" y="44649"/>
                </a:lnTo>
                <a:lnTo>
                  <a:pt x="464344" y="53579"/>
                </a:lnTo>
                <a:lnTo>
                  <a:pt x="455414" y="53579"/>
                </a:lnTo>
                <a:lnTo>
                  <a:pt x="446485" y="62508"/>
                </a:lnTo>
                <a:lnTo>
                  <a:pt x="419695" y="62508"/>
                </a:lnTo>
                <a:lnTo>
                  <a:pt x="401836" y="62508"/>
                </a:lnTo>
                <a:lnTo>
                  <a:pt x="366117" y="62508"/>
                </a:lnTo>
                <a:lnTo>
                  <a:pt x="339328" y="62508"/>
                </a:lnTo>
                <a:lnTo>
                  <a:pt x="294680" y="53579"/>
                </a:lnTo>
                <a:lnTo>
                  <a:pt x="258961" y="53579"/>
                </a:lnTo>
                <a:lnTo>
                  <a:pt x="214313" y="44649"/>
                </a:lnTo>
                <a:lnTo>
                  <a:pt x="178594" y="35719"/>
                </a:lnTo>
                <a:lnTo>
                  <a:pt x="133945" y="35719"/>
                </a:lnTo>
                <a:lnTo>
                  <a:pt x="98227" y="26790"/>
                </a:lnTo>
                <a:lnTo>
                  <a:pt x="62508" y="17860"/>
                </a:lnTo>
                <a:lnTo>
                  <a:pt x="26789" y="893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794742" y="3411140"/>
            <a:ext cx="214313" cy="178594"/>
          </a:xfrm>
          <a:custGeom>
            <a:avLst/>
            <a:gdLst/>
            <a:ahLst/>
            <a:cxnLst/>
            <a:rect l="0" t="0" r="0" b="0"/>
            <a:pathLst>
              <a:path w="214313" h="178594">
                <a:moveTo>
                  <a:pt x="160734" y="0"/>
                </a:moveTo>
                <a:lnTo>
                  <a:pt x="160734" y="0"/>
                </a:lnTo>
                <a:lnTo>
                  <a:pt x="151804" y="0"/>
                </a:lnTo>
                <a:lnTo>
                  <a:pt x="133945" y="0"/>
                </a:lnTo>
                <a:lnTo>
                  <a:pt x="116086" y="8929"/>
                </a:lnTo>
                <a:lnTo>
                  <a:pt x="98226" y="17859"/>
                </a:lnTo>
                <a:lnTo>
                  <a:pt x="80367" y="17859"/>
                </a:lnTo>
                <a:lnTo>
                  <a:pt x="62508" y="35718"/>
                </a:lnTo>
                <a:lnTo>
                  <a:pt x="53578" y="44648"/>
                </a:lnTo>
                <a:lnTo>
                  <a:pt x="35719" y="62508"/>
                </a:lnTo>
                <a:lnTo>
                  <a:pt x="26789" y="80367"/>
                </a:lnTo>
                <a:lnTo>
                  <a:pt x="17859" y="98226"/>
                </a:lnTo>
                <a:lnTo>
                  <a:pt x="8929" y="116086"/>
                </a:lnTo>
                <a:lnTo>
                  <a:pt x="0" y="125015"/>
                </a:lnTo>
                <a:lnTo>
                  <a:pt x="8929" y="133945"/>
                </a:lnTo>
                <a:lnTo>
                  <a:pt x="17859" y="151804"/>
                </a:lnTo>
                <a:lnTo>
                  <a:pt x="26789" y="160734"/>
                </a:lnTo>
                <a:lnTo>
                  <a:pt x="53578" y="160734"/>
                </a:lnTo>
                <a:lnTo>
                  <a:pt x="80367" y="169664"/>
                </a:lnTo>
                <a:lnTo>
                  <a:pt x="125015" y="169664"/>
                </a:lnTo>
                <a:lnTo>
                  <a:pt x="160734" y="178593"/>
                </a:lnTo>
                <a:lnTo>
                  <a:pt x="196453" y="178593"/>
                </a:lnTo>
                <a:lnTo>
                  <a:pt x="214312" y="178593"/>
                </a:lnTo>
                <a:lnTo>
                  <a:pt x="214312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919757" y="3607593"/>
            <a:ext cx="223244" cy="214313"/>
          </a:xfrm>
          <a:custGeom>
            <a:avLst/>
            <a:gdLst/>
            <a:ahLst/>
            <a:cxnLst/>
            <a:rect l="0" t="0" r="0" b="0"/>
            <a:pathLst>
              <a:path w="223244" h="214313">
                <a:moveTo>
                  <a:pt x="17860" y="98226"/>
                </a:moveTo>
                <a:lnTo>
                  <a:pt x="17860" y="107156"/>
                </a:lnTo>
                <a:lnTo>
                  <a:pt x="17860" y="107156"/>
                </a:lnTo>
                <a:lnTo>
                  <a:pt x="8930" y="116086"/>
                </a:lnTo>
                <a:lnTo>
                  <a:pt x="0" y="125015"/>
                </a:lnTo>
                <a:lnTo>
                  <a:pt x="0" y="133945"/>
                </a:lnTo>
                <a:lnTo>
                  <a:pt x="0" y="151805"/>
                </a:lnTo>
                <a:lnTo>
                  <a:pt x="0" y="160734"/>
                </a:lnTo>
                <a:lnTo>
                  <a:pt x="0" y="169664"/>
                </a:lnTo>
                <a:lnTo>
                  <a:pt x="8930" y="178594"/>
                </a:lnTo>
                <a:lnTo>
                  <a:pt x="17860" y="187523"/>
                </a:lnTo>
                <a:lnTo>
                  <a:pt x="26789" y="196453"/>
                </a:lnTo>
                <a:lnTo>
                  <a:pt x="35719" y="196453"/>
                </a:lnTo>
                <a:lnTo>
                  <a:pt x="53579" y="205383"/>
                </a:lnTo>
                <a:lnTo>
                  <a:pt x="71438" y="205383"/>
                </a:lnTo>
                <a:lnTo>
                  <a:pt x="89297" y="214312"/>
                </a:lnTo>
                <a:lnTo>
                  <a:pt x="116086" y="214312"/>
                </a:lnTo>
                <a:lnTo>
                  <a:pt x="142875" y="205383"/>
                </a:lnTo>
                <a:lnTo>
                  <a:pt x="169664" y="205383"/>
                </a:lnTo>
                <a:lnTo>
                  <a:pt x="187524" y="196453"/>
                </a:lnTo>
                <a:lnTo>
                  <a:pt x="205383" y="196453"/>
                </a:lnTo>
                <a:lnTo>
                  <a:pt x="214313" y="187523"/>
                </a:lnTo>
                <a:lnTo>
                  <a:pt x="223243" y="178594"/>
                </a:lnTo>
                <a:lnTo>
                  <a:pt x="223243" y="178594"/>
                </a:lnTo>
                <a:lnTo>
                  <a:pt x="223243" y="169664"/>
                </a:lnTo>
                <a:lnTo>
                  <a:pt x="214313" y="160734"/>
                </a:lnTo>
                <a:lnTo>
                  <a:pt x="205383" y="151805"/>
                </a:lnTo>
                <a:lnTo>
                  <a:pt x="196454" y="142875"/>
                </a:lnTo>
                <a:lnTo>
                  <a:pt x="178594" y="142875"/>
                </a:lnTo>
                <a:lnTo>
                  <a:pt x="160735" y="133945"/>
                </a:lnTo>
                <a:lnTo>
                  <a:pt x="142875" y="125015"/>
                </a:lnTo>
                <a:lnTo>
                  <a:pt x="116086" y="125015"/>
                </a:lnTo>
                <a:lnTo>
                  <a:pt x="107157" y="116086"/>
                </a:lnTo>
                <a:lnTo>
                  <a:pt x="89297" y="116086"/>
                </a:lnTo>
                <a:lnTo>
                  <a:pt x="89297" y="107156"/>
                </a:lnTo>
                <a:lnTo>
                  <a:pt x="80368" y="98226"/>
                </a:lnTo>
                <a:lnTo>
                  <a:pt x="80368" y="98226"/>
                </a:lnTo>
                <a:lnTo>
                  <a:pt x="89297" y="89297"/>
                </a:lnTo>
                <a:lnTo>
                  <a:pt x="89297" y="80367"/>
                </a:lnTo>
                <a:lnTo>
                  <a:pt x="107157" y="71437"/>
                </a:lnTo>
                <a:lnTo>
                  <a:pt x="125016" y="62508"/>
                </a:lnTo>
                <a:lnTo>
                  <a:pt x="142875" y="53578"/>
                </a:lnTo>
                <a:lnTo>
                  <a:pt x="151805" y="44648"/>
                </a:lnTo>
                <a:lnTo>
                  <a:pt x="169664" y="35719"/>
                </a:lnTo>
                <a:lnTo>
                  <a:pt x="178594" y="35719"/>
                </a:lnTo>
                <a:lnTo>
                  <a:pt x="187524" y="2678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78594" y="8930"/>
                </a:lnTo>
                <a:lnTo>
                  <a:pt x="169664" y="8930"/>
                </a:lnTo>
                <a:lnTo>
                  <a:pt x="160735" y="8930"/>
                </a:lnTo>
                <a:lnTo>
                  <a:pt x="142875" y="0"/>
                </a:lnTo>
                <a:lnTo>
                  <a:pt x="125016" y="0"/>
                </a:lnTo>
                <a:lnTo>
                  <a:pt x="107157" y="8930"/>
                </a:lnTo>
                <a:lnTo>
                  <a:pt x="80368" y="8930"/>
                </a:lnTo>
                <a:lnTo>
                  <a:pt x="62508" y="17859"/>
                </a:lnTo>
                <a:lnTo>
                  <a:pt x="44649" y="26789"/>
                </a:lnTo>
                <a:lnTo>
                  <a:pt x="26789" y="26789"/>
                </a:lnTo>
                <a:lnTo>
                  <a:pt x="8930" y="35719"/>
                </a:lnTo>
                <a:lnTo>
                  <a:pt x="0" y="35719"/>
                </a:lnTo>
                <a:lnTo>
                  <a:pt x="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839390" y="3875483"/>
            <a:ext cx="258962" cy="267892"/>
          </a:xfrm>
          <a:custGeom>
            <a:avLst/>
            <a:gdLst/>
            <a:ahLst/>
            <a:cxnLst/>
            <a:rect l="0" t="0" r="0" b="0"/>
            <a:pathLst>
              <a:path w="258962" h="267892">
                <a:moveTo>
                  <a:pt x="8930" y="250032"/>
                </a:moveTo>
                <a:lnTo>
                  <a:pt x="8930" y="250032"/>
                </a:lnTo>
                <a:lnTo>
                  <a:pt x="0" y="250032"/>
                </a:lnTo>
                <a:lnTo>
                  <a:pt x="8930" y="241102"/>
                </a:lnTo>
                <a:lnTo>
                  <a:pt x="8930" y="223243"/>
                </a:lnTo>
                <a:lnTo>
                  <a:pt x="17860" y="214313"/>
                </a:lnTo>
                <a:lnTo>
                  <a:pt x="35719" y="196454"/>
                </a:lnTo>
                <a:lnTo>
                  <a:pt x="44649" y="178594"/>
                </a:lnTo>
                <a:lnTo>
                  <a:pt x="53578" y="160735"/>
                </a:lnTo>
                <a:lnTo>
                  <a:pt x="71438" y="133946"/>
                </a:lnTo>
                <a:lnTo>
                  <a:pt x="89297" y="116086"/>
                </a:lnTo>
                <a:lnTo>
                  <a:pt x="98227" y="98227"/>
                </a:lnTo>
                <a:lnTo>
                  <a:pt x="116086" y="80368"/>
                </a:lnTo>
                <a:lnTo>
                  <a:pt x="125016" y="62508"/>
                </a:lnTo>
                <a:lnTo>
                  <a:pt x="133946" y="44649"/>
                </a:lnTo>
                <a:lnTo>
                  <a:pt x="142875" y="26790"/>
                </a:lnTo>
                <a:lnTo>
                  <a:pt x="151805" y="17860"/>
                </a:lnTo>
                <a:lnTo>
                  <a:pt x="160735" y="8930"/>
                </a:lnTo>
                <a:lnTo>
                  <a:pt x="169664" y="0"/>
                </a:lnTo>
                <a:lnTo>
                  <a:pt x="169664" y="0"/>
                </a:lnTo>
                <a:lnTo>
                  <a:pt x="178594" y="0"/>
                </a:lnTo>
                <a:lnTo>
                  <a:pt x="178594" y="8930"/>
                </a:lnTo>
                <a:lnTo>
                  <a:pt x="178594" y="17860"/>
                </a:lnTo>
                <a:lnTo>
                  <a:pt x="187524" y="26790"/>
                </a:lnTo>
                <a:lnTo>
                  <a:pt x="196453" y="44649"/>
                </a:lnTo>
                <a:lnTo>
                  <a:pt x="196453" y="62508"/>
                </a:lnTo>
                <a:lnTo>
                  <a:pt x="205383" y="89297"/>
                </a:lnTo>
                <a:lnTo>
                  <a:pt x="214313" y="107157"/>
                </a:lnTo>
                <a:lnTo>
                  <a:pt x="223242" y="133946"/>
                </a:lnTo>
                <a:lnTo>
                  <a:pt x="223242" y="160735"/>
                </a:lnTo>
                <a:lnTo>
                  <a:pt x="232172" y="178594"/>
                </a:lnTo>
                <a:lnTo>
                  <a:pt x="241102" y="205383"/>
                </a:lnTo>
                <a:lnTo>
                  <a:pt x="241102" y="223243"/>
                </a:lnTo>
                <a:lnTo>
                  <a:pt x="250031" y="241102"/>
                </a:lnTo>
                <a:lnTo>
                  <a:pt x="250031" y="258961"/>
                </a:lnTo>
                <a:lnTo>
                  <a:pt x="258961" y="267891"/>
                </a:lnTo>
                <a:lnTo>
                  <a:pt x="258961" y="267891"/>
                </a:lnTo>
                <a:lnTo>
                  <a:pt x="258961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884039" y="3964780"/>
            <a:ext cx="232173" cy="26790"/>
          </a:xfrm>
          <a:custGeom>
            <a:avLst/>
            <a:gdLst/>
            <a:ahLst/>
            <a:cxnLst/>
            <a:rect l="0" t="0" r="0" b="0"/>
            <a:pathLst>
              <a:path w="232173" h="26790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17859" y="0"/>
                </a:lnTo>
                <a:lnTo>
                  <a:pt x="44648" y="0"/>
                </a:lnTo>
                <a:lnTo>
                  <a:pt x="71437" y="0"/>
                </a:lnTo>
                <a:lnTo>
                  <a:pt x="116086" y="8930"/>
                </a:lnTo>
                <a:lnTo>
                  <a:pt x="160734" y="17860"/>
                </a:lnTo>
                <a:lnTo>
                  <a:pt x="205382" y="17860"/>
                </a:lnTo>
                <a:lnTo>
                  <a:pt x="232172" y="26789"/>
                </a:lnTo>
                <a:lnTo>
                  <a:pt x="23217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187898" y="2937866"/>
            <a:ext cx="660798" cy="89298"/>
          </a:xfrm>
          <a:custGeom>
            <a:avLst/>
            <a:gdLst/>
            <a:ahLst/>
            <a:cxnLst/>
            <a:rect l="0" t="0" r="0" b="0"/>
            <a:pathLst>
              <a:path w="660798" h="89298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8930"/>
                </a:lnTo>
                <a:lnTo>
                  <a:pt x="62508" y="8930"/>
                </a:lnTo>
                <a:lnTo>
                  <a:pt x="98227" y="17860"/>
                </a:lnTo>
                <a:lnTo>
                  <a:pt x="133945" y="26789"/>
                </a:lnTo>
                <a:lnTo>
                  <a:pt x="178594" y="35719"/>
                </a:lnTo>
                <a:lnTo>
                  <a:pt x="223242" y="44649"/>
                </a:lnTo>
                <a:lnTo>
                  <a:pt x="276820" y="53578"/>
                </a:lnTo>
                <a:lnTo>
                  <a:pt x="321469" y="53578"/>
                </a:lnTo>
                <a:lnTo>
                  <a:pt x="375047" y="62508"/>
                </a:lnTo>
                <a:lnTo>
                  <a:pt x="428625" y="71438"/>
                </a:lnTo>
                <a:lnTo>
                  <a:pt x="473273" y="80367"/>
                </a:lnTo>
                <a:lnTo>
                  <a:pt x="517922" y="80367"/>
                </a:lnTo>
                <a:lnTo>
                  <a:pt x="562570" y="89297"/>
                </a:lnTo>
                <a:lnTo>
                  <a:pt x="598289" y="89297"/>
                </a:lnTo>
                <a:lnTo>
                  <a:pt x="625078" y="89297"/>
                </a:lnTo>
                <a:lnTo>
                  <a:pt x="642937" y="89297"/>
                </a:lnTo>
                <a:lnTo>
                  <a:pt x="660797" y="89297"/>
                </a:lnTo>
                <a:lnTo>
                  <a:pt x="660797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643187" y="2928937"/>
            <a:ext cx="357189" cy="187524"/>
          </a:xfrm>
          <a:custGeom>
            <a:avLst/>
            <a:gdLst/>
            <a:ahLst/>
            <a:cxnLst/>
            <a:rect l="0" t="0" r="0" b="0"/>
            <a:pathLst>
              <a:path w="357189" h="187524">
                <a:moveTo>
                  <a:pt x="142875" y="71437"/>
                </a:moveTo>
                <a:lnTo>
                  <a:pt x="133945" y="71437"/>
                </a:lnTo>
                <a:lnTo>
                  <a:pt x="116086" y="80367"/>
                </a:lnTo>
                <a:lnTo>
                  <a:pt x="98227" y="89296"/>
                </a:lnTo>
                <a:lnTo>
                  <a:pt x="62508" y="107156"/>
                </a:lnTo>
                <a:lnTo>
                  <a:pt x="35719" y="125015"/>
                </a:lnTo>
                <a:lnTo>
                  <a:pt x="17859" y="133945"/>
                </a:lnTo>
                <a:lnTo>
                  <a:pt x="8930" y="151804"/>
                </a:lnTo>
                <a:lnTo>
                  <a:pt x="0" y="160734"/>
                </a:lnTo>
                <a:lnTo>
                  <a:pt x="0" y="169664"/>
                </a:lnTo>
                <a:lnTo>
                  <a:pt x="0" y="178593"/>
                </a:lnTo>
                <a:lnTo>
                  <a:pt x="8930" y="187523"/>
                </a:lnTo>
                <a:lnTo>
                  <a:pt x="26789" y="187523"/>
                </a:lnTo>
                <a:lnTo>
                  <a:pt x="53578" y="178593"/>
                </a:lnTo>
                <a:lnTo>
                  <a:pt x="89297" y="178593"/>
                </a:lnTo>
                <a:lnTo>
                  <a:pt x="133945" y="169664"/>
                </a:lnTo>
                <a:lnTo>
                  <a:pt x="169664" y="160734"/>
                </a:lnTo>
                <a:lnTo>
                  <a:pt x="214313" y="142875"/>
                </a:lnTo>
                <a:lnTo>
                  <a:pt x="250031" y="133945"/>
                </a:lnTo>
                <a:lnTo>
                  <a:pt x="285750" y="116086"/>
                </a:lnTo>
                <a:lnTo>
                  <a:pt x="312539" y="107156"/>
                </a:lnTo>
                <a:lnTo>
                  <a:pt x="330398" y="89296"/>
                </a:lnTo>
                <a:lnTo>
                  <a:pt x="348258" y="80367"/>
                </a:lnTo>
                <a:lnTo>
                  <a:pt x="357188" y="62507"/>
                </a:lnTo>
                <a:lnTo>
                  <a:pt x="357188" y="53578"/>
                </a:lnTo>
                <a:lnTo>
                  <a:pt x="357188" y="44648"/>
                </a:lnTo>
                <a:lnTo>
                  <a:pt x="348258" y="26789"/>
                </a:lnTo>
                <a:lnTo>
                  <a:pt x="339328" y="17859"/>
                </a:lnTo>
                <a:lnTo>
                  <a:pt x="321469" y="8929"/>
                </a:lnTo>
                <a:lnTo>
                  <a:pt x="303609" y="8929"/>
                </a:lnTo>
                <a:lnTo>
                  <a:pt x="276820" y="0"/>
                </a:lnTo>
                <a:lnTo>
                  <a:pt x="258961" y="0"/>
                </a:lnTo>
                <a:lnTo>
                  <a:pt x="250031" y="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3125390" y="3428999"/>
            <a:ext cx="642939" cy="89298"/>
          </a:xfrm>
          <a:custGeom>
            <a:avLst/>
            <a:gdLst/>
            <a:ahLst/>
            <a:cxnLst/>
            <a:rect l="0" t="0" r="0" b="0"/>
            <a:pathLst>
              <a:path w="642939" h="89298">
                <a:moveTo>
                  <a:pt x="0" y="0"/>
                </a:moveTo>
                <a:lnTo>
                  <a:pt x="0" y="0"/>
                </a:lnTo>
                <a:lnTo>
                  <a:pt x="17860" y="0"/>
                </a:lnTo>
                <a:lnTo>
                  <a:pt x="35719" y="8930"/>
                </a:lnTo>
                <a:lnTo>
                  <a:pt x="62508" y="8930"/>
                </a:lnTo>
                <a:lnTo>
                  <a:pt x="107156" y="17859"/>
                </a:lnTo>
                <a:lnTo>
                  <a:pt x="151805" y="17859"/>
                </a:lnTo>
                <a:lnTo>
                  <a:pt x="196453" y="26789"/>
                </a:lnTo>
                <a:lnTo>
                  <a:pt x="250031" y="26789"/>
                </a:lnTo>
                <a:lnTo>
                  <a:pt x="303610" y="35719"/>
                </a:lnTo>
                <a:lnTo>
                  <a:pt x="357188" y="44649"/>
                </a:lnTo>
                <a:lnTo>
                  <a:pt x="419695" y="53578"/>
                </a:lnTo>
                <a:lnTo>
                  <a:pt x="473274" y="62508"/>
                </a:lnTo>
                <a:lnTo>
                  <a:pt x="517922" y="71438"/>
                </a:lnTo>
                <a:lnTo>
                  <a:pt x="571500" y="80367"/>
                </a:lnTo>
                <a:lnTo>
                  <a:pt x="607219" y="80367"/>
                </a:lnTo>
                <a:lnTo>
                  <a:pt x="634008" y="89297"/>
                </a:lnTo>
                <a:lnTo>
                  <a:pt x="642938" y="89297"/>
                </a:lnTo>
                <a:lnTo>
                  <a:pt x="642938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723554" y="3312913"/>
            <a:ext cx="62509" cy="321470"/>
          </a:xfrm>
          <a:custGeom>
            <a:avLst/>
            <a:gdLst/>
            <a:ahLst/>
            <a:cxnLst/>
            <a:rect l="0" t="0" r="0" b="0"/>
            <a:pathLst>
              <a:path w="62509" h="321470">
                <a:moveTo>
                  <a:pt x="893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35719"/>
                </a:lnTo>
                <a:lnTo>
                  <a:pt x="0" y="44649"/>
                </a:lnTo>
                <a:lnTo>
                  <a:pt x="8930" y="62508"/>
                </a:lnTo>
                <a:lnTo>
                  <a:pt x="8930" y="89297"/>
                </a:lnTo>
                <a:lnTo>
                  <a:pt x="17860" y="107156"/>
                </a:lnTo>
                <a:lnTo>
                  <a:pt x="8930" y="133945"/>
                </a:lnTo>
                <a:lnTo>
                  <a:pt x="17860" y="160735"/>
                </a:lnTo>
                <a:lnTo>
                  <a:pt x="26789" y="187524"/>
                </a:lnTo>
                <a:lnTo>
                  <a:pt x="26789" y="214313"/>
                </a:lnTo>
                <a:lnTo>
                  <a:pt x="35719" y="241102"/>
                </a:lnTo>
                <a:lnTo>
                  <a:pt x="44649" y="267891"/>
                </a:lnTo>
                <a:lnTo>
                  <a:pt x="44649" y="294680"/>
                </a:lnTo>
                <a:lnTo>
                  <a:pt x="53578" y="312539"/>
                </a:lnTo>
                <a:lnTo>
                  <a:pt x="62508" y="321469"/>
                </a:lnTo>
                <a:lnTo>
                  <a:pt x="62508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089671" y="3786187"/>
            <a:ext cx="562572" cy="44649"/>
          </a:xfrm>
          <a:custGeom>
            <a:avLst/>
            <a:gdLst/>
            <a:ahLst/>
            <a:cxnLst/>
            <a:rect l="0" t="0" r="0" b="0"/>
            <a:pathLst>
              <a:path w="562572" h="44649">
                <a:moveTo>
                  <a:pt x="0" y="0"/>
                </a:moveTo>
                <a:lnTo>
                  <a:pt x="8930" y="0"/>
                </a:lnTo>
                <a:lnTo>
                  <a:pt x="17860" y="0"/>
                </a:lnTo>
                <a:lnTo>
                  <a:pt x="35719" y="8929"/>
                </a:lnTo>
                <a:lnTo>
                  <a:pt x="62508" y="8929"/>
                </a:lnTo>
                <a:lnTo>
                  <a:pt x="98227" y="8929"/>
                </a:lnTo>
                <a:lnTo>
                  <a:pt x="133946" y="17859"/>
                </a:lnTo>
                <a:lnTo>
                  <a:pt x="178594" y="17859"/>
                </a:lnTo>
                <a:lnTo>
                  <a:pt x="223243" y="17859"/>
                </a:lnTo>
                <a:lnTo>
                  <a:pt x="267891" y="26789"/>
                </a:lnTo>
                <a:lnTo>
                  <a:pt x="321469" y="26789"/>
                </a:lnTo>
                <a:lnTo>
                  <a:pt x="375047" y="26789"/>
                </a:lnTo>
                <a:lnTo>
                  <a:pt x="428625" y="35718"/>
                </a:lnTo>
                <a:lnTo>
                  <a:pt x="473274" y="35718"/>
                </a:lnTo>
                <a:lnTo>
                  <a:pt x="517922" y="44648"/>
                </a:lnTo>
                <a:lnTo>
                  <a:pt x="544711" y="44648"/>
                </a:lnTo>
                <a:lnTo>
                  <a:pt x="562571" y="44648"/>
                </a:lnTo>
                <a:lnTo>
                  <a:pt x="562571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634257" y="3705819"/>
            <a:ext cx="250033" cy="258962"/>
          </a:xfrm>
          <a:custGeom>
            <a:avLst/>
            <a:gdLst/>
            <a:ahLst/>
            <a:cxnLst/>
            <a:rect l="0" t="0" r="0" b="0"/>
            <a:pathLst>
              <a:path w="250033" h="258962">
                <a:moveTo>
                  <a:pt x="0" y="17860"/>
                </a:move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8930" y="8930"/>
                </a:lnTo>
                <a:lnTo>
                  <a:pt x="17860" y="8930"/>
                </a:lnTo>
                <a:lnTo>
                  <a:pt x="26789" y="0"/>
                </a:lnTo>
                <a:lnTo>
                  <a:pt x="44649" y="0"/>
                </a:lnTo>
                <a:lnTo>
                  <a:pt x="62508" y="0"/>
                </a:lnTo>
                <a:lnTo>
                  <a:pt x="80368" y="0"/>
                </a:lnTo>
                <a:lnTo>
                  <a:pt x="107157" y="0"/>
                </a:lnTo>
                <a:lnTo>
                  <a:pt x="125016" y="0"/>
                </a:lnTo>
                <a:lnTo>
                  <a:pt x="142875" y="0"/>
                </a:lnTo>
                <a:lnTo>
                  <a:pt x="160735" y="8930"/>
                </a:lnTo>
                <a:lnTo>
                  <a:pt x="178594" y="8930"/>
                </a:lnTo>
                <a:lnTo>
                  <a:pt x="187524" y="17860"/>
                </a:lnTo>
                <a:lnTo>
                  <a:pt x="196453" y="26789"/>
                </a:lnTo>
                <a:lnTo>
                  <a:pt x="196453" y="35719"/>
                </a:lnTo>
                <a:lnTo>
                  <a:pt x="205383" y="44649"/>
                </a:lnTo>
                <a:lnTo>
                  <a:pt x="205383" y="62508"/>
                </a:lnTo>
                <a:lnTo>
                  <a:pt x="196453" y="80368"/>
                </a:lnTo>
                <a:lnTo>
                  <a:pt x="187524" y="98227"/>
                </a:lnTo>
                <a:lnTo>
                  <a:pt x="178594" y="116086"/>
                </a:lnTo>
                <a:lnTo>
                  <a:pt x="160735" y="133946"/>
                </a:lnTo>
                <a:lnTo>
                  <a:pt x="142875" y="151805"/>
                </a:lnTo>
                <a:lnTo>
                  <a:pt x="125016" y="160735"/>
                </a:lnTo>
                <a:lnTo>
                  <a:pt x="116086" y="178594"/>
                </a:lnTo>
                <a:lnTo>
                  <a:pt x="98227" y="187524"/>
                </a:lnTo>
                <a:lnTo>
                  <a:pt x="89297" y="205383"/>
                </a:lnTo>
                <a:lnTo>
                  <a:pt x="89297" y="214313"/>
                </a:lnTo>
                <a:lnTo>
                  <a:pt x="89297" y="223243"/>
                </a:lnTo>
                <a:lnTo>
                  <a:pt x="89297" y="232172"/>
                </a:lnTo>
                <a:lnTo>
                  <a:pt x="98227" y="241102"/>
                </a:lnTo>
                <a:lnTo>
                  <a:pt x="107157" y="250032"/>
                </a:lnTo>
                <a:lnTo>
                  <a:pt x="116086" y="250032"/>
                </a:lnTo>
                <a:lnTo>
                  <a:pt x="133946" y="258961"/>
                </a:lnTo>
                <a:lnTo>
                  <a:pt x="160735" y="258961"/>
                </a:lnTo>
                <a:lnTo>
                  <a:pt x="178594" y="258961"/>
                </a:lnTo>
                <a:lnTo>
                  <a:pt x="205383" y="250032"/>
                </a:lnTo>
                <a:lnTo>
                  <a:pt x="223243" y="250032"/>
                </a:lnTo>
                <a:lnTo>
                  <a:pt x="241102" y="250032"/>
                </a:lnTo>
                <a:lnTo>
                  <a:pt x="250032" y="250032"/>
                </a:lnTo>
                <a:lnTo>
                  <a:pt x="250032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589734" y="2902148"/>
            <a:ext cx="205384" cy="1026915"/>
          </a:xfrm>
          <a:custGeom>
            <a:avLst/>
            <a:gdLst/>
            <a:ahLst/>
            <a:cxnLst/>
            <a:rect l="0" t="0" r="0" b="0"/>
            <a:pathLst>
              <a:path w="205384" h="1026915">
                <a:moveTo>
                  <a:pt x="205383" y="0"/>
                </a:moveTo>
                <a:lnTo>
                  <a:pt x="205383" y="0"/>
                </a:lnTo>
                <a:lnTo>
                  <a:pt x="205383" y="8929"/>
                </a:lnTo>
                <a:lnTo>
                  <a:pt x="205383" y="8929"/>
                </a:lnTo>
                <a:lnTo>
                  <a:pt x="205383" y="17859"/>
                </a:lnTo>
                <a:lnTo>
                  <a:pt x="205383" y="26789"/>
                </a:lnTo>
                <a:lnTo>
                  <a:pt x="196453" y="35718"/>
                </a:lnTo>
                <a:lnTo>
                  <a:pt x="196453" y="53578"/>
                </a:lnTo>
                <a:lnTo>
                  <a:pt x="196453" y="71437"/>
                </a:lnTo>
                <a:lnTo>
                  <a:pt x="187523" y="89296"/>
                </a:lnTo>
                <a:lnTo>
                  <a:pt x="178594" y="116085"/>
                </a:lnTo>
                <a:lnTo>
                  <a:pt x="169664" y="142875"/>
                </a:lnTo>
                <a:lnTo>
                  <a:pt x="160734" y="169664"/>
                </a:lnTo>
                <a:lnTo>
                  <a:pt x="151805" y="196453"/>
                </a:lnTo>
                <a:lnTo>
                  <a:pt x="151805" y="232171"/>
                </a:lnTo>
                <a:lnTo>
                  <a:pt x="142875" y="267890"/>
                </a:lnTo>
                <a:lnTo>
                  <a:pt x="133945" y="312539"/>
                </a:lnTo>
                <a:lnTo>
                  <a:pt x="125016" y="348257"/>
                </a:lnTo>
                <a:lnTo>
                  <a:pt x="116086" y="383976"/>
                </a:lnTo>
                <a:lnTo>
                  <a:pt x="107156" y="428625"/>
                </a:lnTo>
                <a:lnTo>
                  <a:pt x="98226" y="473273"/>
                </a:lnTo>
                <a:lnTo>
                  <a:pt x="89297" y="517921"/>
                </a:lnTo>
                <a:lnTo>
                  <a:pt x="80367" y="562570"/>
                </a:lnTo>
                <a:lnTo>
                  <a:pt x="71437" y="607218"/>
                </a:lnTo>
                <a:lnTo>
                  <a:pt x="62508" y="651867"/>
                </a:lnTo>
                <a:lnTo>
                  <a:pt x="62508" y="696515"/>
                </a:lnTo>
                <a:lnTo>
                  <a:pt x="53578" y="741164"/>
                </a:lnTo>
                <a:lnTo>
                  <a:pt x="44648" y="776882"/>
                </a:lnTo>
                <a:lnTo>
                  <a:pt x="35719" y="821531"/>
                </a:lnTo>
                <a:lnTo>
                  <a:pt x="26789" y="848320"/>
                </a:lnTo>
                <a:lnTo>
                  <a:pt x="26789" y="884039"/>
                </a:lnTo>
                <a:lnTo>
                  <a:pt x="17859" y="910828"/>
                </a:lnTo>
                <a:lnTo>
                  <a:pt x="17859" y="937617"/>
                </a:lnTo>
                <a:lnTo>
                  <a:pt x="8930" y="964406"/>
                </a:lnTo>
                <a:lnTo>
                  <a:pt x="8930" y="982265"/>
                </a:lnTo>
                <a:lnTo>
                  <a:pt x="8930" y="991195"/>
                </a:lnTo>
                <a:lnTo>
                  <a:pt x="8930" y="1009054"/>
                </a:lnTo>
                <a:lnTo>
                  <a:pt x="8930" y="1009054"/>
                </a:lnTo>
                <a:lnTo>
                  <a:pt x="8930" y="1017984"/>
                </a:lnTo>
                <a:lnTo>
                  <a:pt x="8930" y="1026914"/>
                </a:lnTo>
                <a:lnTo>
                  <a:pt x="8930" y="1026914"/>
                </a:lnTo>
                <a:lnTo>
                  <a:pt x="8930" y="1026914"/>
                </a:lnTo>
                <a:lnTo>
                  <a:pt x="8930" y="1026914"/>
                </a:lnTo>
                <a:lnTo>
                  <a:pt x="8930" y="1026914"/>
                </a:lnTo>
                <a:lnTo>
                  <a:pt x="0" y="1017984"/>
                </a:lnTo>
                <a:lnTo>
                  <a:pt x="0" y="1017984"/>
                </a:lnTo>
                <a:lnTo>
                  <a:pt x="0" y="1017984"/>
                </a:lnTo>
                <a:lnTo>
                  <a:pt x="0" y="1017984"/>
                </a:lnTo>
                <a:lnTo>
                  <a:pt x="8930" y="1017984"/>
                </a:lnTo>
                <a:lnTo>
                  <a:pt x="8930" y="1009054"/>
                </a:lnTo>
                <a:lnTo>
                  <a:pt x="8930" y="1009054"/>
                </a:lnTo>
                <a:lnTo>
                  <a:pt x="8930" y="1009054"/>
                </a:lnTo>
                <a:lnTo>
                  <a:pt x="8930" y="1009054"/>
                </a:lnTo>
                <a:lnTo>
                  <a:pt x="8930" y="1009054"/>
                </a:lnTo>
                <a:lnTo>
                  <a:pt x="8930" y="1009054"/>
                </a:lnTo>
                <a:lnTo>
                  <a:pt x="8930" y="1009054"/>
                </a:lnTo>
                <a:lnTo>
                  <a:pt x="8930" y="10090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518296" y="2920007"/>
            <a:ext cx="607220" cy="884040"/>
          </a:xfrm>
          <a:custGeom>
            <a:avLst/>
            <a:gdLst/>
            <a:ahLst/>
            <a:cxnLst/>
            <a:rect l="0" t="0" r="0" b="0"/>
            <a:pathLst>
              <a:path w="607220" h="884040">
                <a:moveTo>
                  <a:pt x="285750" y="0"/>
                </a:moveTo>
                <a:lnTo>
                  <a:pt x="285750" y="0"/>
                </a:lnTo>
                <a:lnTo>
                  <a:pt x="285750" y="0"/>
                </a:lnTo>
                <a:lnTo>
                  <a:pt x="294680" y="0"/>
                </a:lnTo>
                <a:lnTo>
                  <a:pt x="303610" y="0"/>
                </a:lnTo>
                <a:lnTo>
                  <a:pt x="312539" y="0"/>
                </a:lnTo>
                <a:lnTo>
                  <a:pt x="321469" y="0"/>
                </a:lnTo>
                <a:lnTo>
                  <a:pt x="339329" y="8930"/>
                </a:lnTo>
                <a:lnTo>
                  <a:pt x="357188" y="17859"/>
                </a:lnTo>
                <a:lnTo>
                  <a:pt x="383977" y="26789"/>
                </a:lnTo>
                <a:lnTo>
                  <a:pt x="401836" y="44648"/>
                </a:lnTo>
                <a:lnTo>
                  <a:pt x="419696" y="53578"/>
                </a:lnTo>
                <a:lnTo>
                  <a:pt x="446485" y="71437"/>
                </a:lnTo>
                <a:lnTo>
                  <a:pt x="464344" y="80367"/>
                </a:lnTo>
                <a:lnTo>
                  <a:pt x="482204" y="107156"/>
                </a:lnTo>
                <a:lnTo>
                  <a:pt x="500063" y="125016"/>
                </a:lnTo>
                <a:lnTo>
                  <a:pt x="508993" y="142875"/>
                </a:lnTo>
                <a:lnTo>
                  <a:pt x="526852" y="169664"/>
                </a:lnTo>
                <a:lnTo>
                  <a:pt x="544711" y="196453"/>
                </a:lnTo>
                <a:lnTo>
                  <a:pt x="553641" y="214312"/>
                </a:lnTo>
                <a:lnTo>
                  <a:pt x="571500" y="241101"/>
                </a:lnTo>
                <a:lnTo>
                  <a:pt x="580430" y="267891"/>
                </a:lnTo>
                <a:lnTo>
                  <a:pt x="580430" y="303609"/>
                </a:lnTo>
                <a:lnTo>
                  <a:pt x="589360" y="330398"/>
                </a:lnTo>
                <a:lnTo>
                  <a:pt x="598289" y="366117"/>
                </a:lnTo>
                <a:lnTo>
                  <a:pt x="598289" y="392906"/>
                </a:lnTo>
                <a:lnTo>
                  <a:pt x="607219" y="419695"/>
                </a:lnTo>
                <a:lnTo>
                  <a:pt x="598289" y="455414"/>
                </a:lnTo>
                <a:lnTo>
                  <a:pt x="598289" y="482203"/>
                </a:lnTo>
                <a:lnTo>
                  <a:pt x="589360" y="508992"/>
                </a:lnTo>
                <a:lnTo>
                  <a:pt x="571500" y="535781"/>
                </a:lnTo>
                <a:lnTo>
                  <a:pt x="562571" y="562570"/>
                </a:lnTo>
                <a:lnTo>
                  <a:pt x="544711" y="580430"/>
                </a:lnTo>
                <a:lnTo>
                  <a:pt x="526852" y="607219"/>
                </a:lnTo>
                <a:lnTo>
                  <a:pt x="508993" y="634008"/>
                </a:lnTo>
                <a:lnTo>
                  <a:pt x="482204" y="651867"/>
                </a:lnTo>
                <a:lnTo>
                  <a:pt x="455414" y="678656"/>
                </a:lnTo>
                <a:lnTo>
                  <a:pt x="437555" y="696516"/>
                </a:lnTo>
                <a:lnTo>
                  <a:pt x="410766" y="714375"/>
                </a:lnTo>
                <a:lnTo>
                  <a:pt x="383977" y="732234"/>
                </a:lnTo>
                <a:lnTo>
                  <a:pt x="357188" y="750094"/>
                </a:lnTo>
                <a:lnTo>
                  <a:pt x="321469" y="767953"/>
                </a:lnTo>
                <a:lnTo>
                  <a:pt x="294680" y="785812"/>
                </a:lnTo>
                <a:lnTo>
                  <a:pt x="267891" y="794742"/>
                </a:lnTo>
                <a:lnTo>
                  <a:pt x="232172" y="812601"/>
                </a:lnTo>
                <a:lnTo>
                  <a:pt x="205383" y="821531"/>
                </a:lnTo>
                <a:lnTo>
                  <a:pt x="178594" y="830461"/>
                </a:lnTo>
                <a:lnTo>
                  <a:pt x="151805" y="848320"/>
                </a:lnTo>
                <a:lnTo>
                  <a:pt x="125016" y="857250"/>
                </a:lnTo>
                <a:lnTo>
                  <a:pt x="98227" y="866180"/>
                </a:lnTo>
                <a:lnTo>
                  <a:pt x="80368" y="866180"/>
                </a:lnTo>
                <a:lnTo>
                  <a:pt x="53579" y="875109"/>
                </a:lnTo>
                <a:lnTo>
                  <a:pt x="44649" y="875109"/>
                </a:lnTo>
                <a:lnTo>
                  <a:pt x="26789" y="884039"/>
                </a:lnTo>
                <a:lnTo>
                  <a:pt x="8930" y="884039"/>
                </a:lnTo>
                <a:lnTo>
                  <a:pt x="0" y="884039"/>
                </a:lnTo>
                <a:lnTo>
                  <a:pt x="0" y="884039"/>
                </a:lnTo>
                <a:lnTo>
                  <a:pt x="0" y="8840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080867" y="3303983"/>
            <a:ext cx="294680" cy="178595"/>
          </a:xfrm>
          <a:custGeom>
            <a:avLst/>
            <a:gdLst/>
            <a:ahLst/>
            <a:cxnLst/>
            <a:rect l="0" t="0" r="0" b="0"/>
            <a:pathLst>
              <a:path w="294680" h="178595">
                <a:moveTo>
                  <a:pt x="17859" y="53579"/>
                </a:moveTo>
                <a:lnTo>
                  <a:pt x="17859" y="44649"/>
                </a:lnTo>
                <a:lnTo>
                  <a:pt x="35718" y="44649"/>
                </a:lnTo>
                <a:lnTo>
                  <a:pt x="44648" y="35719"/>
                </a:lnTo>
                <a:lnTo>
                  <a:pt x="71437" y="26790"/>
                </a:lnTo>
                <a:lnTo>
                  <a:pt x="89297" y="26790"/>
                </a:lnTo>
                <a:lnTo>
                  <a:pt x="116086" y="26790"/>
                </a:lnTo>
                <a:lnTo>
                  <a:pt x="142875" y="26790"/>
                </a:lnTo>
                <a:lnTo>
                  <a:pt x="169664" y="26790"/>
                </a:lnTo>
                <a:lnTo>
                  <a:pt x="196453" y="26790"/>
                </a:lnTo>
                <a:lnTo>
                  <a:pt x="223242" y="35719"/>
                </a:lnTo>
                <a:lnTo>
                  <a:pt x="241101" y="44649"/>
                </a:lnTo>
                <a:lnTo>
                  <a:pt x="258961" y="44649"/>
                </a:lnTo>
                <a:lnTo>
                  <a:pt x="267890" y="53579"/>
                </a:lnTo>
                <a:lnTo>
                  <a:pt x="285750" y="62508"/>
                </a:lnTo>
                <a:lnTo>
                  <a:pt x="285750" y="71438"/>
                </a:lnTo>
                <a:lnTo>
                  <a:pt x="294679" y="80368"/>
                </a:lnTo>
                <a:lnTo>
                  <a:pt x="294679" y="98227"/>
                </a:lnTo>
                <a:lnTo>
                  <a:pt x="285750" y="107157"/>
                </a:lnTo>
                <a:lnTo>
                  <a:pt x="276820" y="116086"/>
                </a:lnTo>
                <a:lnTo>
                  <a:pt x="267890" y="125016"/>
                </a:lnTo>
                <a:lnTo>
                  <a:pt x="250031" y="133946"/>
                </a:lnTo>
                <a:lnTo>
                  <a:pt x="232172" y="151805"/>
                </a:lnTo>
                <a:lnTo>
                  <a:pt x="214312" y="151805"/>
                </a:lnTo>
                <a:lnTo>
                  <a:pt x="196453" y="160735"/>
                </a:lnTo>
                <a:lnTo>
                  <a:pt x="169664" y="169665"/>
                </a:lnTo>
                <a:lnTo>
                  <a:pt x="151804" y="169665"/>
                </a:lnTo>
                <a:lnTo>
                  <a:pt x="125015" y="178594"/>
                </a:lnTo>
                <a:lnTo>
                  <a:pt x="107156" y="169665"/>
                </a:lnTo>
                <a:lnTo>
                  <a:pt x="80367" y="169665"/>
                </a:lnTo>
                <a:lnTo>
                  <a:pt x="62508" y="169665"/>
                </a:lnTo>
                <a:lnTo>
                  <a:pt x="44648" y="160735"/>
                </a:lnTo>
                <a:lnTo>
                  <a:pt x="26789" y="151805"/>
                </a:lnTo>
                <a:lnTo>
                  <a:pt x="17859" y="142875"/>
                </a:lnTo>
                <a:lnTo>
                  <a:pt x="8929" y="133946"/>
                </a:lnTo>
                <a:lnTo>
                  <a:pt x="0" y="125016"/>
                </a:lnTo>
                <a:lnTo>
                  <a:pt x="8929" y="107157"/>
                </a:lnTo>
                <a:lnTo>
                  <a:pt x="8929" y="98227"/>
                </a:lnTo>
                <a:lnTo>
                  <a:pt x="8929" y="80368"/>
                </a:lnTo>
                <a:lnTo>
                  <a:pt x="17859" y="62508"/>
                </a:lnTo>
                <a:lnTo>
                  <a:pt x="17859" y="53579"/>
                </a:lnTo>
                <a:lnTo>
                  <a:pt x="26789" y="35719"/>
                </a:lnTo>
                <a:lnTo>
                  <a:pt x="44648" y="26790"/>
                </a:lnTo>
                <a:lnTo>
                  <a:pt x="53578" y="8930"/>
                </a:lnTo>
                <a:lnTo>
                  <a:pt x="71437" y="0"/>
                </a:lnTo>
                <a:lnTo>
                  <a:pt x="80367" y="0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348757" y="3411140"/>
            <a:ext cx="535783" cy="8930"/>
          </a:xfrm>
          <a:custGeom>
            <a:avLst/>
            <a:gdLst/>
            <a:ahLst/>
            <a:cxnLst/>
            <a:rect l="0" t="0" r="0" b="0"/>
            <a:pathLst>
              <a:path w="535783" h="8930">
                <a:moveTo>
                  <a:pt x="0" y="8929"/>
                </a:moveTo>
                <a:lnTo>
                  <a:pt x="8930" y="8929"/>
                </a:lnTo>
                <a:lnTo>
                  <a:pt x="17860" y="8929"/>
                </a:lnTo>
                <a:lnTo>
                  <a:pt x="26789" y="0"/>
                </a:lnTo>
                <a:lnTo>
                  <a:pt x="44649" y="0"/>
                </a:lnTo>
                <a:lnTo>
                  <a:pt x="62508" y="0"/>
                </a:lnTo>
                <a:lnTo>
                  <a:pt x="89297" y="0"/>
                </a:lnTo>
                <a:lnTo>
                  <a:pt x="116086" y="0"/>
                </a:lnTo>
                <a:lnTo>
                  <a:pt x="142875" y="0"/>
                </a:lnTo>
                <a:lnTo>
                  <a:pt x="169664" y="0"/>
                </a:lnTo>
                <a:lnTo>
                  <a:pt x="196453" y="0"/>
                </a:lnTo>
                <a:lnTo>
                  <a:pt x="232172" y="0"/>
                </a:lnTo>
                <a:lnTo>
                  <a:pt x="258961" y="0"/>
                </a:lnTo>
                <a:lnTo>
                  <a:pt x="294680" y="8929"/>
                </a:lnTo>
                <a:lnTo>
                  <a:pt x="321469" y="8929"/>
                </a:lnTo>
                <a:lnTo>
                  <a:pt x="348258" y="8929"/>
                </a:lnTo>
                <a:lnTo>
                  <a:pt x="375047" y="8929"/>
                </a:lnTo>
                <a:lnTo>
                  <a:pt x="401836" y="8929"/>
                </a:lnTo>
                <a:lnTo>
                  <a:pt x="428625" y="8929"/>
                </a:lnTo>
                <a:lnTo>
                  <a:pt x="446485" y="8929"/>
                </a:lnTo>
                <a:lnTo>
                  <a:pt x="464344" y="8929"/>
                </a:lnTo>
                <a:lnTo>
                  <a:pt x="482203" y="8929"/>
                </a:lnTo>
                <a:lnTo>
                  <a:pt x="500063" y="8929"/>
                </a:lnTo>
                <a:lnTo>
                  <a:pt x="508993" y="8929"/>
                </a:lnTo>
                <a:lnTo>
                  <a:pt x="517922" y="8929"/>
                </a:lnTo>
                <a:lnTo>
                  <a:pt x="526852" y="8929"/>
                </a:lnTo>
                <a:lnTo>
                  <a:pt x="535782" y="8929"/>
                </a:lnTo>
                <a:lnTo>
                  <a:pt x="535782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5920382" y="2303859"/>
            <a:ext cx="500064" cy="1205508"/>
          </a:xfrm>
          <a:custGeom>
            <a:avLst/>
            <a:gdLst/>
            <a:ahLst/>
            <a:cxnLst/>
            <a:rect l="0" t="0" r="0" b="0"/>
            <a:pathLst>
              <a:path w="500064" h="1205508">
                <a:moveTo>
                  <a:pt x="0" y="0"/>
                </a:moveTo>
                <a:lnTo>
                  <a:pt x="0" y="0"/>
                </a:lnTo>
                <a:lnTo>
                  <a:pt x="17860" y="0"/>
                </a:lnTo>
                <a:lnTo>
                  <a:pt x="44649" y="8929"/>
                </a:lnTo>
                <a:lnTo>
                  <a:pt x="80368" y="26789"/>
                </a:lnTo>
                <a:lnTo>
                  <a:pt x="116086" y="44648"/>
                </a:lnTo>
                <a:lnTo>
                  <a:pt x="151805" y="71437"/>
                </a:lnTo>
                <a:lnTo>
                  <a:pt x="187524" y="107156"/>
                </a:lnTo>
                <a:lnTo>
                  <a:pt x="223243" y="133945"/>
                </a:lnTo>
                <a:lnTo>
                  <a:pt x="267891" y="178594"/>
                </a:lnTo>
                <a:lnTo>
                  <a:pt x="303610" y="223242"/>
                </a:lnTo>
                <a:lnTo>
                  <a:pt x="339328" y="258961"/>
                </a:lnTo>
                <a:lnTo>
                  <a:pt x="375047" y="303609"/>
                </a:lnTo>
                <a:lnTo>
                  <a:pt x="401836" y="357187"/>
                </a:lnTo>
                <a:lnTo>
                  <a:pt x="428625" y="401836"/>
                </a:lnTo>
                <a:lnTo>
                  <a:pt x="455414" y="455414"/>
                </a:lnTo>
                <a:lnTo>
                  <a:pt x="473274" y="500062"/>
                </a:lnTo>
                <a:lnTo>
                  <a:pt x="482203" y="553640"/>
                </a:lnTo>
                <a:lnTo>
                  <a:pt x="491133" y="598289"/>
                </a:lnTo>
                <a:lnTo>
                  <a:pt x="500063" y="651867"/>
                </a:lnTo>
                <a:lnTo>
                  <a:pt x="491133" y="705445"/>
                </a:lnTo>
                <a:lnTo>
                  <a:pt x="491133" y="750093"/>
                </a:lnTo>
                <a:lnTo>
                  <a:pt x="482203" y="803671"/>
                </a:lnTo>
                <a:lnTo>
                  <a:pt x="464344" y="857249"/>
                </a:lnTo>
                <a:lnTo>
                  <a:pt x="446485" y="901898"/>
                </a:lnTo>
                <a:lnTo>
                  <a:pt x="428625" y="955476"/>
                </a:lnTo>
                <a:lnTo>
                  <a:pt x="410766" y="991195"/>
                </a:lnTo>
                <a:lnTo>
                  <a:pt x="383977" y="1035843"/>
                </a:lnTo>
                <a:lnTo>
                  <a:pt x="366118" y="1071562"/>
                </a:lnTo>
                <a:lnTo>
                  <a:pt x="339328" y="1107281"/>
                </a:lnTo>
                <a:lnTo>
                  <a:pt x="348258" y="1134070"/>
                </a:lnTo>
                <a:lnTo>
                  <a:pt x="330399" y="1160859"/>
                </a:lnTo>
                <a:lnTo>
                  <a:pt x="312539" y="1178718"/>
                </a:lnTo>
                <a:lnTo>
                  <a:pt x="294680" y="1196578"/>
                </a:lnTo>
                <a:lnTo>
                  <a:pt x="276821" y="1205507"/>
                </a:lnTo>
                <a:lnTo>
                  <a:pt x="276821" y="1205507"/>
                </a:lnTo>
                <a:lnTo>
                  <a:pt x="276821" y="12055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5911453" y="2482453"/>
            <a:ext cx="321469" cy="178594"/>
          </a:xfrm>
          <a:custGeom>
            <a:avLst/>
            <a:gdLst/>
            <a:ahLst/>
            <a:cxnLst/>
            <a:rect l="0" t="0" r="0" b="0"/>
            <a:pathLst>
              <a:path w="321469" h="178594">
                <a:moveTo>
                  <a:pt x="178593" y="17859"/>
                </a:moveTo>
                <a:lnTo>
                  <a:pt x="178593" y="17859"/>
                </a:lnTo>
                <a:lnTo>
                  <a:pt x="169664" y="17859"/>
                </a:lnTo>
                <a:lnTo>
                  <a:pt x="160734" y="17859"/>
                </a:lnTo>
                <a:lnTo>
                  <a:pt x="142875" y="17859"/>
                </a:lnTo>
                <a:lnTo>
                  <a:pt x="125015" y="26789"/>
                </a:lnTo>
                <a:lnTo>
                  <a:pt x="107156" y="35718"/>
                </a:lnTo>
                <a:lnTo>
                  <a:pt x="80367" y="44648"/>
                </a:lnTo>
                <a:lnTo>
                  <a:pt x="62507" y="62507"/>
                </a:lnTo>
                <a:lnTo>
                  <a:pt x="44648" y="80367"/>
                </a:lnTo>
                <a:lnTo>
                  <a:pt x="26789" y="98226"/>
                </a:lnTo>
                <a:lnTo>
                  <a:pt x="17859" y="116086"/>
                </a:lnTo>
                <a:lnTo>
                  <a:pt x="8929" y="125015"/>
                </a:lnTo>
                <a:lnTo>
                  <a:pt x="0" y="142875"/>
                </a:lnTo>
                <a:lnTo>
                  <a:pt x="8929" y="151804"/>
                </a:lnTo>
                <a:lnTo>
                  <a:pt x="17859" y="169664"/>
                </a:lnTo>
                <a:lnTo>
                  <a:pt x="35718" y="169664"/>
                </a:lnTo>
                <a:lnTo>
                  <a:pt x="62507" y="178593"/>
                </a:lnTo>
                <a:lnTo>
                  <a:pt x="89297" y="178593"/>
                </a:lnTo>
                <a:lnTo>
                  <a:pt x="125015" y="178593"/>
                </a:lnTo>
                <a:lnTo>
                  <a:pt x="160734" y="169664"/>
                </a:lnTo>
                <a:lnTo>
                  <a:pt x="187523" y="160734"/>
                </a:lnTo>
                <a:lnTo>
                  <a:pt x="223242" y="151804"/>
                </a:lnTo>
                <a:lnTo>
                  <a:pt x="250031" y="133945"/>
                </a:lnTo>
                <a:lnTo>
                  <a:pt x="276820" y="125015"/>
                </a:lnTo>
                <a:lnTo>
                  <a:pt x="294679" y="107156"/>
                </a:lnTo>
                <a:lnTo>
                  <a:pt x="303609" y="89297"/>
                </a:lnTo>
                <a:lnTo>
                  <a:pt x="321468" y="71437"/>
                </a:lnTo>
                <a:lnTo>
                  <a:pt x="321468" y="62507"/>
                </a:lnTo>
                <a:lnTo>
                  <a:pt x="321468" y="53578"/>
                </a:lnTo>
                <a:lnTo>
                  <a:pt x="312539" y="35718"/>
                </a:lnTo>
                <a:lnTo>
                  <a:pt x="303609" y="26789"/>
                </a:lnTo>
                <a:lnTo>
                  <a:pt x="285750" y="17859"/>
                </a:lnTo>
                <a:lnTo>
                  <a:pt x="267890" y="8929"/>
                </a:lnTo>
                <a:lnTo>
                  <a:pt x="250031" y="0"/>
                </a:lnTo>
                <a:lnTo>
                  <a:pt x="232172" y="0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232921" y="2902148"/>
            <a:ext cx="232173" cy="169665"/>
          </a:xfrm>
          <a:custGeom>
            <a:avLst/>
            <a:gdLst/>
            <a:ahLst/>
            <a:cxnLst/>
            <a:rect l="0" t="0" r="0" b="0"/>
            <a:pathLst>
              <a:path w="232173" h="169665">
                <a:moveTo>
                  <a:pt x="71438" y="0"/>
                </a:moveTo>
                <a:lnTo>
                  <a:pt x="71438" y="0"/>
                </a:lnTo>
                <a:lnTo>
                  <a:pt x="62508" y="8929"/>
                </a:lnTo>
                <a:lnTo>
                  <a:pt x="53579" y="17859"/>
                </a:lnTo>
                <a:lnTo>
                  <a:pt x="44649" y="26789"/>
                </a:lnTo>
                <a:lnTo>
                  <a:pt x="26789" y="35718"/>
                </a:lnTo>
                <a:lnTo>
                  <a:pt x="17860" y="44648"/>
                </a:lnTo>
                <a:lnTo>
                  <a:pt x="8930" y="62507"/>
                </a:lnTo>
                <a:lnTo>
                  <a:pt x="0" y="80367"/>
                </a:lnTo>
                <a:lnTo>
                  <a:pt x="0" y="89296"/>
                </a:lnTo>
                <a:lnTo>
                  <a:pt x="0" y="98226"/>
                </a:lnTo>
                <a:lnTo>
                  <a:pt x="0" y="116085"/>
                </a:lnTo>
                <a:lnTo>
                  <a:pt x="8930" y="125015"/>
                </a:lnTo>
                <a:lnTo>
                  <a:pt x="17860" y="133945"/>
                </a:lnTo>
                <a:lnTo>
                  <a:pt x="26789" y="151804"/>
                </a:lnTo>
                <a:lnTo>
                  <a:pt x="53579" y="160734"/>
                </a:lnTo>
                <a:lnTo>
                  <a:pt x="71438" y="169664"/>
                </a:lnTo>
                <a:lnTo>
                  <a:pt x="107157" y="169664"/>
                </a:lnTo>
                <a:lnTo>
                  <a:pt x="125016" y="169664"/>
                </a:lnTo>
                <a:lnTo>
                  <a:pt x="151805" y="169664"/>
                </a:lnTo>
                <a:lnTo>
                  <a:pt x="178594" y="169664"/>
                </a:lnTo>
                <a:lnTo>
                  <a:pt x="196454" y="160734"/>
                </a:lnTo>
                <a:lnTo>
                  <a:pt x="205383" y="151804"/>
                </a:lnTo>
                <a:lnTo>
                  <a:pt x="214313" y="142875"/>
                </a:lnTo>
                <a:lnTo>
                  <a:pt x="223243" y="133945"/>
                </a:lnTo>
                <a:lnTo>
                  <a:pt x="232172" y="116085"/>
                </a:lnTo>
                <a:lnTo>
                  <a:pt x="232172" y="107156"/>
                </a:lnTo>
                <a:lnTo>
                  <a:pt x="223243" y="89296"/>
                </a:lnTo>
                <a:lnTo>
                  <a:pt x="214313" y="71437"/>
                </a:lnTo>
                <a:lnTo>
                  <a:pt x="205383" y="53578"/>
                </a:lnTo>
                <a:lnTo>
                  <a:pt x="178594" y="35718"/>
                </a:lnTo>
                <a:lnTo>
                  <a:pt x="160735" y="26789"/>
                </a:lnTo>
                <a:lnTo>
                  <a:pt x="142875" y="17859"/>
                </a:lnTo>
                <a:lnTo>
                  <a:pt x="116086" y="8929"/>
                </a:lnTo>
                <a:lnTo>
                  <a:pt x="89297" y="0"/>
                </a:lnTo>
                <a:lnTo>
                  <a:pt x="71438" y="0"/>
                </a:lnTo>
                <a:lnTo>
                  <a:pt x="53579" y="0"/>
                </a:lnTo>
                <a:lnTo>
                  <a:pt x="535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027539" y="3232546"/>
            <a:ext cx="267891" cy="196454"/>
          </a:xfrm>
          <a:custGeom>
            <a:avLst/>
            <a:gdLst/>
            <a:ahLst/>
            <a:cxnLst/>
            <a:rect l="0" t="0" r="0" b="0"/>
            <a:pathLst>
              <a:path w="267891" h="196454">
                <a:moveTo>
                  <a:pt x="17859" y="98227"/>
                </a:moveTo>
                <a:lnTo>
                  <a:pt x="17859" y="98227"/>
                </a:lnTo>
                <a:lnTo>
                  <a:pt x="17859" y="107156"/>
                </a:lnTo>
                <a:lnTo>
                  <a:pt x="8929" y="116086"/>
                </a:lnTo>
                <a:lnTo>
                  <a:pt x="0" y="125016"/>
                </a:lnTo>
                <a:lnTo>
                  <a:pt x="0" y="142875"/>
                </a:lnTo>
                <a:lnTo>
                  <a:pt x="0" y="142875"/>
                </a:lnTo>
                <a:lnTo>
                  <a:pt x="8929" y="160734"/>
                </a:lnTo>
                <a:lnTo>
                  <a:pt x="17859" y="169664"/>
                </a:lnTo>
                <a:lnTo>
                  <a:pt x="35718" y="169664"/>
                </a:lnTo>
                <a:lnTo>
                  <a:pt x="53578" y="187523"/>
                </a:lnTo>
                <a:lnTo>
                  <a:pt x="71437" y="187523"/>
                </a:lnTo>
                <a:lnTo>
                  <a:pt x="125015" y="196453"/>
                </a:lnTo>
                <a:lnTo>
                  <a:pt x="151804" y="196453"/>
                </a:lnTo>
                <a:lnTo>
                  <a:pt x="178593" y="196453"/>
                </a:lnTo>
                <a:lnTo>
                  <a:pt x="178593" y="187523"/>
                </a:lnTo>
                <a:lnTo>
                  <a:pt x="205382" y="187523"/>
                </a:lnTo>
                <a:lnTo>
                  <a:pt x="223242" y="178594"/>
                </a:lnTo>
                <a:lnTo>
                  <a:pt x="241101" y="169664"/>
                </a:lnTo>
                <a:lnTo>
                  <a:pt x="258961" y="160734"/>
                </a:lnTo>
                <a:lnTo>
                  <a:pt x="267890" y="151805"/>
                </a:lnTo>
                <a:lnTo>
                  <a:pt x="267890" y="142875"/>
                </a:lnTo>
                <a:lnTo>
                  <a:pt x="267890" y="133945"/>
                </a:lnTo>
                <a:lnTo>
                  <a:pt x="267890" y="125016"/>
                </a:lnTo>
                <a:lnTo>
                  <a:pt x="250031" y="107156"/>
                </a:lnTo>
                <a:lnTo>
                  <a:pt x="232171" y="89297"/>
                </a:lnTo>
                <a:lnTo>
                  <a:pt x="205382" y="71437"/>
                </a:lnTo>
                <a:lnTo>
                  <a:pt x="178593" y="53578"/>
                </a:lnTo>
                <a:lnTo>
                  <a:pt x="151804" y="35719"/>
                </a:lnTo>
                <a:lnTo>
                  <a:pt x="125015" y="17859"/>
                </a:lnTo>
                <a:lnTo>
                  <a:pt x="107156" y="8930"/>
                </a:lnTo>
                <a:lnTo>
                  <a:pt x="89296" y="0"/>
                </a:lnTo>
                <a:lnTo>
                  <a:pt x="892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5965031" y="2294929"/>
            <a:ext cx="1196579" cy="1250157"/>
          </a:xfrm>
          <a:custGeom>
            <a:avLst/>
            <a:gdLst/>
            <a:ahLst/>
            <a:cxnLst/>
            <a:rect l="0" t="0" r="0" b="0"/>
            <a:pathLst>
              <a:path w="1196579" h="1250157">
                <a:moveTo>
                  <a:pt x="0" y="26789"/>
                </a:moveTo>
                <a:lnTo>
                  <a:pt x="0" y="26789"/>
                </a:lnTo>
                <a:lnTo>
                  <a:pt x="8929" y="17859"/>
                </a:lnTo>
                <a:lnTo>
                  <a:pt x="26789" y="8930"/>
                </a:lnTo>
                <a:lnTo>
                  <a:pt x="53578" y="8930"/>
                </a:lnTo>
                <a:lnTo>
                  <a:pt x="80367" y="0"/>
                </a:lnTo>
                <a:lnTo>
                  <a:pt x="116086" y="0"/>
                </a:lnTo>
                <a:lnTo>
                  <a:pt x="151804" y="0"/>
                </a:lnTo>
                <a:lnTo>
                  <a:pt x="196453" y="0"/>
                </a:lnTo>
                <a:lnTo>
                  <a:pt x="241101" y="8930"/>
                </a:lnTo>
                <a:lnTo>
                  <a:pt x="285750" y="17859"/>
                </a:lnTo>
                <a:lnTo>
                  <a:pt x="339328" y="26789"/>
                </a:lnTo>
                <a:lnTo>
                  <a:pt x="392906" y="44648"/>
                </a:lnTo>
                <a:lnTo>
                  <a:pt x="446484" y="62508"/>
                </a:lnTo>
                <a:lnTo>
                  <a:pt x="500062" y="89297"/>
                </a:lnTo>
                <a:lnTo>
                  <a:pt x="553640" y="107156"/>
                </a:lnTo>
                <a:lnTo>
                  <a:pt x="607219" y="133945"/>
                </a:lnTo>
                <a:lnTo>
                  <a:pt x="660797" y="160735"/>
                </a:lnTo>
                <a:lnTo>
                  <a:pt x="714375" y="196453"/>
                </a:lnTo>
                <a:lnTo>
                  <a:pt x="759023" y="223242"/>
                </a:lnTo>
                <a:lnTo>
                  <a:pt x="803672" y="258961"/>
                </a:lnTo>
                <a:lnTo>
                  <a:pt x="848320" y="303610"/>
                </a:lnTo>
                <a:lnTo>
                  <a:pt x="892969" y="339328"/>
                </a:lnTo>
                <a:lnTo>
                  <a:pt x="937617" y="375047"/>
                </a:lnTo>
                <a:lnTo>
                  <a:pt x="973336" y="419696"/>
                </a:lnTo>
                <a:lnTo>
                  <a:pt x="1009054" y="464344"/>
                </a:lnTo>
                <a:lnTo>
                  <a:pt x="1044773" y="500062"/>
                </a:lnTo>
                <a:lnTo>
                  <a:pt x="1071562" y="544711"/>
                </a:lnTo>
                <a:lnTo>
                  <a:pt x="1098351" y="589359"/>
                </a:lnTo>
                <a:lnTo>
                  <a:pt x="1116211" y="634008"/>
                </a:lnTo>
                <a:lnTo>
                  <a:pt x="1143000" y="678656"/>
                </a:lnTo>
                <a:lnTo>
                  <a:pt x="1151929" y="714375"/>
                </a:lnTo>
                <a:lnTo>
                  <a:pt x="1169789" y="759023"/>
                </a:lnTo>
                <a:lnTo>
                  <a:pt x="1178719" y="794742"/>
                </a:lnTo>
                <a:lnTo>
                  <a:pt x="1187648" y="839390"/>
                </a:lnTo>
                <a:lnTo>
                  <a:pt x="1187648" y="875109"/>
                </a:lnTo>
                <a:lnTo>
                  <a:pt x="1196578" y="910828"/>
                </a:lnTo>
                <a:lnTo>
                  <a:pt x="1196578" y="946547"/>
                </a:lnTo>
                <a:lnTo>
                  <a:pt x="1196578" y="991195"/>
                </a:lnTo>
                <a:lnTo>
                  <a:pt x="1196578" y="1017984"/>
                </a:lnTo>
                <a:lnTo>
                  <a:pt x="1187648" y="1053703"/>
                </a:lnTo>
                <a:lnTo>
                  <a:pt x="1187648" y="1080492"/>
                </a:lnTo>
                <a:lnTo>
                  <a:pt x="1178719" y="1107281"/>
                </a:lnTo>
                <a:lnTo>
                  <a:pt x="1187648" y="1134070"/>
                </a:lnTo>
                <a:lnTo>
                  <a:pt x="1178719" y="1160859"/>
                </a:lnTo>
                <a:lnTo>
                  <a:pt x="1160859" y="1178719"/>
                </a:lnTo>
                <a:lnTo>
                  <a:pt x="1143000" y="1196578"/>
                </a:lnTo>
                <a:lnTo>
                  <a:pt x="1116211" y="1205508"/>
                </a:lnTo>
                <a:lnTo>
                  <a:pt x="1089422" y="1223367"/>
                </a:lnTo>
                <a:lnTo>
                  <a:pt x="1062633" y="1232297"/>
                </a:lnTo>
                <a:lnTo>
                  <a:pt x="1026914" y="1232297"/>
                </a:lnTo>
                <a:lnTo>
                  <a:pt x="991195" y="1241226"/>
                </a:lnTo>
                <a:lnTo>
                  <a:pt x="955476" y="1241226"/>
                </a:lnTo>
                <a:lnTo>
                  <a:pt x="919758" y="1250156"/>
                </a:lnTo>
                <a:lnTo>
                  <a:pt x="884039" y="1250156"/>
                </a:lnTo>
                <a:lnTo>
                  <a:pt x="839390" y="1250156"/>
                </a:lnTo>
                <a:lnTo>
                  <a:pt x="794742" y="1250156"/>
                </a:lnTo>
                <a:lnTo>
                  <a:pt x="741164" y="1241226"/>
                </a:lnTo>
                <a:lnTo>
                  <a:pt x="696515" y="1241226"/>
                </a:lnTo>
                <a:lnTo>
                  <a:pt x="642937" y="1232297"/>
                </a:lnTo>
                <a:lnTo>
                  <a:pt x="580429" y="1232297"/>
                </a:lnTo>
                <a:lnTo>
                  <a:pt x="526851" y="1223367"/>
                </a:lnTo>
                <a:lnTo>
                  <a:pt x="473273" y="1223367"/>
                </a:lnTo>
                <a:lnTo>
                  <a:pt x="410765" y="1214437"/>
                </a:lnTo>
                <a:lnTo>
                  <a:pt x="357187" y="1214437"/>
                </a:lnTo>
                <a:lnTo>
                  <a:pt x="321469" y="1214437"/>
                </a:lnTo>
                <a:lnTo>
                  <a:pt x="294679" y="1214437"/>
                </a:lnTo>
                <a:lnTo>
                  <a:pt x="294679" y="1214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108031" y="3393280"/>
            <a:ext cx="491134" cy="62509"/>
          </a:xfrm>
          <a:custGeom>
            <a:avLst/>
            <a:gdLst/>
            <a:ahLst/>
            <a:cxnLst/>
            <a:rect l="0" t="0" r="0" b="0"/>
            <a:pathLst>
              <a:path w="491134" h="62509">
                <a:moveTo>
                  <a:pt x="0" y="62508"/>
                </a:moveTo>
                <a:lnTo>
                  <a:pt x="8929" y="62508"/>
                </a:lnTo>
                <a:lnTo>
                  <a:pt x="26789" y="53578"/>
                </a:lnTo>
                <a:lnTo>
                  <a:pt x="53578" y="44649"/>
                </a:lnTo>
                <a:lnTo>
                  <a:pt x="89297" y="35719"/>
                </a:lnTo>
                <a:lnTo>
                  <a:pt x="107156" y="26789"/>
                </a:lnTo>
                <a:lnTo>
                  <a:pt x="151804" y="17860"/>
                </a:lnTo>
                <a:lnTo>
                  <a:pt x="196453" y="8930"/>
                </a:lnTo>
                <a:lnTo>
                  <a:pt x="250031" y="8930"/>
                </a:lnTo>
                <a:lnTo>
                  <a:pt x="303609" y="0"/>
                </a:lnTo>
                <a:lnTo>
                  <a:pt x="357187" y="0"/>
                </a:lnTo>
                <a:lnTo>
                  <a:pt x="419695" y="0"/>
                </a:lnTo>
                <a:lnTo>
                  <a:pt x="464344" y="8930"/>
                </a:lnTo>
                <a:lnTo>
                  <a:pt x="491133" y="8930"/>
                </a:lnTo>
                <a:lnTo>
                  <a:pt x="49113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1973460" y="3643312"/>
            <a:ext cx="196455" cy="383977"/>
          </a:xfrm>
          <a:custGeom>
            <a:avLst/>
            <a:gdLst/>
            <a:ahLst/>
            <a:cxnLst/>
            <a:rect l="0" t="0" r="0" b="0"/>
            <a:pathLst>
              <a:path w="196455" h="383977">
                <a:moveTo>
                  <a:pt x="8930" y="0"/>
                </a:moveTo>
                <a:lnTo>
                  <a:pt x="17860" y="0"/>
                </a:lnTo>
                <a:lnTo>
                  <a:pt x="17860" y="0"/>
                </a:lnTo>
                <a:lnTo>
                  <a:pt x="35719" y="8929"/>
                </a:lnTo>
                <a:lnTo>
                  <a:pt x="62508" y="8929"/>
                </a:lnTo>
                <a:lnTo>
                  <a:pt x="89297" y="17859"/>
                </a:lnTo>
                <a:lnTo>
                  <a:pt x="116086" y="26789"/>
                </a:lnTo>
                <a:lnTo>
                  <a:pt x="133946" y="35718"/>
                </a:lnTo>
                <a:lnTo>
                  <a:pt x="151805" y="44648"/>
                </a:lnTo>
                <a:lnTo>
                  <a:pt x="169665" y="44648"/>
                </a:lnTo>
                <a:lnTo>
                  <a:pt x="178594" y="53578"/>
                </a:lnTo>
                <a:lnTo>
                  <a:pt x="178594" y="62507"/>
                </a:lnTo>
                <a:lnTo>
                  <a:pt x="178594" y="80367"/>
                </a:lnTo>
                <a:lnTo>
                  <a:pt x="178594" y="89296"/>
                </a:lnTo>
                <a:lnTo>
                  <a:pt x="169665" y="98226"/>
                </a:lnTo>
                <a:lnTo>
                  <a:pt x="160735" y="116086"/>
                </a:lnTo>
                <a:lnTo>
                  <a:pt x="151805" y="125015"/>
                </a:lnTo>
                <a:lnTo>
                  <a:pt x="142875" y="133945"/>
                </a:lnTo>
                <a:lnTo>
                  <a:pt x="125016" y="151804"/>
                </a:lnTo>
                <a:lnTo>
                  <a:pt x="107157" y="160734"/>
                </a:lnTo>
                <a:lnTo>
                  <a:pt x="98227" y="169664"/>
                </a:lnTo>
                <a:lnTo>
                  <a:pt x="89297" y="187523"/>
                </a:lnTo>
                <a:lnTo>
                  <a:pt x="89297" y="196453"/>
                </a:lnTo>
                <a:lnTo>
                  <a:pt x="89297" y="205382"/>
                </a:lnTo>
                <a:lnTo>
                  <a:pt x="98227" y="223242"/>
                </a:lnTo>
                <a:lnTo>
                  <a:pt x="107157" y="241101"/>
                </a:lnTo>
                <a:lnTo>
                  <a:pt x="125016" y="250031"/>
                </a:lnTo>
                <a:lnTo>
                  <a:pt x="142875" y="267890"/>
                </a:lnTo>
                <a:lnTo>
                  <a:pt x="160735" y="285750"/>
                </a:lnTo>
                <a:lnTo>
                  <a:pt x="178594" y="294679"/>
                </a:lnTo>
                <a:lnTo>
                  <a:pt x="187524" y="312539"/>
                </a:lnTo>
                <a:lnTo>
                  <a:pt x="196454" y="321468"/>
                </a:lnTo>
                <a:lnTo>
                  <a:pt x="187524" y="330398"/>
                </a:lnTo>
                <a:lnTo>
                  <a:pt x="187524" y="339328"/>
                </a:lnTo>
                <a:lnTo>
                  <a:pt x="178594" y="348257"/>
                </a:lnTo>
                <a:lnTo>
                  <a:pt x="160735" y="357187"/>
                </a:lnTo>
                <a:lnTo>
                  <a:pt x="142875" y="366117"/>
                </a:lnTo>
                <a:lnTo>
                  <a:pt x="125016" y="366117"/>
                </a:lnTo>
                <a:lnTo>
                  <a:pt x="107157" y="375046"/>
                </a:lnTo>
                <a:lnTo>
                  <a:pt x="89297" y="375046"/>
                </a:lnTo>
                <a:lnTo>
                  <a:pt x="62508" y="383976"/>
                </a:lnTo>
                <a:lnTo>
                  <a:pt x="44649" y="383976"/>
                </a:lnTo>
                <a:lnTo>
                  <a:pt x="35719" y="383976"/>
                </a:lnTo>
                <a:lnTo>
                  <a:pt x="17860" y="383976"/>
                </a:lnTo>
                <a:lnTo>
                  <a:pt x="8930" y="383976"/>
                </a:lnTo>
                <a:lnTo>
                  <a:pt x="8930" y="375046"/>
                </a:lnTo>
                <a:lnTo>
                  <a:pt x="0" y="375046"/>
                </a:lnTo>
                <a:lnTo>
                  <a:pt x="0" y="375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2259210" y="3670101"/>
            <a:ext cx="196455" cy="285751"/>
          </a:xfrm>
          <a:custGeom>
            <a:avLst/>
            <a:gdLst/>
            <a:ahLst/>
            <a:cxnLst/>
            <a:rect l="0" t="0" r="0" b="0"/>
            <a:pathLst>
              <a:path w="196455" h="285751">
                <a:moveTo>
                  <a:pt x="196454" y="0"/>
                </a:moveTo>
                <a:lnTo>
                  <a:pt x="196454" y="0"/>
                </a:lnTo>
                <a:lnTo>
                  <a:pt x="187524" y="8929"/>
                </a:lnTo>
                <a:lnTo>
                  <a:pt x="187524" y="17859"/>
                </a:lnTo>
                <a:lnTo>
                  <a:pt x="178594" y="26789"/>
                </a:lnTo>
                <a:lnTo>
                  <a:pt x="160735" y="44648"/>
                </a:lnTo>
                <a:lnTo>
                  <a:pt x="151805" y="62507"/>
                </a:lnTo>
                <a:lnTo>
                  <a:pt x="133946" y="80367"/>
                </a:lnTo>
                <a:lnTo>
                  <a:pt x="125016" y="98226"/>
                </a:lnTo>
                <a:lnTo>
                  <a:pt x="107157" y="125015"/>
                </a:lnTo>
                <a:lnTo>
                  <a:pt x="89297" y="142875"/>
                </a:lnTo>
                <a:lnTo>
                  <a:pt x="80368" y="169664"/>
                </a:lnTo>
                <a:lnTo>
                  <a:pt x="62508" y="187523"/>
                </a:lnTo>
                <a:lnTo>
                  <a:pt x="53579" y="214312"/>
                </a:lnTo>
                <a:lnTo>
                  <a:pt x="35719" y="232172"/>
                </a:lnTo>
                <a:lnTo>
                  <a:pt x="26790" y="250031"/>
                </a:lnTo>
                <a:lnTo>
                  <a:pt x="17860" y="267890"/>
                </a:lnTo>
                <a:lnTo>
                  <a:pt x="8930" y="276820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357437" y="3714749"/>
            <a:ext cx="98228" cy="250032"/>
          </a:xfrm>
          <a:custGeom>
            <a:avLst/>
            <a:gdLst/>
            <a:ahLst/>
            <a:cxnLst/>
            <a:rect l="0" t="0" r="0" b="0"/>
            <a:pathLst>
              <a:path w="98228" h="250032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17859"/>
                </a:lnTo>
                <a:lnTo>
                  <a:pt x="8930" y="35719"/>
                </a:lnTo>
                <a:lnTo>
                  <a:pt x="8930" y="53578"/>
                </a:lnTo>
                <a:lnTo>
                  <a:pt x="17859" y="71438"/>
                </a:lnTo>
                <a:lnTo>
                  <a:pt x="26789" y="89297"/>
                </a:lnTo>
                <a:lnTo>
                  <a:pt x="35719" y="107156"/>
                </a:lnTo>
                <a:lnTo>
                  <a:pt x="44648" y="133945"/>
                </a:lnTo>
                <a:lnTo>
                  <a:pt x="53578" y="151805"/>
                </a:lnTo>
                <a:lnTo>
                  <a:pt x="53578" y="169664"/>
                </a:lnTo>
                <a:lnTo>
                  <a:pt x="62508" y="187524"/>
                </a:lnTo>
                <a:lnTo>
                  <a:pt x="71438" y="205383"/>
                </a:lnTo>
                <a:lnTo>
                  <a:pt x="80367" y="223242"/>
                </a:lnTo>
                <a:lnTo>
                  <a:pt x="89297" y="232172"/>
                </a:lnTo>
                <a:lnTo>
                  <a:pt x="89297" y="241102"/>
                </a:lnTo>
                <a:lnTo>
                  <a:pt x="98227" y="250031"/>
                </a:lnTo>
                <a:lnTo>
                  <a:pt x="98227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2473523" y="3723679"/>
            <a:ext cx="116087" cy="285751"/>
          </a:xfrm>
          <a:custGeom>
            <a:avLst/>
            <a:gdLst/>
            <a:ahLst/>
            <a:cxnLst/>
            <a:rect l="0" t="0" r="0" b="0"/>
            <a:pathLst>
              <a:path w="116087" h="285751">
                <a:moveTo>
                  <a:pt x="53578" y="17859"/>
                </a:moveTo>
                <a:lnTo>
                  <a:pt x="62508" y="17859"/>
                </a:lnTo>
                <a:lnTo>
                  <a:pt x="62508" y="17859"/>
                </a:lnTo>
                <a:lnTo>
                  <a:pt x="71437" y="17859"/>
                </a:lnTo>
                <a:lnTo>
                  <a:pt x="80367" y="17859"/>
                </a:lnTo>
                <a:lnTo>
                  <a:pt x="89297" y="17859"/>
                </a:lnTo>
                <a:lnTo>
                  <a:pt x="98227" y="26789"/>
                </a:lnTo>
                <a:lnTo>
                  <a:pt x="107156" y="35719"/>
                </a:lnTo>
                <a:lnTo>
                  <a:pt x="116086" y="44648"/>
                </a:lnTo>
                <a:lnTo>
                  <a:pt x="116086" y="53578"/>
                </a:lnTo>
                <a:lnTo>
                  <a:pt x="116086" y="71437"/>
                </a:lnTo>
                <a:lnTo>
                  <a:pt x="107156" y="80367"/>
                </a:lnTo>
                <a:lnTo>
                  <a:pt x="98227" y="98226"/>
                </a:lnTo>
                <a:lnTo>
                  <a:pt x="89297" y="116086"/>
                </a:lnTo>
                <a:lnTo>
                  <a:pt x="71437" y="133945"/>
                </a:lnTo>
                <a:lnTo>
                  <a:pt x="53578" y="142875"/>
                </a:lnTo>
                <a:lnTo>
                  <a:pt x="35719" y="160734"/>
                </a:lnTo>
                <a:lnTo>
                  <a:pt x="26789" y="178594"/>
                </a:lnTo>
                <a:lnTo>
                  <a:pt x="8930" y="196453"/>
                </a:lnTo>
                <a:lnTo>
                  <a:pt x="8930" y="214312"/>
                </a:lnTo>
                <a:lnTo>
                  <a:pt x="0" y="223242"/>
                </a:lnTo>
                <a:lnTo>
                  <a:pt x="0" y="241101"/>
                </a:lnTo>
                <a:lnTo>
                  <a:pt x="0" y="250031"/>
                </a:lnTo>
                <a:lnTo>
                  <a:pt x="0" y="258961"/>
                </a:lnTo>
                <a:lnTo>
                  <a:pt x="8930" y="267890"/>
                </a:lnTo>
                <a:lnTo>
                  <a:pt x="17859" y="276820"/>
                </a:lnTo>
                <a:lnTo>
                  <a:pt x="26789" y="285750"/>
                </a:lnTo>
                <a:lnTo>
                  <a:pt x="44648" y="285750"/>
                </a:lnTo>
                <a:lnTo>
                  <a:pt x="53578" y="285750"/>
                </a:lnTo>
                <a:lnTo>
                  <a:pt x="71437" y="285750"/>
                </a:lnTo>
                <a:lnTo>
                  <a:pt x="80367" y="285750"/>
                </a:lnTo>
                <a:lnTo>
                  <a:pt x="98227" y="285750"/>
                </a:lnTo>
                <a:lnTo>
                  <a:pt x="107156" y="276820"/>
                </a:lnTo>
                <a:lnTo>
                  <a:pt x="116086" y="267890"/>
                </a:lnTo>
                <a:lnTo>
                  <a:pt x="116086" y="258961"/>
                </a:lnTo>
                <a:lnTo>
                  <a:pt x="116086" y="250031"/>
                </a:lnTo>
                <a:lnTo>
                  <a:pt x="116086" y="241101"/>
                </a:lnTo>
                <a:lnTo>
                  <a:pt x="116086" y="223242"/>
                </a:lnTo>
                <a:lnTo>
                  <a:pt x="116086" y="214312"/>
                </a:lnTo>
                <a:lnTo>
                  <a:pt x="107156" y="196453"/>
                </a:lnTo>
                <a:lnTo>
                  <a:pt x="107156" y="178594"/>
                </a:lnTo>
                <a:lnTo>
                  <a:pt x="98227" y="160734"/>
                </a:lnTo>
                <a:lnTo>
                  <a:pt x="89297" y="142875"/>
                </a:lnTo>
                <a:lnTo>
                  <a:pt x="80367" y="125015"/>
                </a:lnTo>
                <a:lnTo>
                  <a:pt x="71437" y="107156"/>
                </a:lnTo>
                <a:lnTo>
                  <a:pt x="62508" y="89297"/>
                </a:lnTo>
                <a:lnTo>
                  <a:pt x="62508" y="71437"/>
                </a:lnTo>
                <a:lnTo>
                  <a:pt x="53578" y="53578"/>
                </a:lnTo>
                <a:lnTo>
                  <a:pt x="44648" y="44648"/>
                </a:lnTo>
                <a:lnTo>
                  <a:pt x="44648" y="26789"/>
                </a:lnTo>
                <a:lnTo>
                  <a:pt x="44648" y="17859"/>
                </a:lnTo>
                <a:lnTo>
                  <a:pt x="44648" y="8929"/>
                </a:lnTo>
                <a:lnTo>
                  <a:pt x="4464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5482828" y="3911202"/>
            <a:ext cx="1000126" cy="1125142"/>
          </a:xfrm>
          <a:custGeom>
            <a:avLst/>
            <a:gdLst/>
            <a:ahLst/>
            <a:cxnLst/>
            <a:rect l="0" t="0" r="0" b="0"/>
            <a:pathLst>
              <a:path w="1000126" h="1125142">
                <a:moveTo>
                  <a:pt x="98226" y="62508"/>
                </a:moveTo>
                <a:lnTo>
                  <a:pt x="98226" y="71438"/>
                </a:lnTo>
                <a:lnTo>
                  <a:pt x="98226" y="71438"/>
                </a:lnTo>
                <a:lnTo>
                  <a:pt x="98226" y="80367"/>
                </a:lnTo>
                <a:lnTo>
                  <a:pt x="98226" y="98227"/>
                </a:lnTo>
                <a:lnTo>
                  <a:pt x="98226" y="107156"/>
                </a:lnTo>
                <a:lnTo>
                  <a:pt x="98226" y="133946"/>
                </a:lnTo>
                <a:lnTo>
                  <a:pt x="89297" y="151805"/>
                </a:lnTo>
                <a:lnTo>
                  <a:pt x="89297" y="178594"/>
                </a:lnTo>
                <a:lnTo>
                  <a:pt x="89297" y="196453"/>
                </a:lnTo>
                <a:lnTo>
                  <a:pt x="80367" y="232172"/>
                </a:lnTo>
                <a:lnTo>
                  <a:pt x="80367" y="258961"/>
                </a:lnTo>
                <a:lnTo>
                  <a:pt x="71437" y="294680"/>
                </a:lnTo>
                <a:lnTo>
                  <a:pt x="71437" y="330399"/>
                </a:lnTo>
                <a:lnTo>
                  <a:pt x="62507" y="366117"/>
                </a:lnTo>
                <a:lnTo>
                  <a:pt x="62507" y="401836"/>
                </a:lnTo>
                <a:lnTo>
                  <a:pt x="53578" y="437555"/>
                </a:lnTo>
                <a:lnTo>
                  <a:pt x="53578" y="482203"/>
                </a:lnTo>
                <a:lnTo>
                  <a:pt x="44648" y="526852"/>
                </a:lnTo>
                <a:lnTo>
                  <a:pt x="35718" y="571500"/>
                </a:lnTo>
                <a:lnTo>
                  <a:pt x="35718" y="607219"/>
                </a:lnTo>
                <a:lnTo>
                  <a:pt x="26789" y="651867"/>
                </a:lnTo>
                <a:lnTo>
                  <a:pt x="17859" y="687586"/>
                </a:lnTo>
                <a:lnTo>
                  <a:pt x="8929" y="732235"/>
                </a:lnTo>
                <a:lnTo>
                  <a:pt x="8929" y="767953"/>
                </a:lnTo>
                <a:lnTo>
                  <a:pt x="0" y="803672"/>
                </a:lnTo>
                <a:lnTo>
                  <a:pt x="0" y="839391"/>
                </a:lnTo>
                <a:lnTo>
                  <a:pt x="0" y="875110"/>
                </a:lnTo>
                <a:lnTo>
                  <a:pt x="0" y="901899"/>
                </a:lnTo>
                <a:lnTo>
                  <a:pt x="0" y="937617"/>
                </a:lnTo>
                <a:lnTo>
                  <a:pt x="0" y="964406"/>
                </a:lnTo>
                <a:lnTo>
                  <a:pt x="0" y="991196"/>
                </a:lnTo>
                <a:lnTo>
                  <a:pt x="0" y="1009055"/>
                </a:lnTo>
                <a:lnTo>
                  <a:pt x="0" y="1035844"/>
                </a:lnTo>
                <a:lnTo>
                  <a:pt x="0" y="1053704"/>
                </a:lnTo>
                <a:lnTo>
                  <a:pt x="0" y="1071563"/>
                </a:lnTo>
                <a:lnTo>
                  <a:pt x="0" y="1080493"/>
                </a:lnTo>
                <a:lnTo>
                  <a:pt x="0" y="1098352"/>
                </a:lnTo>
                <a:lnTo>
                  <a:pt x="0" y="1107282"/>
                </a:lnTo>
                <a:lnTo>
                  <a:pt x="8929" y="1116212"/>
                </a:lnTo>
                <a:lnTo>
                  <a:pt x="8929" y="1116212"/>
                </a:lnTo>
                <a:lnTo>
                  <a:pt x="17859" y="1125141"/>
                </a:lnTo>
                <a:lnTo>
                  <a:pt x="26789" y="1125141"/>
                </a:lnTo>
                <a:lnTo>
                  <a:pt x="35718" y="1125141"/>
                </a:lnTo>
                <a:lnTo>
                  <a:pt x="44648" y="1125141"/>
                </a:lnTo>
                <a:lnTo>
                  <a:pt x="62507" y="1125141"/>
                </a:lnTo>
                <a:lnTo>
                  <a:pt x="80367" y="1125141"/>
                </a:lnTo>
                <a:lnTo>
                  <a:pt x="98226" y="1125141"/>
                </a:lnTo>
                <a:lnTo>
                  <a:pt x="125015" y="1125141"/>
                </a:lnTo>
                <a:lnTo>
                  <a:pt x="160734" y="1125141"/>
                </a:lnTo>
                <a:lnTo>
                  <a:pt x="196453" y="1125141"/>
                </a:lnTo>
                <a:lnTo>
                  <a:pt x="232172" y="1125141"/>
                </a:lnTo>
                <a:lnTo>
                  <a:pt x="267890" y="1125141"/>
                </a:lnTo>
                <a:lnTo>
                  <a:pt x="312539" y="1125141"/>
                </a:lnTo>
                <a:lnTo>
                  <a:pt x="348257" y="1125141"/>
                </a:lnTo>
                <a:lnTo>
                  <a:pt x="392906" y="1125141"/>
                </a:lnTo>
                <a:lnTo>
                  <a:pt x="437554" y="1125141"/>
                </a:lnTo>
                <a:lnTo>
                  <a:pt x="473273" y="1116212"/>
                </a:lnTo>
                <a:lnTo>
                  <a:pt x="517922" y="1116212"/>
                </a:lnTo>
                <a:lnTo>
                  <a:pt x="562570" y="1116212"/>
                </a:lnTo>
                <a:lnTo>
                  <a:pt x="598289" y="1116212"/>
                </a:lnTo>
                <a:lnTo>
                  <a:pt x="634007" y="1116212"/>
                </a:lnTo>
                <a:lnTo>
                  <a:pt x="660797" y="1107282"/>
                </a:lnTo>
                <a:lnTo>
                  <a:pt x="687586" y="1098352"/>
                </a:lnTo>
                <a:lnTo>
                  <a:pt x="723304" y="1098352"/>
                </a:lnTo>
                <a:lnTo>
                  <a:pt x="750093" y="1089423"/>
                </a:lnTo>
                <a:lnTo>
                  <a:pt x="767953" y="1089423"/>
                </a:lnTo>
                <a:lnTo>
                  <a:pt x="785812" y="1080493"/>
                </a:lnTo>
                <a:lnTo>
                  <a:pt x="803672" y="1071563"/>
                </a:lnTo>
                <a:lnTo>
                  <a:pt x="821531" y="1062633"/>
                </a:lnTo>
                <a:lnTo>
                  <a:pt x="830461" y="1053704"/>
                </a:lnTo>
                <a:lnTo>
                  <a:pt x="839390" y="1044774"/>
                </a:lnTo>
                <a:lnTo>
                  <a:pt x="848320" y="1035844"/>
                </a:lnTo>
                <a:lnTo>
                  <a:pt x="848320" y="1026915"/>
                </a:lnTo>
                <a:lnTo>
                  <a:pt x="857250" y="1017985"/>
                </a:lnTo>
                <a:lnTo>
                  <a:pt x="857250" y="1000126"/>
                </a:lnTo>
                <a:lnTo>
                  <a:pt x="866179" y="982266"/>
                </a:lnTo>
                <a:lnTo>
                  <a:pt x="875109" y="964406"/>
                </a:lnTo>
                <a:lnTo>
                  <a:pt x="875109" y="946547"/>
                </a:lnTo>
                <a:lnTo>
                  <a:pt x="884039" y="919758"/>
                </a:lnTo>
                <a:lnTo>
                  <a:pt x="884039" y="892969"/>
                </a:lnTo>
                <a:lnTo>
                  <a:pt x="892968" y="866180"/>
                </a:lnTo>
                <a:lnTo>
                  <a:pt x="892968" y="830461"/>
                </a:lnTo>
                <a:lnTo>
                  <a:pt x="892968" y="794742"/>
                </a:lnTo>
                <a:lnTo>
                  <a:pt x="901898" y="759024"/>
                </a:lnTo>
                <a:lnTo>
                  <a:pt x="901898" y="723305"/>
                </a:lnTo>
                <a:lnTo>
                  <a:pt x="901898" y="678656"/>
                </a:lnTo>
                <a:lnTo>
                  <a:pt x="910828" y="642938"/>
                </a:lnTo>
                <a:lnTo>
                  <a:pt x="919757" y="598289"/>
                </a:lnTo>
                <a:lnTo>
                  <a:pt x="928687" y="553641"/>
                </a:lnTo>
                <a:lnTo>
                  <a:pt x="937617" y="517922"/>
                </a:lnTo>
                <a:lnTo>
                  <a:pt x="946547" y="473274"/>
                </a:lnTo>
                <a:lnTo>
                  <a:pt x="955476" y="437555"/>
                </a:lnTo>
                <a:lnTo>
                  <a:pt x="964406" y="401836"/>
                </a:lnTo>
                <a:lnTo>
                  <a:pt x="973336" y="357188"/>
                </a:lnTo>
                <a:lnTo>
                  <a:pt x="982265" y="321469"/>
                </a:lnTo>
                <a:lnTo>
                  <a:pt x="982265" y="285750"/>
                </a:lnTo>
                <a:lnTo>
                  <a:pt x="991195" y="258961"/>
                </a:lnTo>
                <a:lnTo>
                  <a:pt x="1000125" y="223242"/>
                </a:lnTo>
                <a:lnTo>
                  <a:pt x="1000125" y="196453"/>
                </a:lnTo>
                <a:lnTo>
                  <a:pt x="1000125" y="169664"/>
                </a:lnTo>
                <a:lnTo>
                  <a:pt x="1000125" y="151805"/>
                </a:lnTo>
                <a:lnTo>
                  <a:pt x="1000125" y="133946"/>
                </a:lnTo>
                <a:lnTo>
                  <a:pt x="991195" y="116086"/>
                </a:lnTo>
                <a:lnTo>
                  <a:pt x="991195" y="98227"/>
                </a:lnTo>
                <a:lnTo>
                  <a:pt x="973336" y="80367"/>
                </a:lnTo>
                <a:lnTo>
                  <a:pt x="964406" y="71438"/>
                </a:lnTo>
                <a:lnTo>
                  <a:pt x="946547" y="53578"/>
                </a:lnTo>
                <a:lnTo>
                  <a:pt x="928687" y="44649"/>
                </a:lnTo>
                <a:lnTo>
                  <a:pt x="901898" y="35719"/>
                </a:lnTo>
                <a:lnTo>
                  <a:pt x="875109" y="26789"/>
                </a:lnTo>
                <a:lnTo>
                  <a:pt x="839390" y="17860"/>
                </a:lnTo>
                <a:lnTo>
                  <a:pt x="803672" y="8930"/>
                </a:lnTo>
                <a:lnTo>
                  <a:pt x="759023" y="0"/>
                </a:lnTo>
                <a:lnTo>
                  <a:pt x="714375" y="0"/>
                </a:lnTo>
                <a:lnTo>
                  <a:pt x="669726" y="0"/>
                </a:lnTo>
                <a:lnTo>
                  <a:pt x="616148" y="0"/>
                </a:lnTo>
                <a:lnTo>
                  <a:pt x="571500" y="0"/>
                </a:lnTo>
                <a:lnTo>
                  <a:pt x="517922" y="0"/>
                </a:lnTo>
                <a:lnTo>
                  <a:pt x="464343" y="0"/>
                </a:lnTo>
                <a:lnTo>
                  <a:pt x="410765" y="8930"/>
                </a:lnTo>
                <a:lnTo>
                  <a:pt x="357187" y="17860"/>
                </a:lnTo>
                <a:lnTo>
                  <a:pt x="303609" y="17860"/>
                </a:lnTo>
                <a:lnTo>
                  <a:pt x="258961" y="26789"/>
                </a:lnTo>
                <a:lnTo>
                  <a:pt x="214312" y="35719"/>
                </a:lnTo>
                <a:lnTo>
                  <a:pt x="178593" y="44649"/>
                </a:lnTo>
                <a:lnTo>
                  <a:pt x="142875" y="44649"/>
                </a:lnTo>
                <a:lnTo>
                  <a:pt x="116086" y="53578"/>
                </a:lnTo>
                <a:lnTo>
                  <a:pt x="98226" y="53578"/>
                </a:lnTo>
                <a:lnTo>
                  <a:pt x="71437" y="53578"/>
                </a:lnTo>
                <a:lnTo>
                  <a:pt x="62507" y="62508"/>
                </a:lnTo>
                <a:lnTo>
                  <a:pt x="53578" y="62508"/>
                </a:lnTo>
                <a:lnTo>
                  <a:pt x="53578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5420320" y="5188148"/>
            <a:ext cx="964407" cy="982266"/>
          </a:xfrm>
          <a:custGeom>
            <a:avLst/>
            <a:gdLst/>
            <a:ahLst/>
            <a:cxnLst/>
            <a:rect l="0" t="0" r="0" b="0"/>
            <a:pathLst>
              <a:path w="964407" h="982266">
                <a:moveTo>
                  <a:pt x="133945" y="0"/>
                </a:move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8930"/>
                </a:lnTo>
                <a:lnTo>
                  <a:pt x="133945" y="26789"/>
                </a:lnTo>
                <a:lnTo>
                  <a:pt x="133945" y="35719"/>
                </a:lnTo>
                <a:lnTo>
                  <a:pt x="125015" y="53578"/>
                </a:lnTo>
                <a:lnTo>
                  <a:pt x="125015" y="71437"/>
                </a:lnTo>
                <a:lnTo>
                  <a:pt x="116086" y="98227"/>
                </a:lnTo>
                <a:lnTo>
                  <a:pt x="107156" y="116086"/>
                </a:lnTo>
                <a:lnTo>
                  <a:pt x="98226" y="151805"/>
                </a:lnTo>
                <a:lnTo>
                  <a:pt x="98226" y="187523"/>
                </a:lnTo>
                <a:lnTo>
                  <a:pt x="89297" y="223242"/>
                </a:lnTo>
                <a:lnTo>
                  <a:pt x="80367" y="258961"/>
                </a:lnTo>
                <a:lnTo>
                  <a:pt x="71437" y="303609"/>
                </a:lnTo>
                <a:lnTo>
                  <a:pt x="62508" y="348258"/>
                </a:lnTo>
                <a:lnTo>
                  <a:pt x="53578" y="392905"/>
                </a:lnTo>
                <a:lnTo>
                  <a:pt x="53578" y="437554"/>
                </a:lnTo>
                <a:lnTo>
                  <a:pt x="44648" y="491132"/>
                </a:lnTo>
                <a:lnTo>
                  <a:pt x="35719" y="535780"/>
                </a:lnTo>
                <a:lnTo>
                  <a:pt x="26789" y="589359"/>
                </a:lnTo>
                <a:lnTo>
                  <a:pt x="26789" y="625077"/>
                </a:lnTo>
                <a:lnTo>
                  <a:pt x="17859" y="669726"/>
                </a:lnTo>
                <a:lnTo>
                  <a:pt x="17859" y="714374"/>
                </a:lnTo>
                <a:lnTo>
                  <a:pt x="8930" y="750093"/>
                </a:lnTo>
                <a:lnTo>
                  <a:pt x="8930" y="785812"/>
                </a:lnTo>
                <a:lnTo>
                  <a:pt x="8930" y="812601"/>
                </a:lnTo>
                <a:lnTo>
                  <a:pt x="8930" y="839390"/>
                </a:lnTo>
                <a:lnTo>
                  <a:pt x="8930" y="866179"/>
                </a:lnTo>
                <a:lnTo>
                  <a:pt x="0" y="875109"/>
                </a:lnTo>
                <a:lnTo>
                  <a:pt x="0" y="892968"/>
                </a:lnTo>
                <a:lnTo>
                  <a:pt x="0" y="892968"/>
                </a:lnTo>
                <a:lnTo>
                  <a:pt x="0" y="901898"/>
                </a:lnTo>
                <a:lnTo>
                  <a:pt x="0" y="910827"/>
                </a:lnTo>
                <a:lnTo>
                  <a:pt x="8930" y="910827"/>
                </a:lnTo>
                <a:lnTo>
                  <a:pt x="8930" y="910827"/>
                </a:lnTo>
                <a:lnTo>
                  <a:pt x="17859" y="901898"/>
                </a:lnTo>
                <a:lnTo>
                  <a:pt x="26789" y="901898"/>
                </a:lnTo>
                <a:lnTo>
                  <a:pt x="35719" y="901898"/>
                </a:lnTo>
                <a:lnTo>
                  <a:pt x="53578" y="901898"/>
                </a:lnTo>
                <a:lnTo>
                  <a:pt x="80367" y="901898"/>
                </a:lnTo>
                <a:lnTo>
                  <a:pt x="116086" y="901898"/>
                </a:lnTo>
                <a:lnTo>
                  <a:pt x="151805" y="910827"/>
                </a:lnTo>
                <a:lnTo>
                  <a:pt x="196453" y="919757"/>
                </a:lnTo>
                <a:lnTo>
                  <a:pt x="241101" y="928687"/>
                </a:lnTo>
                <a:lnTo>
                  <a:pt x="285750" y="946546"/>
                </a:lnTo>
                <a:lnTo>
                  <a:pt x="339328" y="955476"/>
                </a:lnTo>
                <a:lnTo>
                  <a:pt x="383976" y="964405"/>
                </a:lnTo>
                <a:lnTo>
                  <a:pt x="428625" y="973335"/>
                </a:lnTo>
                <a:lnTo>
                  <a:pt x="473273" y="982265"/>
                </a:lnTo>
                <a:lnTo>
                  <a:pt x="508992" y="982265"/>
                </a:lnTo>
                <a:lnTo>
                  <a:pt x="544711" y="982265"/>
                </a:lnTo>
                <a:lnTo>
                  <a:pt x="580430" y="982265"/>
                </a:lnTo>
                <a:lnTo>
                  <a:pt x="616148" y="982265"/>
                </a:lnTo>
                <a:lnTo>
                  <a:pt x="642937" y="982265"/>
                </a:lnTo>
                <a:lnTo>
                  <a:pt x="669726" y="982265"/>
                </a:lnTo>
                <a:lnTo>
                  <a:pt x="687586" y="982265"/>
                </a:lnTo>
                <a:lnTo>
                  <a:pt x="705445" y="973335"/>
                </a:lnTo>
                <a:lnTo>
                  <a:pt x="723305" y="973335"/>
                </a:lnTo>
                <a:lnTo>
                  <a:pt x="741164" y="964405"/>
                </a:lnTo>
                <a:lnTo>
                  <a:pt x="750094" y="964405"/>
                </a:lnTo>
                <a:lnTo>
                  <a:pt x="767953" y="955476"/>
                </a:lnTo>
                <a:lnTo>
                  <a:pt x="776883" y="955476"/>
                </a:lnTo>
                <a:lnTo>
                  <a:pt x="785812" y="946546"/>
                </a:lnTo>
                <a:lnTo>
                  <a:pt x="794742" y="946546"/>
                </a:lnTo>
                <a:lnTo>
                  <a:pt x="794742" y="937616"/>
                </a:lnTo>
                <a:lnTo>
                  <a:pt x="803672" y="937616"/>
                </a:lnTo>
                <a:lnTo>
                  <a:pt x="812601" y="928687"/>
                </a:lnTo>
                <a:lnTo>
                  <a:pt x="821531" y="919757"/>
                </a:lnTo>
                <a:lnTo>
                  <a:pt x="830461" y="919757"/>
                </a:lnTo>
                <a:lnTo>
                  <a:pt x="839390" y="910827"/>
                </a:lnTo>
                <a:lnTo>
                  <a:pt x="839390" y="901898"/>
                </a:lnTo>
                <a:lnTo>
                  <a:pt x="848320" y="884038"/>
                </a:lnTo>
                <a:lnTo>
                  <a:pt x="857250" y="875109"/>
                </a:lnTo>
                <a:lnTo>
                  <a:pt x="866180" y="857249"/>
                </a:lnTo>
                <a:lnTo>
                  <a:pt x="875109" y="839390"/>
                </a:lnTo>
                <a:lnTo>
                  <a:pt x="884039" y="812601"/>
                </a:lnTo>
                <a:lnTo>
                  <a:pt x="892969" y="785812"/>
                </a:lnTo>
                <a:lnTo>
                  <a:pt x="901898" y="759023"/>
                </a:lnTo>
                <a:lnTo>
                  <a:pt x="910828" y="732234"/>
                </a:lnTo>
                <a:lnTo>
                  <a:pt x="919758" y="696515"/>
                </a:lnTo>
                <a:lnTo>
                  <a:pt x="928687" y="660796"/>
                </a:lnTo>
                <a:lnTo>
                  <a:pt x="937617" y="625077"/>
                </a:lnTo>
                <a:lnTo>
                  <a:pt x="937617" y="580429"/>
                </a:lnTo>
                <a:lnTo>
                  <a:pt x="946547" y="544710"/>
                </a:lnTo>
                <a:lnTo>
                  <a:pt x="955476" y="508991"/>
                </a:lnTo>
                <a:lnTo>
                  <a:pt x="955476" y="473273"/>
                </a:lnTo>
                <a:lnTo>
                  <a:pt x="955476" y="437554"/>
                </a:lnTo>
                <a:lnTo>
                  <a:pt x="964406" y="401835"/>
                </a:lnTo>
                <a:lnTo>
                  <a:pt x="964406" y="366117"/>
                </a:lnTo>
                <a:lnTo>
                  <a:pt x="964406" y="330398"/>
                </a:lnTo>
                <a:lnTo>
                  <a:pt x="964406" y="303609"/>
                </a:lnTo>
                <a:lnTo>
                  <a:pt x="964406" y="276820"/>
                </a:lnTo>
                <a:lnTo>
                  <a:pt x="964406" y="258961"/>
                </a:lnTo>
                <a:lnTo>
                  <a:pt x="964406" y="241102"/>
                </a:lnTo>
                <a:lnTo>
                  <a:pt x="964406" y="223242"/>
                </a:lnTo>
                <a:lnTo>
                  <a:pt x="955476" y="214312"/>
                </a:lnTo>
                <a:lnTo>
                  <a:pt x="955476" y="205383"/>
                </a:lnTo>
                <a:lnTo>
                  <a:pt x="955476" y="196453"/>
                </a:lnTo>
                <a:lnTo>
                  <a:pt x="946547" y="187523"/>
                </a:lnTo>
                <a:lnTo>
                  <a:pt x="937617" y="187523"/>
                </a:lnTo>
                <a:lnTo>
                  <a:pt x="928687" y="178594"/>
                </a:lnTo>
                <a:lnTo>
                  <a:pt x="910828" y="178594"/>
                </a:lnTo>
                <a:lnTo>
                  <a:pt x="892969" y="169664"/>
                </a:lnTo>
                <a:lnTo>
                  <a:pt x="875109" y="169664"/>
                </a:lnTo>
                <a:lnTo>
                  <a:pt x="848320" y="160734"/>
                </a:lnTo>
                <a:lnTo>
                  <a:pt x="821531" y="160734"/>
                </a:lnTo>
                <a:lnTo>
                  <a:pt x="794742" y="151805"/>
                </a:lnTo>
                <a:lnTo>
                  <a:pt x="759023" y="142875"/>
                </a:lnTo>
                <a:lnTo>
                  <a:pt x="723305" y="133945"/>
                </a:lnTo>
                <a:lnTo>
                  <a:pt x="678656" y="125016"/>
                </a:lnTo>
                <a:lnTo>
                  <a:pt x="634008" y="116086"/>
                </a:lnTo>
                <a:lnTo>
                  <a:pt x="589359" y="107156"/>
                </a:lnTo>
                <a:lnTo>
                  <a:pt x="544711" y="107156"/>
                </a:lnTo>
                <a:lnTo>
                  <a:pt x="500062" y="98227"/>
                </a:lnTo>
                <a:lnTo>
                  <a:pt x="455414" y="89297"/>
                </a:lnTo>
                <a:lnTo>
                  <a:pt x="410765" y="89297"/>
                </a:lnTo>
                <a:lnTo>
                  <a:pt x="375047" y="80367"/>
                </a:lnTo>
                <a:lnTo>
                  <a:pt x="330398" y="80367"/>
                </a:lnTo>
                <a:lnTo>
                  <a:pt x="294680" y="80367"/>
                </a:lnTo>
                <a:lnTo>
                  <a:pt x="258961" y="71437"/>
                </a:lnTo>
                <a:lnTo>
                  <a:pt x="223242" y="71437"/>
                </a:lnTo>
                <a:lnTo>
                  <a:pt x="196453" y="71437"/>
                </a:lnTo>
                <a:lnTo>
                  <a:pt x="178594" y="71437"/>
                </a:lnTo>
                <a:lnTo>
                  <a:pt x="160734" y="71437"/>
                </a:lnTo>
                <a:lnTo>
                  <a:pt x="142875" y="71437"/>
                </a:lnTo>
                <a:lnTo>
                  <a:pt x="125015" y="71437"/>
                </a:lnTo>
                <a:lnTo>
                  <a:pt x="116086" y="71437"/>
                </a:lnTo>
                <a:lnTo>
                  <a:pt x="116086" y="71437"/>
                </a:lnTo>
                <a:lnTo>
                  <a:pt x="116086" y="71437"/>
                </a:lnTo>
                <a:lnTo>
                  <a:pt x="116086" y="71437"/>
                </a:lnTo>
                <a:lnTo>
                  <a:pt x="116086" y="71437"/>
                </a:lnTo>
                <a:lnTo>
                  <a:pt x="116086" y="71437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5206007" y="4143374"/>
            <a:ext cx="348259" cy="17860"/>
          </a:xfrm>
          <a:custGeom>
            <a:avLst/>
            <a:gdLst/>
            <a:ahLst/>
            <a:cxnLst/>
            <a:rect l="0" t="0" r="0" b="0"/>
            <a:pathLst>
              <a:path w="348259" h="17860">
                <a:moveTo>
                  <a:pt x="348258" y="0"/>
                </a:move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8930"/>
                </a:lnTo>
                <a:lnTo>
                  <a:pt x="339328" y="8930"/>
                </a:lnTo>
                <a:lnTo>
                  <a:pt x="330399" y="8930"/>
                </a:lnTo>
                <a:lnTo>
                  <a:pt x="321469" y="8930"/>
                </a:lnTo>
                <a:lnTo>
                  <a:pt x="303610" y="8930"/>
                </a:lnTo>
                <a:lnTo>
                  <a:pt x="294680" y="8930"/>
                </a:lnTo>
                <a:lnTo>
                  <a:pt x="276821" y="8930"/>
                </a:lnTo>
                <a:lnTo>
                  <a:pt x="250032" y="8930"/>
                </a:lnTo>
                <a:lnTo>
                  <a:pt x="223243" y="8930"/>
                </a:lnTo>
                <a:lnTo>
                  <a:pt x="205383" y="8930"/>
                </a:lnTo>
                <a:lnTo>
                  <a:pt x="178594" y="8930"/>
                </a:lnTo>
                <a:lnTo>
                  <a:pt x="151805" y="8930"/>
                </a:lnTo>
                <a:lnTo>
                  <a:pt x="133946" y="8930"/>
                </a:lnTo>
                <a:lnTo>
                  <a:pt x="107157" y="8930"/>
                </a:lnTo>
                <a:lnTo>
                  <a:pt x="89297" y="8930"/>
                </a:lnTo>
                <a:lnTo>
                  <a:pt x="71438" y="8930"/>
                </a:lnTo>
                <a:lnTo>
                  <a:pt x="53578" y="8930"/>
                </a:lnTo>
                <a:lnTo>
                  <a:pt x="35719" y="17859"/>
                </a:lnTo>
                <a:lnTo>
                  <a:pt x="26789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17860" y="17859"/>
                </a:lnTo>
                <a:lnTo>
                  <a:pt x="1786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5241726" y="4277319"/>
            <a:ext cx="312540" cy="44650"/>
          </a:xfrm>
          <a:custGeom>
            <a:avLst/>
            <a:gdLst/>
            <a:ahLst/>
            <a:cxnLst/>
            <a:rect l="0" t="0" r="0" b="0"/>
            <a:pathLst>
              <a:path w="312540" h="44650">
                <a:moveTo>
                  <a:pt x="303609" y="0"/>
                </a:moveTo>
                <a:lnTo>
                  <a:pt x="303609" y="0"/>
                </a:lnTo>
                <a:lnTo>
                  <a:pt x="312539" y="0"/>
                </a:lnTo>
                <a:lnTo>
                  <a:pt x="312539" y="0"/>
                </a:lnTo>
                <a:lnTo>
                  <a:pt x="312539" y="0"/>
                </a:lnTo>
                <a:lnTo>
                  <a:pt x="312539" y="0"/>
                </a:lnTo>
                <a:lnTo>
                  <a:pt x="312539" y="0"/>
                </a:lnTo>
                <a:lnTo>
                  <a:pt x="312539" y="0"/>
                </a:lnTo>
                <a:lnTo>
                  <a:pt x="312539" y="0"/>
                </a:lnTo>
                <a:lnTo>
                  <a:pt x="312539" y="8930"/>
                </a:lnTo>
                <a:lnTo>
                  <a:pt x="312539" y="8930"/>
                </a:lnTo>
                <a:lnTo>
                  <a:pt x="303609" y="8930"/>
                </a:lnTo>
                <a:lnTo>
                  <a:pt x="303609" y="8930"/>
                </a:lnTo>
                <a:lnTo>
                  <a:pt x="294680" y="17860"/>
                </a:lnTo>
                <a:lnTo>
                  <a:pt x="276820" y="17860"/>
                </a:lnTo>
                <a:lnTo>
                  <a:pt x="267891" y="26789"/>
                </a:lnTo>
                <a:lnTo>
                  <a:pt x="250031" y="26789"/>
                </a:lnTo>
                <a:lnTo>
                  <a:pt x="232172" y="26789"/>
                </a:lnTo>
                <a:lnTo>
                  <a:pt x="205383" y="35719"/>
                </a:lnTo>
                <a:lnTo>
                  <a:pt x="187524" y="35719"/>
                </a:lnTo>
                <a:lnTo>
                  <a:pt x="160734" y="35719"/>
                </a:lnTo>
                <a:lnTo>
                  <a:pt x="133945" y="35719"/>
                </a:lnTo>
                <a:lnTo>
                  <a:pt x="107156" y="35719"/>
                </a:lnTo>
                <a:lnTo>
                  <a:pt x="89297" y="35719"/>
                </a:lnTo>
                <a:lnTo>
                  <a:pt x="62508" y="35719"/>
                </a:lnTo>
                <a:lnTo>
                  <a:pt x="44649" y="35719"/>
                </a:lnTo>
                <a:lnTo>
                  <a:pt x="26789" y="44649"/>
                </a:lnTo>
                <a:lnTo>
                  <a:pt x="8930" y="44649"/>
                </a:lnTo>
                <a:lnTo>
                  <a:pt x="0" y="44649"/>
                </a:lnTo>
                <a:lnTo>
                  <a:pt x="0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5152429" y="4464843"/>
            <a:ext cx="330400" cy="8931"/>
          </a:xfrm>
          <a:custGeom>
            <a:avLst/>
            <a:gdLst/>
            <a:ahLst/>
            <a:cxnLst/>
            <a:rect l="0" t="0" r="0" b="0"/>
            <a:pathLst>
              <a:path w="330400" h="8931">
                <a:moveTo>
                  <a:pt x="330399" y="8930"/>
                </a:moveTo>
                <a:lnTo>
                  <a:pt x="330399" y="8930"/>
                </a:lnTo>
                <a:lnTo>
                  <a:pt x="330399" y="8930"/>
                </a:lnTo>
                <a:lnTo>
                  <a:pt x="330399" y="8930"/>
                </a:lnTo>
                <a:lnTo>
                  <a:pt x="321469" y="8930"/>
                </a:lnTo>
                <a:lnTo>
                  <a:pt x="312539" y="8930"/>
                </a:lnTo>
                <a:lnTo>
                  <a:pt x="294680" y="8930"/>
                </a:lnTo>
                <a:lnTo>
                  <a:pt x="276821" y="8930"/>
                </a:lnTo>
                <a:lnTo>
                  <a:pt x="258961" y="0"/>
                </a:lnTo>
                <a:lnTo>
                  <a:pt x="232172" y="0"/>
                </a:lnTo>
                <a:lnTo>
                  <a:pt x="205383" y="0"/>
                </a:lnTo>
                <a:lnTo>
                  <a:pt x="178594" y="0"/>
                </a:lnTo>
                <a:lnTo>
                  <a:pt x="151805" y="0"/>
                </a:lnTo>
                <a:lnTo>
                  <a:pt x="125016" y="0"/>
                </a:lnTo>
                <a:lnTo>
                  <a:pt x="98227" y="0"/>
                </a:lnTo>
                <a:lnTo>
                  <a:pt x="71438" y="0"/>
                </a:lnTo>
                <a:lnTo>
                  <a:pt x="53578" y="0"/>
                </a:lnTo>
                <a:lnTo>
                  <a:pt x="35719" y="8930"/>
                </a:lnTo>
                <a:lnTo>
                  <a:pt x="1786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5072062" y="3982640"/>
            <a:ext cx="17860" cy="125016"/>
          </a:xfrm>
          <a:custGeom>
            <a:avLst/>
            <a:gdLst/>
            <a:ahLst/>
            <a:cxnLst/>
            <a:rect l="0" t="0" r="0" b="0"/>
            <a:pathLst>
              <a:path w="17860" h="125016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1785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71437"/>
                </a:lnTo>
                <a:lnTo>
                  <a:pt x="8930" y="89297"/>
                </a:lnTo>
                <a:lnTo>
                  <a:pt x="8930" y="98226"/>
                </a:lnTo>
                <a:lnTo>
                  <a:pt x="8930" y="107156"/>
                </a:lnTo>
                <a:lnTo>
                  <a:pt x="8930" y="107156"/>
                </a:lnTo>
                <a:lnTo>
                  <a:pt x="8930" y="116086"/>
                </a:lnTo>
                <a:lnTo>
                  <a:pt x="0" y="116086"/>
                </a:lnTo>
                <a:lnTo>
                  <a:pt x="8930" y="125015"/>
                </a:lnTo>
                <a:lnTo>
                  <a:pt x="8930" y="125015"/>
                </a:lnTo>
                <a:lnTo>
                  <a:pt x="8930" y="125015"/>
                </a:lnTo>
                <a:lnTo>
                  <a:pt x="8930" y="125015"/>
                </a:lnTo>
                <a:lnTo>
                  <a:pt x="8930" y="125015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5232796" y="5331023"/>
            <a:ext cx="303611" cy="8931"/>
          </a:xfrm>
          <a:custGeom>
            <a:avLst/>
            <a:gdLst/>
            <a:ahLst/>
            <a:cxnLst/>
            <a:rect l="0" t="0" r="0" b="0"/>
            <a:pathLst>
              <a:path w="303611" h="8931">
                <a:moveTo>
                  <a:pt x="303610" y="0"/>
                </a:moveTo>
                <a:lnTo>
                  <a:pt x="303610" y="0"/>
                </a:lnTo>
                <a:lnTo>
                  <a:pt x="303610" y="0"/>
                </a:lnTo>
                <a:lnTo>
                  <a:pt x="294680" y="0"/>
                </a:lnTo>
                <a:lnTo>
                  <a:pt x="294680" y="0"/>
                </a:lnTo>
                <a:lnTo>
                  <a:pt x="294680" y="0"/>
                </a:lnTo>
                <a:lnTo>
                  <a:pt x="294680" y="0"/>
                </a:lnTo>
                <a:lnTo>
                  <a:pt x="294680" y="0"/>
                </a:lnTo>
                <a:lnTo>
                  <a:pt x="285750" y="0"/>
                </a:lnTo>
                <a:lnTo>
                  <a:pt x="285750" y="0"/>
                </a:lnTo>
                <a:lnTo>
                  <a:pt x="276821" y="0"/>
                </a:lnTo>
                <a:lnTo>
                  <a:pt x="267891" y="0"/>
                </a:lnTo>
                <a:lnTo>
                  <a:pt x="258961" y="0"/>
                </a:lnTo>
                <a:lnTo>
                  <a:pt x="250032" y="0"/>
                </a:lnTo>
                <a:lnTo>
                  <a:pt x="241102" y="0"/>
                </a:lnTo>
                <a:lnTo>
                  <a:pt x="232172" y="0"/>
                </a:lnTo>
                <a:lnTo>
                  <a:pt x="214313" y="0"/>
                </a:lnTo>
                <a:lnTo>
                  <a:pt x="205383" y="0"/>
                </a:lnTo>
                <a:lnTo>
                  <a:pt x="187524" y="0"/>
                </a:lnTo>
                <a:lnTo>
                  <a:pt x="169664" y="0"/>
                </a:lnTo>
                <a:lnTo>
                  <a:pt x="151805" y="0"/>
                </a:lnTo>
                <a:lnTo>
                  <a:pt x="125016" y="0"/>
                </a:lnTo>
                <a:lnTo>
                  <a:pt x="107157" y="0"/>
                </a:lnTo>
                <a:lnTo>
                  <a:pt x="89297" y="0"/>
                </a:lnTo>
                <a:lnTo>
                  <a:pt x="71438" y="0"/>
                </a:lnTo>
                <a:lnTo>
                  <a:pt x="62508" y="0"/>
                </a:lnTo>
                <a:lnTo>
                  <a:pt x="44649" y="0"/>
                </a:lnTo>
                <a:lnTo>
                  <a:pt x="26789" y="0"/>
                </a:lnTo>
                <a:lnTo>
                  <a:pt x="17860" y="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5268515" y="5491757"/>
            <a:ext cx="214314" cy="17861"/>
          </a:xfrm>
          <a:custGeom>
            <a:avLst/>
            <a:gdLst/>
            <a:ahLst/>
            <a:cxnLst/>
            <a:rect l="0" t="0" r="0" b="0"/>
            <a:pathLst>
              <a:path w="214314" h="17861">
                <a:moveTo>
                  <a:pt x="214313" y="0"/>
                </a:move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05383" y="0"/>
                </a:lnTo>
                <a:lnTo>
                  <a:pt x="205383" y="8930"/>
                </a:lnTo>
                <a:lnTo>
                  <a:pt x="196453" y="8930"/>
                </a:lnTo>
                <a:lnTo>
                  <a:pt x="187524" y="8930"/>
                </a:lnTo>
                <a:lnTo>
                  <a:pt x="178594" y="8930"/>
                </a:lnTo>
                <a:lnTo>
                  <a:pt x="160735" y="8930"/>
                </a:lnTo>
                <a:lnTo>
                  <a:pt x="151805" y="8930"/>
                </a:lnTo>
                <a:lnTo>
                  <a:pt x="133945" y="8930"/>
                </a:lnTo>
                <a:lnTo>
                  <a:pt x="125016" y="8930"/>
                </a:lnTo>
                <a:lnTo>
                  <a:pt x="107156" y="8930"/>
                </a:lnTo>
                <a:lnTo>
                  <a:pt x="89297" y="8930"/>
                </a:lnTo>
                <a:lnTo>
                  <a:pt x="71438" y="8930"/>
                </a:lnTo>
                <a:lnTo>
                  <a:pt x="62508" y="8930"/>
                </a:lnTo>
                <a:lnTo>
                  <a:pt x="44649" y="8930"/>
                </a:lnTo>
                <a:lnTo>
                  <a:pt x="26789" y="17860"/>
                </a:lnTo>
                <a:lnTo>
                  <a:pt x="17860" y="17860"/>
                </a:lnTo>
                <a:lnTo>
                  <a:pt x="893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5250656" y="5634632"/>
            <a:ext cx="169665" cy="8930"/>
          </a:xfrm>
          <a:custGeom>
            <a:avLst/>
            <a:gdLst/>
            <a:ahLst/>
            <a:cxnLst/>
            <a:rect l="0" t="0" r="0" b="0"/>
            <a:pathLst>
              <a:path w="169665" h="8930">
                <a:moveTo>
                  <a:pt x="169664" y="0"/>
                </a:moveTo>
                <a:lnTo>
                  <a:pt x="169664" y="0"/>
                </a:lnTo>
                <a:lnTo>
                  <a:pt x="169664" y="0"/>
                </a:lnTo>
                <a:lnTo>
                  <a:pt x="169664" y="0"/>
                </a:lnTo>
                <a:lnTo>
                  <a:pt x="169664" y="0"/>
                </a:lnTo>
                <a:lnTo>
                  <a:pt x="169664" y="0"/>
                </a:lnTo>
                <a:lnTo>
                  <a:pt x="160734" y="0"/>
                </a:lnTo>
                <a:lnTo>
                  <a:pt x="160734" y="0"/>
                </a:lnTo>
                <a:lnTo>
                  <a:pt x="151804" y="0"/>
                </a:lnTo>
                <a:lnTo>
                  <a:pt x="142875" y="0"/>
                </a:lnTo>
                <a:lnTo>
                  <a:pt x="133945" y="0"/>
                </a:lnTo>
                <a:lnTo>
                  <a:pt x="125015" y="0"/>
                </a:lnTo>
                <a:lnTo>
                  <a:pt x="116086" y="0"/>
                </a:lnTo>
                <a:lnTo>
                  <a:pt x="98226" y="0"/>
                </a:lnTo>
                <a:lnTo>
                  <a:pt x="89297" y="0"/>
                </a:lnTo>
                <a:lnTo>
                  <a:pt x="71437" y="0"/>
                </a:lnTo>
                <a:lnTo>
                  <a:pt x="62508" y="0"/>
                </a:lnTo>
                <a:lnTo>
                  <a:pt x="53578" y="0"/>
                </a:lnTo>
                <a:lnTo>
                  <a:pt x="44648" y="0"/>
                </a:lnTo>
                <a:lnTo>
                  <a:pt x="26789" y="0"/>
                </a:lnTo>
                <a:lnTo>
                  <a:pt x="17859" y="0"/>
                </a:lnTo>
                <a:lnTo>
                  <a:pt x="8929" y="0"/>
                </a:lnTo>
                <a:lnTo>
                  <a:pt x="8929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4786312" y="4170163"/>
            <a:ext cx="294681" cy="142876"/>
          </a:xfrm>
          <a:custGeom>
            <a:avLst/>
            <a:gdLst/>
            <a:ahLst/>
            <a:cxnLst/>
            <a:rect l="0" t="0" r="0" b="0"/>
            <a:pathLst>
              <a:path w="294681" h="14287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26789"/>
                </a:lnTo>
                <a:lnTo>
                  <a:pt x="0" y="35719"/>
                </a:lnTo>
                <a:lnTo>
                  <a:pt x="0" y="44649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80367"/>
                </a:lnTo>
                <a:lnTo>
                  <a:pt x="17859" y="89297"/>
                </a:lnTo>
                <a:lnTo>
                  <a:pt x="26789" y="98227"/>
                </a:lnTo>
                <a:lnTo>
                  <a:pt x="35719" y="107156"/>
                </a:lnTo>
                <a:lnTo>
                  <a:pt x="44648" y="116086"/>
                </a:lnTo>
                <a:lnTo>
                  <a:pt x="53578" y="125016"/>
                </a:lnTo>
                <a:lnTo>
                  <a:pt x="62508" y="133945"/>
                </a:lnTo>
                <a:lnTo>
                  <a:pt x="80367" y="133945"/>
                </a:lnTo>
                <a:lnTo>
                  <a:pt x="98227" y="142875"/>
                </a:lnTo>
                <a:lnTo>
                  <a:pt x="107156" y="142875"/>
                </a:lnTo>
                <a:lnTo>
                  <a:pt x="116086" y="142875"/>
                </a:lnTo>
                <a:lnTo>
                  <a:pt x="125016" y="142875"/>
                </a:lnTo>
                <a:lnTo>
                  <a:pt x="133945" y="133945"/>
                </a:lnTo>
                <a:lnTo>
                  <a:pt x="142875" y="133945"/>
                </a:lnTo>
                <a:lnTo>
                  <a:pt x="151805" y="125016"/>
                </a:lnTo>
                <a:lnTo>
                  <a:pt x="160734" y="125016"/>
                </a:lnTo>
                <a:lnTo>
                  <a:pt x="169664" y="116086"/>
                </a:lnTo>
                <a:lnTo>
                  <a:pt x="169664" y="116086"/>
                </a:lnTo>
                <a:lnTo>
                  <a:pt x="178594" y="107156"/>
                </a:lnTo>
                <a:lnTo>
                  <a:pt x="187523" y="107156"/>
                </a:lnTo>
                <a:lnTo>
                  <a:pt x="187523" y="98227"/>
                </a:lnTo>
                <a:lnTo>
                  <a:pt x="187523" y="98227"/>
                </a:lnTo>
                <a:lnTo>
                  <a:pt x="196453" y="98227"/>
                </a:lnTo>
                <a:lnTo>
                  <a:pt x="196453" y="98227"/>
                </a:lnTo>
                <a:lnTo>
                  <a:pt x="196453" y="98227"/>
                </a:lnTo>
                <a:lnTo>
                  <a:pt x="196453" y="98227"/>
                </a:lnTo>
                <a:lnTo>
                  <a:pt x="196453" y="98227"/>
                </a:lnTo>
                <a:lnTo>
                  <a:pt x="196453" y="107156"/>
                </a:lnTo>
                <a:lnTo>
                  <a:pt x="196453" y="107156"/>
                </a:lnTo>
                <a:lnTo>
                  <a:pt x="196453" y="116086"/>
                </a:lnTo>
                <a:lnTo>
                  <a:pt x="196453" y="116086"/>
                </a:lnTo>
                <a:lnTo>
                  <a:pt x="205383" y="125016"/>
                </a:lnTo>
                <a:lnTo>
                  <a:pt x="205383" y="125016"/>
                </a:lnTo>
                <a:lnTo>
                  <a:pt x="214313" y="125016"/>
                </a:lnTo>
                <a:lnTo>
                  <a:pt x="214313" y="125016"/>
                </a:lnTo>
                <a:lnTo>
                  <a:pt x="223242" y="125016"/>
                </a:lnTo>
                <a:lnTo>
                  <a:pt x="223242" y="125016"/>
                </a:lnTo>
                <a:lnTo>
                  <a:pt x="232172" y="125016"/>
                </a:lnTo>
                <a:lnTo>
                  <a:pt x="232172" y="116086"/>
                </a:lnTo>
                <a:lnTo>
                  <a:pt x="241102" y="116086"/>
                </a:lnTo>
                <a:lnTo>
                  <a:pt x="250031" y="107156"/>
                </a:lnTo>
                <a:lnTo>
                  <a:pt x="250031" y="98227"/>
                </a:lnTo>
                <a:lnTo>
                  <a:pt x="258961" y="98227"/>
                </a:lnTo>
                <a:lnTo>
                  <a:pt x="258961" y="89297"/>
                </a:lnTo>
                <a:lnTo>
                  <a:pt x="267891" y="80367"/>
                </a:lnTo>
                <a:lnTo>
                  <a:pt x="267891" y="71438"/>
                </a:lnTo>
                <a:lnTo>
                  <a:pt x="276820" y="62508"/>
                </a:lnTo>
                <a:lnTo>
                  <a:pt x="276820" y="53578"/>
                </a:lnTo>
                <a:lnTo>
                  <a:pt x="285750" y="44649"/>
                </a:lnTo>
                <a:lnTo>
                  <a:pt x="285750" y="35719"/>
                </a:lnTo>
                <a:lnTo>
                  <a:pt x="285750" y="35719"/>
                </a:lnTo>
                <a:lnTo>
                  <a:pt x="285750" y="26789"/>
                </a:lnTo>
                <a:lnTo>
                  <a:pt x="285750" y="26789"/>
                </a:lnTo>
                <a:lnTo>
                  <a:pt x="285750" y="26789"/>
                </a:lnTo>
                <a:lnTo>
                  <a:pt x="294680" y="26789"/>
                </a:lnTo>
                <a:lnTo>
                  <a:pt x="294680" y="26789"/>
                </a:lnTo>
                <a:lnTo>
                  <a:pt x="29468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4839890" y="4420194"/>
            <a:ext cx="151806" cy="89298"/>
          </a:xfrm>
          <a:custGeom>
            <a:avLst/>
            <a:gdLst/>
            <a:ahLst/>
            <a:cxnLst/>
            <a:rect l="0" t="0" r="0" b="0"/>
            <a:pathLst>
              <a:path w="151806" h="89298">
                <a:moveTo>
                  <a:pt x="44649" y="0"/>
                </a:moveTo>
                <a:lnTo>
                  <a:pt x="44649" y="0"/>
                </a:lnTo>
                <a:lnTo>
                  <a:pt x="4464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17860"/>
                </a:lnTo>
                <a:lnTo>
                  <a:pt x="26789" y="17860"/>
                </a:lnTo>
                <a:lnTo>
                  <a:pt x="26789" y="26789"/>
                </a:lnTo>
                <a:lnTo>
                  <a:pt x="17860" y="2678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44649"/>
                </a:lnTo>
                <a:lnTo>
                  <a:pt x="17860" y="53579"/>
                </a:lnTo>
                <a:lnTo>
                  <a:pt x="17860" y="53579"/>
                </a:lnTo>
                <a:lnTo>
                  <a:pt x="17860" y="53579"/>
                </a:lnTo>
                <a:lnTo>
                  <a:pt x="26789" y="62508"/>
                </a:lnTo>
                <a:lnTo>
                  <a:pt x="26789" y="71438"/>
                </a:lnTo>
                <a:lnTo>
                  <a:pt x="26789" y="71438"/>
                </a:lnTo>
                <a:lnTo>
                  <a:pt x="35719" y="80368"/>
                </a:lnTo>
                <a:lnTo>
                  <a:pt x="44649" y="80368"/>
                </a:lnTo>
                <a:lnTo>
                  <a:pt x="53578" y="80368"/>
                </a:lnTo>
                <a:lnTo>
                  <a:pt x="62508" y="89297"/>
                </a:lnTo>
                <a:lnTo>
                  <a:pt x="80367" y="89297"/>
                </a:lnTo>
                <a:lnTo>
                  <a:pt x="89297" y="89297"/>
                </a:lnTo>
                <a:lnTo>
                  <a:pt x="98227" y="89297"/>
                </a:lnTo>
                <a:lnTo>
                  <a:pt x="116086" y="89297"/>
                </a:lnTo>
                <a:lnTo>
                  <a:pt x="125016" y="89297"/>
                </a:lnTo>
                <a:lnTo>
                  <a:pt x="133945" y="80368"/>
                </a:lnTo>
                <a:lnTo>
                  <a:pt x="133945" y="80368"/>
                </a:lnTo>
                <a:lnTo>
                  <a:pt x="142875" y="71438"/>
                </a:lnTo>
                <a:lnTo>
                  <a:pt x="142875" y="71438"/>
                </a:lnTo>
                <a:lnTo>
                  <a:pt x="142875" y="62508"/>
                </a:lnTo>
                <a:lnTo>
                  <a:pt x="151805" y="53579"/>
                </a:lnTo>
                <a:lnTo>
                  <a:pt x="151805" y="53579"/>
                </a:lnTo>
                <a:lnTo>
                  <a:pt x="142875" y="44649"/>
                </a:lnTo>
                <a:lnTo>
                  <a:pt x="142875" y="44649"/>
                </a:lnTo>
                <a:lnTo>
                  <a:pt x="142875" y="35719"/>
                </a:lnTo>
                <a:lnTo>
                  <a:pt x="133945" y="26789"/>
                </a:lnTo>
                <a:lnTo>
                  <a:pt x="125016" y="26789"/>
                </a:lnTo>
                <a:lnTo>
                  <a:pt x="116086" y="17860"/>
                </a:lnTo>
                <a:lnTo>
                  <a:pt x="98227" y="8930"/>
                </a:lnTo>
                <a:lnTo>
                  <a:pt x="89297" y="8930"/>
                </a:lnTo>
                <a:lnTo>
                  <a:pt x="71438" y="0"/>
                </a:lnTo>
                <a:lnTo>
                  <a:pt x="53578" y="0"/>
                </a:lnTo>
                <a:lnTo>
                  <a:pt x="44649" y="0"/>
                </a:lnTo>
                <a:lnTo>
                  <a:pt x="26789" y="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5036343" y="5098851"/>
            <a:ext cx="276822" cy="241103"/>
          </a:xfrm>
          <a:custGeom>
            <a:avLst/>
            <a:gdLst/>
            <a:ahLst/>
            <a:cxnLst/>
            <a:rect l="0" t="0" r="0" b="0"/>
            <a:pathLst>
              <a:path w="276822" h="241103">
                <a:moveTo>
                  <a:pt x="276821" y="241102"/>
                </a:moveTo>
                <a:lnTo>
                  <a:pt x="276821" y="241102"/>
                </a:lnTo>
                <a:lnTo>
                  <a:pt x="276821" y="241102"/>
                </a:lnTo>
                <a:lnTo>
                  <a:pt x="276821" y="241102"/>
                </a:lnTo>
                <a:lnTo>
                  <a:pt x="276821" y="241102"/>
                </a:lnTo>
                <a:lnTo>
                  <a:pt x="276821" y="232172"/>
                </a:lnTo>
                <a:lnTo>
                  <a:pt x="276821" y="232172"/>
                </a:lnTo>
                <a:lnTo>
                  <a:pt x="267891" y="232172"/>
                </a:lnTo>
                <a:lnTo>
                  <a:pt x="267891" y="232172"/>
                </a:lnTo>
                <a:lnTo>
                  <a:pt x="258961" y="232172"/>
                </a:lnTo>
                <a:lnTo>
                  <a:pt x="250032" y="232172"/>
                </a:lnTo>
                <a:lnTo>
                  <a:pt x="241102" y="232172"/>
                </a:lnTo>
                <a:lnTo>
                  <a:pt x="232172" y="232172"/>
                </a:lnTo>
                <a:lnTo>
                  <a:pt x="223242" y="232172"/>
                </a:lnTo>
                <a:lnTo>
                  <a:pt x="205383" y="232172"/>
                </a:lnTo>
                <a:lnTo>
                  <a:pt x="196453" y="232172"/>
                </a:lnTo>
                <a:lnTo>
                  <a:pt x="178594" y="232172"/>
                </a:lnTo>
                <a:lnTo>
                  <a:pt x="160735" y="232172"/>
                </a:lnTo>
                <a:lnTo>
                  <a:pt x="142875" y="232172"/>
                </a:lnTo>
                <a:lnTo>
                  <a:pt x="125016" y="223242"/>
                </a:lnTo>
                <a:lnTo>
                  <a:pt x="116086" y="223242"/>
                </a:lnTo>
                <a:lnTo>
                  <a:pt x="98227" y="223242"/>
                </a:lnTo>
                <a:lnTo>
                  <a:pt x="80367" y="223242"/>
                </a:lnTo>
                <a:lnTo>
                  <a:pt x="71438" y="223242"/>
                </a:lnTo>
                <a:lnTo>
                  <a:pt x="53578" y="223242"/>
                </a:lnTo>
                <a:lnTo>
                  <a:pt x="35719" y="223242"/>
                </a:lnTo>
                <a:lnTo>
                  <a:pt x="26789" y="214313"/>
                </a:lnTo>
                <a:lnTo>
                  <a:pt x="17860" y="214313"/>
                </a:lnTo>
                <a:lnTo>
                  <a:pt x="8930" y="214313"/>
                </a:lnTo>
                <a:lnTo>
                  <a:pt x="8930" y="214313"/>
                </a:lnTo>
                <a:lnTo>
                  <a:pt x="0" y="21431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196453"/>
                </a:lnTo>
                <a:lnTo>
                  <a:pt x="8930" y="187524"/>
                </a:lnTo>
                <a:lnTo>
                  <a:pt x="8930" y="187524"/>
                </a:lnTo>
                <a:lnTo>
                  <a:pt x="8930" y="178594"/>
                </a:lnTo>
                <a:lnTo>
                  <a:pt x="8930" y="160734"/>
                </a:lnTo>
                <a:lnTo>
                  <a:pt x="8930" y="151805"/>
                </a:lnTo>
                <a:lnTo>
                  <a:pt x="8930" y="142875"/>
                </a:lnTo>
                <a:lnTo>
                  <a:pt x="8930" y="125016"/>
                </a:lnTo>
                <a:lnTo>
                  <a:pt x="8930" y="107156"/>
                </a:lnTo>
                <a:lnTo>
                  <a:pt x="8930" y="89297"/>
                </a:lnTo>
                <a:lnTo>
                  <a:pt x="0" y="71438"/>
                </a:lnTo>
                <a:lnTo>
                  <a:pt x="0" y="62508"/>
                </a:lnTo>
                <a:lnTo>
                  <a:pt x="0" y="44649"/>
                </a:lnTo>
                <a:lnTo>
                  <a:pt x="0" y="35719"/>
                </a:lnTo>
                <a:lnTo>
                  <a:pt x="0" y="17859"/>
                </a:lnTo>
                <a:lnTo>
                  <a:pt x="0" y="8930"/>
                </a:ln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4893468" y="4875608"/>
            <a:ext cx="312540" cy="160736"/>
          </a:xfrm>
          <a:custGeom>
            <a:avLst/>
            <a:gdLst/>
            <a:ahLst/>
            <a:cxnLst/>
            <a:rect l="0" t="0" r="0" b="0"/>
            <a:pathLst>
              <a:path w="312540" h="160736">
                <a:moveTo>
                  <a:pt x="0" y="0"/>
                </a:moveTo>
                <a:lnTo>
                  <a:pt x="0" y="0"/>
                </a:lnTo>
                <a:lnTo>
                  <a:pt x="0" y="8931"/>
                </a:lnTo>
                <a:lnTo>
                  <a:pt x="0" y="17860"/>
                </a:lnTo>
                <a:lnTo>
                  <a:pt x="0" y="26790"/>
                </a:lnTo>
                <a:lnTo>
                  <a:pt x="0" y="35720"/>
                </a:lnTo>
                <a:lnTo>
                  <a:pt x="8930" y="53579"/>
                </a:lnTo>
                <a:lnTo>
                  <a:pt x="8930" y="62509"/>
                </a:lnTo>
                <a:lnTo>
                  <a:pt x="8930" y="80368"/>
                </a:lnTo>
                <a:lnTo>
                  <a:pt x="17860" y="89298"/>
                </a:lnTo>
                <a:lnTo>
                  <a:pt x="26789" y="107157"/>
                </a:lnTo>
                <a:lnTo>
                  <a:pt x="35719" y="125017"/>
                </a:lnTo>
                <a:lnTo>
                  <a:pt x="44649" y="133946"/>
                </a:lnTo>
                <a:lnTo>
                  <a:pt x="53578" y="142876"/>
                </a:lnTo>
                <a:lnTo>
                  <a:pt x="62508" y="151806"/>
                </a:lnTo>
                <a:lnTo>
                  <a:pt x="71438" y="151806"/>
                </a:lnTo>
                <a:lnTo>
                  <a:pt x="89297" y="160735"/>
                </a:lnTo>
                <a:lnTo>
                  <a:pt x="98227" y="160735"/>
                </a:lnTo>
                <a:lnTo>
                  <a:pt x="107157" y="160735"/>
                </a:lnTo>
                <a:lnTo>
                  <a:pt x="125016" y="151806"/>
                </a:lnTo>
                <a:lnTo>
                  <a:pt x="133946" y="151806"/>
                </a:lnTo>
                <a:lnTo>
                  <a:pt x="142875" y="142876"/>
                </a:lnTo>
                <a:lnTo>
                  <a:pt x="151805" y="133946"/>
                </a:lnTo>
                <a:lnTo>
                  <a:pt x="151805" y="125017"/>
                </a:lnTo>
                <a:lnTo>
                  <a:pt x="160735" y="125017"/>
                </a:lnTo>
                <a:lnTo>
                  <a:pt x="160735" y="116087"/>
                </a:lnTo>
                <a:lnTo>
                  <a:pt x="160735" y="116087"/>
                </a:lnTo>
                <a:lnTo>
                  <a:pt x="160735" y="107157"/>
                </a:lnTo>
                <a:lnTo>
                  <a:pt x="160735" y="107157"/>
                </a:lnTo>
                <a:lnTo>
                  <a:pt x="160735" y="107157"/>
                </a:lnTo>
                <a:lnTo>
                  <a:pt x="160735" y="107157"/>
                </a:lnTo>
                <a:lnTo>
                  <a:pt x="160735" y="116087"/>
                </a:lnTo>
                <a:lnTo>
                  <a:pt x="160735" y="116087"/>
                </a:lnTo>
                <a:lnTo>
                  <a:pt x="160735" y="116087"/>
                </a:lnTo>
                <a:lnTo>
                  <a:pt x="160735" y="125017"/>
                </a:lnTo>
                <a:lnTo>
                  <a:pt x="160735" y="133946"/>
                </a:lnTo>
                <a:lnTo>
                  <a:pt x="169664" y="133946"/>
                </a:lnTo>
                <a:lnTo>
                  <a:pt x="169664" y="142876"/>
                </a:lnTo>
                <a:lnTo>
                  <a:pt x="178594" y="151806"/>
                </a:lnTo>
                <a:lnTo>
                  <a:pt x="187524" y="160735"/>
                </a:lnTo>
                <a:lnTo>
                  <a:pt x="187524" y="160735"/>
                </a:lnTo>
                <a:lnTo>
                  <a:pt x="196453" y="160735"/>
                </a:lnTo>
                <a:lnTo>
                  <a:pt x="205383" y="160735"/>
                </a:lnTo>
                <a:lnTo>
                  <a:pt x="214313" y="160735"/>
                </a:lnTo>
                <a:lnTo>
                  <a:pt x="223242" y="160735"/>
                </a:lnTo>
                <a:lnTo>
                  <a:pt x="232172" y="160735"/>
                </a:lnTo>
                <a:lnTo>
                  <a:pt x="241102" y="151806"/>
                </a:lnTo>
                <a:lnTo>
                  <a:pt x="250032" y="151806"/>
                </a:lnTo>
                <a:lnTo>
                  <a:pt x="258961" y="142876"/>
                </a:lnTo>
                <a:lnTo>
                  <a:pt x="267891" y="133946"/>
                </a:lnTo>
                <a:lnTo>
                  <a:pt x="276821" y="125017"/>
                </a:lnTo>
                <a:lnTo>
                  <a:pt x="276821" y="116087"/>
                </a:lnTo>
                <a:lnTo>
                  <a:pt x="285750" y="107157"/>
                </a:lnTo>
                <a:lnTo>
                  <a:pt x="294680" y="98227"/>
                </a:lnTo>
                <a:lnTo>
                  <a:pt x="294680" y="80368"/>
                </a:lnTo>
                <a:lnTo>
                  <a:pt x="294680" y="80368"/>
                </a:lnTo>
                <a:lnTo>
                  <a:pt x="294680" y="71438"/>
                </a:lnTo>
                <a:lnTo>
                  <a:pt x="303610" y="62509"/>
                </a:lnTo>
                <a:lnTo>
                  <a:pt x="303610" y="53579"/>
                </a:lnTo>
                <a:lnTo>
                  <a:pt x="303610" y="53579"/>
                </a:lnTo>
                <a:lnTo>
                  <a:pt x="303610" y="53579"/>
                </a:lnTo>
                <a:lnTo>
                  <a:pt x="303610" y="53579"/>
                </a:lnTo>
                <a:lnTo>
                  <a:pt x="303610" y="53579"/>
                </a:lnTo>
                <a:lnTo>
                  <a:pt x="303610" y="53579"/>
                </a:lnTo>
                <a:lnTo>
                  <a:pt x="303610" y="53579"/>
                </a:lnTo>
                <a:lnTo>
                  <a:pt x="303610" y="53579"/>
                </a:lnTo>
                <a:lnTo>
                  <a:pt x="303610" y="53579"/>
                </a:lnTo>
                <a:lnTo>
                  <a:pt x="303610" y="53579"/>
                </a:lnTo>
                <a:lnTo>
                  <a:pt x="312539" y="53579"/>
                </a:lnTo>
                <a:lnTo>
                  <a:pt x="312539" y="62509"/>
                </a:lnTo>
                <a:lnTo>
                  <a:pt x="312539" y="62509"/>
                </a:lnTo>
                <a:lnTo>
                  <a:pt x="312539" y="62509"/>
                </a:lnTo>
                <a:lnTo>
                  <a:pt x="312539" y="625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5045273" y="5411390"/>
            <a:ext cx="160735" cy="107157"/>
          </a:xfrm>
          <a:custGeom>
            <a:avLst/>
            <a:gdLst/>
            <a:ahLst/>
            <a:cxnLst/>
            <a:rect l="0" t="0" r="0" b="0"/>
            <a:pathLst>
              <a:path w="160735" h="107157">
                <a:moveTo>
                  <a:pt x="107156" y="8930"/>
                </a:moveTo>
                <a:lnTo>
                  <a:pt x="107156" y="893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98227" y="0"/>
                </a:lnTo>
                <a:lnTo>
                  <a:pt x="89297" y="0"/>
                </a:lnTo>
                <a:lnTo>
                  <a:pt x="80367" y="0"/>
                </a:lnTo>
                <a:lnTo>
                  <a:pt x="62508" y="8930"/>
                </a:lnTo>
                <a:lnTo>
                  <a:pt x="53578" y="8930"/>
                </a:lnTo>
                <a:lnTo>
                  <a:pt x="44648" y="17860"/>
                </a:lnTo>
                <a:lnTo>
                  <a:pt x="35719" y="17860"/>
                </a:lnTo>
                <a:lnTo>
                  <a:pt x="26789" y="26789"/>
                </a:lnTo>
                <a:lnTo>
                  <a:pt x="17859" y="26789"/>
                </a:lnTo>
                <a:lnTo>
                  <a:pt x="8930" y="26789"/>
                </a:lnTo>
                <a:lnTo>
                  <a:pt x="0" y="35719"/>
                </a:lnTo>
                <a:lnTo>
                  <a:pt x="0" y="44649"/>
                </a:lnTo>
                <a:lnTo>
                  <a:pt x="0" y="44649"/>
                </a:lnTo>
                <a:lnTo>
                  <a:pt x="0" y="53578"/>
                </a:lnTo>
                <a:lnTo>
                  <a:pt x="8930" y="62508"/>
                </a:lnTo>
                <a:lnTo>
                  <a:pt x="17859" y="71438"/>
                </a:lnTo>
                <a:lnTo>
                  <a:pt x="26789" y="80367"/>
                </a:lnTo>
                <a:lnTo>
                  <a:pt x="35719" y="89297"/>
                </a:lnTo>
                <a:lnTo>
                  <a:pt x="53578" y="98227"/>
                </a:lnTo>
                <a:lnTo>
                  <a:pt x="62508" y="98227"/>
                </a:lnTo>
                <a:lnTo>
                  <a:pt x="80367" y="107156"/>
                </a:lnTo>
                <a:lnTo>
                  <a:pt x="98227" y="107156"/>
                </a:lnTo>
                <a:lnTo>
                  <a:pt x="107156" y="107156"/>
                </a:lnTo>
                <a:lnTo>
                  <a:pt x="125016" y="107156"/>
                </a:lnTo>
                <a:lnTo>
                  <a:pt x="133945" y="98227"/>
                </a:lnTo>
                <a:lnTo>
                  <a:pt x="151805" y="98227"/>
                </a:lnTo>
                <a:lnTo>
                  <a:pt x="151805" y="89297"/>
                </a:lnTo>
                <a:lnTo>
                  <a:pt x="160734" y="80367"/>
                </a:lnTo>
                <a:lnTo>
                  <a:pt x="160734" y="80367"/>
                </a:lnTo>
                <a:lnTo>
                  <a:pt x="160734" y="71438"/>
                </a:lnTo>
                <a:lnTo>
                  <a:pt x="160734" y="62508"/>
                </a:lnTo>
                <a:lnTo>
                  <a:pt x="160734" y="53578"/>
                </a:lnTo>
                <a:lnTo>
                  <a:pt x="151805" y="44649"/>
                </a:lnTo>
                <a:lnTo>
                  <a:pt x="151805" y="35719"/>
                </a:lnTo>
                <a:lnTo>
                  <a:pt x="142875" y="26789"/>
                </a:lnTo>
                <a:lnTo>
                  <a:pt x="133945" y="26789"/>
                </a:lnTo>
                <a:lnTo>
                  <a:pt x="116086" y="17860"/>
                </a:lnTo>
                <a:lnTo>
                  <a:pt x="107156" y="8930"/>
                </a:lnTo>
                <a:lnTo>
                  <a:pt x="107156" y="893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5000625" y="5545335"/>
            <a:ext cx="133946" cy="160735"/>
          </a:xfrm>
          <a:custGeom>
            <a:avLst/>
            <a:gdLst/>
            <a:ahLst/>
            <a:cxnLst/>
            <a:rect l="0" t="0" r="0" b="0"/>
            <a:pathLst>
              <a:path w="133946" h="160735">
                <a:moveTo>
                  <a:pt x="17859" y="0"/>
                </a:moveTo>
                <a:lnTo>
                  <a:pt x="8929" y="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0" y="17860"/>
                </a:lnTo>
                <a:lnTo>
                  <a:pt x="0" y="26790"/>
                </a:lnTo>
                <a:lnTo>
                  <a:pt x="0" y="26790"/>
                </a:lnTo>
                <a:lnTo>
                  <a:pt x="0" y="35718"/>
                </a:lnTo>
                <a:lnTo>
                  <a:pt x="0" y="44648"/>
                </a:lnTo>
                <a:lnTo>
                  <a:pt x="0" y="53578"/>
                </a:lnTo>
                <a:lnTo>
                  <a:pt x="8929" y="62507"/>
                </a:lnTo>
                <a:lnTo>
                  <a:pt x="17859" y="80367"/>
                </a:lnTo>
                <a:lnTo>
                  <a:pt x="17859" y="89297"/>
                </a:lnTo>
                <a:lnTo>
                  <a:pt x="35718" y="107156"/>
                </a:lnTo>
                <a:lnTo>
                  <a:pt x="44648" y="116086"/>
                </a:lnTo>
                <a:lnTo>
                  <a:pt x="53578" y="133945"/>
                </a:lnTo>
                <a:lnTo>
                  <a:pt x="71437" y="142875"/>
                </a:lnTo>
                <a:lnTo>
                  <a:pt x="80367" y="151804"/>
                </a:lnTo>
                <a:lnTo>
                  <a:pt x="89296" y="151804"/>
                </a:lnTo>
                <a:lnTo>
                  <a:pt x="107156" y="160734"/>
                </a:lnTo>
                <a:lnTo>
                  <a:pt x="107156" y="160734"/>
                </a:lnTo>
                <a:lnTo>
                  <a:pt x="116085" y="160734"/>
                </a:lnTo>
                <a:lnTo>
                  <a:pt x="125015" y="151804"/>
                </a:lnTo>
                <a:lnTo>
                  <a:pt x="125015" y="151804"/>
                </a:lnTo>
                <a:lnTo>
                  <a:pt x="125015" y="142875"/>
                </a:lnTo>
                <a:lnTo>
                  <a:pt x="125015" y="133945"/>
                </a:lnTo>
                <a:lnTo>
                  <a:pt x="133945" y="125015"/>
                </a:lnTo>
                <a:lnTo>
                  <a:pt x="133945" y="116086"/>
                </a:lnTo>
                <a:lnTo>
                  <a:pt x="125015" y="107156"/>
                </a:lnTo>
                <a:lnTo>
                  <a:pt x="125015" y="98226"/>
                </a:lnTo>
                <a:lnTo>
                  <a:pt x="125015" y="89297"/>
                </a:lnTo>
                <a:lnTo>
                  <a:pt x="116085" y="80367"/>
                </a:lnTo>
                <a:lnTo>
                  <a:pt x="116085" y="71437"/>
                </a:lnTo>
                <a:lnTo>
                  <a:pt x="107156" y="71437"/>
                </a:lnTo>
                <a:lnTo>
                  <a:pt x="98226" y="62507"/>
                </a:lnTo>
                <a:lnTo>
                  <a:pt x="89296" y="62507"/>
                </a:lnTo>
                <a:lnTo>
                  <a:pt x="80367" y="62507"/>
                </a:lnTo>
                <a:lnTo>
                  <a:pt x="62507" y="62507"/>
                </a:lnTo>
                <a:lnTo>
                  <a:pt x="53578" y="62507"/>
                </a:lnTo>
                <a:lnTo>
                  <a:pt x="53578" y="62507"/>
                </a:lnTo>
                <a:lnTo>
                  <a:pt x="53578" y="625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4902398" y="5848944"/>
            <a:ext cx="517923" cy="26790"/>
          </a:xfrm>
          <a:custGeom>
            <a:avLst/>
            <a:gdLst/>
            <a:ahLst/>
            <a:cxnLst/>
            <a:rect l="0" t="0" r="0" b="0"/>
            <a:pathLst>
              <a:path w="517923" h="26790">
                <a:moveTo>
                  <a:pt x="517922" y="0"/>
                </a:move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08992" y="0"/>
                </a:lnTo>
                <a:lnTo>
                  <a:pt x="500062" y="8930"/>
                </a:lnTo>
                <a:lnTo>
                  <a:pt x="491133" y="8930"/>
                </a:lnTo>
                <a:lnTo>
                  <a:pt x="473273" y="8930"/>
                </a:lnTo>
                <a:lnTo>
                  <a:pt x="455414" y="8930"/>
                </a:lnTo>
                <a:lnTo>
                  <a:pt x="437555" y="17859"/>
                </a:lnTo>
                <a:lnTo>
                  <a:pt x="410766" y="17859"/>
                </a:lnTo>
                <a:lnTo>
                  <a:pt x="383977" y="8930"/>
                </a:lnTo>
                <a:lnTo>
                  <a:pt x="348258" y="8930"/>
                </a:lnTo>
                <a:lnTo>
                  <a:pt x="321469" y="17859"/>
                </a:lnTo>
                <a:lnTo>
                  <a:pt x="285750" y="17859"/>
                </a:lnTo>
                <a:lnTo>
                  <a:pt x="250031" y="17859"/>
                </a:lnTo>
                <a:lnTo>
                  <a:pt x="214312" y="17859"/>
                </a:lnTo>
                <a:lnTo>
                  <a:pt x="178594" y="26789"/>
                </a:lnTo>
                <a:lnTo>
                  <a:pt x="142875" y="26789"/>
                </a:lnTo>
                <a:lnTo>
                  <a:pt x="107156" y="26789"/>
                </a:lnTo>
                <a:lnTo>
                  <a:pt x="71437" y="26789"/>
                </a:lnTo>
                <a:lnTo>
                  <a:pt x="44648" y="26789"/>
                </a:lnTo>
                <a:lnTo>
                  <a:pt x="26789" y="17859"/>
                </a:lnTo>
                <a:lnTo>
                  <a:pt x="8930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4991695" y="5991819"/>
            <a:ext cx="437556" cy="62509"/>
          </a:xfrm>
          <a:custGeom>
            <a:avLst/>
            <a:gdLst/>
            <a:ahLst/>
            <a:cxnLst/>
            <a:rect l="0" t="0" r="0" b="0"/>
            <a:pathLst>
              <a:path w="437556" h="62509">
                <a:moveTo>
                  <a:pt x="437555" y="0"/>
                </a:moveTo>
                <a:lnTo>
                  <a:pt x="428625" y="0"/>
                </a:lnTo>
                <a:lnTo>
                  <a:pt x="428625" y="0"/>
                </a:lnTo>
                <a:lnTo>
                  <a:pt x="419695" y="0"/>
                </a:lnTo>
                <a:lnTo>
                  <a:pt x="410765" y="8930"/>
                </a:lnTo>
                <a:lnTo>
                  <a:pt x="401836" y="8930"/>
                </a:lnTo>
                <a:lnTo>
                  <a:pt x="383976" y="8930"/>
                </a:lnTo>
                <a:lnTo>
                  <a:pt x="366117" y="17859"/>
                </a:lnTo>
                <a:lnTo>
                  <a:pt x="339328" y="17859"/>
                </a:lnTo>
                <a:lnTo>
                  <a:pt x="312539" y="17859"/>
                </a:lnTo>
                <a:lnTo>
                  <a:pt x="285750" y="26789"/>
                </a:lnTo>
                <a:lnTo>
                  <a:pt x="258961" y="26789"/>
                </a:lnTo>
                <a:lnTo>
                  <a:pt x="223242" y="26789"/>
                </a:lnTo>
                <a:lnTo>
                  <a:pt x="187523" y="35719"/>
                </a:lnTo>
                <a:lnTo>
                  <a:pt x="151805" y="35719"/>
                </a:lnTo>
                <a:lnTo>
                  <a:pt x="125015" y="44648"/>
                </a:lnTo>
                <a:lnTo>
                  <a:pt x="89297" y="44648"/>
                </a:lnTo>
                <a:lnTo>
                  <a:pt x="62508" y="53578"/>
                </a:lnTo>
                <a:lnTo>
                  <a:pt x="44648" y="53578"/>
                </a:lnTo>
                <a:lnTo>
                  <a:pt x="26789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0" y="62508"/>
                </a:lnTo>
                <a:lnTo>
                  <a:pt x="0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4848820" y="6081116"/>
            <a:ext cx="580431" cy="17860"/>
          </a:xfrm>
          <a:custGeom>
            <a:avLst/>
            <a:gdLst/>
            <a:ahLst/>
            <a:cxnLst/>
            <a:rect l="0" t="0" r="0" b="0"/>
            <a:pathLst>
              <a:path w="580431" h="17860">
                <a:moveTo>
                  <a:pt x="580430" y="17859"/>
                </a:moveTo>
                <a:lnTo>
                  <a:pt x="580430" y="17859"/>
                </a:lnTo>
                <a:lnTo>
                  <a:pt x="571500" y="17859"/>
                </a:lnTo>
                <a:lnTo>
                  <a:pt x="562570" y="17859"/>
                </a:lnTo>
                <a:lnTo>
                  <a:pt x="553640" y="8930"/>
                </a:lnTo>
                <a:lnTo>
                  <a:pt x="526851" y="8930"/>
                </a:lnTo>
                <a:lnTo>
                  <a:pt x="508992" y="8930"/>
                </a:lnTo>
                <a:lnTo>
                  <a:pt x="473273" y="8930"/>
                </a:lnTo>
                <a:lnTo>
                  <a:pt x="437555" y="8930"/>
                </a:lnTo>
                <a:lnTo>
                  <a:pt x="401836" y="0"/>
                </a:lnTo>
                <a:lnTo>
                  <a:pt x="357187" y="0"/>
                </a:lnTo>
                <a:lnTo>
                  <a:pt x="312539" y="0"/>
                </a:lnTo>
                <a:lnTo>
                  <a:pt x="258961" y="0"/>
                </a:lnTo>
                <a:lnTo>
                  <a:pt x="214312" y="0"/>
                </a:lnTo>
                <a:lnTo>
                  <a:pt x="169664" y="8930"/>
                </a:lnTo>
                <a:lnTo>
                  <a:pt x="116086" y="8930"/>
                </a:lnTo>
                <a:lnTo>
                  <a:pt x="80367" y="17859"/>
                </a:lnTo>
                <a:lnTo>
                  <a:pt x="44648" y="17859"/>
                </a:lnTo>
                <a:lnTo>
                  <a:pt x="17859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5098851" y="4679155"/>
            <a:ext cx="401837" cy="17861"/>
          </a:xfrm>
          <a:custGeom>
            <a:avLst/>
            <a:gdLst/>
            <a:ahLst/>
            <a:cxnLst/>
            <a:rect l="0" t="0" r="0" b="0"/>
            <a:pathLst>
              <a:path w="401837" h="17861">
                <a:moveTo>
                  <a:pt x="401836" y="0"/>
                </a:moveTo>
                <a:lnTo>
                  <a:pt x="401836" y="0"/>
                </a:lnTo>
                <a:lnTo>
                  <a:pt x="401836" y="0"/>
                </a:lnTo>
                <a:lnTo>
                  <a:pt x="401836" y="0"/>
                </a:lnTo>
                <a:lnTo>
                  <a:pt x="392906" y="0"/>
                </a:lnTo>
                <a:lnTo>
                  <a:pt x="383977" y="8930"/>
                </a:lnTo>
                <a:lnTo>
                  <a:pt x="375047" y="8930"/>
                </a:lnTo>
                <a:lnTo>
                  <a:pt x="366117" y="8930"/>
                </a:lnTo>
                <a:lnTo>
                  <a:pt x="348258" y="8930"/>
                </a:lnTo>
                <a:lnTo>
                  <a:pt x="330399" y="8930"/>
                </a:lnTo>
                <a:lnTo>
                  <a:pt x="303609" y="8930"/>
                </a:lnTo>
                <a:lnTo>
                  <a:pt x="276820" y="8930"/>
                </a:lnTo>
                <a:lnTo>
                  <a:pt x="241102" y="8930"/>
                </a:lnTo>
                <a:lnTo>
                  <a:pt x="214313" y="8930"/>
                </a:lnTo>
                <a:lnTo>
                  <a:pt x="178594" y="8930"/>
                </a:lnTo>
                <a:lnTo>
                  <a:pt x="151805" y="8930"/>
                </a:lnTo>
                <a:lnTo>
                  <a:pt x="125016" y="8930"/>
                </a:lnTo>
                <a:lnTo>
                  <a:pt x="98227" y="8930"/>
                </a:lnTo>
                <a:lnTo>
                  <a:pt x="71438" y="8930"/>
                </a:lnTo>
                <a:lnTo>
                  <a:pt x="53578" y="8930"/>
                </a:lnTo>
                <a:lnTo>
                  <a:pt x="35719" y="17860"/>
                </a:lnTo>
                <a:lnTo>
                  <a:pt x="17859" y="17860"/>
                </a:lnTo>
                <a:lnTo>
                  <a:pt x="8930" y="17860"/>
                </a:lnTo>
                <a:lnTo>
                  <a:pt x="0" y="17860"/>
                </a:lnTo>
                <a:lnTo>
                  <a:pt x="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5268515" y="4830960"/>
            <a:ext cx="250032" cy="17860"/>
          </a:xfrm>
          <a:custGeom>
            <a:avLst/>
            <a:gdLst/>
            <a:ahLst/>
            <a:cxnLst/>
            <a:rect l="0" t="0" r="0" b="0"/>
            <a:pathLst>
              <a:path w="250032" h="17860">
                <a:moveTo>
                  <a:pt x="250031" y="0"/>
                </a:moveTo>
                <a:lnTo>
                  <a:pt x="250031" y="0"/>
                </a:lnTo>
                <a:lnTo>
                  <a:pt x="241102" y="0"/>
                </a:lnTo>
                <a:lnTo>
                  <a:pt x="232172" y="0"/>
                </a:lnTo>
                <a:lnTo>
                  <a:pt x="223242" y="0"/>
                </a:lnTo>
                <a:lnTo>
                  <a:pt x="205383" y="0"/>
                </a:lnTo>
                <a:lnTo>
                  <a:pt x="187524" y="0"/>
                </a:lnTo>
                <a:lnTo>
                  <a:pt x="169664" y="0"/>
                </a:lnTo>
                <a:lnTo>
                  <a:pt x="142875" y="0"/>
                </a:lnTo>
                <a:lnTo>
                  <a:pt x="125016" y="0"/>
                </a:lnTo>
                <a:lnTo>
                  <a:pt x="98227" y="0"/>
                </a:lnTo>
                <a:lnTo>
                  <a:pt x="80367" y="0"/>
                </a:lnTo>
                <a:lnTo>
                  <a:pt x="53578" y="0"/>
                </a:lnTo>
                <a:lnTo>
                  <a:pt x="35719" y="8930"/>
                </a:lnTo>
                <a:lnTo>
                  <a:pt x="26789" y="8930"/>
                </a:lnTo>
                <a:lnTo>
                  <a:pt x="8930" y="8930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5313164" y="4964906"/>
            <a:ext cx="214313" cy="26790"/>
          </a:xfrm>
          <a:custGeom>
            <a:avLst/>
            <a:gdLst/>
            <a:ahLst/>
            <a:cxnLst/>
            <a:rect l="0" t="0" r="0" b="0"/>
            <a:pathLst>
              <a:path w="214313" h="26790">
                <a:moveTo>
                  <a:pt x="214312" y="26789"/>
                </a:moveTo>
                <a:lnTo>
                  <a:pt x="214312" y="26789"/>
                </a:lnTo>
                <a:lnTo>
                  <a:pt x="205382" y="26789"/>
                </a:lnTo>
                <a:lnTo>
                  <a:pt x="196453" y="26789"/>
                </a:lnTo>
                <a:lnTo>
                  <a:pt x="178593" y="26789"/>
                </a:lnTo>
                <a:lnTo>
                  <a:pt x="160734" y="17859"/>
                </a:lnTo>
                <a:lnTo>
                  <a:pt x="142875" y="17859"/>
                </a:lnTo>
                <a:lnTo>
                  <a:pt x="116086" y="8929"/>
                </a:lnTo>
                <a:lnTo>
                  <a:pt x="89296" y="0"/>
                </a:lnTo>
                <a:lnTo>
                  <a:pt x="62507" y="0"/>
                </a:lnTo>
                <a:lnTo>
                  <a:pt x="35718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6375796" y="4161233"/>
            <a:ext cx="642939" cy="35720"/>
          </a:xfrm>
          <a:custGeom>
            <a:avLst/>
            <a:gdLst/>
            <a:ahLst/>
            <a:cxnLst/>
            <a:rect l="0" t="0" r="0" b="0"/>
            <a:pathLst>
              <a:path w="642939" h="35720">
                <a:moveTo>
                  <a:pt x="0" y="17860"/>
                </a:moveTo>
                <a:lnTo>
                  <a:pt x="0" y="17860"/>
                </a:lnTo>
                <a:lnTo>
                  <a:pt x="8930" y="17860"/>
                </a:lnTo>
                <a:lnTo>
                  <a:pt x="17860" y="17860"/>
                </a:lnTo>
                <a:lnTo>
                  <a:pt x="26789" y="8930"/>
                </a:lnTo>
                <a:lnTo>
                  <a:pt x="44649" y="8930"/>
                </a:lnTo>
                <a:lnTo>
                  <a:pt x="62508" y="8930"/>
                </a:lnTo>
                <a:lnTo>
                  <a:pt x="89297" y="0"/>
                </a:lnTo>
                <a:lnTo>
                  <a:pt x="107157" y="0"/>
                </a:lnTo>
                <a:lnTo>
                  <a:pt x="142875" y="0"/>
                </a:lnTo>
                <a:lnTo>
                  <a:pt x="169664" y="0"/>
                </a:lnTo>
                <a:lnTo>
                  <a:pt x="205383" y="0"/>
                </a:lnTo>
                <a:lnTo>
                  <a:pt x="241102" y="8930"/>
                </a:lnTo>
                <a:lnTo>
                  <a:pt x="285750" y="8930"/>
                </a:lnTo>
                <a:lnTo>
                  <a:pt x="321469" y="8930"/>
                </a:lnTo>
                <a:lnTo>
                  <a:pt x="366118" y="8930"/>
                </a:lnTo>
                <a:lnTo>
                  <a:pt x="410766" y="17860"/>
                </a:lnTo>
                <a:lnTo>
                  <a:pt x="455414" y="17860"/>
                </a:lnTo>
                <a:lnTo>
                  <a:pt x="491133" y="17860"/>
                </a:lnTo>
                <a:lnTo>
                  <a:pt x="526852" y="17860"/>
                </a:lnTo>
                <a:lnTo>
                  <a:pt x="562571" y="26790"/>
                </a:lnTo>
                <a:lnTo>
                  <a:pt x="589360" y="26790"/>
                </a:lnTo>
                <a:lnTo>
                  <a:pt x="616149" y="26790"/>
                </a:lnTo>
                <a:lnTo>
                  <a:pt x="634008" y="35719"/>
                </a:lnTo>
                <a:lnTo>
                  <a:pt x="642938" y="35719"/>
                </a:lnTo>
                <a:lnTo>
                  <a:pt x="642938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6357937" y="4366616"/>
            <a:ext cx="482204" cy="35720"/>
          </a:xfrm>
          <a:custGeom>
            <a:avLst/>
            <a:gdLst/>
            <a:ahLst/>
            <a:cxnLst/>
            <a:rect l="0" t="0" r="0" b="0"/>
            <a:pathLst>
              <a:path w="482204" h="35720">
                <a:moveTo>
                  <a:pt x="0" y="35719"/>
                </a:moveTo>
                <a:lnTo>
                  <a:pt x="0" y="35719"/>
                </a:lnTo>
                <a:lnTo>
                  <a:pt x="8930" y="26789"/>
                </a:lnTo>
                <a:lnTo>
                  <a:pt x="17859" y="26789"/>
                </a:lnTo>
                <a:lnTo>
                  <a:pt x="44648" y="26789"/>
                </a:lnTo>
                <a:lnTo>
                  <a:pt x="71438" y="17860"/>
                </a:lnTo>
                <a:lnTo>
                  <a:pt x="107156" y="17860"/>
                </a:lnTo>
                <a:lnTo>
                  <a:pt x="142875" y="8930"/>
                </a:lnTo>
                <a:lnTo>
                  <a:pt x="178594" y="8930"/>
                </a:lnTo>
                <a:lnTo>
                  <a:pt x="223242" y="0"/>
                </a:lnTo>
                <a:lnTo>
                  <a:pt x="258961" y="0"/>
                </a:lnTo>
                <a:lnTo>
                  <a:pt x="303609" y="0"/>
                </a:lnTo>
                <a:lnTo>
                  <a:pt x="357188" y="0"/>
                </a:lnTo>
                <a:lnTo>
                  <a:pt x="392906" y="8930"/>
                </a:lnTo>
                <a:lnTo>
                  <a:pt x="437555" y="17860"/>
                </a:lnTo>
                <a:lnTo>
                  <a:pt x="464344" y="26789"/>
                </a:lnTo>
                <a:lnTo>
                  <a:pt x="482203" y="26789"/>
                </a:lnTo>
                <a:lnTo>
                  <a:pt x="482203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6331148" y="4598788"/>
            <a:ext cx="428626" cy="26790"/>
          </a:xfrm>
          <a:custGeom>
            <a:avLst/>
            <a:gdLst/>
            <a:ahLst/>
            <a:cxnLst/>
            <a:rect l="0" t="0" r="0" b="0"/>
            <a:pathLst>
              <a:path w="428626" h="26790">
                <a:moveTo>
                  <a:pt x="0" y="26789"/>
                </a:moveTo>
                <a:lnTo>
                  <a:pt x="0" y="17860"/>
                </a:lnTo>
                <a:lnTo>
                  <a:pt x="0" y="17860"/>
                </a:lnTo>
                <a:lnTo>
                  <a:pt x="17859" y="17860"/>
                </a:lnTo>
                <a:lnTo>
                  <a:pt x="26789" y="8930"/>
                </a:lnTo>
                <a:lnTo>
                  <a:pt x="53578" y="8930"/>
                </a:lnTo>
                <a:lnTo>
                  <a:pt x="80367" y="8930"/>
                </a:lnTo>
                <a:lnTo>
                  <a:pt x="107156" y="8930"/>
                </a:lnTo>
                <a:lnTo>
                  <a:pt x="142875" y="0"/>
                </a:lnTo>
                <a:lnTo>
                  <a:pt x="178594" y="0"/>
                </a:lnTo>
                <a:lnTo>
                  <a:pt x="214312" y="0"/>
                </a:lnTo>
                <a:lnTo>
                  <a:pt x="258961" y="8930"/>
                </a:lnTo>
                <a:lnTo>
                  <a:pt x="303609" y="8930"/>
                </a:lnTo>
                <a:lnTo>
                  <a:pt x="339328" y="17860"/>
                </a:lnTo>
                <a:lnTo>
                  <a:pt x="375047" y="17860"/>
                </a:lnTo>
                <a:lnTo>
                  <a:pt x="410766" y="26789"/>
                </a:lnTo>
                <a:lnTo>
                  <a:pt x="428625" y="26789"/>
                </a:lnTo>
                <a:lnTo>
                  <a:pt x="428625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6349007" y="4813101"/>
            <a:ext cx="348259" cy="80368"/>
          </a:xfrm>
          <a:custGeom>
            <a:avLst/>
            <a:gdLst/>
            <a:ahLst/>
            <a:cxnLst/>
            <a:rect l="0" t="0" r="0" b="0"/>
            <a:pathLst>
              <a:path w="348259" h="80368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35719" y="8929"/>
                </a:lnTo>
                <a:lnTo>
                  <a:pt x="62508" y="8929"/>
                </a:lnTo>
                <a:lnTo>
                  <a:pt x="107157" y="17859"/>
                </a:lnTo>
                <a:lnTo>
                  <a:pt x="142875" y="17859"/>
                </a:lnTo>
                <a:lnTo>
                  <a:pt x="187524" y="35718"/>
                </a:lnTo>
                <a:lnTo>
                  <a:pt x="241102" y="44648"/>
                </a:lnTo>
                <a:lnTo>
                  <a:pt x="285750" y="62507"/>
                </a:lnTo>
                <a:lnTo>
                  <a:pt x="330399" y="71438"/>
                </a:lnTo>
                <a:lnTo>
                  <a:pt x="348258" y="80367"/>
                </a:lnTo>
                <a:lnTo>
                  <a:pt x="348258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6322218" y="5482828"/>
            <a:ext cx="383978" cy="44649"/>
          </a:xfrm>
          <a:custGeom>
            <a:avLst/>
            <a:gdLst/>
            <a:ahLst/>
            <a:cxnLst/>
            <a:rect l="0" t="0" r="0" b="0"/>
            <a:pathLst>
              <a:path w="383978" h="44649">
                <a:moveTo>
                  <a:pt x="0" y="26789"/>
                </a:moveTo>
                <a:lnTo>
                  <a:pt x="0" y="26789"/>
                </a:lnTo>
                <a:lnTo>
                  <a:pt x="17860" y="26789"/>
                </a:lnTo>
                <a:lnTo>
                  <a:pt x="35719" y="17859"/>
                </a:lnTo>
                <a:lnTo>
                  <a:pt x="53578" y="8929"/>
                </a:lnTo>
                <a:lnTo>
                  <a:pt x="89297" y="8929"/>
                </a:lnTo>
                <a:lnTo>
                  <a:pt x="116086" y="8929"/>
                </a:lnTo>
                <a:lnTo>
                  <a:pt x="151805" y="0"/>
                </a:lnTo>
                <a:lnTo>
                  <a:pt x="196453" y="8929"/>
                </a:lnTo>
                <a:lnTo>
                  <a:pt x="241102" y="8929"/>
                </a:lnTo>
                <a:lnTo>
                  <a:pt x="285750" y="17859"/>
                </a:lnTo>
                <a:lnTo>
                  <a:pt x="321469" y="26789"/>
                </a:lnTo>
                <a:lnTo>
                  <a:pt x="357188" y="35718"/>
                </a:lnTo>
                <a:lnTo>
                  <a:pt x="383977" y="44648"/>
                </a:lnTo>
                <a:lnTo>
                  <a:pt x="383977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6375796" y="5670350"/>
            <a:ext cx="428626" cy="89298"/>
          </a:xfrm>
          <a:custGeom>
            <a:avLst/>
            <a:gdLst/>
            <a:ahLst/>
            <a:cxnLst/>
            <a:rect l="0" t="0" r="0" b="0"/>
            <a:pathLst>
              <a:path w="428626" h="89298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26789" y="0"/>
                </a:lnTo>
                <a:lnTo>
                  <a:pt x="44649" y="0"/>
                </a:lnTo>
                <a:lnTo>
                  <a:pt x="80368" y="0"/>
                </a:lnTo>
                <a:lnTo>
                  <a:pt x="107157" y="0"/>
                </a:lnTo>
                <a:lnTo>
                  <a:pt x="151805" y="8930"/>
                </a:lnTo>
                <a:lnTo>
                  <a:pt x="187524" y="17860"/>
                </a:lnTo>
                <a:lnTo>
                  <a:pt x="232172" y="26789"/>
                </a:lnTo>
                <a:lnTo>
                  <a:pt x="276821" y="35719"/>
                </a:lnTo>
                <a:lnTo>
                  <a:pt x="312539" y="53578"/>
                </a:lnTo>
                <a:lnTo>
                  <a:pt x="348258" y="62508"/>
                </a:lnTo>
                <a:lnTo>
                  <a:pt x="383977" y="80367"/>
                </a:lnTo>
                <a:lnTo>
                  <a:pt x="410766" y="89297"/>
                </a:lnTo>
                <a:lnTo>
                  <a:pt x="428625" y="89297"/>
                </a:lnTo>
                <a:lnTo>
                  <a:pt x="428625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6331148" y="5982889"/>
            <a:ext cx="348259" cy="53579"/>
          </a:xfrm>
          <a:custGeom>
            <a:avLst/>
            <a:gdLst/>
            <a:ahLst/>
            <a:cxnLst/>
            <a:rect l="0" t="0" r="0" b="0"/>
            <a:pathLst>
              <a:path w="348259" h="53579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35719" y="8930"/>
                </a:lnTo>
                <a:lnTo>
                  <a:pt x="62508" y="8930"/>
                </a:lnTo>
                <a:lnTo>
                  <a:pt x="89297" y="17860"/>
                </a:lnTo>
                <a:lnTo>
                  <a:pt x="125016" y="17860"/>
                </a:lnTo>
                <a:lnTo>
                  <a:pt x="160734" y="26789"/>
                </a:lnTo>
                <a:lnTo>
                  <a:pt x="196453" y="35719"/>
                </a:lnTo>
                <a:lnTo>
                  <a:pt x="232172" y="35719"/>
                </a:lnTo>
                <a:lnTo>
                  <a:pt x="267891" y="44649"/>
                </a:lnTo>
                <a:lnTo>
                  <a:pt x="303609" y="53578"/>
                </a:lnTo>
                <a:lnTo>
                  <a:pt x="330398" y="53578"/>
                </a:lnTo>
                <a:lnTo>
                  <a:pt x="348258" y="53578"/>
                </a:lnTo>
                <a:lnTo>
                  <a:pt x="348258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6322218" y="6197202"/>
            <a:ext cx="276822" cy="107157"/>
          </a:xfrm>
          <a:custGeom>
            <a:avLst/>
            <a:gdLst/>
            <a:ahLst/>
            <a:cxnLst/>
            <a:rect l="0" t="0" r="0" b="0"/>
            <a:pathLst>
              <a:path w="276822" h="107157">
                <a:moveTo>
                  <a:pt x="0" y="0"/>
                </a:moveTo>
                <a:lnTo>
                  <a:pt x="8930" y="0"/>
                </a:lnTo>
                <a:lnTo>
                  <a:pt x="8930" y="0"/>
                </a:lnTo>
                <a:lnTo>
                  <a:pt x="17860" y="8930"/>
                </a:lnTo>
                <a:lnTo>
                  <a:pt x="35719" y="17859"/>
                </a:lnTo>
                <a:lnTo>
                  <a:pt x="53578" y="26789"/>
                </a:lnTo>
                <a:lnTo>
                  <a:pt x="80367" y="35719"/>
                </a:lnTo>
                <a:lnTo>
                  <a:pt x="116086" y="44648"/>
                </a:lnTo>
                <a:lnTo>
                  <a:pt x="151805" y="62508"/>
                </a:lnTo>
                <a:lnTo>
                  <a:pt x="187524" y="71437"/>
                </a:lnTo>
                <a:lnTo>
                  <a:pt x="232172" y="89297"/>
                </a:lnTo>
                <a:lnTo>
                  <a:pt x="258961" y="98226"/>
                </a:lnTo>
                <a:lnTo>
                  <a:pt x="276821" y="107156"/>
                </a:lnTo>
                <a:lnTo>
                  <a:pt x="276821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6625828" y="5072062"/>
            <a:ext cx="678657" cy="1518047"/>
          </a:xfrm>
          <a:custGeom>
            <a:avLst/>
            <a:gdLst/>
            <a:ahLst/>
            <a:cxnLst/>
            <a:rect l="0" t="0" r="0" b="0"/>
            <a:pathLst>
              <a:path w="678657" h="1518047">
                <a:moveTo>
                  <a:pt x="0" y="1518046"/>
                </a:moveTo>
                <a:lnTo>
                  <a:pt x="0" y="1518046"/>
                </a:lnTo>
                <a:lnTo>
                  <a:pt x="0" y="1518046"/>
                </a:lnTo>
                <a:lnTo>
                  <a:pt x="8929" y="1509116"/>
                </a:lnTo>
                <a:lnTo>
                  <a:pt x="8929" y="1500187"/>
                </a:lnTo>
                <a:lnTo>
                  <a:pt x="17859" y="1491257"/>
                </a:lnTo>
                <a:lnTo>
                  <a:pt x="26789" y="1473398"/>
                </a:lnTo>
                <a:lnTo>
                  <a:pt x="35718" y="1446609"/>
                </a:lnTo>
                <a:lnTo>
                  <a:pt x="53578" y="1419820"/>
                </a:lnTo>
                <a:lnTo>
                  <a:pt x="62507" y="1384101"/>
                </a:lnTo>
                <a:lnTo>
                  <a:pt x="80367" y="1348382"/>
                </a:lnTo>
                <a:lnTo>
                  <a:pt x="98226" y="1303734"/>
                </a:lnTo>
                <a:lnTo>
                  <a:pt x="116086" y="1259085"/>
                </a:lnTo>
                <a:lnTo>
                  <a:pt x="133945" y="1214437"/>
                </a:lnTo>
                <a:lnTo>
                  <a:pt x="142875" y="1169788"/>
                </a:lnTo>
                <a:lnTo>
                  <a:pt x="160734" y="1116210"/>
                </a:lnTo>
                <a:lnTo>
                  <a:pt x="169664" y="1071562"/>
                </a:lnTo>
                <a:lnTo>
                  <a:pt x="187523" y="1017984"/>
                </a:lnTo>
                <a:lnTo>
                  <a:pt x="196453" y="964405"/>
                </a:lnTo>
                <a:lnTo>
                  <a:pt x="205382" y="910827"/>
                </a:lnTo>
                <a:lnTo>
                  <a:pt x="214312" y="857249"/>
                </a:lnTo>
                <a:lnTo>
                  <a:pt x="223242" y="803671"/>
                </a:lnTo>
                <a:lnTo>
                  <a:pt x="223242" y="750093"/>
                </a:lnTo>
                <a:lnTo>
                  <a:pt x="232172" y="696515"/>
                </a:lnTo>
                <a:lnTo>
                  <a:pt x="232172" y="642937"/>
                </a:lnTo>
                <a:lnTo>
                  <a:pt x="232172" y="598288"/>
                </a:lnTo>
                <a:lnTo>
                  <a:pt x="232172" y="544710"/>
                </a:lnTo>
                <a:lnTo>
                  <a:pt x="223242" y="500063"/>
                </a:lnTo>
                <a:lnTo>
                  <a:pt x="214312" y="455414"/>
                </a:lnTo>
                <a:lnTo>
                  <a:pt x="214312" y="401836"/>
                </a:lnTo>
                <a:lnTo>
                  <a:pt x="205382" y="366117"/>
                </a:lnTo>
                <a:lnTo>
                  <a:pt x="205382" y="321469"/>
                </a:lnTo>
                <a:lnTo>
                  <a:pt x="196453" y="285750"/>
                </a:lnTo>
                <a:lnTo>
                  <a:pt x="196453" y="250031"/>
                </a:lnTo>
                <a:lnTo>
                  <a:pt x="187523" y="214313"/>
                </a:lnTo>
                <a:lnTo>
                  <a:pt x="187523" y="187523"/>
                </a:lnTo>
                <a:lnTo>
                  <a:pt x="196453" y="151805"/>
                </a:lnTo>
                <a:lnTo>
                  <a:pt x="196453" y="133945"/>
                </a:lnTo>
                <a:lnTo>
                  <a:pt x="205382" y="107156"/>
                </a:lnTo>
                <a:lnTo>
                  <a:pt x="214312" y="89297"/>
                </a:lnTo>
                <a:lnTo>
                  <a:pt x="223242" y="71438"/>
                </a:lnTo>
                <a:lnTo>
                  <a:pt x="241101" y="53578"/>
                </a:lnTo>
                <a:lnTo>
                  <a:pt x="258961" y="35719"/>
                </a:lnTo>
                <a:lnTo>
                  <a:pt x="276820" y="26789"/>
                </a:lnTo>
                <a:lnTo>
                  <a:pt x="294679" y="17859"/>
                </a:lnTo>
                <a:lnTo>
                  <a:pt x="321468" y="17859"/>
                </a:lnTo>
                <a:lnTo>
                  <a:pt x="339328" y="8930"/>
                </a:lnTo>
                <a:lnTo>
                  <a:pt x="366117" y="8930"/>
                </a:lnTo>
                <a:lnTo>
                  <a:pt x="401836" y="0"/>
                </a:lnTo>
                <a:lnTo>
                  <a:pt x="428625" y="0"/>
                </a:lnTo>
                <a:lnTo>
                  <a:pt x="455414" y="0"/>
                </a:lnTo>
                <a:lnTo>
                  <a:pt x="482203" y="0"/>
                </a:lnTo>
                <a:lnTo>
                  <a:pt x="517922" y="8930"/>
                </a:lnTo>
                <a:lnTo>
                  <a:pt x="544711" y="8930"/>
                </a:lnTo>
                <a:lnTo>
                  <a:pt x="571500" y="8930"/>
                </a:lnTo>
                <a:lnTo>
                  <a:pt x="589359" y="17859"/>
                </a:lnTo>
                <a:lnTo>
                  <a:pt x="616148" y="17859"/>
                </a:lnTo>
                <a:lnTo>
                  <a:pt x="634007" y="17859"/>
                </a:lnTo>
                <a:lnTo>
                  <a:pt x="660797" y="26789"/>
                </a:lnTo>
                <a:lnTo>
                  <a:pt x="669726" y="26789"/>
                </a:lnTo>
                <a:lnTo>
                  <a:pt x="678656" y="26789"/>
                </a:lnTo>
                <a:lnTo>
                  <a:pt x="678656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6804421" y="4170163"/>
            <a:ext cx="580431" cy="830463"/>
          </a:xfrm>
          <a:custGeom>
            <a:avLst/>
            <a:gdLst/>
            <a:ahLst/>
            <a:cxnLst/>
            <a:rect l="0" t="0" r="0" b="0"/>
            <a:pathLst>
              <a:path w="580431" h="830463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26789" y="0"/>
                </a:lnTo>
                <a:lnTo>
                  <a:pt x="35719" y="0"/>
                </a:lnTo>
                <a:lnTo>
                  <a:pt x="53579" y="0"/>
                </a:lnTo>
                <a:lnTo>
                  <a:pt x="80368" y="0"/>
                </a:lnTo>
                <a:lnTo>
                  <a:pt x="98227" y="8930"/>
                </a:lnTo>
                <a:lnTo>
                  <a:pt x="116086" y="8930"/>
                </a:lnTo>
                <a:lnTo>
                  <a:pt x="142875" y="17860"/>
                </a:lnTo>
                <a:lnTo>
                  <a:pt x="160735" y="26789"/>
                </a:lnTo>
                <a:lnTo>
                  <a:pt x="187524" y="44649"/>
                </a:lnTo>
                <a:lnTo>
                  <a:pt x="205383" y="62508"/>
                </a:lnTo>
                <a:lnTo>
                  <a:pt x="223243" y="80367"/>
                </a:lnTo>
                <a:lnTo>
                  <a:pt x="232172" y="89297"/>
                </a:lnTo>
                <a:lnTo>
                  <a:pt x="241102" y="107156"/>
                </a:lnTo>
                <a:lnTo>
                  <a:pt x="250032" y="125016"/>
                </a:lnTo>
                <a:lnTo>
                  <a:pt x="250032" y="151805"/>
                </a:lnTo>
                <a:lnTo>
                  <a:pt x="250032" y="169664"/>
                </a:lnTo>
                <a:lnTo>
                  <a:pt x="241102" y="187524"/>
                </a:lnTo>
                <a:lnTo>
                  <a:pt x="223243" y="214313"/>
                </a:lnTo>
                <a:lnTo>
                  <a:pt x="214313" y="232172"/>
                </a:lnTo>
                <a:lnTo>
                  <a:pt x="196454" y="258961"/>
                </a:lnTo>
                <a:lnTo>
                  <a:pt x="178594" y="294680"/>
                </a:lnTo>
                <a:lnTo>
                  <a:pt x="160735" y="321469"/>
                </a:lnTo>
                <a:lnTo>
                  <a:pt x="142875" y="348258"/>
                </a:lnTo>
                <a:lnTo>
                  <a:pt x="125016" y="375047"/>
                </a:lnTo>
                <a:lnTo>
                  <a:pt x="107157" y="401836"/>
                </a:lnTo>
                <a:lnTo>
                  <a:pt x="89297" y="437555"/>
                </a:lnTo>
                <a:lnTo>
                  <a:pt x="80368" y="464344"/>
                </a:lnTo>
                <a:lnTo>
                  <a:pt x="62508" y="491133"/>
                </a:lnTo>
                <a:lnTo>
                  <a:pt x="53579" y="526852"/>
                </a:lnTo>
                <a:lnTo>
                  <a:pt x="53579" y="553641"/>
                </a:lnTo>
                <a:lnTo>
                  <a:pt x="44649" y="589360"/>
                </a:lnTo>
                <a:lnTo>
                  <a:pt x="44649" y="616149"/>
                </a:lnTo>
                <a:lnTo>
                  <a:pt x="44649" y="634008"/>
                </a:lnTo>
                <a:lnTo>
                  <a:pt x="53579" y="660797"/>
                </a:lnTo>
                <a:lnTo>
                  <a:pt x="53579" y="678656"/>
                </a:lnTo>
                <a:lnTo>
                  <a:pt x="62508" y="696516"/>
                </a:lnTo>
                <a:lnTo>
                  <a:pt x="71438" y="714376"/>
                </a:lnTo>
                <a:lnTo>
                  <a:pt x="89297" y="732235"/>
                </a:lnTo>
                <a:lnTo>
                  <a:pt x="107157" y="750094"/>
                </a:lnTo>
                <a:lnTo>
                  <a:pt x="125016" y="759024"/>
                </a:lnTo>
                <a:lnTo>
                  <a:pt x="142875" y="776883"/>
                </a:lnTo>
                <a:lnTo>
                  <a:pt x="160735" y="785813"/>
                </a:lnTo>
                <a:lnTo>
                  <a:pt x="187524" y="794743"/>
                </a:lnTo>
                <a:lnTo>
                  <a:pt x="205383" y="803672"/>
                </a:lnTo>
                <a:lnTo>
                  <a:pt x="232172" y="812602"/>
                </a:lnTo>
                <a:lnTo>
                  <a:pt x="258961" y="821532"/>
                </a:lnTo>
                <a:lnTo>
                  <a:pt x="285750" y="821532"/>
                </a:lnTo>
                <a:lnTo>
                  <a:pt x="303610" y="830462"/>
                </a:lnTo>
                <a:lnTo>
                  <a:pt x="330399" y="830462"/>
                </a:lnTo>
                <a:lnTo>
                  <a:pt x="357188" y="830462"/>
                </a:lnTo>
                <a:lnTo>
                  <a:pt x="383977" y="830462"/>
                </a:lnTo>
                <a:lnTo>
                  <a:pt x="410766" y="830462"/>
                </a:lnTo>
                <a:lnTo>
                  <a:pt x="428625" y="821532"/>
                </a:lnTo>
                <a:lnTo>
                  <a:pt x="446485" y="821532"/>
                </a:lnTo>
                <a:lnTo>
                  <a:pt x="464344" y="812602"/>
                </a:lnTo>
                <a:lnTo>
                  <a:pt x="482204" y="812602"/>
                </a:lnTo>
                <a:lnTo>
                  <a:pt x="500063" y="812602"/>
                </a:lnTo>
                <a:lnTo>
                  <a:pt x="517922" y="803672"/>
                </a:lnTo>
                <a:lnTo>
                  <a:pt x="535782" y="803672"/>
                </a:lnTo>
                <a:lnTo>
                  <a:pt x="544711" y="803672"/>
                </a:lnTo>
                <a:lnTo>
                  <a:pt x="553641" y="794743"/>
                </a:lnTo>
                <a:lnTo>
                  <a:pt x="562571" y="794743"/>
                </a:lnTo>
                <a:lnTo>
                  <a:pt x="571500" y="794743"/>
                </a:lnTo>
                <a:lnTo>
                  <a:pt x="571500" y="785813"/>
                </a:lnTo>
                <a:lnTo>
                  <a:pt x="580430" y="785813"/>
                </a:lnTo>
                <a:lnTo>
                  <a:pt x="580430" y="7858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7206257" y="4688085"/>
            <a:ext cx="214314" cy="642939"/>
          </a:xfrm>
          <a:custGeom>
            <a:avLst/>
            <a:gdLst/>
            <a:ahLst/>
            <a:cxnLst/>
            <a:rect l="0" t="0" r="0" b="0"/>
            <a:pathLst>
              <a:path w="214314" h="642939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44649" y="17859"/>
                </a:lnTo>
                <a:lnTo>
                  <a:pt x="53578" y="26789"/>
                </a:lnTo>
                <a:lnTo>
                  <a:pt x="62508" y="35719"/>
                </a:lnTo>
                <a:lnTo>
                  <a:pt x="71438" y="53578"/>
                </a:lnTo>
                <a:lnTo>
                  <a:pt x="80368" y="62508"/>
                </a:lnTo>
                <a:lnTo>
                  <a:pt x="89297" y="71438"/>
                </a:lnTo>
                <a:lnTo>
                  <a:pt x="98227" y="89297"/>
                </a:lnTo>
                <a:lnTo>
                  <a:pt x="107157" y="107156"/>
                </a:lnTo>
                <a:lnTo>
                  <a:pt x="125016" y="116086"/>
                </a:lnTo>
                <a:lnTo>
                  <a:pt x="133946" y="133945"/>
                </a:lnTo>
                <a:lnTo>
                  <a:pt x="142875" y="151805"/>
                </a:lnTo>
                <a:lnTo>
                  <a:pt x="151805" y="169664"/>
                </a:lnTo>
                <a:lnTo>
                  <a:pt x="160735" y="187523"/>
                </a:lnTo>
                <a:lnTo>
                  <a:pt x="169664" y="214313"/>
                </a:lnTo>
                <a:lnTo>
                  <a:pt x="178594" y="232172"/>
                </a:lnTo>
                <a:lnTo>
                  <a:pt x="187524" y="250032"/>
                </a:lnTo>
                <a:lnTo>
                  <a:pt x="196453" y="276821"/>
                </a:lnTo>
                <a:lnTo>
                  <a:pt x="205383" y="294680"/>
                </a:lnTo>
                <a:lnTo>
                  <a:pt x="205383" y="312540"/>
                </a:lnTo>
                <a:lnTo>
                  <a:pt x="214313" y="339329"/>
                </a:lnTo>
                <a:lnTo>
                  <a:pt x="214313" y="357188"/>
                </a:lnTo>
                <a:lnTo>
                  <a:pt x="214313" y="375047"/>
                </a:lnTo>
                <a:lnTo>
                  <a:pt x="205383" y="392907"/>
                </a:lnTo>
                <a:lnTo>
                  <a:pt x="196453" y="410766"/>
                </a:lnTo>
                <a:lnTo>
                  <a:pt x="196453" y="428625"/>
                </a:lnTo>
                <a:lnTo>
                  <a:pt x="187524" y="446485"/>
                </a:lnTo>
                <a:lnTo>
                  <a:pt x="169664" y="464344"/>
                </a:lnTo>
                <a:lnTo>
                  <a:pt x="160735" y="482204"/>
                </a:lnTo>
                <a:lnTo>
                  <a:pt x="151805" y="491133"/>
                </a:lnTo>
                <a:lnTo>
                  <a:pt x="133946" y="508993"/>
                </a:lnTo>
                <a:lnTo>
                  <a:pt x="125016" y="526852"/>
                </a:lnTo>
                <a:lnTo>
                  <a:pt x="116086" y="535782"/>
                </a:lnTo>
                <a:lnTo>
                  <a:pt x="98227" y="544711"/>
                </a:lnTo>
                <a:lnTo>
                  <a:pt x="89297" y="562571"/>
                </a:lnTo>
                <a:lnTo>
                  <a:pt x="80368" y="571500"/>
                </a:lnTo>
                <a:lnTo>
                  <a:pt x="62508" y="580430"/>
                </a:lnTo>
                <a:lnTo>
                  <a:pt x="53578" y="589360"/>
                </a:lnTo>
                <a:lnTo>
                  <a:pt x="44649" y="607219"/>
                </a:lnTo>
                <a:lnTo>
                  <a:pt x="35719" y="616149"/>
                </a:lnTo>
                <a:lnTo>
                  <a:pt x="26789" y="625079"/>
                </a:lnTo>
                <a:lnTo>
                  <a:pt x="17860" y="634008"/>
                </a:lnTo>
                <a:lnTo>
                  <a:pt x="17860" y="634008"/>
                </a:lnTo>
                <a:lnTo>
                  <a:pt x="8930" y="642938"/>
                </a:lnTo>
                <a:lnTo>
                  <a:pt x="8930" y="642938"/>
                </a:lnTo>
                <a:lnTo>
                  <a:pt x="8930" y="6429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7215187" y="4866679"/>
            <a:ext cx="196454" cy="187525"/>
          </a:xfrm>
          <a:custGeom>
            <a:avLst/>
            <a:gdLst/>
            <a:ahLst/>
            <a:cxnLst/>
            <a:rect l="0" t="0" r="0" b="0"/>
            <a:pathLst>
              <a:path w="196454" h="187525">
                <a:moveTo>
                  <a:pt x="0" y="44649"/>
                </a:moveTo>
                <a:lnTo>
                  <a:pt x="0" y="44649"/>
                </a:lnTo>
                <a:lnTo>
                  <a:pt x="8930" y="44649"/>
                </a:lnTo>
                <a:lnTo>
                  <a:pt x="26789" y="44649"/>
                </a:lnTo>
                <a:lnTo>
                  <a:pt x="35719" y="44649"/>
                </a:lnTo>
                <a:lnTo>
                  <a:pt x="53578" y="53578"/>
                </a:lnTo>
                <a:lnTo>
                  <a:pt x="71438" y="62508"/>
                </a:lnTo>
                <a:lnTo>
                  <a:pt x="89297" y="71438"/>
                </a:lnTo>
                <a:lnTo>
                  <a:pt x="116086" y="80367"/>
                </a:lnTo>
                <a:lnTo>
                  <a:pt x="133945" y="89297"/>
                </a:lnTo>
                <a:lnTo>
                  <a:pt x="151805" y="107156"/>
                </a:lnTo>
                <a:lnTo>
                  <a:pt x="169664" y="116086"/>
                </a:lnTo>
                <a:lnTo>
                  <a:pt x="178594" y="133946"/>
                </a:lnTo>
                <a:lnTo>
                  <a:pt x="187523" y="142875"/>
                </a:lnTo>
                <a:lnTo>
                  <a:pt x="196453" y="151805"/>
                </a:lnTo>
                <a:lnTo>
                  <a:pt x="196453" y="160735"/>
                </a:lnTo>
                <a:lnTo>
                  <a:pt x="196453" y="169664"/>
                </a:lnTo>
                <a:lnTo>
                  <a:pt x="187523" y="178594"/>
                </a:lnTo>
                <a:lnTo>
                  <a:pt x="178594" y="178594"/>
                </a:lnTo>
                <a:lnTo>
                  <a:pt x="169664" y="187524"/>
                </a:lnTo>
                <a:lnTo>
                  <a:pt x="151805" y="187524"/>
                </a:lnTo>
                <a:lnTo>
                  <a:pt x="133945" y="187524"/>
                </a:lnTo>
                <a:lnTo>
                  <a:pt x="116086" y="187524"/>
                </a:lnTo>
                <a:lnTo>
                  <a:pt x="98227" y="178594"/>
                </a:lnTo>
                <a:lnTo>
                  <a:pt x="80367" y="178594"/>
                </a:lnTo>
                <a:lnTo>
                  <a:pt x="62508" y="169664"/>
                </a:lnTo>
                <a:lnTo>
                  <a:pt x="53578" y="160735"/>
                </a:lnTo>
                <a:lnTo>
                  <a:pt x="44648" y="151805"/>
                </a:lnTo>
                <a:lnTo>
                  <a:pt x="26789" y="142875"/>
                </a:lnTo>
                <a:lnTo>
                  <a:pt x="17859" y="125016"/>
                </a:lnTo>
                <a:lnTo>
                  <a:pt x="17859" y="116086"/>
                </a:lnTo>
                <a:lnTo>
                  <a:pt x="8930" y="98227"/>
                </a:lnTo>
                <a:lnTo>
                  <a:pt x="8930" y="89297"/>
                </a:lnTo>
                <a:lnTo>
                  <a:pt x="8930" y="71438"/>
                </a:lnTo>
                <a:lnTo>
                  <a:pt x="8930" y="62508"/>
                </a:lnTo>
                <a:lnTo>
                  <a:pt x="8930" y="44649"/>
                </a:lnTo>
                <a:lnTo>
                  <a:pt x="8930" y="35719"/>
                </a:lnTo>
                <a:lnTo>
                  <a:pt x="17859" y="26789"/>
                </a:lnTo>
                <a:lnTo>
                  <a:pt x="26789" y="17860"/>
                </a:lnTo>
                <a:lnTo>
                  <a:pt x="26789" y="8929"/>
                </a:lnTo>
                <a:lnTo>
                  <a:pt x="35719" y="0"/>
                </a:lnTo>
                <a:lnTo>
                  <a:pt x="4464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7143750" y="5036343"/>
            <a:ext cx="160735" cy="160736"/>
          </a:xfrm>
          <a:custGeom>
            <a:avLst/>
            <a:gdLst/>
            <a:ahLst/>
            <a:cxnLst/>
            <a:rect l="0" t="0" r="0" b="0"/>
            <a:pathLst>
              <a:path w="160735" h="16073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8930"/>
                </a:lnTo>
                <a:lnTo>
                  <a:pt x="53578" y="8930"/>
                </a:lnTo>
                <a:lnTo>
                  <a:pt x="71437" y="17860"/>
                </a:lnTo>
                <a:lnTo>
                  <a:pt x="80367" y="26789"/>
                </a:lnTo>
                <a:lnTo>
                  <a:pt x="98226" y="26789"/>
                </a:lnTo>
                <a:lnTo>
                  <a:pt x="107156" y="44649"/>
                </a:lnTo>
                <a:lnTo>
                  <a:pt x="125015" y="53578"/>
                </a:lnTo>
                <a:lnTo>
                  <a:pt x="133945" y="71438"/>
                </a:lnTo>
                <a:lnTo>
                  <a:pt x="142875" y="80367"/>
                </a:lnTo>
                <a:lnTo>
                  <a:pt x="151804" y="98227"/>
                </a:lnTo>
                <a:lnTo>
                  <a:pt x="160734" y="107157"/>
                </a:lnTo>
                <a:lnTo>
                  <a:pt x="160734" y="116086"/>
                </a:lnTo>
                <a:lnTo>
                  <a:pt x="160734" y="125016"/>
                </a:lnTo>
                <a:lnTo>
                  <a:pt x="151804" y="133946"/>
                </a:lnTo>
                <a:lnTo>
                  <a:pt x="142875" y="142875"/>
                </a:lnTo>
                <a:lnTo>
                  <a:pt x="133945" y="151805"/>
                </a:lnTo>
                <a:lnTo>
                  <a:pt x="125015" y="151805"/>
                </a:lnTo>
                <a:lnTo>
                  <a:pt x="116085" y="160735"/>
                </a:lnTo>
                <a:lnTo>
                  <a:pt x="98226" y="160735"/>
                </a:lnTo>
                <a:lnTo>
                  <a:pt x="89296" y="160735"/>
                </a:lnTo>
                <a:lnTo>
                  <a:pt x="80367" y="160735"/>
                </a:lnTo>
                <a:lnTo>
                  <a:pt x="71437" y="160735"/>
                </a:lnTo>
                <a:lnTo>
                  <a:pt x="62507" y="151805"/>
                </a:lnTo>
                <a:lnTo>
                  <a:pt x="53578" y="151805"/>
                </a:lnTo>
                <a:lnTo>
                  <a:pt x="44648" y="151805"/>
                </a:lnTo>
                <a:lnTo>
                  <a:pt x="44648" y="142875"/>
                </a:lnTo>
                <a:lnTo>
                  <a:pt x="44648" y="133946"/>
                </a:lnTo>
                <a:lnTo>
                  <a:pt x="44648" y="133946"/>
                </a:lnTo>
                <a:lnTo>
                  <a:pt x="44648" y="125016"/>
                </a:lnTo>
                <a:lnTo>
                  <a:pt x="44648" y="116086"/>
                </a:lnTo>
                <a:lnTo>
                  <a:pt x="53578" y="107157"/>
                </a:lnTo>
                <a:lnTo>
                  <a:pt x="53578" y="89297"/>
                </a:lnTo>
                <a:lnTo>
                  <a:pt x="53578" y="80367"/>
                </a:lnTo>
                <a:lnTo>
                  <a:pt x="62507" y="71438"/>
                </a:lnTo>
                <a:lnTo>
                  <a:pt x="62507" y="62508"/>
                </a:lnTo>
                <a:lnTo>
                  <a:pt x="62507" y="62508"/>
                </a:lnTo>
                <a:lnTo>
                  <a:pt x="62507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7143750" y="4750593"/>
            <a:ext cx="517922" cy="598290"/>
          </a:xfrm>
          <a:custGeom>
            <a:avLst/>
            <a:gdLst/>
            <a:ahLst/>
            <a:cxnLst/>
            <a:rect l="0" t="0" r="0" b="0"/>
            <a:pathLst>
              <a:path w="517922" h="598290">
                <a:moveTo>
                  <a:pt x="0" y="535782"/>
                </a:moveTo>
                <a:lnTo>
                  <a:pt x="0" y="535782"/>
                </a:lnTo>
                <a:lnTo>
                  <a:pt x="0" y="535782"/>
                </a:lnTo>
                <a:lnTo>
                  <a:pt x="8929" y="535782"/>
                </a:lnTo>
                <a:lnTo>
                  <a:pt x="8929" y="544711"/>
                </a:lnTo>
                <a:lnTo>
                  <a:pt x="17859" y="544711"/>
                </a:lnTo>
                <a:lnTo>
                  <a:pt x="26789" y="553641"/>
                </a:lnTo>
                <a:lnTo>
                  <a:pt x="44648" y="553641"/>
                </a:lnTo>
                <a:lnTo>
                  <a:pt x="53578" y="562571"/>
                </a:lnTo>
                <a:lnTo>
                  <a:pt x="80367" y="571500"/>
                </a:lnTo>
                <a:lnTo>
                  <a:pt x="98226" y="580430"/>
                </a:lnTo>
                <a:lnTo>
                  <a:pt x="116085" y="589360"/>
                </a:lnTo>
                <a:lnTo>
                  <a:pt x="142875" y="589360"/>
                </a:lnTo>
                <a:lnTo>
                  <a:pt x="160734" y="598289"/>
                </a:lnTo>
                <a:lnTo>
                  <a:pt x="187523" y="598289"/>
                </a:lnTo>
                <a:lnTo>
                  <a:pt x="214312" y="598289"/>
                </a:lnTo>
                <a:lnTo>
                  <a:pt x="232171" y="598289"/>
                </a:lnTo>
                <a:lnTo>
                  <a:pt x="258960" y="598289"/>
                </a:lnTo>
                <a:lnTo>
                  <a:pt x="285750" y="589360"/>
                </a:lnTo>
                <a:lnTo>
                  <a:pt x="303609" y="589360"/>
                </a:lnTo>
                <a:lnTo>
                  <a:pt x="330398" y="580430"/>
                </a:lnTo>
                <a:lnTo>
                  <a:pt x="348257" y="580430"/>
                </a:lnTo>
                <a:lnTo>
                  <a:pt x="366117" y="571500"/>
                </a:lnTo>
                <a:lnTo>
                  <a:pt x="392906" y="553641"/>
                </a:lnTo>
                <a:lnTo>
                  <a:pt x="410765" y="544711"/>
                </a:lnTo>
                <a:lnTo>
                  <a:pt x="428625" y="535782"/>
                </a:lnTo>
                <a:lnTo>
                  <a:pt x="437554" y="526852"/>
                </a:lnTo>
                <a:lnTo>
                  <a:pt x="455414" y="508992"/>
                </a:lnTo>
                <a:lnTo>
                  <a:pt x="473273" y="491133"/>
                </a:lnTo>
                <a:lnTo>
                  <a:pt x="482203" y="482203"/>
                </a:lnTo>
                <a:lnTo>
                  <a:pt x="491132" y="464344"/>
                </a:lnTo>
                <a:lnTo>
                  <a:pt x="500062" y="446485"/>
                </a:lnTo>
                <a:lnTo>
                  <a:pt x="508992" y="419696"/>
                </a:lnTo>
                <a:lnTo>
                  <a:pt x="517921" y="392907"/>
                </a:lnTo>
                <a:lnTo>
                  <a:pt x="517921" y="366117"/>
                </a:lnTo>
                <a:lnTo>
                  <a:pt x="517921" y="339328"/>
                </a:lnTo>
                <a:lnTo>
                  <a:pt x="508992" y="312539"/>
                </a:lnTo>
                <a:lnTo>
                  <a:pt x="500062" y="285750"/>
                </a:lnTo>
                <a:lnTo>
                  <a:pt x="491132" y="258961"/>
                </a:lnTo>
                <a:lnTo>
                  <a:pt x="482203" y="232172"/>
                </a:lnTo>
                <a:lnTo>
                  <a:pt x="464343" y="205383"/>
                </a:lnTo>
                <a:lnTo>
                  <a:pt x="446484" y="178594"/>
                </a:lnTo>
                <a:lnTo>
                  <a:pt x="419695" y="151805"/>
                </a:lnTo>
                <a:lnTo>
                  <a:pt x="401835" y="125015"/>
                </a:lnTo>
                <a:lnTo>
                  <a:pt x="375046" y="98226"/>
                </a:lnTo>
                <a:lnTo>
                  <a:pt x="348257" y="80367"/>
                </a:lnTo>
                <a:lnTo>
                  <a:pt x="321468" y="62508"/>
                </a:lnTo>
                <a:lnTo>
                  <a:pt x="285750" y="44648"/>
                </a:lnTo>
                <a:lnTo>
                  <a:pt x="258960" y="35719"/>
                </a:lnTo>
                <a:lnTo>
                  <a:pt x="232171" y="26789"/>
                </a:lnTo>
                <a:lnTo>
                  <a:pt x="196453" y="17859"/>
                </a:lnTo>
                <a:lnTo>
                  <a:pt x="169664" y="8930"/>
                </a:lnTo>
                <a:lnTo>
                  <a:pt x="142875" y="8930"/>
                </a:lnTo>
                <a:lnTo>
                  <a:pt x="116085" y="0"/>
                </a:lnTo>
                <a:lnTo>
                  <a:pt x="98226" y="0"/>
                </a:lnTo>
                <a:lnTo>
                  <a:pt x="71437" y="0"/>
                </a:lnTo>
                <a:lnTo>
                  <a:pt x="62507" y="0"/>
                </a:lnTo>
                <a:lnTo>
                  <a:pt x="53578" y="8930"/>
                </a:lnTo>
                <a:lnTo>
                  <a:pt x="53578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7652742" y="5054203"/>
            <a:ext cx="392907" cy="44649"/>
          </a:xfrm>
          <a:custGeom>
            <a:avLst/>
            <a:gdLst/>
            <a:ahLst/>
            <a:cxnLst/>
            <a:rect l="0" t="0" r="0" b="0"/>
            <a:pathLst>
              <a:path w="392907" h="44649">
                <a:moveTo>
                  <a:pt x="0" y="44648"/>
                </a:moveTo>
                <a:lnTo>
                  <a:pt x="0" y="44648"/>
                </a:lnTo>
                <a:lnTo>
                  <a:pt x="17859" y="44648"/>
                </a:lnTo>
                <a:lnTo>
                  <a:pt x="35718" y="44648"/>
                </a:lnTo>
                <a:lnTo>
                  <a:pt x="53578" y="44648"/>
                </a:lnTo>
                <a:lnTo>
                  <a:pt x="80367" y="44648"/>
                </a:lnTo>
                <a:lnTo>
                  <a:pt x="107156" y="44648"/>
                </a:lnTo>
                <a:lnTo>
                  <a:pt x="133945" y="35718"/>
                </a:lnTo>
                <a:lnTo>
                  <a:pt x="169664" y="35718"/>
                </a:lnTo>
                <a:lnTo>
                  <a:pt x="196453" y="26789"/>
                </a:lnTo>
                <a:lnTo>
                  <a:pt x="232172" y="17859"/>
                </a:lnTo>
                <a:lnTo>
                  <a:pt x="258961" y="8929"/>
                </a:lnTo>
                <a:lnTo>
                  <a:pt x="294679" y="8929"/>
                </a:lnTo>
                <a:lnTo>
                  <a:pt x="321468" y="8929"/>
                </a:lnTo>
                <a:lnTo>
                  <a:pt x="357187" y="0"/>
                </a:lnTo>
                <a:lnTo>
                  <a:pt x="375047" y="0"/>
                </a:lnTo>
                <a:lnTo>
                  <a:pt x="392906" y="0"/>
                </a:lnTo>
                <a:lnTo>
                  <a:pt x="3929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7527726" y="4116585"/>
            <a:ext cx="250032" cy="464345"/>
          </a:xfrm>
          <a:custGeom>
            <a:avLst/>
            <a:gdLst/>
            <a:ahLst/>
            <a:cxnLst/>
            <a:rect l="0" t="0" r="0" b="0"/>
            <a:pathLst>
              <a:path w="250032" h="464345">
                <a:moveTo>
                  <a:pt x="53578" y="0"/>
                </a:moveTo>
                <a:lnTo>
                  <a:pt x="53578" y="0"/>
                </a:lnTo>
                <a:lnTo>
                  <a:pt x="5357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62508" y="17859"/>
                </a:lnTo>
                <a:lnTo>
                  <a:pt x="53578" y="35719"/>
                </a:lnTo>
                <a:lnTo>
                  <a:pt x="53578" y="44648"/>
                </a:lnTo>
                <a:lnTo>
                  <a:pt x="53578" y="62508"/>
                </a:lnTo>
                <a:lnTo>
                  <a:pt x="44649" y="89297"/>
                </a:lnTo>
                <a:lnTo>
                  <a:pt x="35719" y="107156"/>
                </a:lnTo>
                <a:lnTo>
                  <a:pt x="35719" y="133945"/>
                </a:lnTo>
                <a:lnTo>
                  <a:pt x="26789" y="151805"/>
                </a:lnTo>
                <a:lnTo>
                  <a:pt x="17859" y="178594"/>
                </a:lnTo>
                <a:lnTo>
                  <a:pt x="17859" y="205383"/>
                </a:lnTo>
                <a:lnTo>
                  <a:pt x="8930" y="232172"/>
                </a:lnTo>
                <a:lnTo>
                  <a:pt x="8930" y="258961"/>
                </a:lnTo>
                <a:lnTo>
                  <a:pt x="0" y="285750"/>
                </a:lnTo>
                <a:lnTo>
                  <a:pt x="0" y="312539"/>
                </a:lnTo>
                <a:lnTo>
                  <a:pt x="0" y="339328"/>
                </a:lnTo>
                <a:lnTo>
                  <a:pt x="8930" y="357188"/>
                </a:lnTo>
                <a:lnTo>
                  <a:pt x="8930" y="383977"/>
                </a:lnTo>
                <a:lnTo>
                  <a:pt x="17859" y="401836"/>
                </a:lnTo>
                <a:lnTo>
                  <a:pt x="17859" y="410766"/>
                </a:lnTo>
                <a:lnTo>
                  <a:pt x="26789" y="428625"/>
                </a:lnTo>
                <a:lnTo>
                  <a:pt x="35719" y="437555"/>
                </a:lnTo>
                <a:lnTo>
                  <a:pt x="53578" y="446484"/>
                </a:lnTo>
                <a:lnTo>
                  <a:pt x="62508" y="455414"/>
                </a:lnTo>
                <a:lnTo>
                  <a:pt x="80367" y="464344"/>
                </a:lnTo>
                <a:lnTo>
                  <a:pt x="98227" y="464344"/>
                </a:lnTo>
                <a:lnTo>
                  <a:pt x="116086" y="455414"/>
                </a:lnTo>
                <a:lnTo>
                  <a:pt x="133945" y="455414"/>
                </a:lnTo>
                <a:lnTo>
                  <a:pt x="151805" y="446484"/>
                </a:lnTo>
                <a:lnTo>
                  <a:pt x="169664" y="437555"/>
                </a:lnTo>
                <a:lnTo>
                  <a:pt x="187524" y="428625"/>
                </a:lnTo>
                <a:lnTo>
                  <a:pt x="205383" y="410766"/>
                </a:lnTo>
                <a:lnTo>
                  <a:pt x="214313" y="392906"/>
                </a:lnTo>
                <a:lnTo>
                  <a:pt x="232172" y="366117"/>
                </a:lnTo>
                <a:lnTo>
                  <a:pt x="241102" y="348258"/>
                </a:lnTo>
                <a:lnTo>
                  <a:pt x="250031" y="321469"/>
                </a:lnTo>
                <a:lnTo>
                  <a:pt x="250031" y="294680"/>
                </a:lnTo>
                <a:lnTo>
                  <a:pt x="250031" y="258961"/>
                </a:lnTo>
                <a:lnTo>
                  <a:pt x="250031" y="232172"/>
                </a:lnTo>
                <a:lnTo>
                  <a:pt x="250031" y="205383"/>
                </a:lnTo>
                <a:lnTo>
                  <a:pt x="241102" y="178594"/>
                </a:lnTo>
                <a:lnTo>
                  <a:pt x="232172" y="151805"/>
                </a:lnTo>
                <a:lnTo>
                  <a:pt x="214313" y="125016"/>
                </a:lnTo>
                <a:lnTo>
                  <a:pt x="196453" y="107156"/>
                </a:lnTo>
                <a:lnTo>
                  <a:pt x="178594" y="89297"/>
                </a:lnTo>
                <a:lnTo>
                  <a:pt x="160734" y="71438"/>
                </a:lnTo>
                <a:lnTo>
                  <a:pt x="142875" y="53578"/>
                </a:lnTo>
                <a:lnTo>
                  <a:pt x="125016" y="44648"/>
                </a:lnTo>
                <a:lnTo>
                  <a:pt x="107156" y="35719"/>
                </a:lnTo>
                <a:lnTo>
                  <a:pt x="98227" y="35719"/>
                </a:lnTo>
                <a:lnTo>
                  <a:pt x="89297" y="26789"/>
                </a:lnTo>
                <a:lnTo>
                  <a:pt x="89297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7777757" y="4232671"/>
            <a:ext cx="232173" cy="223243"/>
          </a:xfrm>
          <a:custGeom>
            <a:avLst/>
            <a:gdLst/>
            <a:ahLst/>
            <a:cxnLst/>
            <a:rect l="0" t="0" r="0" b="0"/>
            <a:pathLst>
              <a:path w="232173" h="223243">
                <a:moveTo>
                  <a:pt x="0" y="44648"/>
                </a:moveTo>
                <a:lnTo>
                  <a:pt x="8930" y="44648"/>
                </a:lnTo>
                <a:lnTo>
                  <a:pt x="8930" y="44648"/>
                </a:lnTo>
                <a:lnTo>
                  <a:pt x="17860" y="44648"/>
                </a:lnTo>
                <a:lnTo>
                  <a:pt x="35719" y="44648"/>
                </a:lnTo>
                <a:lnTo>
                  <a:pt x="53578" y="44648"/>
                </a:lnTo>
                <a:lnTo>
                  <a:pt x="71438" y="53578"/>
                </a:lnTo>
                <a:lnTo>
                  <a:pt x="89297" y="62508"/>
                </a:lnTo>
                <a:lnTo>
                  <a:pt x="107157" y="71437"/>
                </a:lnTo>
                <a:lnTo>
                  <a:pt x="133946" y="89297"/>
                </a:lnTo>
                <a:lnTo>
                  <a:pt x="151805" y="107156"/>
                </a:lnTo>
                <a:lnTo>
                  <a:pt x="178594" y="125016"/>
                </a:lnTo>
                <a:lnTo>
                  <a:pt x="196453" y="133945"/>
                </a:lnTo>
                <a:lnTo>
                  <a:pt x="205383" y="151805"/>
                </a:lnTo>
                <a:lnTo>
                  <a:pt x="223243" y="160734"/>
                </a:lnTo>
                <a:lnTo>
                  <a:pt x="223243" y="178594"/>
                </a:lnTo>
                <a:lnTo>
                  <a:pt x="232172" y="187523"/>
                </a:lnTo>
                <a:lnTo>
                  <a:pt x="232172" y="196453"/>
                </a:lnTo>
                <a:lnTo>
                  <a:pt x="223243" y="205383"/>
                </a:lnTo>
                <a:lnTo>
                  <a:pt x="223243" y="214312"/>
                </a:lnTo>
                <a:lnTo>
                  <a:pt x="214313" y="223242"/>
                </a:lnTo>
                <a:lnTo>
                  <a:pt x="205383" y="223242"/>
                </a:lnTo>
                <a:lnTo>
                  <a:pt x="196453" y="223242"/>
                </a:lnTo>
                <a:lnTo>
                  <a:pt x="187524" y="223242"/>
                </a:lnTo>
                <a:lnTo>
                  <a:pt x="169664" y="214312"/>
                </a:lnTo>
                <a:lnTo>
                  <a:pt x="151805" y="196453"/>
                </a:lnTo>
                <a:lnTo>
                  <a:pt x="133946" y="178594"/>
                </a:lnTo>
                <a:lnTo>
                  <a:pt x="116086" y="151805"/>
                </a:lnTo>
                <a:lnTo>
                  <a:pt x="98227" y="133945"/>
                </a:lnTo>
                <a:lnTo>
                  <a:pt x="89297" y="107156"/>
                </a:lnTo>
                <a:lnTo>
                  <a:pt x="80368" y="89297"/>
                </a:lnTo>
                <a:lnTo>
                  <a:pt x="80368" y="71437"/>
                </a:lnTo>
                <a:lnTo>
                  <a:pt x="71438" y="53578"/>
                </a:lnTo>
                <a:lnTo>
                  <a:pt x="80368" y="35719"/>
                </a:lnTo>
                <a:lnTo>
                  <a:pt x="80368" y="17859"/>
                </a:lnTo>
                <a:lnTo>
                  <a:pt x="80368" y="8930"/>
                </a:lnTo>
                <a:lnTo>
                  <a:pt x="89297" y="0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7456289" y="5714999"/>
            <a:ext cx="267891" cy="473274"/>
          </a:xfrm>
          <a:custGeom>
            <a:avLst/>
            <a:gdLst/>
            <a:ahLst/>
            <a:cxnLst/>
            <a:rect l="0" t="0" r="0" b="0"/>
            <a:pathLst>
              <a:path w="267891" h="473274">
                <a:moveTo>
                  <a:pt x="80367" y="0"/>
                </a:moveTo>
                <a:lnTo>
                  <a:pt x="80367" y="0"/>
                </a:lnTo>
                <a:lnTo>
                  <a:pt x="80367" y="8929"/>
                </a:lnTo>
                <a:lnTo>
                  <a:pt x="71437" y="26789"/>
                </a:lnTo>
                <a:lnTo>
                  <a:pt x="62507" y="53578"/>
                </a:lnTo>
                <a:lnTo>
                  <a:pt x="53578" y="80367"/>
                </a:lnTo>
                <a:lnTo>
                  <a:pt x="44648" y="107156"/>
                </a:lnTo>
                <a:lnTo>
                  <a:pt x="35718" y="133945"/>
                </a:lnTo>
                <a:lnTo>
                  <a:pt x="35718" y="169664"/>
                </a:lnTo>
                <a:lnTo>
                  <a:pt x="17859" y="196453"/>
                </a:lnTo>
                <a:lnTo>
                  <a:pt x="17859" y="223242"/>
                </a:lnTo>
                <a:lnTo>
                  <a:pt x="8929" y="250031"/>
                </a:lnTo>
                <a:lnTo>
                  <a:pt x="0" y="276820"/>
                </a:lnTo>
                <a:lnTo>
                  <a:pt x="0" y="303609"/>
                </a:lnTo>
                <a:lnTo>
                  <a:pt x="0" y="339328"/>
                </a:lnTo>
                <a:lnTo>
                  <a:pt x="0" y="366117"/>
                </a:lnTo>
                <a:lnTo>
                  <a:pt x="0" y="392906"/>
                </a:lnTo>
                <a:lnTo>
                  <a:pt x="8929" y="410765"/>
                </a:lnTo>
                <a:lnTo>
                  <a:pt x="17859" y="428625"/>
                </a:lnTo>
                <a:lnTo>
                  <a:pt x="17859" y="446484"/>
                </a:lnTo>
                <a:lnTo>
                  <a:pt x="26789" y="455414"/>
                </a:lnTo>
                <a:lnTo>
                  <a:pt x="26789" y="464343"/>
                </a:lnTo>
                <a:lnTo>
                  <a:pt x="35718" y="464343"/>
                </a:lnTo>
                <a:lnTo>
                  <a:pt x="44648" y="473273"/>
                </a:lnTo>
                <a:lnTo>
                  <a:pt x="44648" y="473273"/>
                </a:lnTo>
                <a:lnTo>
                  <a:pt x="53578" y="473273"/>
                </a:lnTo>
                <a:lnTo>
                  <a:pt x="71437" y="464343"/>
                </a:lnTo>
                <a:lnTo>
                  <a:pt x="80367" y="464343"/>
                </a:lnTo>
                <a:lnTo>
                  <a:pt x="98226" y="455414"/>
                </a:lnTo>
                <a:lnTo>
                  <a:pt x="107156" y="437554"/>
                </a:lnTo>
                <a:lnTo>
                  <a:pt x="125015" y="428625"/>
                </a:lnTo>
                <a:lnTo>
                  <a:pt x="142875" y="410765"/>
                </a:lnTo>
                <a:lnTo>
                  <a:pt x="151804" y="392906"/>
                </a:lnTo>
                <a:lnTo>
                  <a:pt x="169664" y="366117"/>
                </a:lnTo>
                <a:lnTo>
                  <a:pt x="187523" y="339328"/>
                </a:lnTo>
                <a:lnTo>
                  <a:pt x="196453" y="321468"/>
                </a:lnTo>
                <a:lnTo>
                  <a:pt x="205382" y="294679"/>
                </a:lnTo>
                <a:lnTo>
                  <a:pt x="223242" y="267890"/>
                </a:lnTo>
                <a:lnTo>
                  <a:pt x="232171" y="250031"/>
                </a:lnTo>
                <a:lnTo>
                  <a:pt x="241101" y="223242"/>
                </a:lnTo>
                <a:lnTo>
                  <a:pt x="250031" y="205383"/>
                </a:lnTo>
                <a:lnTo>
                  <a:pt x="258961" y="187523"/>
                </a:lnTo>
                <a:lnTo>
                  <a:pt x="267890" y="169664"/>
                </a:lnTo>
                <a:lnTo>
                  <a:pt x="267890" y="151804"/>
                </a:lnTo>
                <a:lnTo>
                  <a:pt x="267890" y="133945"/>
                </a:lnTo>
                <a:lnTo>
                  <a:pt x="258961" y="116086"/>
                </a:lnTo>
                <a:lnTo>
                  <a:pt x="250031" y="98226"/>
                </a:lnTo>
                <a:lnTo>
                  <a:pt x="241101" y="80367"/>
                </a:lnTo>
                <a:lnTo>
                  <a:pt x="223242" y="71437"/>
                </a:lnTo>
                <a:lnTo>
                  <a:pt x="205382" y="62508"/>
                </a:lnTo>
                <a:lnTo>
                  <a:pt x="187523" y="53578"/>
                </a:lnTo>
                <a:lnTo>
                  <a:pt x="169664" y="44648"/>
                </a:lnTo>
                <a:lnTo>
                  <a:pt x="151804" y="44648"/>
                </a:lnTo>
                <a:lnTo>
                  <a:pt x="133945" y="44648"/>
                </a:lnTo>
                <a:lnTo>
                  <a:pt x="107156" y="44648"/>
                </a:lnTo>
                <a:lnTo>
                  <a:pt x="89296" y="44648"/>
                </a:lnTo>
                <a:lnTo>
                  <a:pt x="71437" y="44648"/>
                </a:lnTo>
                <a:lnTo>
                  <a:pt x="62507" y="44648"/>
                </a:lnTo>
                <a:lnTo>
                  <a:pt x="53578" y="44648"/>
                </a:lnTo>
                <a:lnTo>
                  <a:pt x="53578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7697390" y="5884663"/>
            <a:ext cx="142876" cy="196454"/>
          </a:xfrm>
          <a:custGeom>
            <a:avLst/>
            <a:gdLst/>
            <a:ahLst/>
            <a:cxnLst/>
            <a:rect l="0" t="0" r="0" b="0"/>
            <a:pathLst>
              <a:path w="142876" h="196454">
                <a:moveTo>
                  <a:pt x="17860" y="8929"/>
                </a:moveTo>
                <a:lnTo>
                  <a:pt x="26789" y="8929"/>
                </a:lnTo>
                <a:lnTo>
                  <a:pt x="35719" y="8929"/>
                </a:lnTo>
                <a:lnTo>
                  <a:pt x="44649" y="17859"/>
                </a:lnTo>
                <a:lnTo>
                  <a:pt x="62508" y="35719"/>
                </a:lnTo>
                <a:lnTo>
                  <a:pt x="80367" y="53578"/>
                </a:lnTo>
                <a:lnTo>
                  <a:pt x="98227" y="71437"/>
                </a:lnTo>
                <a:lnTo>
                  <a:pt x="107156" y="89297"/>
                </a:lnTo>
                <a:lnTo>
                  <a:pt x="125016" y="107156"/>
                </a:lnTo>
                <a:lnTo>
                  <a:pt x="133945" y="125015"/>
                </a:lnTo>
                <a:lnTo>
                  <a:pt x="142875" y="142875"/>
                </a:lnTo>
                <a:lnTo>
                  <a:pt x="142875" y="160734"/>
                </a:lnTo>
                <a:lnTo>
                  <a:pt x="142875" y="178594"/>
                </a:lnTo>
                <a:lnTo>
                  <a:pt x="133945" y="187523"/>
                </a:lnTo>
                <a:lnTo>
                  <a:pt x="125016" y="187523"/>
                </a:lnTo>
                <a:lnTo>
                  <a:pt x="116086" y="196453"/>
                </a:lnTo>
                <a:lnTo>
                  <a:pt x="107156" y="196453"/>
                </a:lnTo>
                <a:lnTo>
                  <a:pt x="89297" y="196453"/>
                </a:lnTo>
                <a:lnTo>
                  <a:pt x="71438" y="187523"/>
                </a:lnTo>
                <a:lnTo>
                  <a:pt x="62508" y="178594"/>
                </a:lnTo>
                <a:lnTo>
                  <a:pt x="44649" y="169664"/>
                </a:lnTo>
                <a:lnTo>
                  <a:pt x="35719" y="160734"/>
                </a:lnTo>
                <a:lnTo>
                  <a:pt x="17860" y="151804"/>
                </a:lnTo>
                <a:lnTo>
                  <a:pt x="8930" y="133945"/>
                </a:lnTo>
                <a:lnTo>
                  <a:pt x="8930" y="125015"/>
                </a:lnTo>
                <a:lnTo>
                  <a:pt x="0" y="107156"/>
                </a:lnTo>
                <a:lnTo>
                  <a:pt x="0" y="89297"/>
                </a:lnTo>
                <a:lnTo>
                  <a:pt x="0" y="80367"/>
                </a:lnTo>
                <a:lnTo>
                  <a:pt x="8930" y="62508"/>
                </a:lnTo>
                <a:lnTo>
                  <a:pt x="8930" y="44648"/>
                </a:lnTo>
                <a:lnTo>
                  <a:pt x="17860" y="35719"/>
                </a:lnTo>
                <a:lnTo>
                  <a:pt x="26789" y="17859"/>
                </a:lnTo>
                <a:lnTo>
                  <a:pt x="35719" y="8929"/>
                </a:lnTo>
                <a:lnTo>
                  <a:pt x="44649" y="8929"/>
                </a:lnTo>
                <a:lnTo>
                  <a:pt x="53578" y="8929"/>
                </a:lnTo>
                <a:lnTo>
                  <a:pt x="62508" y="0"/>
                </a:lnTo>
                <a:lnTo>
                  <a:pt x="80367" y="8929"/>
                </a:lnTo>
                <a:lnTo>
                  <a:pt x="80367" y="8929"/>
                </a:lnTo>
                <a:lnTo>
                  <a:pt x="89297" y="8929"/>
                </a:lnTo>
                <a:lnTo>
                  <a:pt x="89297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7733109" y="4929187"/>
            <a:ext cx="705445" cy="1134071"/>
          </a:xfrm>
          <a:custGeom>
            <a:avLst/>
            <a:gdLst/>
            <a:ahLst/>
            <a:cxnLst/>
            <a:rect l="0" t="0" r="0" b="0"/>
            <a:pathLst>
              <a:path w="705445" h="1134071">
                <a:moveTo>
                  <a:pt x="0" y="1107280"/>
                </a:moveTo>
                <a:lnTo>
                  <a:pt x="0" y="1107280"/>
                </a:lnTo>
                <a:lnTo>
                  <a:pt x="0" y="1107280"/>
                </a:lnTo>
                <a:lnTo>
                  <a:pt x="8930" y="1107280"/>
                </a:lnTo>
                <a:lnTo>
                  <a:pt x="8930" y="1107280"/>
                </a:lnTo>
                <a:lnTo>
                  <a:pt x="17859" y="1107280"/>
                </a:lnTo>
                <a:lnTo>
                  <a:pt x="26789" y="1107280"/>
                </a:lnTo>
                <a:lnTo>
                  <a:pt x="35719" y="1107280"/>
                </a:lnTo>
                <a:lnTo>
                  <a:pt x="44648" y="1107280"/>
                </a:lnTo>
                <a:lnTo>
                  <a:pt x="62508" y="1107280"/>
                </a:lnTo>
                <a:lnTo>
                  <a:pt x="71437" y="1116210"/>
                </a:lnTo>
                <a:lnTo>
                  <a:pt x="80367" y="1116210"/>
                </a:lnTo>
                <a:lnTo>
                  <a:pt x="98226" y="1116210"/>
                </a:lnTo>
                <a:lnTo>
                  <a:pt x="107156" y="1116210"/>
                </a:lnTo>
                <a:lnTo>
                  <a:pt x="125016" y="1116210"/>
                </a:lnTo>
                <a:lnTo>
                  <a:pt x="142875" y="1125140"/>
                </a:lnTo>
                <a:lnTo>
                  <a:pt x="160734" y="1125140"/>
                </a:lnTo>
                <a:lnTo>
                  <a:pt x="178594" y="1125140"/>
                </a:lnTo>
                <a:lnTo>
                  <a:pt x="196453" y="1134070"/>
                </a:lnTo>
                <a:lnTo>
                  <a:pt x="223242" y="1134070"/>
                </a:lnTo>
                <a:lnTo>
                  <a:pt x="241101" y="1134070"/>
                </a:lnTo>
                <a:lnTo>
                  <a:pt x="258961" y="1134070"/>
                </a:lnTo>
                <a:lnTo>
                  <a:pt x="276820" y="1134070"/>
                </a:lnTo>
                <a:lnTo>
                  <a:pt x="294680" y="1134070"/>
                </a:lnTo>
                <a:lnTo>
                  <a:pt x="312539" y="1134070"/>
                </a:lnTo>
                <a:lnTo>
                  <a:pt x="330398" y="1125140"/>
                </a:lnTo>
                <a:lnTo>
                  <a:pt x="348258" y="1125140"/>
                </a:lnTo>
                <a:lnTo>
                  <a:pt x="366117" y="1116210"/>
                </a:lnTo>
                <a:lnTo>
                  <a:pt x="383976" y="1107280"/>
                </a:lnTo>
                <a:lnTo>
                  <a:pt x="401836" y="1098351"/>
                </a:lnTo>
                <a:lnTo>
                  <a:pt x="410766" y="1080491"/>
                </a:lnTo>
                <a:lnTo>
                  <a:pt x="419695" y="1062632"/>
                </a:lnTo>
                <a:lnTo>
                  <a:pt x="437555" y="1044773"/>
                </a:lnTo>
                <a:lnTo>
                  <a:pt x="446484" y="1017984"/>
                </a:lnTo>
                <a:lnTo>
                  <a:pt x="455413" y="991195"/>
                </a:lnTo>
                <a:lnTo>
                  <a:pt x="464343" y="964405"/>
                </a:lnTo>
                <a:lnTo>
                  <a:pt x="473273" y="937616"/>
                </a:lnTo>
                <a:lnTo>
                  <a:pt x="482202" y="910827"/>
                </a:lnTo>
                <a:lnTo>
                  <a:pt x="482202" y="875109"/>
                </a:lnTo>
                <a:lnTo>
                  <a:pt x="491132" y="839390"/>
                </a:lnTo>
                <a:lnTo>
                  <a:pt x="491132" y="803671"/>
                </a:lnTo>
                <a:lnTo>
                  <a:pt x="500062" y="767952"/>
                </a:lnTo>
                <a:lnTo>
                  <a:pt x="500062" y="723304"/>
                </a:lnTo>
                <a:lnTo>
                  <a:pt x="508991" y="687585"/>
                </a:lnTo>
                <a:lnTo>
                  <a:pt x="508991" y="651866"/>
                </a:lnTo>
                <a:lnTo>
                  <a:pt x="508991" y="607219"/>
                </a:lnTo>
                <a:lnTo>
                  <a:pt x="508991" y="571500"/>
                </a:lnTo>
                <a:lnTo>
                  <a:pt x="508991" y="526852"/>
                </a:lnTo>
                <a:lnTo>
                  <a:pt x="508991" y="482203"/>
                </a:lnTo>
                <a:lnTo>
                  <a:pt x="508991" y="446484"/>
                </a:lnTo>
                <a:lnTo>
                  <a:pt x="500062" y="401836"/>
                </a:lnTo>
                <a:lnTo>
                  <a:pt x="500062" y="366117"/>
                </a:lnTo>
                <a:lnTo>
                  <a:pt x="500062" y="330398"/>
                </a:lnTo>
                <a:lnTo>
                  <a:pt x="500062" y="294680"/>
                </a:lnTo>
                <a:lnTo>
                  <a:pt x="491132" y="258961"/>
                </a:lnTo>
                <a:lnTo>
                  <a:pt x="491132" y="232172"/>
                </a:lnTo>
                <a:lnTo>
                  <a:pt x="482202" y="205383"/>
                </a:lnTo>
                <a:lnTo>
                  <a:pt x="482202" y="178594"/>
                </a:lnTo>
                <a:lnTo>
                  <a:pt x="473273" y="151805"/>
                </a:lnTo>
                <a:lnTo>
                  <a:pt x="473273" y="125016"/>
                </a:lnTo>
                <a:lnTo>
                  <a:pt x="473273" y="107156"/>
                </a:lnTo>
                <a:lnTo>
                  <a:pt x="473273" y="89297"/>
                </a:lnTo>
                <a:lnTo>
                  <a:pt x="473273" y="71438"/>
                </a:lnTo>
                <a:lnTo>
                  <a:pt x="482202" y="62508"/>
                </a:lnTo>
                <a:lnTo>
                  <a:pt x="482202" y="53578"/>
                </a:lnTo>
                <a:lnTo>
                  <a:pt x="491132" y="44648"/>
                </a:lnTo>
                <a:lnTo>
                  <a:pt x="500062" y="35719"/>
                </a:lnTo>
                <a:lnTo>
                  <a:pt x="508991" y="26789"/>
                </a:lnTo>
                <a:lnTo>
                  <a:pt x="517921" y="26789"/>
                </a:lnTo>
                <a:lnTo>
                  <a:pt x="526851" y="17859"/>
                </a:lnTo>
                <a:lnTo>
                  <a:pt x="544710" y="8930"/>
                </a:lnTo>
                <a:lnTo>
                  <a:pt x="553640" y="8930"/>
                </a:lnTo>
                <a:lnTo>
                  <a:pt x="571499" y="8930"/>
                </a:lnTo>
                <a:lnTo>
                  <a:pt x="589358" y="8930"/>
                </a:lnTo>
                <a:lnTo>
                  <a:pt x="598288" y="8930"/>
                </a:lnTo>
                <a:lnTo>
                  <a:pt x="616148" y="8930"/>
                </a:lnTo>
                <a:lnTo>
                  <a:pt x="625077" y="0"/>
                </a:lnTo>
                <a:lnTo>
                  <a:pt x="642937" y="0"/>
                </a:lnTo>
                <a:lnTo>
                  <a:pt x="660796" y="0"/>
                </a:lnTo>
                <a:lnTo>
                  <a:pt x="669726" y="0"/>
                </a:lnTo>
                <a:lnTo>
                  <a:pt x="678655" y="0"/>
                </a:lnTo>
                <a:lnTo>
                  <a:pt x="687585" y="0"/>
                </a:lnTo>
                <a:lnTo>
                  <a:pt x="696515" y="0"/>
                </a:lnTo>
                <a:lnTo>
                  <a:pt x="705444" y="0"/>
                </a:lnTo>
                <a:lnTo>
                  <a:pt x="705444" y="0"/>
                </a:lnTo>
                <a:lnTo>
                  <a:pt x="705444" y="0"/>
                </a:lnTo>
                <a:lnTo>
                  <a:pt x="7054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 83"/>
          <p:cNvSpPr/>
          <p:nvPr/>
        </p:nvSpPr>
        <p:spPr>
          <a:xfrm>
            <a:off x="7938492" y="4464843"/>
            <a:ext cx="491133" cy="330399"/>
          </a:xfrm>
          <a:custGeom>
            <a:avLst/>
            <a:gdLst/>
            <a:ahLst/>
            <a:cxnLst/>
            <a:rect l="0" t="0" r="0" b="0"/>
            <a:pathLst>
              <a:path w="491133" h="330399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62508" y="8930"/>
                </a:lnTo>
                <a:lnTo>
                  <a:pt x="80367" y="8930"/>
                </a:lnTo>
                <a:lnTo>
                  <a:pt x="98226" y="8930"/>
                </a:lnTo>
                <a:lnTo>
                  <a:pt x="116086" y="17859"/>
                </a:lnTo>
                <a:lnTo>
                  <a:pt x="133945" y="26789"/>
                </a:lnTo>
                <a:lnTo>
                  <a:pt x="151804" y="35719"/>
                </a:lnTo>
                <a:lnTo>
                  <a:pt x="178593" y="35719"/>
                </a:lnTo>
                <a:lnTo>
                  <a:pt x="196453" y="44648"/>
                </a:lnTo>
                <a:lnTo>
                  <a:pt x="214312" y="53578"/>
                </a:lnTo>
                <a:lnTo>
                  <a:pt x="232172" y="62508"/>
                </a:lnTo>
                <a:lnTo>
                  <a:pt x="250030" y="71437"/>
                </a:lnTo>
                <a:lnTo>
                  <a:pt x="258960" y="89297"/>
                </a:lnTo>
                <a:lnTo>
                  <a:pt x="276819" y="98226"/>
                </a:lnTo>
                <a:lnTo>
                  <a:pt x="276819" y="107156"/>
                </a:lnTo>
                <a:lnTo>
                  <a:pt x="285749" y="116086"/>
                </a:lnTo>
                <a:lnTo>
                  <a:pt x="294679" y="133945"/>
                </a:lnTo>
                <a:lnTo>
                  <a:pt x="294679" y="142875"/>
                </a:lnTo>
                <a:lnTo>
                  <a:pt x="303608" y="160734"/>
                </a:lnTo>
                <a:lnTo>
                  <a:pt x="303608" y="178594"/>
                </a:lnTo>
                <a:lnTo>
                  <a:pt x="294679" y="196453"/>
                </a:lnTo>
                <a:lnTo>
                  <a:pt x="294679" y="205383"/>
                </a:lnTo>
                <a:lnTo>
                  <a:pt x="285749" y="223242"/>
                </a:lnTo>
                <a:lnTo>
                  <a:pt x="276819" y="232172"/>
                </a:lnTo>
                <a:lnTo>
                  <a:pt x="267890" y="250031"/>
                </a:lnTo>
                <a:lnTo>
                  <a:pt x="250030" y="267890"/>
                </a:lnTo>
                <a:lnTo>
                  <a:pt x="241101" y="276820"/>
                </a:lnTo>
                <a:lnTo>
                  <a:pt x="232172" y="285750"/>
                </a:lnTo>
                <a:lnTo>
                  <a:pt x="223242" y="294680"/>
                </a:lnTo>
                <a:lnTo>
                  <a:pt x="214312" y="303609"/>
                </a:lnTo>
                <a:lnTo>
                  <a:pt x="205383" y="312539"/>
                </a:lnTo>
                <a:lnTo>
                  <a:pt x="205383" y="312539"/>
                </a:lnTo>
                <a:lnTo>
                  <a:pt x="205383" y="312539"/>
                </a:lnTo>
                <a:lnTo>
                  <a:pt x="205383" y="312539"/>
                </a:lnTo>
                <a:lnTo>
                  <a:pt x="205383" y="321469"/>
                </a:lnTo>
                <a:lnTo>
                  <a:pt x="214312" y="321469"/>
                </a:lnTo>
                <a:lnTo>
                  <a:pt x="232172" y="321469"/>
                </a:lnTo>
                <a:lnTo>
                  <a:pt x="241101" y="321469"/>
                </a:lnTo>
                <a:lnTo>
                  <a:pt x="258960" y="330398"/>
                </a:lnTo>
                <a:lnTo>
                  <a:pt x="285749" y="330398"/>
                </a:lnTo>
                <a:lnTo>
                  <a:pt x="303608" y="330398"/>
                </a:lnTo>
                <a:lnTo>
                  <a:pt x="321468" y="330398"/>
                </a:lnTo>
                <a:lnTo>
                  <a:pt x="339327" y="330398"/>
                </a:lnTo>
                <a:lnTo>
                  <a:pt x="366116" y="330398"/>
                </a:lnTo>
                <a:lnTo>
                  <a:pt x="383975" y="330398"/>
                </a:lnTo>
                <a:lnTo>
                  <a:pt x="410765" y="330398"/>
                </a:lnTo>
                <a:lnTo>
                  <a:pt x="428624" y="330398"/>
                </a:lnTo>
                <a:lnTo>
                  <a:pt x="437554" y="330398"/>
                </a:lnTo>
                <a:lnTo>
                  <a:pt x="455413" y="321469"/>
                </a:lnTo>
                <a:lnTo>
                  <a:pt x="464343" y="321469"/>
                </a:lnTo>
                <a:lnTo>
                  <a:pt x="473272" y="321469"/>
                </a:lnTo>
                <a:lnTo>
                  <a:pt x="482202" y="330398"/>
                </a:lnTo>
                <a:lnTo>
                  <a:pt x="491132" y="330398"/>
                </a:lnTo>
                <a:lnTo>
                  <a:pt x="491132" y="330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84"/>
          <p:cNvSpPr/>
          <p:nvPr/>
        </p:nvSpPr>
        <p:spPr>
          <a:xfrm>
            <a:off x="8322467" y="4634507"/>
            <a:ext cx="205384" cy="535783"/>
          </a:xfrm>
          <a:custGeom>
            <a:avLst/>
            <a:gdLst/>
            <a:ahLst/>
            <a:cxnLst/>
            <a:rect l="0" t="0" r="0" b="0"/>
            <a:pathLst>
              <a:path w="205384" h="535783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17859"/>
                </a:lnTo>
                <a:lnTo>
                  <a:pt x="35719" y="35719"/>
                </a:lnTo>
                <a:lnTo>
                  <a:pt x="35719" y="44648"/>
                </a:lnTo>
                <a:lnTo>
                  <a:pt x="35719" y="62508"/>
                </a:lnTo>
                <a:lnTo>
                  <a:pt x="35719" y="80367"/>
                </a:lnTo>
                <a:lnTo>
                  <a:pt x="35719" y="98226"/>
                </a:lnTo>
                <a:lnTo>
                  <a:pt x="35719" y="125016"/>
                </a:lnTo>
                <a:lnTo>
                  <a:pt x="35719" y="142875"/>
                </a:lnTo>
                <a:lnTo>
                  <a:pt x="35719" y="169664"/>
                </a:lnTo>
                <a:lnTo>
                  <a:pt x="35719" y="187523"/>
                </a:lnTo>
                <a:lnTo>
                  <a:pt x="35719" y="214312"/>
                </a:lnTo>
                <a:lnTo>
                  <a:pt x="35719" y="232172"/>
                </a:lnTo>
                <a:lnTo>
                  <a:pt x="35719" y="258961"/>
                </a:lnTo>
                <a:lnTo>
                  <a:pt x="44649" y="276821"/>
                </a:lnTo>
                <a:lnTo>
                  <a:pt x="44649" y="303610"/>
                </a:lnTo>
                <a:lnTo>
                  <a:pt x="44649" y="330399"/>
                </a:lnTo>
                <a:lnTo>
                  <a:pt x="44649" y="348258"/>
                </a:lnTo>
                <a:lnTo>
                  <a:pt x="53579" y="375047"/>
                </a:lnTo>
                <a:lnTo>
                  <a:pt x="53579" y="392907"/>
                </a:lnTo>
                <a:lnTo>
                  <a:pt x="62508" y="419696"/>
                </a:lnTo>
                <a:lnTo>
                  <a:pt x="62508" y="446485"/>
                </a:lnTo>
                <a:lnTo>
                  <a:pt x="71438" y="464344"/>
                </a:lnTo>
                <a:lnTo>
                  <a:pt x="71438" y="482203"/>
                </a:lnTo>
                <a:lnTo>
                  <a:pt x="80368" y="500063"/>
                </a:lnTo>
                <a:lnTo>
                  <a:pt x="80368" y="517922"/>
                </a:lnTo>
                <a:lnTo>
                  <a:pt x="89297" y="526852"/>
                </a:lnTo>
                <a:lnTo>
                  <a:pt x="89297" y="535782"/>
                </a:lnTo>
                <a:lnTo>
                  <a:pt x="89297" y="535782"/>
                </a:lnTo>
                <a:lnTo>
                  <a:pt x="89297" y="535782"/>
                </a:lnTo>
                <a:lnTo>
                  <a:pt x="89297" y="535782"/>
                </a:lnTo>
                <a:lnTo>
                  <a:pt x="98227" y="526852"/>
                </a:lnTo>
                <a:lnTo>
                  <a:pt x="98227" y="517922"/>
                </a:lnTo>
                <a:lnTo>
                  <a:pt x="107157" y="508993"/>
                </a:lnTo>
                <a:lnTo>
                  <a:pt x="116086" y="500063"/>
                </a:lnTo>
                <a:lnTo>
                  <a:pt x="125016" y="491133"/>
                </a:lnTo>
                <a:lnTo>
                  <a:pt x="133946" y="473274"/>
                </a:lnTo>
                <a:lnTo>
                  <a:pt x="142875" y="455414"/>
                </a:lnTo>
                <a:lnTo>
                  <a:pt x="160735" y="428625"/>
                </a:lnTo>
                <a:lnTo>
                  <a:pt x="169665" y="401836"/>
                </a:lnTo>
                <a:lnTo>
                  <a:pt x="178594" y="375047"/>
                </a:lnTo>
                <a:lnTo>
                  <a:pt x="187524" y="339328"/>
                </a:lnTo>
                <a:lnTo>
                  <a:pt x="196454" y="303610"/>
                </a:lnTo>
                <a:lnTo>
                  <a:pt x="196454" y="276821"/>
                </a:lnTo>
                <a:lnTo>
                  <a:pt x="205383" y="241101"/>
                </a:lnTo>
                <a:lnTo>
                  <a:pt x="205383" y="214312"/>
                </a:lnTo>
                <a:lnTo>
                  <a:pt x="205383" y="187523"/>
                </a:lnTo>
                <a:lnTo>
                  <a:pt x="205383" y="160734"/>
                </a:lnTo>
                <a:lnTo>
                  <a:pt x="205383" y="133945"/>
                </a:lnTo>
                <a:lnTo>
                  <a:pt x="196454" y="116086"/>
                </a:lnTo>
                <a:lnTo>
                  <a:pt x="187524" y="98226"/>
                </a:lnTo>
                <a:lnTo>
                  <a:pt x="169665" y="71437"/>
                </a:lnTo>
                <a:lnTo>
                  <a:pt x="151805" y="53578"/>
                </a:lnTo>
                <a:lnTo>
                  <a:pt x="133946" y="44648"/>
                </a:lnTo>
                <a:lnTo>
                  <a:pt x="116086" y="26789"/>
                </a:lnTo>
                <a:lnTo>
                  <a:pt x="89297" y="26789"/>
                </a:lnTo>
                <a:lnTo>
                  <a:pt x="62508" y="17859"/>
                </a:lnTo>
                <a:lnTo>
                  <a:pt x="44649" y="17859"/>
                </a:lnTo>
                <a:lnTo>
                  <a:pt x="26790" y="26789"/>
                </a:lnTo>
                <a:lnTo>
                  <a:pt x="8930" y="26789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85"/>
          <p:cNvSpPr/>
          <p:nvPr/>
        </p:nvSpPr>
        <p:spPr>
          <a:xfrm>
            <a:off x="8474272" y="4830960"/>
            <a:ext cx="285751" cy="35720"/>
          </a:xfrm>
          <a:custGeom>
            <a:avLst/>
            <a:gdLst/>
            <a:ahLst/>
            <a:cxnLst/>
            <a:rect l="0" t="0" r="0" b="0"/>
            <a:pathLst>
              <a:path w="285751" h="35720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17860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71438" y="8930"/>
                </a:lnTo>
                <a:lnTo>
                  <a:pt x="89297" y="17859"/>
                </a:lnTo>
                <a:lnTo>
                  <a:pt x="116086" y="17859"/>
                </a:lnTo>
                <a:lnTo>
                  <a:pt x="142875" y="17859"/>
                </a:lnTo>
                <a:lnTo>
                  <a:pt x="169664" y="26789"/>
                </a:lnTo>
                <a:lnTo>
                  <a:pt x="196453" y="26789"/>
                </a:lnTo>
                <a:lnTo>
                  <a:pt x="223242" y="26789"/>
                </a:lnTo>
                <a:lnTo>
                  <a:pt x="258961" y="35719"/>
                </a:lnTo>
                <a:lnTo>
                  <a:pt x="276820" y="35719"/>
                </a:lnTo>
                <a:lnTo>
                  <a:pt x="285750" y="35719"/>
                </a:lnTo>
                <a:lnTo>
                  <a:pt x="28575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3124200" cy="50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0"/>
            <a:ext cx="67432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3716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1768078" y="2125265"/>
            <a:ext cx="464344" cy="267892"/>
          </a:xfrm>
          <a:custGeom>
            <a:avLst/>
            <a:gdLst/>
            <a:ahLst/>
            <a:cxnLst/>
            <a:rect l="0" t="0" r="0" b="0"/>
            <a:pathLst>
              <a:path w="464344" h="267892">
                <a:moveTo>
                  <a:pt x="258961" y="89297"/>
                </a:moveTo>
                <a:lnTo>
                  <a:pt x="250031" y="89297"/>
                </a:lnTo>
                <a:lnTo>
                  <a:pt x="232172" y="89297"/>
                </a:lnTo>
                <a:lnTo>
                  <a:pt x="214312" y="98226"/>
                </a:lnTo>
                <a:lnTo>
                  <a:pt x="187523" y="98226"/>
                </a:lnTo>
                <a:lnTo>
                  <a:pt x="151804" y="116086"/>
                </a:lnTo>
                <a:lnTo>
                  <a:pt x="125015" y="125016"/>
                </a:lnTo>
                <a:lnTo>
                  <a:pt x="98226" y="142875"/>
                </a:lnTo>
                <a:lnTo>
                  <a:pt x="62507" y="160734"/>
                </a:lnTo>
                <a:lnTo>
                  <a:pt x="44648" y="178594"/>
                </a:lnTo>
                <a:lnTo>
                  <a:pt x="17859" y="196453"/>
                </a:lnTo>
                <a:lnTo>
                  <a:pt x="8929" y="214312"/>
                </a:lnTo>
                <a:lnTo>
                  <a:pt x="0" y="232172"/>
                </a:lnTo>
                <a:lnTo>
                  <a:pt x="0" y="241101"/>
                </a:lnTo>
                <a:lnTo>
                  <a:pt x="8929" y="258961"/>
                </a:lnTo>
                <a:lnTo>
                  <a:pt x="17859" y="258961"/>
                </a:lnTo>
                <a:lnTo>
                  <a:pt x="26789" y="267891"/>
                </a:lnTo>
                <a:lnTo>
                  <a:pt x="53578" y="267891"/>
                </a:lnTo>
                <a:lnTo>
                  <a:pt x="80367" y="267891"/>
                </a:lnTo>
                <a:lnTo>
                  <a:pt x="116086" y="258961"/>
                </a:lnTo>
                <a:lnTo>
                  <a:pt x="160734" y="250031"/>
                </a:lnTo>
                <a:lnTo>
                  <a:pt x="205382" y="232172"/>
                </a:lnTo>
                <a:lnTo>
                  <a:pt x="250031" y="223242"/>
                </a:lnTo>
                <a:lnTo>
                  <a:pt x="294679" y="205383"/>
                </a:lnTo>
                <a:lnTo>
                  <a:pt x="330398" y="187523"/>
                </a:lnTo>
                <a:lnTo>
                  <a:pt x="366117" y="169664"/>
                </a:lnTo>
                <a:lnTo>
                  <a:pt x="401836" y="151805"/>
                </a:lnTo>
                <a:lnTo>
                  <a:pt x="428625" y="133945"/>
                </a:lnTo>
                <a:lnTo>
                  <a:pt x="446484" y="116086"/>
                </a:lnTo>
                <a:lnTo>
                  <a:pt x="455414" y="89297"/>
                </a:lnTo>
                <a:lnTo>
                  <a:pt x="464343" y="71437"/>
                </a:lnTo>
                <a:lnTo>
                  <a:pt x="464343" y="62508"/>
                </a:lnTo>
                <a:lnTo>
                  <a:pt x="455414" y="44648"/>
                </a:lnTo>
                <a:lnTo>
                  <a:pt x="437554" y="35719"/>
                </a:lnTo>
                <a:lnTo>
                  <a:pt x="419695" y="17859"/>
                </a:lnTo>
                <a:lnTo>
                  <a:pt x="383976" y="8930"/>
                </a:lnTo>
                <a:lnTo>
                  <a:pt x="348257" y="0"/>
                </a:lnTo>
                <a:lnTo>
                  <a:pt x="312539" y="0"/>
                </a:lnTo>
                <a:lnTo>
                  <a:pt x="276820" y="0"/>
                </a:lnTo>
                <a:lnTo>
                  <a:pt x="250031" y="0"/>
                </a:lnTo>
                <a:lnTo>
                  <a:pt x="223242" y="0"/>
                </a:lnTo>
                <a:lnTo>
                  <a:pt x="205382" y="0"/>
                </a:lnTo>
                <a:lnTo>
                  <a:pt x="2053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589609" y="2134195"/>
            <a:ext cx="428626" cy="196454"/>
          </a:xfrm>
          <a:custGeom>
            <a:avLst/>
            <a:gdLst/>
            <a:ahLst/>
            <a:cxnLst/>
            <a:rect l="0" t="0" r="0" b="0"/>
            <a:pathLst>
              <a:path w="428626" h="196454">
                <a:moveTo>
                  <a:pt x="53578" y="17859"/>
                </a:moveTo>
                <a:lnTo>
                  <a:pt x="53578" y="17859"/>
                </a:lnTo>
                <a:lnTo>
                  <a:pt x="53578" y="26789"/>
                </a:lnTo>
                <a:lnTo>
                  <a:pt x="53578" y="35718"/>
                </a:lnTo>
                <a:lnTo>
                  <a:pt x="44648" y="53578"/>
                </a:lnTo>
                <a:lnTo>
                  <a:pt x="35719" y="71437"/>
                </a:lnTo>
                <a:lnTo>
                  <a:pt x="26789" y="89296"/>
                </a:lnTo>
                <a:lnTo>
                  <a:pt x="17859" y="107156"/>
                </a:lnTo>
                <a:lnTo>
                  <a:pt x="8930" y="125015"/>
                </a:lnTo>
                <a:lnTo>
                  <a:pt x="0" y="142875"/>
                </a:lnTo>
                <a:lnTo>
                  <a:pt x="8930" y="160734"/>
                </a:lnTo>
                <a:lnTo>
                  <a:pt x="17859" y="169664"/>
                </a:lnTo>
                <a:lnTo>
                  <a:pt x="44648" y="178593"/>
                </a:lnTo>
                <a:lnTo>
                  <a:pt x="71437" y="187523"/>
                </a:lnTo>
                <a:lnTo>
                  <a:pt x="98226" y="196453"/>
                </a:lnTo>
                <a:lnTo>
                  <a:pt x="142875" y="196453"/>
                </a:lnTo>
                <a:lnTo>
                  <a:pt x="187523" y="196453"/>
                </a:lnTo>
                <a:lnTo>
                  <a:pt x="241101" y="187523"/>
                </a:lnTo>
                <a:lnTo>
                  <a:pt x="285750" y="178593"/>
                </a:lnTo>
                <a:lnTo>
                  <a:pt x="330398" y="169664"/>
                </a:lnTo>
                <a:lnTo>
                  <a:pt x="366117" y="160734"/>
                </a:lnTo>
                <a:lnTo>
                  <a:pt x="392906" y="151804"/>
                </a:lnTo>
                <a:lnTo>
                  <a:pt x="410766" y="133945"/>
                </a:lnTo>
                <a:lnTo>
                  <a:pt x="419695" y="116086"/>
                </a:lnTo>
                <a:lnTo>
                  <a:pt x="428625" y="98226"/>
                </a:lnTo>
                <a:lnTo>
                  <a:pt x="428625" y="80367"/>
                </a:lnTo>
                <a:lnTo>
                  <a:pt x="419695" y="62507"/>
                </a:lnTo>
                <a:lnTo>
                  <a:pt x="392906" y="44648"/>
                </a:lnTo>
                <a:lnTo>
                  <a:pt x="366117" y="35718"/>
                </a:lnTo>
                <a:lnTo>
                  <a:pt x="339328" y="17859"/>
                </a:lnTo>
                <a:lnTo>
                  <a:pt x="294680" y="8929"/>
                </a:lnTo>
                <a:lnTo>
                  <a:pt x="258961" y="8929"/>
                </a:lnTo>
                <a:lnTo>
                  <a:pt x="214312" y="0"/>
                </a:lnTo>
                <a:lnTo>
                  <a:pt x="178594" y="0"/>
                </a:lnTo>
                <a:lnTo>
                  <a:pt x="151805" y="8929"/>
                </a:lnTo>
                <a:lnTo>
                  <a:pt x="125016" y="8929"/>
                </a:lnTo>
                <a:lnTo>
                  <a:pt x="107156" y="17859"/>
                </a:lnTo>
                <a:lnTo>
                  <a:pt x="89297" y="26789"/>
                </a:lnTo>
                <a:lnTo>
                  <a:pt x="80367" y="35718"/>
                </a:lnTo>
                <a:lnTo>
                  <a:pt x="80367" y="35718"/>
                </a:lnTo>
                <a:lnTo>
                  <a:pt x="80367" y="35718"/>
                </a:lnTo>
                <a:lnTo>
                  <a:pt x="80367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348632" y="2089546"/>
            <a:ext cx="401837" cy="142876"/>
          </a:xfrm>
          <a:custGeom>
            <a:avLst/>
            <a:gdLst/>
            <a:ahLst/>
            <a:cxnLst/>
            <a:rect l="0" t="0" r="0" b="0"/>
            <a:pathLst>
              <a:path w="401837" h="142876">
                <a:moveTo>
                  <a:pt x="44649" y="80367"/>
                </a:moveTo>
                <a:lnTo>
                  <a:pt x="35719" y="80367"/>
                </a:lnTo>
                <a:lnTo>
                  <a:pt x="35719" y="89297"/>
                </a:lnTo>
                <a:lnTo>
                  <a:pt x="26789" y="98227"/>
                </a:lnTo>
                <a:lnTo>
                  <a:pt x="17860" y="107156"/>
                </a:lnTo>
                <a:lnTo>
                  <a:pt x="8930" y="116086"/>
                </a:lnTo>
                <a:lnTo>
                  <a:pt x="8930" y="125016"/>
                </a:lnTo>
                <a:lnTo>
                  <a:pt x="0" y="133945"/>
                </a:lnTo>
                <a:lnTo>
                  <a:pt x="8930" y="133945"/>
                </a:lnTo>
                <a:lnTo>
                  <a:pt x="17860" y="133945"/>
                </a:lnTo>
                <a:lnTo>
                  <a:pt x="35719" y="133945"/>
                </a:lnTo>
                <a:lnTo>
                  <a:pt x="62508" y="142875"/>
                </a:lnTo>
                <a:lnTo>
                  <a:pt x="98227" y="133945"/>
                </a:lnTo>
                <a:lnTo>
                  <a:pt x="142875" y="133945"/>
                </a:lnTo>
                <a:lnTo>
                  <a:pt x="196453" y="125016"/>
                </a:lnTo>
                <a:lnTo>
                  <a:pt x="250032" y="125016"/>
                </a:lnTo>
                <a:lnTo>
                  <a:pt x="294680" y="116086"/>
                </a:lnTo>
                <a:lnTo>
                  <a:pt x="330399" y="107156"/>
                </a:lnTo>
                <a:lnTo>
                  <a:pt x="357188" y="98227"/>
                </a:lnTo>
                <a:lnTo>
                  <a:pt x="383977" y="89297"/>
                </a:lnTo>
                <a:lnTo>
                  <a:pt x="392907" y="80367"/>
                </a:lnTo>
                <a:lnTo>
                  <a:pt x="401836" y="71438"/>
                </a:lnTo>
                <a:lnTo>
                  <a:pt x="392907" y="62508"/>
                </a:lnTo>
                <a:lnTo>
                  <a:pt x="383977" y="44649"/>
                </a:lnTo>
                <a:lnTo>
                  <a:pt x="366118" y="35719"/>
                </a:lnTo>
                <a:lnTo>
                  <a:pt x="348258" y="26789"/>
                </a:lnTo>
                <a:lnTo>
                  <a:pt x="312539" y="17860"/>
                </a:lnTo>
                <a:lnTo>
                  <a:pt x="276821" y="8930"/>
                </a:lnTo>
                <a:lnTo>
                  <a:pt x="241102" y="0"/>
                </a:lnTo>
                <a:lnTo>
                  <a:pt x="205383" y="0"/>
                </a:lnTo>
                <a:lnTo>
                  <a:pt x="169664" y="0"/>
                </a:lnTo>
                <a:lnTo>
                  <a:pt x="133946" y="0"/>
                </a:lnTo>
                <a:lnTo>
                  <a:pt x="107157" y="8930"/>
                </a:lnTo>
                <a:lnTo>
                  <a:pt x="80368" y="8930"/>
                </a:lnTo>
                <a:lnTo>
                  <a:pt x="71438" y="17860"/>
                </a:lnTo>
                <a:lnTo>
                  <a:pt x="62508" y="17860"/>
                </a:lnTo>
                <a:lnTo>
                  <a:pt x="62508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946921" y="2125265"/>
            <a:ext cx="321470" cy="125017"/>
          </a:xfrm>
          <a:custGeom>
            <a:avLst/>
            <a:gdLst/>
            <a:ahLst/>
            <a:cxnLst/>
            <a:rect l="0" t="0" r="0" b="0"/>
            <a:pathLst>
              <a:path w="321470" h="125017">
                <a:moveTo>
                  <a:pt x="0" y="62508"/>
                </a:moveTo>
                <a:lnTo>
                  <a:pt x="0" y="62508"/>
                </a:lnTo>
                <a:lnTo>
                  <a:pt x="0" y="71437"/>
                </a:lnTo>
                <a:lnTo>
                  <a:pt x="0" y="80367"/>
                </a:lnTo>
                <a:lnTo>
                  <a:pt x="0" y="89297"/>
                </a:lnTo>
                <a:lnTo>
                  <a:pt x="0" y="98226"/>
                </a:lnTo>
                <a:lnTo>
                  <a:pt x="8930" y="98226"/>
                </a:lnTo>
                <a:lnTo>
                  <a:pt x="26789" y="107156"/>
                </a:lnTo>
                <a:lnTo>
                  <a:pt x="44649" y="107156"/>
                </a:lnTo>
                <a:lnTo>
                  <a:pt x="62508" y="116086"/>
                </a:lnTo>
                <a:lnTo>
                  <a:pt x="98227" y="116086"/>
                </a:lnTo>
                <a:lnTo>
                  <a:pt x="133946" y="116086"/>
                </a:lnTo>
                <a:lnTo>
                  <a:pt x="169664" y="125016"/>
                </a:lnTo>
                <a:lnTo>
                  <a:pt x="205383" y="116086"/>
                </a:lnTo>
                <a:lnTo>
                  <a:pt x="241102" y="116086"/>
                </a:lnTo>
                <a:lnTo>
                  <a:pt x="267891" y="116086"/>
                </a:lnTo>
                <a:lnTo>
                  <a:pt x="294680" y="107156"/>
                </a:lnTo>
                <a:lnTo>
                  <a:pt x="312539" y="98226"/>
                </a:lnTo>
                <a:lnTo>
                  <a:pt x="321469" y="89297"/>
                </a:lnTo>
                <a:lnTo>
                  <a:pt x="321469" y="89297"/>
                </a:lnTo>
                <a:lnTo>
                  <a:pt x="321469" y="80367"/>
                </a:lnTo>
                <a:lnTo>
                  <a:pt x="321469" y="71437"/>
                </a:lnTo>
                <a:lnTo>
                  <a:pt x="303610" y="62508"/>
                </a:lnTo>
                <a:lnTo>
                  <a:pt x="285750" y="53578"/>
                </a:lnTo>
                <a:lnTo>
                  <a:pt x="258961" y="44648"/>
                </a:lnTo>
                <a:lnTo>
                  <a:pt x="232172" y="26789"/>
                </a:lnTo>
                <a:lnTo>
                  <a:pt x="205383" y="26789"/>
                </a:lnTo>
                <a:lnTo>
                  <a:pt x="169664" y="17859"/>
                </a:lnTo>
                <a:lnTo>
                  <a:pt x="142875" y="17859"/>
                </a:lnTo>
                <a:lnTo>
                  <a:pt x="116086" y="8930"/>
                </a:lnTo>
                <a:lnTo>
                  <a:pt x="98227" y="8930"/>
                </a:lnTo>
                <a:lnTo>
                  <a:pt x="80368" y="8930"/>
                </a:lnTo>
                <a:lnTo>
                  <a:pt x="62508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839515" y="2598539"/>
            <a:ext cx="321470" cy="294680"/>
          </a:xfrm>
          <a:custGeom>
            <a:avLst/>
            <a:gdLst/>
            <a:ahLst/>
            <a:cxnLst/>
            <a:rect l="0" t="0" r="0" b="0"/>
            <a:pathLst>
              <a:path w="321470" h="294680">
                <a:moveTo>
                  <a:pt x="160735" y="0"/>
                </a:moveTo>
                <a:lnTo>
                  <a:pt x="160735" y="0"/>
                </a:lnTo>
                <a:lnTo>
                  <a:pt x="151805" y="0"/>
                </a:lnTo>
                <a:lnTo>
                  <a:pt x="142875" y="8929"/>
                </a:lnTo>
                <a:lnTo>
                  <a:pt x="125016" y="26789"/>
                </a:lnTo>
                <a:lnTo>
                  <a:pt x="107156" y="35718"/>
                </a:lnTo>
                <a:lnTo>
                  <a:pt x="89297" y="53578"/>
                </a:lnTo>
                <a:lnTo>
                  <a:pt x="71438" y="80367"/>
                </a:lnTo>
                <a:lnTo>
                  <a:pt x="62508" y="98226"/>
                </a:lnTo>
                <a:lnTo>
                  <a:pt x="44649" y="125015"/>
                </a:lnTo>
                <a:lnTo>
                  <a:pt x="26789" y="151804"/>
                </a:lnTo>
                <a:lnTo>
                  <a:pt x="17860" y="178593"/>
                </a:lnTo>
                <a:lnTo>
                  <a:pt x="8930" y="205382"/>
                </a:lnTo>
                <a:lnTo>
                  <a:pt x="0" y="223241"/>
                </a:lnTo>
                <a:lnTo>
                  <a:pt x="0" y="241101"/>
                </a:lnTo>
                <a:lnTo>
                  <a:pt x="0" y="258960"/>
                </a:lnTo>
                <a:lnTo>
                  <a:pt x="8930" y="276819"/>
                </a:lnTo>
                <a:lnTo>
                  <a:pt x="17860" y="285749"/>
                </a:lnTo>
                <a:lnTo>
                  <a:pt x="35719" y="294679"/>
                </a:lnTo>
                <a:lnTo>
                  <a:pt x="53578" y="294679"/>
                </a:lnTo>
                <a:lnTo>
                  <a:pt x="80367" y="294679"/>
                </a:lnTo>
                <a:lnTo>
                  <a:pt x="116086" y="285749"/>
                </a:lnTo>
                <a:lnTo>
                  <a:pt x="142875" y="276819"/>
                </a:lnTo>
                <a:lnTo>
                  <a:pt x="178594" y="267890"/>
                </a:lnTo>
                <a:lnTo>
                  <a:pt x="205383" y="250030"/>
                </a:lnTo>
                <a:lnTo>
                  <a:pt x="241102" y="232171"/>
                </a:lnTo>
                <a:lnTo>
                  <a:pt x="267891" y="214312"/>
                </a:lnTo>
                <a:lnTo>
                  <a:pt x="285750" y="196452"/>
                </a:lnTo>
                <a:lnTo>
                  <a:pt x="303610" y="178593"/>
                </a:lnTo>
                <a:lnTo>
                  <a:pt x="312539" y="160734"/>
                </a:lnTo>
                <a:lnTo>
                  <a:pt x="321469" y="142875"/>
                </a:lnTo>
                <a:lnTo>
                  <a:pt x="321469" y="133945"/>
                </a:lnTo>
                <a:lnTo>
                  <a:pt x="312539" y="116086"/>
                </a:lnTo>
                <a:lnTo>
                  <a:pt x="312539" y="107156"/>
                </a:lnTo>
                <a:lnTo>
                  <a:pt x="294680" y="89296"/>
                </a:lnTo>
                <a:lnTo>
                  <a:pt x="285750" y="80367"/>
                </a:lnTo>
                <a:lnTo>
                  <a:pt x="267891" y="71437"/>
                </a:lnTo>
                <a:lnTo>
                  <a:pt x="241102" y="62507"/>
                </a:lnTo>
                <a:lnTo>
                  <a:pt x="214313" y="62507"/>
                </a:lnTo>
                <a:lnTo>
                  <a:pt x="187524" y="62507"/>
                </a:lnTo>
                <a:lnTo>
                  <a:pt x="151805" y="62507"/>
                </a:lnTo>
                <a:lnTo>
                  <a:pt x="125016" y="62507"/>
                </a:lnTo>
                <a:lnTo>
                  <a:pt x="98227" y="62507"/>
                </a:lnTo>
                <a:lnTo>
                  <a:pt x="71438" y="62507"/>
                </a:lnTo>
                <a:lnTo>
                  <a:pt x="62508" y="62507"/>
                </a:lnTo>
                <a:lnTo>
                  <a:pt x="53578" y="62507"/>
                </a:lnTo>
                <a:lnTo>
                  <a:pt x="53578" y="625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589609" y="2544960"/>
            <a:ext cx="366118" cy="232173"/>
          </a:xfrm>
          <a:custGeom>
            <a:avLst/>
            <a:gdLst/>
            <a:ahLst/>
            <a:cxnLst/>
            <a:rect l="0" t="0" r="0" b="0"/>
            <a:pathLst>
              <a:path w="366118" h="232173">
                <a:moveTo>
                  <a:pt x="62508" y="71438"/>
                </a:moveTo>
                <a:lnTo>
                  <a:pt x="53578" y="71438"/>
                </a:lnTo>
                <a:lnTo>
                  <a:pt x="53578" y="80368"/>
                </a:lnTo>
                <a:lnTo>
                  <a:pt x="44648" y="89297"/>
                </a:lnTo>
                <a:lnTo>
                  <a:pt x="35719" y="107157"/>
                </a:lnTo>
                <a:lnTo>
                  <a:pt x="26789" y="125016"/>
                </a:lnTo>
                <a:lnTo>
                  <a:pt x="17859" y="133946"/>
                </a:lnTo>
                <a:lnTo>
                  <a:pt x="8930" y="160735"/>
                </a:lnTo>
                <a:lnTo>
                  <a:pt x="0" y="169665"/>
                </a:lnTo>
                <a:lnTo>
                  <a:pt x="0" y="187524"/>
                </a:lnTo>
                <a:lnTo>
                  <a:pt x="0" y="196454"/>
                </a:lnTo>
                <a:lnTo>
                  <a:pt x="8930" y="214313"/>
                </a:lnTo>
                <a:lnTo>
                  <a:pt x="17859" y="223243"/>
                </a:lnTo>
                <a:lnTo>
                  <a:pt x="35719" y="232172"/>
                </a:lnTo>
                <a:lnTo>
                  <a:pt x="53578" y="232172"/>
                </a:lnTo>
                <a:lnTo>
                  <a:pt x="89297" y="232172"/>
                </a:lnTo>
                <a:lnTo>
                  <a:pt x="125016" y="223243"/>
                </a:lnTo>
                <a:lnTo>
                  <a:pt x="169664" y="214313"/>
                </a:lnTo>
                <a:lnTo>
                  <a:pt x="205383" y="205383"/>
                </a:lnTo>
                <a:lnTo>
                  <a:pt x="250031" y="196454"/>
                </a:lnTo>
                <a:lnTo>
                  <a:pt x="285750" y="178594"/>
                </a:lnTo>
                <a:lnTo>
                  <a:pt x="321469" y="160735"/>
                </a:lnTo>
                <a:lnTo>
                  <a:pt x="339328" y="142875"/>
                </a:lnTo>
                <a:lnTo>
                  <a:pt x="357187" y="133946"/>
                </a:lnTo>
                <a:lnTo>
                  <a:pt x="366117" y="116086"/>
                </a:lnTo>
                <a:lnTo>
                  <a:pt x="366117" y="98227"/>
                </a:lnTo>
                <a:lnTo>
                  <a:pt x="366117" y="89297"/>
                </a:lnTo>
                <a:lnTo>
                  <a:pt x="357187" y="71438"/>
                </a:lnTo>
                <a:lnTo>
                  <a:pt x="330398" y="62508"/>
                </a:lnTo>
                <a:lnTo>
                  <a:pt x="312539" y="44649"/>
                </a:lnTo>
                <a:lnTo>
                  <a:pt x="276820" y="35719"/>
                </a:lnTo>
                <a:lnTo>
                  <a:pt x="250031" y="26790"/>
                </a:lnTo>
                <a:lnTo>
                  <a:pt x="223242" y="17860"/>
                </a:lnTo>
                <a:lnTo>
                  <a:pt x="196453" y="8930"/>
                </a:lnTo>
                <a:lnTo>
                  <a:pt x="187523" y="0"/>
                </a:lnTo>
                <a:lnTo>
                  <a:pt x="178594" y="0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411140" y="2464593"/>
            <a:ext cx="26790" cy="348259"/>
          </a:xfrm>
          <a:custGeom>
            <a:avLst/>
            <a:gdLst/>
            <a:ahLst/>
            <a:cxnLst/>
            <a:rect l="0" t="0" r="0" b="0"/>
            <a:pathLst>
              <a:path w="26790" h="348259">
                <a:moveTo>
                  <a:pt x="26789" y="0"/>
                </a:moveTo>
                <a:lnTo>
                  <a:pt x="26789" y="0"/>
                </a:lnTo>
                <a:lnTo>
                  <a:pt x="26789" y="8930"/>
                </a:lnTo>
                <a:lnTo>
                  <a:pt x="26789" y="17860"/>
                </a:lnTo>
                <a:lnTo>
                  <a:pt x="26789" y="35719"/>
                </a:lnTo>
                <a:lnTo>
                  <a:pt x="26789" y="53578"/>
                </a:lnTo>
                <a:lnTo>
                  <a:pt x="26789" y="80367"/>
                </a:lnTo>
                <a:lnTo>
                  <a:pt x="26789" y="107157"/>
                </a:lnTo>
                <a:lnTo>
                  <a:pt x="17860" y="133946"/>
                </a:lnTo>
                <a:lnTo>
                  <a:pt x="17860" y="160735"/>
                </a:lnTo>
                <a:lnTo>
                  <a:pt x="8930" y="187524"/>
                </a:lnTo>
                <a:lnTo>
                  <a:pt x="8930" y="205383"/>
                </a:lnTo>
                <a:lnTo>
                  <a:pt x="8930" y="232172"/>
                </a:lnTo>
                <a:lnTo>
                  <a:pt x="0" y="258961"/>
                </a:lnTo>
                <a:lnTo>
                  <a:pt x="0" y="276821"/>
                </a:lnTo>
                <a:lnTo>
                  <a:pt x="0" y="303610"/>
                </a:lnTo>
                <a:lnTo>
                  <a:pt x="0" y="321469"/>
                </a:lnTo>
                <a:lnTo>
                  <a:pt x="0" y="330398"/>
                </a:lnTo>
                <a:lnTo>
                  <a:pt x="8930" y="339328"/>
                </a:lnTo>
                <a:lnTo>
                  <a:pt x="8930" y="348258"/>
                </a:lnTo>
                <a:lnTo>
                  <a:pt x="893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955851" y="2544960"/>
            <a:ext cx="276821" cy="160736"/>
          </a:xfrm>
          <a:custGeom>
            <a:avLst/>
            <a:gdLst/>
            <a:ahLst/>
            <a:cxnLst/>
            <a:rect l="0" t="0" r="0" b="0"/>
            <a:pathLst>
              <a:path w="276821" h="160736">
                <a:moveTo>
                  <a:pt x="26789" y="44649"/>
                </a:moveTo>
                <a:lnTo>
                  <a:pt x="26789" y="44649"/>
                </a:lnTo>
                <a:lnTo>
                  <a:pt x="17859" y="53579"/>
                </a:lnTo>
                <a:lnTo>
                  <a:pt x="17859" y="53579"/>
                </a:lnTo>
                <a:lnTo>
                  <a:pt x="8930" y="62508"/>
                </a:lnTo>
                <a:lnTo>
                  <a:pt x="0" y="71438"/>
                </a:lnTo>
                <a:lnTo>
                  <a:pt x="0" y="80368"/>
                </a:lnTo>
                <a:lnTo>
                  <a:pt x="0" y="98227"/>
                </a:lnTo>
                <a:lnTo>
                  <a:pt x="0" y="107157"/>
                </a:lnTo>
                <a:lnTo>
                  <a:pt x="8930" y="116086"/>
                </a:lnTo>
                <a:lnTo>
                  <a:pt x="17859" y="133946"/>
                </a:lnTo>
                <a:lnTo>
                  <a:pt x="35719" y="133946"/>
                </a:lnTo>
                <a:lnTo>
                  <a:pt x="53578" y="151805"/>
                </a:lnTo>
                <a:lnTo>
                  <a:pt x="71438" y="151805"/>
                </a:lnTo>
                <a:lnTo>
                  <a:pt x="98227" y="160735"/>
                </a:lnTo>
                <a:lnTo>
                  <a:pt x="125016" y="160735"/>
                </a:lnTo>
                <a:lnTo>
                  <a:pt x="151805" y="160735"/>
                </a:lnTo>
                <a:lnTo>
                  <a:pt x="178594" y="160735"/>
                </a:lnTo>
                <a:lnTo>
                  <a:pt x="205383" y="160735"/>
                </a:lnTo>
                <a:lnTo>
                  <a:pt x="232172" y="151805"/>
                </a:lnTo>
                <a:lnTo>
                  <a:pt x="250031" y="142875"/>
                </a:lnTo>
                <a:lnTo>
                  <a:pt x="258961" y="133946"/>
                </a:lnTo>
                <a:lnTo>
                  <a:pt x="267891" y="133946"/>
                </a:lnTo>
                <a:lnTo>
                  <a:pt x="276820" y="125016"/>
                </a:lnTo>
                <a:lnTo>
                  <a:pt x="276820" y="116086"/>
                </a:lnTo>
                <a:lnTo>
                  <a:pt x="276820" y="107157"/>
                </a:lnTo>
                <a:lnTo>
                  <a:pt x="276820" y="98227"/>
                </a:lnTo>
                <a:lnTo>
                  <a:pt x="267891" y="89297"/>
                </a:lnTo>
                <a:lnTo>
                  <a:pt x="258961" y="71438"/>
                </a:lnTo>
                <a:lnTo>
                  <a:pt x="241102" y="62508"/>
                </a:lnTo>
                <a:lnTo>
                  <a:pt x="232172" y="53579"/>
                </a:lnTo>
                <a:lnTo>
                  <a:pt x="205383" y="44649"/>
                </a:lnTo>
                <a:lnTo>
                  <a:pt x="187524" y="35719"/>
                </a:lnTo>
                <a:lnTo>
                  <a:pt x="169664" y="26790"/>
                </a:lnTo>
                <a:lnTo>
                  <a:pt x="151805" y="17860"/>
                </a:lnTo>
                <a:lnTo>
                  <a:pt x="133945" y="17860"/>
                </a:lnTo>
                <a:lnTo>
                  <a:pt x="125016" y="8930"/>
                </a:lnTo>
                <a:lnTo>
                  <a:pt x="116086" y="8930"/>
                </a:lnTo>
                <a:lnTo>
                  <a:pt x="107156" y="0"/>
                </a:lnTo>
                <a:lnTo>
                  <a:pt x="9822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946671" y="3071812"/>
            <a:ext cx="8931" cy="401837"/>
          </a:xfrm>
          <a:custGeom>
            <a:avLst/>
            <a:gdLst/>
            <a:ahLst/>
            <a:cxnLst/>
            <a:rect l="0" t="0" r="0" b="0"/>
            <a:pathLst>
              <a:path w="8931" h="401837">
                <a:moveTo>
                  <a:pt x="0" y="0"/>
                </a:moveTo>
                <a:lnTo>
                  <a:pt x="0" y="0"/>
                </a:lnTo>
                <a:lnTo>
                  <a:pt x="0" y="8929"/>
                </a:lnTo>
                <a:lnTo>
                  <a:pt x="0" y="17859"/>
                </a:lnTo>
                <a:lnTo>
                  <a:pt x="0" y="44648"/>
                </a:lnTo>
                <a:lnTo>
                  <a:pt x="0" y="62507"/>
                </a:lnTo>
                <a:lnTo>
                  <a:pt x="8930" y="89296"/>
                </a:lnTo>
                <a:lnTo>
                  <a:pt x="8930" y="125015"/>
                </a:lnTo>
                <a:lnTo>
                  <a:pt x="8930" y="151804"/>
                </a:lnTo>
                <a:lnTo>
                  <a:pt x="8930" y="187523"/>
                </a:lnTo>
                <a:lnTo>
                  <a:pt x="8930" y="214312"/>
                </a:lnTo>
                <a:lnTo>
                  <a:pt x="8930" y="250031"/>
                </a:lnTo>
                <a:lnTo>
                  <a:pt x="8930" y="276820"/>
                </a:lnTo>
                <a:lnTo>
                  <a:pt x="8930" y="312539"/>
                </a:lnTo>
                <a:lnTo>
                  <a:pt x="0" y="339328"/>
                </a:lnTo>
                <a:lnTo>
                  <a:pt x="0" y="357187"/>
                </a:lnTo>
                <a:lnTo>
                  <a:pt x="0" y="375046"/>
                </a:lnTo>
                <a:lnTo>
                  <a:pt x="0" y="392906"/>
                </a:lnTo>
                <a:lnTo>
                  <a:pt x="0" y="401836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562820" y="3098601"/>
            <a:ext cx="366118" cy="232173"/>
          </a:xfrm>
          <a:custGeom>
            <a:avLst/>
            <a:gdLst/>
            <a:ahLst/>
            <a:cxnLst/>
            <a:rect l="0" t="0" r="0" b="0"/>
            <a:pathLst>
              <a:path w="366118" h="232173">
                <a:moveTo>
                  <a:pt x="142875" y="44648"/>
                </a:moveTo>
                <a:lnTo>
                  <a:pt x="133945" y="44648"/>
                </a:lnTo>
                <a:lnTo>
                  <a:pt x="125015" y="44648"/>
                </a:lnTo>
                <a:lnTo>
                  <a:pt x="116086" y="53578"/>
                </a:lnTo>
                <a:lnTo>
                  <a:pt x="98226" y="62507"/>
                </a:lnTo>
                <a:lnTo>
                  <a:pt x="80367" y="71437"/>
                </a:lnTo>
                <a:lnTo>
                  <a:pt x="62508" y="89297"/>
                </a:lnTo>
                <a:lnTo>
                  <a:pt x="35719" y="98226"/>
                </a:lnTo>
                <a:lnTo>
                  <a:pt x="26789" y="116086"/>
                </a:lnTo>
                <a:lnTo>
                  <a:pt x="8930" y="133945"/>
                </a:lnTo>
                <a:lnTo>
                  <a:pt x="0" y="151804"/>
                </a:lnTo>
                <a:lnTo>
                  <a:pt x="0" y="169664"/>
                </a:lnTo>
                <a:lnTo>
                  <a:pt x="0" y="178593"/>
                </a:lnTo>
                <a:lnTo>
                  <a:pt x="0" y="196453"/>
                </a:lnTo>
                <a:lnTo>
                  <a:pt x="8930" y="205382"/>
                </a:lnTo>
                <a:lnTo>
                  <a:pt x="26789" y="214312"/>
                </a:lnTo>
                <a:lnTo>
                  <a:pt x="44648" y="223242"/>
                </a:lnTo>
                <a:lnTo>
                  <a:pt x="71437" y="232172"/>
                </a:lnTo>
                <a:lnTo>
                  <a:pt x="107156" y="232172"/>
                </a:lnTo>
                <a:lnTo>
                  <a:pt x="142875" y="232172"/>
                </a:lnTo>
                <a:lnTo>
                  <a:pt x="187523" y="223242"/>
                </a:lnTo>
                <a:lnTo>
                  <a:pt x="223242" y="223242"/>
                </a:lnTo>
                <a:lnTo>
                  <a:pt x="258961" y="214312"/>
                </a:lnTo>
                <a:lnTo>
                  <a:pt x="294680" y="196453"/>
                </a:lnTo>
                <a:lnTo>
                  <a:pt x="321469" y="187523"/>
                </a:lnTo>
                <a:lnTo>
                  <a:pt x="339328" y="169664"/>
                </a:lnTo>
                <a:lnTo>
                  <a:pt x="357187" y="160734"/>
                </a:lnTo>
                <a:lnTo>
                  <a:pt x="366117" y="142875"/>
                </a:lnTo>
                <a:lnTo>
                  <a:pt x="366117" y="125015"/>
                </a:lnTo>
                <a:lnTo>
                  <a:pt x="357187" y="116086"/>
                </a:lnTo>
                <a:lnTo>
                  <a:pt x="348258" y="98226"/>
                </a:lnTo>
                <a:lnTo>
                  <a:pt x="321469" y="80367"/>
                </a:lnTo>
                <a:lnTo>
                  <a:pt x="294680" y="62507"/>
                </a:lnTo>
                <a:lnTo>
                  <a:pt x="258961" y="53578"/>
                </a:lnTo>
                <a:lnTo>
                  <a:pt x="223242" y="35718"/>
                </a:lnTo>
                <a:lnTo>
                  <a:pt x="187523" y="26789"/>
                </a:lnTo>
                <a:lnTo>
                  <a:pt x="169664" y="17859"/>
                </a:lnTo>
                <a:lnTo>
                  <a:pt x="151805" y="8929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393281" y="3009304"/>
            <a:ext cx="26790" cy="383977"/>
          </a:xfrm>
          <a:custGeom>
            <a:avLst/>
            <a:gdLst/>
            <a:ahLst/>
            <a:cxnLst/>
            <a:rect l="0" t="0" r="0" b="0"/>
            <a:pathLst>
              <a:path w="26790" h="383977">
                <a:moveTo>
                  <a:pt x="8929" y="0"/>
                </a:moveTo>
                <a:lnTo>
                  <a:pt x="8929" y="0"/>
                </a:lnTo>
                <a:lnTo>
                  <a:pt x="17859" y="8929"/>
                </a:lnTo>
                <a:lnTo>
                  <a:pt x="17859" y="26789"/>
                </a:lnTo>
                <a:lnTo>
                  <a:pt x="26789" y="44648"/>
                </a:lnTo>
                <a:lnTo>
                  <a:pt x="26789" y="71437"/>
                </a:lnTo>
                <a:lnTo>
                  <a:pt x="26789" y="98226"/>
                </a:lnTo>
                <a:lnTo>
                  <a:pt x="26789" y="125015"/>
                </a:lnTo>
                <a:lnTo>
                  <a:pt x="26789" y="151804"/>
                </a:lnTo>
                <a:lnTo>
                  <a:pt x="26789" y="187523"/>
                </a:lnTo>
                <a:lnTo>
                  <a:pt x="17859" y="214312"/>
                </a:lnTo>
                <a:lnTo>
                  <a:pt x="17859" y="250031"/>
                </a:lnTo>
                <a:lnTo>
                  <a:pt x="8929" y="276820"/>
                </a:lnTo>
                <a:lnTo>
                  <a:pt x="0" y="303609"/>
                </a:lnTo>
                <a:lnTo>
                  <a:pt x="0" y="330398"/>
                </a:lnTo>
                <a:lnTo>
                  <a:pt x="0" y="348258"/>
                </a:lnTo>
                <a:lnTo>
                  <a:pt x="0" y="366117"/>
                </a:lnTo>
                <a:lnTo>
                  <a:pt x="8929" y="375047"/>
                </a:lnTo>
                <a:lnTo>
                  <a:pt x="8929" y="383976"/>
                </a:lnTo>
                <a:lnTo>
                  <a:pt x="8929" y="383976"/>
                </a:lnTo>
                <a:lnTo>
                  <a:pt x="8929" y="383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991570" y="3134319"/>
            <a:ext cx="285751" cy="169665"/>
          </a:xfrm>
          <a:custGeom>
            <a:avLst/>
            <a:gdLst/>
            <a:ahLst/>
            <a:cxnLst/>
            <a:rect l="0" t="0" r="0" b="0"/>
            <a:pathLst>
              <a:path w="285751" h="169665">
                <a:moveTo>
                  <a:pt x="133945" y="0"/>
                </a:moveTo>
                <a:lnTo>
                  <a:pt x="125015" y="0"/>
                </a:lnTo>
                <a:lnTo>
                  <a:pt x="125015" y="8930"/>
                </a:lnTo>
                <a:lnTo>
                  <a:pt x="116086" y="8930"/>
                </a:lnTo>
                <a:lnTo>
                  <a:pt x="107156" y="17860"/>
                </a:lnTo>
                <a:lnTo>
                  <a:pt x="89297" y="26789"/>
                </a:lnTo>
                <a:lnTo>
                  <a:pt x="80367" y="35719"/>
                </a:lnTo>
                <a:lnTo>
                  <a:pt x="62508" y="44649"/>
                </a:lnTo>
                <a:lnTo>
                  <a:pt x="44648" y="53579"/>
                </a:lnTo>
                <a:lnTo>
                  <a:pt x="35719" y="71438"/>
                </a:lnTo>
                <a:lnTo>
                  <a:pt x="17859" y="80368"/>
                </a:lnTo>
                <a:lnTo>
                  <a:pt x="8930" y="98227"/>
                </a:lnTo>
                <a:lnTo>
                  <a:pt x="8930" y="107157"/>
                </a:lnTo>
                <a:lnTo>
                  <a:pt x="0" y="116086"/>
                </a:lnTo>
                <a:lnTo>
                  <a:pt x="0" y="125016"/>
                </a:lnTo>
                <a:lnTo>
                  <a:pt x="8930" y="133946"/>
                </a:lnTo>
                <a:lnTo>
                  <a:pt x="17859" y="142875"/>
                </a:lnTo>
                <a:lnTo>
                  <a:pt x="26789" y="151805"/>
                </a:lnTo>
                <a:lnTo>
                  <a:pt x="53578" y="160735"/>
                </a:lnTo>
                <a:lnTo>
                  <a:pt x="80367" y="169664"/>
                </a:lnTo>
                <a:lnTo>
                  <a:pt x="107156" y="169664"/>
                </a:lnTo>
                <a:lnTo>
                  <a:pt x="133945" y="169664"/>
                </a:lnTo>
                <a:lnTo>
                  <a:pt x="169664" y="169664"/>
                </a:lnTo>
                <a:lnTo>
                  <a:pt x="196453" y="169664"/>
                </a:lnTo>
                <a:lnTo>
                  <a:pt x="214312" y="160735"/>
                </a:lnTo>
                <a:lnTo>
                  <a:pt x="241101" y="160735"/>
                </a:lnTo>
                <a:lnTo>
                  <a:pt x="258961" y="151805"/>
                </a:lnTo>
                <a:lnTo>
                  <a:pt x="267890" y="142875"/>
                </a:lnTo>
                <a:lnTo>
                  <a:pt x="276820" y="133946"/>
                </a:lnTo>
                <a:lnTo>
                  <a:pt x="285750" y="125016"/>
                </a:lnTo>
                <a:lnTo>
                  <a:pt x="285750" y="116086"/>
                </a:lnTo>
                <a:lnTo>
                  <a:pt x="285750" y="107157"/>
                </a:lnTo>
                <a:lnTo>
                  <a:pt x="285750" y="98227"/>
                </a:lnTo>
                <a:lnTo>
                  <a:pt x="276820" y="89297"/>
                </a:lnTo>
                <a:lnTo>
                  <a:pt x="258961" y="71438"/>
                </a:lnTo>
                <a:lnTo>
                  <a:pt x="250031" y="62508"/>
                </a:lnTo>
                <a:lnTo>
                  <a:pt x="232172" y="44649"/>
                </a:lnTo>
                <a:lnTo>
                  <a:pt x="214312" y="35719"/>
                </a:lnTo>
                <a:lnTo>
                  <a:pt x="196453" y="26789"/>
                </a:lnTo>
                <a:lnTo>
                  <a:pt x="178594" y="17860"/>
                </a:lnTo>
                <a:lnTo>
                  <a:pt x="160734" y="8930"/>
                </a:lnTo>
                <a:lnTo>
                  <a:pt x="151805" y="0"/>
                </a:lnTo>
                <a:lnTo>
                  <a:pt x="142875" y="0"/>
                </a:lnTo>
                <a:lnTo>
                  <a:pt x="14287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946671" y="3670101"/>
            <a:ext cx="17861" cy="375048"/>
          </a:xfrm>
          <a:custGeom>
            <a:avLst/>
            <a:gdLst/>
            <a:ahLst/>
            <a:cxnLst/>
            <a:rect l="0" t="0" r="0" b="0"/>
            <a:pathLst>
              <a:path w="17861" h="375048">
                <a:moveTo>
                  <a:pt x="8930" y="0"/>
                </a:moveTo>
                <a:lnTo>
                  <a:pt x="8930" y="8929"/>
                </a:lnTo>
                <a:lnTo>
                  <a:pt x="8930" y="17859"/>
                </a:lnTo>
                <a:lnTo>
                  <a:pt x="8930" y="35718"/>
                </a:lnTo>
                <a:lnTo>
                  <a:pt x="8930" y="62507"/>
                </a:lnTo>
                <a:lnTo>
                  <a:pt x="0" y="89297"/>
                </a:lnTo>
                <a:lnTo>
                  <a:pt x="0" y="116086"/>
                </a:lnTo>
                <a:lnTo>
                  <a:pt x="0" y="151804"/>
                </a:lnTo>
                <a:lnTo>
                  <a:pt x="0" y="178593"/>
                </a:lnTo>
                <a:lnTo>
                  <a:pt x="0" y="214312"/>
                </a:lnTo>
                <a:lnTo>
                  <a:pt x="0" y="241101"/>
                </a:lnTo>
                <a:lnTo>
                  <a:pt x="0" y="276820"/>
                </a:lnTo>
                <a:lnTo>
                  <a:pt x="0" y="303609"/>
                </a:lnTo>
                <a:lnTo>
                  <a:pt x="8930" y="321468"/>
                </a:lnTo>
                <a:lnTo>
                  <a:pt x="8930" y="348257"/>
                </a:lnTo>
                <a:lnTo>
                  <a:pt x="8930" y="366117"/>
                </a:lnTo>
                <a:lnTo>
                  <a:pt x="17860" y="375047"/>
                </a:lnTo>
                <a:lnTo>
                  <a:pt x="17860" y="375047"/>
                </a:lnTo>
                <a:lnTo>
                  <a:pt x="1786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652117" y="3545085"/>
            <a:ext cx="62509" cy="446485"/>
          </a:xfrm>
          <a:custGeom>
            <a:avLst/>
            <a:gdLst/>
            <a:ahLst/>
            <a:cxnLst/>
            <a:rect l="0" t="0" r="0" b="0"/>
            <a:pathLst>
              <a:path w="62509" h="446485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29" y="26789"/>
                </a:lnTo>
                <a:lnTo>
                  <a:pt x="17859" y="44648"/>
                </a:lnTo>
                <a:lnTo>
                  <a:pt x="26789" y="71438"/>
                </a:lnTo>
                <a:lnTo>
                  <a:pt x="26789" y="98227"/>
                </a:lnTo>
                <a:lnTo>
                  <a:pt x="35718" y="133945"/>
                </a:lnTo>
                <a:lnTo>
                  <a:pt x="35718" y="169664"/>
                </a:lnTo>
                <a:lnTo>
                  <a:pt x="44648" y="205383"/>
                </a:lnTo>
                <a:lnTo>
                  <a:pt x="44648" y="241102"/>
                </a:lnTo>
                <a:lnTo>
                  <a:pt x="44648" y="285750"/>
                </a:lnTo>
                <a:lnTo>
                  <a:pt x="44648" y="312539"/>
                </a:lnTo>
                <a:lnTo>
                  <a:pt x="44648" y="348258"/>
                </a:lnTo>
                <a:lnTo>
                  <a:pt x="44648" y="375047"/>
                </a:lnTo>
                <a:lnTo>
                  <a:pt x="44648" y="401836"/>
                </a:lnTo>
                <a:lnTo>
                  <a:pt x="53578" y="419695"/>
                </a:lnTo>
                <a:lnTo>
                  <a:pt x="62508" y="437555"/>
                </a:lnTo>
                <a:lnTo>
                  <a:pt x="62508" y="446484"/>
                </a:lnTo>
                <a:lnTo>
                  <a:pt x="62508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241476" y="3634382"/>
            <a:ext cx="330400" cy="205384"/>
          </a:xfrm>
          <a:custGeom>
            <a:avLst/>
            <a:gdLst/>
            <a:ahLst/>
            <a:cxnLst/>
            <a:rect l="0" t="0" r="0" b="0"/>
            <a:pathLst>
              <a:path w="330400" h="205384">
                <a:moveTo>
                  <a:pt x="71438" y="53578"/>
                </a:moveTo>
                <a:lnTo>
                  <a:pt x="71438" y="53578"/>
                </a:lnTo>
                <a:lnTo>
                  <a:pt x="62508" y="62508"/>
                </a:lnTo>
                <a:lnTo>
                  <a:pt x="53578" y="62508"/>
                </a:lnTo>
                <a:lnTo>
                  <a:pt x="35719" y="71437"/>
                </a:lnTo>
                <a:lnTo>
                  <a:pt x="26789" y="80367"/>
                </a:lnTo>
                <a:lnTo>
                  <a:pt x="17859" y="98226"/>
                </a:lnTo>
                <a:lnTo>
                  <a:pt x="8930" y="107156"/>
                </a:lnTo>
                <a:lnTo>
                  <a:pt x="0" y="125016"/>
                </a:lnTo>
                <a:lnTo>
                  <a:pt x="0" y="133945"/>
                </a:lnTo>
                <a:lnTo>
                  <a:pt x="8930" y="151805"/>
                </a:lnTo>
                <a:lnTo>
                  <a:pt x="26789" y="160734"/>
                </a:lnTo>
                <a:lnTo>
                  <a:pt x="44649" y="178594"/>
                </a:lnTo>
                <a:lnTo>
                  <a:pt x="71438" y="187523"/>
                </a:lnTo>
                <a:lnTo>
                  <a:pt x="107156" y="196453"/>
                </a:lnTo>
                <a:lnTo>
                  <a:pt x="142875" y="205383"/>
                </a:lnTo>
                <a:lnTo>
                  <a:pt x="178594" y="205383"/>
                </a:lnTo>
                <a:lnTo>
                  <a:pt x="214313" y="205383"/>
                </a:lnTo>
                <a:lnTo>
                  <a:pt x="250031" y="205383"/>
                </a:lnTo>
                <a:lnTo>
                  <a:pt x="276820" y="196453"/>
                </a:lnTo>
                <a:lnTo>
                  <a:pt x="294680" y="187523"/>
                </a:lnTo>
                <a:lnTo>
                  <a:pt x="312539" y="169664"/>
                </a:lnTo>
                <a:lnTo>
                  <a:pt x="321469" y="160734"/>
                </a:lnTo>
                <a:lnTo>
                  <a:pt x="330399" y="142875"/>
                </a:lnTo>
                <a:lnTo>
                  <a:pt x="330399" y="125016"/>
                </a:lnTo>
                <a:lnTo>
                  <a:pt x="321469" y="116086"/>
                </a:lnTo>
                <a:lnTo>
                  <a:pt x="312539" y="89297"/>
                </a:lnTo>
                <a:lnTo>
                  <a:pt x="294680" y="71437"/>
                </a:lnTo>
                <a:lnTo>
                  <a:pt x="276820" y="62508"/>
                </a:lnTo>
                <a:lnTo>
                  <a:pt x="250031" y="44648"/>
                </a:lnTo>
                <a:lnTo>
                  <a:pt x="214313" y="35719"/>
                </a:lnTo>
                <a:lnTo>
                  <a:pt x="187524" y="17859"/>
                </a:lnTo>
                <a:lnTo>
                  <a:pt x="160734" y="17859"/>
                </a:lnTo>
                <a:lnTo>
                  <a:pt x="133945" y="8930"/>
                </a:lnTo>
                <a:lnTo>
                  <a:pt x="116086" y="8930"/>
                </a:lnTo>
                <a:lnTo>
                  <a:pt x="98227" y="8930"/>
                </a:lnTo>
                <a:lnTo>
                  <a:pt x="98227" y="0"/>
                </a:lnTo>
                <a:lnTo>
                  <a:pt x="982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973710" y="3670101"/>
            <a:ext cx="339330" cy="160735"/>
          </a:xfrm>
          <a:custGeom>
            <a:avLst/>
            <a:gdLst/>
            <a:ahLst/>
            <a:cxnLst/>
            <a:rect l="0" t="0" r="0" b="0"/>
            <a:pathLst>
              <a:path w="339330" h="160735">
                <a:moveTo>
                  <a:pt x="0" y="35718"/>
                </a:moveTo>
                <a:lnTo>
                  <a:pt x="0" y="44648"/>
                </a:lnTo>
                <a:lnTo>
                  <a:pt x="0" y="44648"/>
                </a:lnTo>
                <a:lnTo>
                  <a:pt x="0" y="53578"/>
                </a:lnTo>
                <a:lnTo>
                  <a:pt x="8930" y="62507"/>
                </a:lnTo>
                <a:lnTo>
                  <a:pt x="8930" y="80367"/>
                </a:lnTo>
                <a:lnTo>
                  <a:pt x="17860" y="89297"/>
                </a:lnTo>
                <a:lnTo>
                  <a:pt x="26790" y="98226"/>
                </a:lnTo>
                <a:lnTo>
                  <a:pt x="35719" y="116086"/>
                </a:lnTo>
                <a:lnTo>
                  <a:pt x="53579" y="125015"/>
                </a:lnTo>
                <a:lnTo>
                  <a:pt x="80368" y="133945"/>
                </a:lnTo>
                <a:lnTo>
                  <a:pt x="107157" y="142875"/>
                </a:lnTo>
                <a:lnTo>
                  <a:pt x="133946" y="151804"/>
                </a:lnTo>
                <a:lnTo>
                  <a:pt x="169665" y="151804"/>
                </a:lnTo>
                <a:lnTo>
                  <a:pt x="196454" y="160734"/>
                </a:lnTo>
                <a:lnTo>
                  <a:pt x="232172" y="160734"/>
                </a:lnTo>
                <a:lnTo>
                  <a:pt x="258961" y="160734"/>
                </a:lnTo>
                <a:lnTo>
                  <a:pt x="285750" y="160734"/>
                </a:lnTo>
                <a:lnTo>
                  <a:pt x="303610" y="151804"/>
                </a:lnTo>
                <a:lnTo>
                  <a:pt x="312540" y="142875"/>
                </a:lnTo>
                <a:lnTo>
                  <a:pt x="330399" y="133945"/>
                </a:lnTo>
                <a:lnTo>
                  <a:pt x="330399" y="125015"/>
                </a:lnTo>
                <a:lnTo>
                  <a:pt x="339329" y="107156"/>
                </a:lnTo>
                <a:lnTo>
                  <a:pt x="339329" y="98226"/>
                </a:lnTo>
                <a:lnTo>
                  <a:pt x="330399" y="80367"/>
                </a:lnTo>
                <a:lnTo>
                  <a:pt x="321469" y="71437"/>
                </a:lnTo>
                <a:lnTo>
                  <a:pt x="303610" y="53578"/>
                </a:lnTo>
                <a:lnTo>
                  <a:pt x="285750" y="35718"/>
                </a:lnTo>
                <a:lnTo>
                  <a:pt x="258961" y="26789"/>
                </a:lnTo>
                <a:lnTo>
                  <a:pt x="241102" y="17859"/>
                </a:lnTo>
                <a:lnTo>
                  <a:pt x="214313" y="8929"/>
                </a:lnTo>
                <a:lnTo>
                  <a:pt x="187524" y="0"/>
                </a:lnTo>
                <a:lnTo>
                  <a:pt x="160735" y="0"/>
                </a:lnTo>
                <a:lnTo>
                  <a:pt x="133946" y="0"/>
                </a:lnTo>
                <a:lnTo>
                  <a:pt x="116086" y="8929"/>
                </a:lnTo>
                <a:lnTo>
                  <a:pt x="98227" y="17859"/>
                </a:lnTo>
                <a:lnTo>
                  <a:pt x="89297" y="17859"/>
                </a:lnTo>
                <a:lnTo>
                  <a:pt x="89297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3786187" y="1928812"/>
            <a:ext cx="803673" cy="2152055"/>
          </a:xfrm>
          <a:custGeom>
            <a:avLst/>
            <a:gdLst/>
            <a:ahLst/>
            <a:cxnLst/>
            <a:rect l="0" t="0" r="0" b="0"/>
            <a:pathLst>
              <a:path w="803673" h="2152055">
                <a:moveTo>
                  <a:pt x="71438" y="35719"/>
                </a:moveTo>
                <a:lnTo>
                  <a:pt x="71438" y="35719"/>
                </a:lnTo>
                <a:lnTo>
                  <a:pt x="71438" y="35719"/>
                </a:lnTo>
                <a:lnTo>
                  <a:pt x="71438" y="35719"/>
                </a:lnTo>
                <a:lnTo>
                  <a:pt x="71438" y="44648"/>
                </a:lnTo>
                <a:lnTo>
                  <a:pt x="71438" y="44648"/>
                </a:lnTo>
                <a:lnTo>
                  <a:pt x="71438" y="53578"/>
                </a:lnTo>
                <a:lnTo>
                  <a:pt x="71438" y="62508"/>
                </a:lnTo>
                <a:lnTo>
                  <a:pt x="71438" y="80367"/>
                </a:lnTo>
                <a:lnTo>
                  <a:pt x="71438" y="89297"/>
                </a:lnTo>
                <a:lnTo>
                  <a:pt x="71438" y="107156"/>
                </a:lnTo>
                <a:lnTo>
                  <a:pt x="71438" y="125015"/>
                </a:lnTo>
                <a:lnTo>
                  <a:pt x="71438" y="142875"/>
                </a:lnTo>
                <a:lnTo>
                  <a:pt x="71438" y="160734"/>
                </a:lnTo>
                <a:lnTo>
                  <a:pt x="71438" y="178594"/>
                </a:lnTo>
                <a:lnTo>
                  <a:pt x="71438" y="205383"/>
                </a:lnTo>
                <a:lnTo>
                  <a:pt x="71438" y="223242"/>
                </a:lnTo>
                <a:lnTo>
                  <a:pt x="71438" y="241101"/>
                </a:lnTo>
                <a:lnTo>
                  <a:pt x="71438" y="267890"/>
                </a:lnTo>
                <a:lnTo>
                  <a:pt x="71438" y="294679"/>
                </a:lnTo>
                <a:lnTo>
                  <a:pt x="71438" y="312539"/>
                </a:lnTo>
                <a:lnTo>
                  <a:pt x="71438" y="339328"/>
                </a:lnTo>
                <a:lnTo>
                  <a:pt x="71438" y="366117"/>
                </a:lnTo>
                <a:lnTo>
                  <a:pt x="71438" y="392906"/>
                </a:lnTo>
                <a:lnTo>
                  <a:pt x="71438" y="419695"/>
                </a:lnTo>
                <a:lnTo>
                  <a:pt x="62508" y="446484"/>
                </a:lnTo>
                <a:lnTo>
                  <a:pt x="62508" y="473273"/>
                </a:lnTo>
                <a:lnTo>
                  <a:pt x="62508" y="500062"/>
                </a:lnTo>
                <a:lnTo>
                  <a:pt x="62508" y="526852"/>
                </a:lnTo>
                <a:lnTo>
                  <a:pt x="53578" y="562570"/>
                </a:lnTo>
                <a:lnTo>
                  <a:pt x="53578" y="589359"/>
                </a:lnTo>
                <a:lnTo>
                  <a:pt x="44648" y="616148"/>
                </a:lnTo>
                <a:lnTo>
                  <a:pt x="44648" y="651867"/>
                </a:lnTo>
                <a:lnTo>
                  <a:pt x="35719" y="678656"/>
                </a:lnTo>
                <a:lnTo>
                  <a:pt x="35719" y="714375"/>
                </a:lnTo>
                <a:lnTo>
                  <a:pt x="35719" y="750094"/>
                </a:lnTo>
                <a:lnTo>
                  <a:pt x="35719" y="776883"/>
                </a:lnTo>
                <a:lnTo>
                  <a:pt x="26789" y="812602"/>
                </a:lnTo>
                <a:lnTo>
                  <a:pt x="26789" y="848320"/>
                </a:lnTo>
                <a:lnTo>
                  <a:pt x="26789" y="884039"/>
                </a:lnTo>
                <a:lnTo>
                  <a:pt x="26789" y="919757"/>
                </a:lnTo>
                <a:lnTo>
                  <a:pt x="17859" y="964406"/>
                </a:lnTo>
                <a:lnTo>
                  <a:pt x="17859" y="1000125"/>
                </a:lnTo>
                <a:lnTo>
                  <a:pt x="17859" y="1035843"/>
                </a:lnTo>
                <a:lnTo>
                  <a:pt x="17859" y="1080492"/>
                </a:lnTo>
                <a:lnTo>
                  <a:pt x="17859" y="1116211"/>
                </a:lnTo>
                <a:lnTo>
                  <a:pt x="17859" y="1160859"/>
                </a:lnTo>
                <a:lnTo>
                  <a:pt x="17859" y="1205507"/>
                </a:lnTo>
                <a:lnTo>
                  <a:pt x="17859" y="1250156"/>
                </a:lnTo>
                <a:lnTo>
                  <a:pt x="17859" y="1294804"/>
                </a:lnTo>
                <a:lnTo>
                  <a:pt x="8930" y="1339453"/>
                </a:lnTo>
                <a:lnTo>
                  <a:pt x="8930" y="1384101"/>
                </a:lnTo>
                <a:lnTo>
                  <a:pt x="8930" y="1428750"/>
                </a:lnTo>
                <a:lnTo>
                  <a:pt x="8930" y="1473398"/>
                </a:lnTo>
                <a:lnTo>
                  <a:pt x="0" y="1518046"/>
                </a:lnTo>
                <a:lnTo>
                  <a:pt x="0" y="1562695"/>
                </a:lnTo>
                <a:lnTo>
                  <a:pt x="0" y="1607343"/>
                </a:lnTo>
                <a:lnTo>
                  <a:pt x="0" y="1651992"/>
                </a:lnTo>
                <a:lnTo>
                  <a:pt x="0" y="1687711"/>
                </a:lnTo>
                <a:lnTo>
                  <a:pt x="0" y="1732359"/>
                </a:lnTo>
                <a:lnTo>
                  <a:pt x="0" y="1777007"/>
                </a:lnTo>
                <a:lnTo>
                  <a:pt x="8930" y="1812726"/>
                </a:lnTo>
                <a:lnTo>
                  <a:pt x="8930" y="1848445"/>
                </a:lnTo>
                <a:lnTo>
                  <a:pt x="8930" y="1884164"/>
                </a:lnTo>
                <a:lnTo>
                  <a:pt x="8930" y="1910953"/>
                </a:lnTo>
                <a:lnTo>
                  <a:pt x="17859" y="1946671"/>
                </a:lnTo>
                <a:lnTo>
                  <a:pt x="17859" y="1973461"/>
                </a:lnTo>
                <a:lnTo>
                  <a:pt x="17859" y="2000250"/>
                </a:lnTo>
                <a:lnTo>
                  <a:pt x="17859" y="2027039"/>
                </a:lnTo>
                <a:lnTo>
                  <a:pt x="26789" y="2044898"/>
                </a:lnTo>
                <a:lnTo>
                  <a:pt x="26789" y="2062757"/>
                </a:lnTo>
                <a:lnTo>
                  <a:pt x="26789" y="2080617"/>
                </a:lnTo>
                <a:lnTo>
                  <a:pt x="35719" y="2098476"/>
                </a:lnTo>
                <a:lnTo>
                  <a:pt x="35719" y="2107406"/>
                </a:lnTo>
                <a:lnTo>
                  <a:pt x="35719" y="2125265"/>
                </a:lnTo>
                <a:lnTo>
                  <a:pt x="44648" y="2134195"/>
                </a:lnTo>
                <a:lnTo>
                  <a:pt x="44648" y="2143125"/>
                </a:lnTo>
                <a:lnTo>
                  <a:pt x="44648" y="2143125"/>
                </a:lnTo>
                <a:lnTo>
                  <a:pt x="53578" y="2152054"/>
                </a:lnTo>
                <a:lnTo>
                  <a:pt x="53578" y="2152054"/>
                </a:lnTo>
                <a:lnTo>
                  <a:pt x="62508" y="2152054"/>
                </a:lnTo>
                <a:lnTo>
                  <a:pt x="71438" y="2152054"/>
                </a:lnTo>
                <a:lnTo>
                  <a:pt x="71438" y="2152054"/>
                </a:lnTo>
                <a:lnTo>
                  <a:pt x="80367" y="2152054"/>
                </a:lnTo>
                <a:lnTo>
                  <a:pt x="98227" y="2152054"/>
                </a:lnTo>
                <a:lnTo>
                  <a:pt x="116086" y="2152054"/>
                </a:lnTo>
                <a:lnTo>
                  <a:pt x="133945" y="2143125"/>
                </a:lnTo>
                <a:lnTo>
                  <a:pt x="160734" y="2143125"/>
                </a:lnTo>
                <a:lnTo>
                  <a:pt x="187523" y="2143125"/>
                </a:lnTo>
                <a:lnTo>
                  <a:pt x="223242" y="2143125"/>
                </a:lnTo>
                <a:lnTo>
                  <a:pt x="250031" y="2143125"/>
                </a:lnTo>
                <a:lnTo>
                  <a:pt x="285750" y="2143125"/>
                </a:lnTo>
                <a:lnTo>
                  <a:pt x="321469" y="2143125"/>
                </a:lnTo>
                <a:lnTo>
                  <a:pt x="348258" y="2143125"/>
                </a:lnTo>
                <a:lnTo>
                  <a:pt x="383977" y="2152054"/>
                </a:lnTo>
                <a:lnTo>
                  <a:pt x="419695" y="2152054"/>
                </a:lnTo>
                <a:lnTo>
                  <a:pt x="455414" y="2152054"/>
                </a:lnTo>
                <a:lnTo>
                  <a:pt x="482203" y="2152054"/>
                </a:lnTo>
                <a:lnTo>
                  <a:pt x="508992" y="2152054"/>
                </a:lnTo>
                <a:lnTo>
                  <a:pt x="535781" y="2152054"/>
                </a:lnTo>
                <a:lnTo>
                  <a:pt x="553641" y="2152054"/>
                </a:lnTo>
                <a:lnTo>
                  <a:pt x="562570" y="2152054"/>
                </a:lnTo>
                <a:lnTo>
                  <a:pt x="571500" y="2152054"/>
                </a:lnTo>
                <a:lnTo>
                  <a:pt x="580430" y="2143125"/>
                </a:lnTo>
                <a:lnTo>
                  <a:pt x="589359" y="2143125"/>
                </a:lnTo>
                <a:lnTo>
                  <a:pt x="589359" y="2134195"/>
                </a:lnTo>
                <a:lnTo>
                  <a:pt x="589359" y="2134195"/>
                </a:lnTo>
                <a:lnTo>
                  <a:pt x="589359" y="2125265"/>
                </a:lnTo>
                <a:lnTo>
                  <a:pt x="589359" y="2116336"/>
                </a:lnTo>
                <a:lnTo>
                  <a:pt x="598289" y="2107406"/>
                </a:lnTo>
                <a:lnTo>
                  <a:pt x="598289" y="2089546"/>
                </a:lnTo>
                <a:lnTo>
                  <a:pt x="607219" y="2080617"/>
                </a:lnTo>
                <a:lnTo>
                  <a:pt x="607219" y="2062757"/>
                </a:lnTo>
                <a:lnTo>
                  <a:pt x="616148" y="2044898"/>
                </a:lnTo>
                <a:lnTo>
                  <a:pt x="616148" y="2027039"/>
                </a:lnTo>
                <a:lnTo>
                  <a:pt x="625078" y="2009179"/>
                </a:lnTo>
                <a:lnTo>
                  <a:pt x="634008" y="1982390"/>
                </a:lnTo>
                <a:lnTo>
                  <a:pt x="642938" y="1955601"/>
                </a:lnTo>
                <a:lnTo>
                  <a:pt x="642938" y="1928812"/>
                </a:lnTo>
                <a:lnTo>
                  <a:pt x="660797" y="1902023"/>
                </a:lnTo>
                <a:lnTo>
                  <a:pt x="669727" y="1866304"/>
                </a:lnTo>
                <a:lnTo>
                  <a:pt x="678656" y="1830586"/>
                </a:lnTo>
                <a:lnTo>
                  <a:pt x="687586" y="1794867"/>
                </a:lnTo>
                <a:lnTo>
                  <a:pt x="696516" y="1759148"/>
                </a:lnTo>
                <a:lnTo>
                  <a:pt x="705445" y="1714500"/>
                </a:lnTo>
                <a:lnTo>
                  <a:pt x="714375" y="1678781"/>
                </a:lnTo>
                <a:lnTo>
                  <a:pt x="723305" y="1643062"/>
                </a:lnTo>
                <a:lnTo>
                  <a:pt x="732234" y="1598414"/>
                </a:lnTo>
                <a:lnTo>
                  <a:pt x="741164" y="1553765"/>
                </a:lnTo>
                <a:lnTo>
                  <a:pt x="750094" y="1509117"/>
                </a:lnTo>
                <a:lnTo>
                  <a:pt x="759023" y="1464468"/>
                </a:lnTo>
                <a:lnTo>
                  <a:pt x="767953" y="1419820"/>
                </a:lnTo>
                <a:lnTo>
                  <a:pt x="776883" y="1366242"/>
                </a:lnTo>
                <a:lnTo>
                  <a:pt x="785813" y="1312664"/>
                </a:lnTo>
                <a:lnTo>
                  <a:pt x="794742" y="1259086"/>
                </a:lnTo>
                <a:lnTo>
                  <a:pt x="794742" y="1214437"/>
                </a:lnTo>
                <a:lnTo>
                  <a:pt x="803672" y="1160859"/>
                </a:lnTo>
                <a:lnTo>
                  <a:pt x="803672" y="1107281"/>
                </a:lnTo>
                <a:lnTo>
                  <a:pt x="803672" y="1053703"/>
                </a:lnTo>
                <a:lnTo>
                  <a:pt x="803672" y="1000125"/>
                </a:lnTo>
                <a:lnTo>
                  <a:pt x="803672" y="946546"/>
                </a:lnTo>
                <a:lnTo>
                  <a:pt x="803672" y="892968"/>
                </a:lnTo>
                <a:lnTo>
                  <a:pt x="794742" y="839391"/>
                </a:lnTo>
                <a:lnTo>
                  <a:pt x="794742" y="785813"/>
                </a:lnTo>
                <a:lnTo>
                  <a:pt x="794742" y="732234"/>
                </a:lnTo>
                <a:lnTo>
                  <a:pt x="785813" y="678656"/>
                </a:lnTo>
                <a:lnTo>
                  <a:pt x="785813" y="625078"/>
                </a:lnTo>
                <a:lnTo>
                  <a:pt x="785813" y="580430"/>
                </a:lnTo>
                <a:lnTo>
                  <a:pt x="785813" y="535781"/>
                </a:lnTo>
                <a:lnTo>
                  <a:pt x="785813" y="482203"/>
                </a:lnTo>
                <a:lnTo>
                  <a:pt x="776883" y="446484"/>
                </a:lnTo>
                <a:lnTo>
                  <a:pt x="776883" y="401836"/>
                </a:lnTo>
                <a:lnTo>
                  <a:pt x="776883" y="357187"/>
                </a:lnTo>
                <a:lnTo>
                  <a:pt x="776883" y="321469"/>
                </a:lnTo>
                <a:lnTo>
                  <a:pt x="767953" y="276820"/>
                </a:lnTo>
                <a:lnTo>
                  <a:pt x="767953" y="241101"/>
                </a:lnTo>
                <a:lnTo>
                  <a:pt x="767953" y="214312"/>
                </a:lnTo>
                <a:lnTo>
                  <a:pt x="759023" y="178594"/>
                </a:lnTo>
                <a:lnTo>
                  <a:pt x="759023" y="151804"/>
                </a:lnTo>
                <a:lnTo>
                  <a:pt x="750094" y="125015"/>
                </a:lnTo>
                <a:lnTo>
                  <a:pt x="750094" y="107156"/>
                </a:lnTo>
                <a:lnTo>
                  <a:pt x="750094" y="80367"/>
                </a:lnTo>
                <a:lnTo>
                  <a:pt x="741164" y="62508"/>
                </a:lnTo>
                <a:lnTo>
                  <a:pt x="741164" y="53578"/>
                </a:lnTo>
                <a:lnTo>
                  <a:pt x="741164" y="35719"/>
                </a:lnTo>
                <a:lnTo>
                  <a:pt x="732234" y="26789"/>
                </a:lnTo>
                <a:lnTo>
                  <a:pt x="732234" y="26789"/>
                </a:lnTo>
                <a:lnTo>
                  <a:pt x="732234" y="17859"/>
                </a:lnTo>
                <a:lnTo>
                  <a:pt x="723305" y="17859"/>
                </a:lnTo>
                <a:lnTo>
                  <a:pt x="723305" y="8929"/>
                </a:lnTo>
                <a:lnTo>
                  <a:pt x="714375" y="8929"/>
                </a:lnTo>
                <a:lnTo>
                  <a:pt x="705445" y="0"/>
                </a:lnTo>
                <a:lnTo>
                  <a:pt x="696516" y="0"/>
                </a:lnTo>
                <a:lnTo>
                  <a:pt x="678656" y="0"/>
                </a:lnTo>
                <a:lnTo>
                  <a:pt x="660797" y="0"/>
                </a:lnTo>
                <a:lnTo>
                  <a:pt x="642938" y="0"/>
                </a:lnTo>
                <a:lnTo>
                  <a:pt x="616148" y="0"/>
                </a:lnTo>
                <a:lnTo>
                  <a:pt x="589359" y="0"/>
                </a:lnTo>
                <a:lnTo>
                  <a:pt x="553641" y="0"/>
                </a:lnTo>
                <a:lnTo>
                  <a:pt x="526852" y="0"/>
                </a:lnTo>
                <a:lnTo>
                  <a:pt x="482203" y="0"/>
                </a:lnTo>
                <a:lnTo>
                  <a:pt x="446484" y="0"/>
                </a:lnTo>
                <a:lnTo>
                  <a:pt x="392906" y="0"/>
                </a:lnTo>
                <a:lnTo>
                  <a:pt x="348258" y="0"/>
                </a:lnTo>
                <a:lnTo>
                  <a:pt x="294680" y="0"/>
                </a:lnTo>
                <a:lnTo>
                  <a:pt x="250031" y="0"/>
                </a:lnTo>
                <a:lnTo>
                  <a:pt x="205383" y="0"/>
                </a:lnTo>
                <a:lnTo>
                  <a:pt x="178594" y="0"/>
                </a:lnTo>
                <a:lnTo>
                  <a:pt x="151805" y="8929"/>
                </a:lnTo>
                <a:lnTo>
                  <a:pt x="142875" y="8929"/>
                </a:lnTo>
                <a:lnTo>
                  <a:pt x="133945" y="8929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51805" y="8929"/>
                </a:lnTo>
                <a:lnTo>
                  <a:pt x="151805" y="8929"/>
                </a:lnTo>
                <a:lnTo>
                  <a:pt x="151805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331023" y="2473523"/>
            <a:ext cx="1375173" cy="1723430"/>
          </a:xfrm>
          <a:custGeom>
            <a:avLst/>
            <a:gdLst/>
            <a:ahLst/>
            <a:cxnLst/>
            <a:rect l="0" t="0" r="0" b="0"/>
            <a:pathLst>
              <a:path w="1375173" h="1723430">
                <a:moveTo>
                  <a:pt x="151805" y="8930"/>
                </a:moveTo>
                <a:lnTo>
                  <a:pt x="151805" y="8930"/>
                </a:lnTo>
                <a:lnTo>
                  <a:pt x="151805" y="8930"/>
                </a:lnTo>
                <a:lnTo>
                  <a:pt x="151805" y="8930"/>
                </a:lnTo>
                <a:lnTo>
                  <a:pt x="151805" y="0"/>
                </a:lnTo>
                <a:lnTo>
                  <a:pt x="151805" y="8930"/>
                </a:lnTo>
                <a:lnTo>
                  <a:pt x="151805" y="8930"/>
                </a:lnTo>
                <a:lnTo>
                  <a:pt x="142875" y="17859"/>
                </a:lnTo>
                <a:lnTo>
                  <a:pt x="142875" y="35719"/>
                </a:lnTo>
                <a:lnTo>
                  <a:pt x="133945" y="53578"/>
                </a:lnTo>
                <a:lnTo>
                  <a:pt x="125016" y="80367"/>
                </a:lnTo>
                <a:lnTo>
                  <a:pt x="125016" y="107156"/>
                </a:lnTo>
                <a:lnTo>
                  <a:pt x="116086" y="142875"/>
                </a:lnTo>
                <a:lnTo>
                  <a:pt x="116086" y="178594"/>
                </a:lnTo>
                <a:lnTo>
                  <a:pt x="116086" y="223242"/>
                </a:lnTo>
                <a:lnTo>
                  <a:pt x="107156" y="267891"/>
                </a:lnTo>
                <a:lnTo>
                  <a:pt x="107156" y="312539"/>
                </a:lnTo>
                <a:lnTo>
                  <a:pt x="98227" y="366117"/>
                </a:lnTo>
                <a:lnTo>
                  <a:pt x="89297" y="419695"/>
                </a:lnTo>
                <a:lnTo>
                  <a:pt x="89297" y="473273"/>
                </a:lnTo>
                <a:lnTo>
                  <a:pt x="80367" y="526851"/>
                </a:lnTo>
                <a:lnTo>
                  <a:pt x="71437" y="589359"/>
                </a:lnTo>
                <a:lnTo>
                  <a:pt x="71437" y="651867"/>
                </a:lnTo>
                <a:lnTo>
                  <a:pt x="62508" y="714375"/>
                </a:lnTo>
                <a:lnTo>
                  <a:pt x="62508" y="767953"/>
                </a:lnTo>
                <a:lnTo>
                  <a:pt x="53578" y="830460"/>
                </a:lnTo>
                <a:lnTo>
                  <a:pt x="53578" y="892968"/>
                </a:lnTo>
                <a:lnTo>
                  <a:pt x="44648" y="946546"/>
                </a:lnTo>
                <a:lnTo>
                  <a:pt x="62508" y="1000125"/>
                </a:lnTo>
                <a:lnTo>
                  <a:pt x="53578" y="1053703"/>
                </a:lnTo>
                <a:lnTo>
                  <a:pt x="53578" y="1098351"/>
                </a:lnTo>
                <a:lnTo>
                  <a:pt x="53578" y="1151929"/>
                </a:lnTo>
                <a:lnTo>
                  <a:pt x="53578" y="1196578"/>
                </a:lnTo>
                <a:lnTo>
                  <a:pt x="44648" y="1241226"/>
                </a:lnTo>
                <a:lnTo>
                  <a:pt x="44648" y="1276945"/>
                </a:lnTo>
                <a:lnTo>
                  <a:pt x="44648" y="1312664"/>
                </a:lnTo>
                <a:lnTo>
                  <a:pt x="44648" y="1348382"/>
                </a:lnTo>
                <a:lnTo>
                  <a:pt x="44648" y="1375171"/>
                </a:lnTo>
                <a:lnTo>
                  <a:pt x="35719" y="1401960"/>
                </a:lnTo>
                <a:lnTo>
                  <a:pt x="35719" y="1428750"/>
                </a:lnTo>
                <a:lnTo>
                  <a:pt x="35719" y="1446609"/>
                </a:lnTo>
                <a:lnTo>
                  <a:pt x="35719" y="1464468"/>
                </a:lnTo>
                <a:lnTo>
                  <a:pt x="35719" y="1482328"/>
                </a:lnTo>
                <a:lnTo>
                  <a:pt x="35719" y="1500187"/>
                </a:lnTo>
                <a:lnTo>
                  <a:pt x="35719" y="1518046"/>
                </a:lnTo>
                <a:lnTo>
                  <a:pt x="35719" y="1526976"/>
                </a:lnTo>
                <a:lnTo>
                  <a:pt x="35719" y="1544835"/>
                </a:lnTo>
                <a:lnTo>
                  <a:pt x="35719" y="1553765"/>
                </a:lnTo>
                <a:lnTo>
                  <a:pt x="35719" y="1562695"/>
                </a:lnTo>
                <a:lnTo>
                  <a:pt x="35719" y="1562695"/>
                </a:lnTo>
                <a:lnTo>
                  <a:pt x="44648" y="1571625"/>
                </a:lnTo>
                <a:lnTo>
                  <a:pt x="44648" y="1580554"/>
                </a:lnTo>
                <a:lnTo>
                  <a:pt x="44648" y="1580554"/>
                </a:lnTo>
                <a:lnTo>
                  <a:pt x="53578" y="1589484"/>
                </a:lnTo>
                <a:lnTo>
                  <a:pt x="62508" y="1589484"/>
                </a:lnTo>
                <a:lnTo>
                  <a:pt x="71437" y="1589484"/>
                </a:lnTo>
                <a:lnTo>
                  <a:pt x="98227" y="1598414"/>
                </a:lnTo>
                <a:lnTo>
                  <a:pt x="125016" y="1598414"/>
                </a:lnTo>
                <a:lnTo>
                  <a:pt x="160734" y="1598414"/>
                </a:lnTo>
                <a:lnTo>
                  <a:pt x="205383" y="1607343"/>
                </a:lnTo>
                <a:lnTo>
                  <a:pt x="258961" y="1607343"/>
                </a:lnTo>
                <a:lnTo>
                  <a:pt x="312539" y="1616273"/>
                </a:lnTo>
                <a:lnTo>
                  <a:pt x="366117" y="1616273"/>
                </a:lnTo>
                <a:lnTo>
                  <a:pt x="419695" y="1625203"/>
                </a:lnTo>
                <a:lnTo>
                  <a:pt x="482203" y="1634132"/>
                </a:lnTo>
                <a:lnTo>
                  <a:pt x="544711" y="1643062"/>
                </a:lnTo>
                <a:lnTo>
                  <a:pt x="607219" y="1651992"/>
                </a:lnTo>
                <a:lnTo>
                  <a:pt x="669727" y="1660921"/>
                </a:lnTo>
                <a:lnTo>
                  <a:pt x="723305" y="1669851"/>
                </a:lnTo>
                <a:lnTo>
                  <a:pt x="785812" y="1678781"/>
                </a:lnTo>
                <a:lnTo>
                  <a:pt x="839391" y="1687710"/>
                </a:lnTo>
                <a:lnTo>
                  <a:pt x="892969" y="1696640"/>
                </a:lnTo>
                <a:lnTo>
                  <a:pt x="937617" y="1705570"/>
                </a:lnTo>
                <a:lnTo>
                  <a:pt x="991195" y="1705570"/>
                </a:lnTo>
                <a:lnTo>
                  <a:pt x="1026914" y="1714500"/>
                </a:lnTo>
                <a:lnTo>
                  <a:pt x="1071562" y="1714500"/>
                </a:lnTo>
                <a:lnTo>
                  <a:pt x="1107281" y="1714500"/>
                </a:lnTo>
                <a:lnTo>
                  <a:pt x="1143000" y="1723429"/>
                </a:lnTo>
                <a:lnTo>
                  <a:pt x="1169789" y="1723429"/>
                </a:lnTo>
                <a:lnTo>
                  <a:pt x="1205508" y="1723429"/>
                </a:lnTo>
                <a:lnTo>
                  <a:pt x="1223367" y="1714500"/>
                </a:lnTo>
                <a:lnTo>
                  <a:pt x="1250156" y="1714500"/>
                </a:lnTo>
                <a:lnTo>
                  <a:pt x="1268016" y="1705570"/>
                </a:lnTo>
                <a:lnTo>
                  <a:pt x="1276945" y="1696640"/>
                </a:lnTo>
                <a:lnTo>
                  <a:pt x="1285875" y="1696640"/>
                </a:lnTo>
                <a:lnTo>
                  <a:pt x="1294805" y="1678781"/>
                </a:lnTo>
                <a:lnTo>
                  <a:pt x="1303734" y="1669851"/>
                </a:lnTo>
                <a:lnTo>
                  <a:pt x="1312664" y="1660921"/>
                </a:lnTo>
                <a:lnTo>
                  <a:pt x="1312664" y="1651992"/>
                </a:lnTo>
                <a:lnTo>
                  <a:pt x="1321594" y="1634132"/>
                </a:lnTo>
                <a:lnTo>
                  <a:pt x="1321594" y="1616273"/>
                </a:lnTo>
                <a:lnTo>
                  <a:pt x="1330523" y="1598414"/>
                </a:lnTo>
                <a:lnTo>
                  <a:pt x="1330523" y="1571625"/>
                </a:lnTo>
                <a:lnTo>
                  <a:pt x="1339453" y="1553765"/>
                </a:lnTo>
                <a:lnTo>
                  <a:pt x="1339453" y="1526976"/>
                </a:lnTo>
                <a:lnTo>
                  <a:pt x="1339453" y="1491257"/>
                </a:lnTo>
                <a:lnTo>
                  <a:pt x="1339453" y="1464468"/>
                </a:lnTo>
                <a:lnTo>
                  <a:pt x="1339453" y="1428750"/>
                </a:lnTo>
                <a:lnTo>
                  <a:pt x="1348383" y="1384101"/>
                </a:lnTo>
                <a:lnTo>
                  <a:pt x="1348383" y="1348382"/>
                </a:lnTo>
                <a:lnTo>
                  <a:pt x="1348383" y="1303734"/>
                </a:lnTo>
                <a:lnTo>
                  <a:pt x="1357312" y="1259085"/>
                </a:lnTo>
                <a:lnTo>
                  <a:pt x="1357312" y="1205507"/>
                </a:lnTo>
                <a:lnTo>
                  <a:pt x="1357312" y="1160859"/>
                </a:lnTo>
                <a:lnTo>
                  <a:pt x="1366242" y="1107281"/>
                </a:lnTo>
                <a:lnTo>
                  <a:pt x="1366242" y="1062632"/>
                </a:lnTo>
                <a:lnTo>
                  <a:pt x="1366242" y="1009054"/>
                </a:lnTo>
                <a:lnTo>
                  <a:pt x="1375172" y="955476"/>
                </a:lnTo>
                <a:lnTo>
                  <a:pt x="1348383" y="901898"/>
                </a:lnTo>
                <a:lnTo>
                  <a:pt x="1357312" y="848320"/>
                </a:lnTo>
                <a:lnTo>
                  <a:pt x="1357312" y="794742"/>
                </a:lnTo>
                <a:lnTo>
                  <a:pt x="1366242" y="741164"/>
                </a:lnTo>
                <a:lnTo>
                  <a:pt x="1366242" y="687585"/>
                </a:lnTo>
                <a:lnTo>
                  <a:pt x="1366242" y="634007"/>
                </a:lnTo>
                <a:lnTo>
                  <a:pt x="1375172" y="580429"/>
                </a:lnTo>
                <a:lnTo>
                  <a:pt x="1375172" y="526851"/>
                </a:lnTo>
                <a:lnTo>
                  <a:pt x="1375172" y="482203"/>
                </a:lnTo>
                <a:lnTo>
                  <a:pt x="1375172" y="437554"/>
                </a:lnTo>
                <a:lnTo>
                  <a:pt x="1366242" y="392906"/>
                </a:lnTo>
                <a:lnTo>
                  <a:pt x="1357312" y="357187"/>
                </a:lnTo>
                <a:lnTo>
                  <a:pt x="1357312" y="321468"/>
                </a:lnTo>
                <a:lnTo>
                  <a:pt x="1348383" y="285750"/>
                </a:lnTo>
                <a:lnTo>
                  <a:pt x="1339453" y="258961"/>
                </a:lnTo>
                <a:lnTo>
                  <a:pt x="1321594" y="232172"/>
                </a:lnTo>
                <a:lnTo>
                  <a:pt x="1303734" y="196453"/>
                </a:lnTo>
                <a:lnTo>
                  <a:pt x="1285875" y="178594"/>
                </a:lnTo>
                <a:lnTo>
                  <a:pt x="1268016" y="151805"/>
                </a:lnTo>
                <a:lnTo>
                  <a:pt x="1250156" y="125016"/>
                </a:lnTo>
                <a:lnTo>
                  <a:pt x="1223367" y="107156"/>
                </a:lnTo>
                <a:lnTo>
                  <a:pt x="1196578" y="98227"/>
                </a:lnTo>
                <a:lnTo>
                  <a:pt x="1169789" y="80367"/>
                </a:lnTo>
                <a:lnTo>
                  <a:pt x="1134070" y="71437"/>
                </a:lnTo>
                <a:lnTo>
                  <a:pt x="1098352" y="53578"/>
                </a:lnTo>
                <a:lnTo>
                  <a:pt x="1062633" y="44648"/>
                </a:lnTo>
                <a:lnTo>
                  <a:pt x="1017984" y="35719"/>
                </a:lnTo>
                <a:lnTo>
                  <a:pt x="964406" y="35719"/>
                </a:lnTo>
                <a:lnTo>
                  <a:pt x="910828" y="26789"/>
                </a:lnTo>
                <a:lnTo>
                  <a:pt x="857250" y="26789"/>
                </a:lnTo>
                <a:lnTo>
                  <a:pt x="794742" y="17859"/>
                </a:lnTo>
                <a:lnTo>
                  <a:pt x="741164" y="17859"/>
                </a:lnTo>
                <a:lnTo>
                  <a:pt x="678656" y="17859"/>
                </a:lnTo>
                <a:lnTo>
                  <a:pt x="616148" y="17859"/>
                </a:lnTo>
                <a:lnTo>
                  <a:pt x="553641" y="17859"/>
                </a:lnTo>
                <a:lnTo>
                  <a:pt x="500062" y="17859"/>
                </a:lnTo>
                <a:lnTo>
                  <a:pt x="437555" y="17859"/>
                </a:lnTo>
                <a:lnTo>
                  <a:pt x="383977" y="26789"/>
                </a:lnTo>
                <a:lnTo>
                  <a:pt x="330398" y="26789"/>
                </a:lnTo>
                <a:lnTo>
                  <a:pt x="276820" y="26789"/>
                </a:lnTo>
                <a:lnTo>
                  <a:pt x="232172" y="35719"/>
                </a:lnTo>
                <a:lnTo>
                  <a:pt x="187523" y="35719"/>
                </a:lnTo>
                <a:lnTo>
                  <a:pt x="142875" y="35719"/>
                </a:lnTo>
                <a:lnTo>
                  <a:pt x="116086" y="35719"/>
                </a:lnTo>
                <a:lnTo>
                  <a:pt x="80367" y="44648"/>
                </a:lnTo>
                <a:lnTo>
                  <a:pt x="62508" y="44648"/>
                </a:lnTo>
                <a:lnTo>
                  <a:pt x="44648" y="44648"/>
                </a:lnTo>
                <a:lnTo>
                  <a:pt x="26789" y="44648"/>
                </a:lnTo>
                <a:lnTo>
                  <a:pt x="17859" y="44648"/>
                </a:lnTo>
                <a:lnTo>
                  <a:pt x="8930" y="44648"/>
                </a:lnTo>
                <a:lnTo>
                  <a:pt x="0" y="44648"/>
                </a:lnTo>
                <a:lnTo>
                  <a:pt x="0" y="44648"/>
                </a:lnTo>
                <a:lnTo>
                  <a:pt x="0" y="44648"/>
                </a:lnTo>
                <a:lnTo>
                  <a:pt x="0" y="44648"/>
                </a:lnTo>
                <a:lnTo>
                  <a:pt x="0" y="35719"/>
                </a:lnTo>
                <a:lnTo>
                  <a:pt x="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893468" y="2723554"/>
            <a:ext cx="526853" cy="8931"/>
          </a:xfrm>
          <a:custGeom>
            <a:avLst/>
            <a:gdLst/>
            <a:ahLst/>
            <a:cxnLst/>
            <a:rect l="0" t="0" r="0" b="0"/>
            <a:pathLst>
              <a:path w="526853" h="8931">
                <a:moveTo>
                  <a:pt x="526852" y="0"/>
                </a:moveTo>
                <a:lnTo>
                  <a:pt x="526852" y="0"/>
                </a:lnTo>
                <a:lnTo>
                  <a:pt x="526852" y="0"/>
                </a:lnTo>
                <a:lnTo>
                  <a:pt x="526852" y="0"/>
                </a:lnTo>
                <a:lnTo>
                  <a:pt x="526852" y="0"/>
                </a:lnTo>
                <a:lnTo>
                  <a:pt x="526852" y="0"/>
                </a:lnTo>
                <a:lnTo>
                  <a:pt x="52685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08992" y="8930"/>
                </a:lnTo>
                <a:lnTo>
                  <a:pt x="508992" y="8930"/>
                </a:lnTo>
                <a:lnTo>
                  <a:pt x="491133" y="8930"/>
                </a:lnTo>
                <a:lnTo>
                  <a:pt x="482203" y="8930"/>
                </a:lnTo>
                <a:lnTo>
                  <a:pt x="464344" y="8930"/>
                </a:lnTo>
                <a:lnTo>
                  <a:pt x="437555" y="8930"/>
                </a:lnTo>
                <a:lnTo>
                  <a:pt x="410766" y="8930"/>
                </a:lnTo>
                <a:lnTo>
                  <a:pt x="375047" y="8930"/>
                </a:lnTo>
                <a:lnTo>
                  <a:pt x="339328" y="8930"/>
                </a:lnTo>
                <a:lnTo>
                  <a:pt x="303610" y="8930"/>
                </a:lnTo>
                <a:lnTo>
                  <a:pt x="258961" y="8930"/>
                </a:lnTo>
                <a:lnTo>
                  <a:pt x="223242" y="8930"/>
                </a:lnTo>
                <a:lnTo>
                  <a:pt x="178594" y="8930"/>
                </a:lnTo>
                <a:lnTo>
                  <a:pt x="142875" y="8930"/>
                </a:lnTo>
                <a:lnTo>
                  <a:pt x="107157" y="8930"/>
                </a:lnTo>
                <a:lnTo>
                  <a:pt x="80367" y="8930"/>
                </a:lnTo>
                <a:lnTo>
                  <a:pt x="53578" y="8930"/>
                </a:lnTo>
                <a:lnTo>
                  <a:pt x="26789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054203" y="2946796"/>
            <a:ext cx="321469" cy="17860"/>
          </a:xfrm>
          <a:custGeom>
            <a:avLst/>
            <a:gdLst/>
            <a:ahLst/>
            <a:cxnLst/>
            <a:rect l="0" t="0" r="0" b="0"/>
            <a:pathLst>
              <a:path w="321469" h="17860">
                <a:moveTo>
                  <a:pt x="321468" y="17859"/>
                </a:moveTo>
                <a:lnTo>
                  <a:pt x="321468" y="17859"/>
                </a:lnTo>
                <a:lnTo>
                  <a:pt x="321468" y="17859"/>
                </a:lnTo>
                <a:lnTo>
                  <a:pt x="312539" y="17859"/>
                </a:lnTo>
                <a:lnTo>
                  <a:pt x="303609" y="17859"/>
                </a:lnTo>
                <a:lnTo>
                  <a:pt x="294679" y="17859"/>
                </a:lnTo>
                <a:lnTo>
                  <a:pt x="276820" y="17859"/>
                </a:lnTo>
                <a:lnTo>
                  <a:pt x="258961" y="17859"/>
                </a:lnTo>
                <a:lnTo>
                  <a:pt x="232172" y="8930"/>
                </a:lnTo>
                <a:lnTo>
                  <a:pt x="214312" y="8930"/>
                </a:lnTo>
                <a:lnTo>
                  <a:pt x="178593" y="8930"/>
                </a:lnTo>
                <a:lnTo>
                  <a:pt x="151804" y="8930"/>
                </a:lnTo>
                <a:lnTo>
                  <a:pt x="125015" y="8930"/>
                </a:lnTo>
                <a:lnTo>
                  <a:pt x="98226" y="0"/>
                </a:lnTo>
                <a:lnTo>
                  <a:pt x="71437" y="0"/>
                </a:lnTo>
                <a:lnTo>
                  <a:pt x="44648" y="8930"/>
                </a:lnTo>
                <a:lnTo>
                  <a:pt x="26789" y="8930"/>
                </a:lnTo>
                <a:lnTo>
                  <a:pt x="8929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009554" y="3187898"/>
            <a:ext cx="357189" cy="17860"/>
          </a:xfrm>
          <a:custGeom>
            <a:avLst/>
            <a:gdLst/>
            <a:ahLst/>
            <a:cxnLst/>
            <a:rect l="0" t="0" r="0" b="0"/>
            <a:pathLst>
              <a:path w="357189" h="17860">
                <a:moveTo>
                  <a:pt x="357188" y="0"/>
                </a:moveTo>
                <a:lnTo>
                  <a:pt x="348258" y="0"/>
                </a:lnTo>
                <a:lnTo>
                  <a:pt x="339328" y="0"/>
                </a:lnTo>
                <a:lnTo>
                  <a:pt x="330399" y="0"/>
                </a:lnTo>
                <a:lnTo>
                  <a:pt x="312539" y="0"/>
                </a:lnTo>
                <a:lnTo>
                  <a:pt x="285750" y="8929"/>
                </a:lnTo>
                <a:lnTo>
                  <a:pt x="258961" y="8929"/>
                </a:lnTo>
                <a:lnTo>
                  <a:pt x="232172" y="17859"/>
                </a:lnTo>
                <a:lnTo>
                  <a:pt x="205383" y="17859"/>
                </a:lnTo>
                <a:lnTo>
                  <a:pt x="187524" y="17859"/>
                </a:lnTo>
                <a:lnTo>
                  <a:pt x="160735" y="17859"/>
                </a:lnTo>
                <a:lnTo>
                  <a:pt x="133946" y="17859"/>
                </a:lnTo>
                <a:lnTo>
                  <a:pt x="107156" y="17859"/>
                </a:lnTo>
                <a:lnTo>
                  <a:pt x="89297" y="17859"/>
                </a:lnTo>
                <a:lnTo>
                  <a:pt x="62508" y="17859"/>
                </a:lnTo>
                <a:lnTo>
                  <a:pt x="44649" y="17859"/>
                </a:lnTo>
                <a:lnTo>
                  <a:pt x="26789" y="17859"/>
                </a:lnTo>
                <a:lnTo>
                  <a:pt x="17860" y="17859"/>
                </a:lnTo>
                <a:lnTo>
                  <a:pt x="893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41664" y="3116460"/>
            <a:ext cx="151805" cy="267892"/>
          </a:xfrm>
          <a:custGeom>
            <a:avLst/>
            <a:gdLst/>
            <a:ahLst/>
            <a:cxnLst/>
            <a:rect l="0" t="0" r="0" b="0"/>
            <a:pathLst>
              <a:path w="151805" h="267892">
                <a:moveTo>
                  <a:pt x="44648" y="8930"/>
                </a:moveTo>
                <a:lnTo>
                  <a:pt x="35718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17859"/>
                </a:lnTo>
                <a:lnTo>
                  <a:pt x="35718" y="17859"/>
                </a:lnTo>
                <a:lnTo>
                  <a:pt x="35718" y="17859"/>
                </a:lnTo>
                <a:lnTo>
                  <a:pt x="35718" y="26789"/>
                </a:lnTo>
                <a:lnTo>
                  <a:pt x="26789" y="35719"/>
                </a:lnTo>
                <a:lnTo>
                  <a:pt x="26789" y="44648"/>
                </a:lnTo>
                <a:lnTo>
                  <a:pt x="26789" y="44648"/>
                </a:lnTo>
                <a:lnTo>
                  <a:pt x="17859" y="53578"/>
                </a:lnTo>
                <a:lnTo>
                  <a:pt x="17859" y="62508"/>
                </a:lnTo>
                <a:lnTo>
                  <a:pt x="17859" y="80367"/>
                </a:lnTo>
                <a:lnTo>
                  <a:pt x="8929" y="89297"/>
                </a:lnTo>
                <a:lnTo>
                  <a:pt x="8929" y="107156"/>
                </a:lnTo>
                <a:lnTo>
                  <a:pt x="8929" y="116086"/>
                </a:lnTo>
                <a:lnTo>
                  <a:pt x="8929" y="133945"/>
                </a:lnTo>
                <a:lnTo>
                  <a:pt x="0" y="142875"/>
                </a:lnTo>
                <a:lnTo>
                  <a:pt x="0" y="160734"/>
                </a:lnTo>
                <a:lnTo>
                  <a:pt x="0" y="178594"/>
                </a:lnTo>
                <a:lnTo>
                  <a:pt x="0" y="187523"/>
                </a:lnTo>
                <a:lnTo>
                  <a:pt x="0" y="205383"/>
                </a:lnTo>
                <a:lnTo>
                  <a:pt x="0" y="214313"/>
                </a:lnTo>
                <a:lnTo>
                  <a:pt x="0" y="223242"/>
                </a:lnTo>
                <a:lnTo>
                  <a:pt x="0" y="232172"/>
                </a:lnTo>
                <a:lnTo>
                  <a:pt x="0" y="241102"/>
                </a:lnTo>
                <a:lnTo>
                  <a:pt x="8929" y="250031"/>
                </a:lnTo>
                <a:lnTo>
                  <a:pt x="8929" y="258961"/>
                </a:lnTo>
                <a:lnTo>
                  <a:pt x="8929" y="258961"/>
                </a:lnTo>
                <a:lnTo>
                  <a:pt x="8929" y="267891"/>
                </a:lnTo>
                <a:lnTo>
                  <a:pt x="17859" y="267891"/>
                </a:lnTo>
                <a:lnTo>
                  <a:pt x="17859" y="267891"/>
                </a:lnTo>
                <a:lnTo>
                  <a:pt x="17859" y="267891"/>
                </a:lnTo>
                <a:lnTo>
                  <a:pt x="26789" y="267891"/>
                </a:lnTo>
                <a:lnTo>
                  <a:pt x="35718" y="258961"/>
                </a:lnTo>
                <a:lnTo>
                  <a:pt x="44648" y="250031"/>
                </a:lnTo>
                <a:lnTo>
                  <a:pt x="53578" y="241102"/>
                </a:lnTo>
                <a:lnTo>
                  <a:pt x="62507" y="232172"/>
                </a:lnTo>
                <a:lnTo>
                  <a:pt x="71437" y="232172"/>
                </a:lnTo>
                <a:lnTo>
                  <a:pt x="80367" y="214313"/>
                </a:lnTo>
                <a:lnTo>
                  <a:pt x="89296" y="205383"/>
                </a:lnTo>
                <a:lnTo>
                  <a:pt x="98226" y="196453"/>
                </a:lnTo>
                <a:lnTo>
                  <a:pt x="116086" y="178594"/>
                </a:lnTo>
                <a:lnTo>
                  <a:pt x="125015" y="169664"/>
                </a:lnTo>
                <a:lnTo>
                  <a:pt x="133945" y="151805"/>
                </a:lnTo>
                <a:lnTo>
                  <a:pt x="133945" y="133945"/>
                </a:lnTo>
                <a:lnTo>
                  <a:pt x="142875" y="116086"/>
                </a:lnTo>
                <a:lnTo>
                  <a:pt x="142875" y="107156"/>
                </a:lnTo>
                <a:lnTo>
                  <a:pt x="151804" y="89297"/>
                </a:lnTo>
                <a:lnTo>
                  <a:pt x="151804" y="80367"/>
                </a:lnTo>
                <a:lnTo>
                  <a:pt x="142875" y="62508"/>
                </a:lnTo>
                <a:lnTo>
                  <a:pt x="142875" y="53578"/>
                </a:lnTo>
                <a:lnTo>
                  <a:pt x="133945" y="44648"/>
                </a:lnTo>
                <a:lnTo>
                  <a:pt x="133945" y="35719"/>
                </a:lnTo>
                <a:lnTo>
                  <a:pt x="125015" y="26789"/>
                </a:lnTo>
                <a:lnTo>
                  <a:pt x="116086" y="17859"/>
                </a:lnTo>
                <a:lnTo>
                  <a:pt x="98226" y="17859"/>
                </a:lnTo>
                <a:lnTo>
                  <a:pt x="89296" y="8930"/>
                </a:lnTo>
                <a:lnTo>
                  <a:pt x="80367" y="0"/>
                </a:lnTo>
                <a:lnTo>
                  <a:pt x="62507" y="0"/>
                </a:lnTo>
                <a:lnTo>
                  <a:pt x="53578" y="0"/>
                </a:lnTo>
                <a:lnTo>
                  <a:pt x="44648" y="0"/>
                </a:lnTo>
                <a:lnTo>
                  <a:pt x="44648" y="0"/>
                </a:lnTo>
                <a:lnTo>
                  <a:pt x="35718" y="0"/>
                </a:lnTo>
                <a:lnTo>
                  <a:pt x="35718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86312" y="2902148"/>
            <a:ext cx="142876" cy="151805"/>
          </a:xfrm>
          <a:custGeom>
            <a:avLst/>
            <a:gdLst/>
            <a:ahLst/>
            <a:cxnLst/>
            <a:rect l="0" t="0" r="0" b="0"/>
            <a:pathLst>
              <a:path w="142876" h="151805">
                <a:moveTo>
                  <a:pt x="89297" y="17859"/>
                </a:moveTo>
                <a:lnTo>
                  <a:pt x="89297" y="17859"/>
                </a:lnTo>
                <a:lnTo>
                  <a:pt x="80367" y="26789"/>
                </a:lnTo>
                <a:lnTo>
                  <a:pt x="71438" y="26789"/>
                </a:lnTo>
                <a:lnTo>
                  <a:pt x="62508" y="35718"/>
                </a:lnTo>
                <a:lnTo>
                  <a:pt x="53578" y="44648"/>
                </a:lnTo>
                <a:lnTo>
                  <a:pt x="44648" y="53578"/>
                </a:lnTo>
                <a:lnTo>
                  <a:pt x="26789" y="62507"/>
                </a:lnTo>
                <a:lnTo>
                  <a:pt x="17859" y="71437"/>
                </a:lnTo>
                <a:lnTo>
                  <a:pt x="17859" y="80367"/>
                </a:lnTo>
                <a:lnTo>
                  <a:pt x="8930" y="98226"/>
                </a:lnTo>
                <a:lnTo>
                  <a:pt x="0" y="107156"/>
                </a:lnTo>
                <a:lnTo>
                  <a:pt x="0" y="116085"/>
                </a:lnTo>
                <a:lnTo>
                  <a:pt x="0" y="125015"/>
                </a:lnTo>
                <a:lnTo>
                  <a:pt x="0" y="133945"/>
                </a:lnTo>
                <a:lnTo>
                  <a:pt x="8930" y="142875"/>
                </a:lnTo>
                <a:lnTo>
                  <a:pt x="17859" y="151804"/>
                </a:lnTo>
                <a:lnTo>
                  <a:pt x="26789" y="151804"/>
                </a:lnTo>
                <a:lnTo>
                  <a:pt x="35719" y="151804"/>
                </a:lnTo>
                <a:lnTo>
                  <a:pt x="44648" y="151804"/>
                </a:lnTo>
                <a:lnTo>
                  <a:pt x="62508" y="151804"/>
                </a:lnTo>
                <a:lnTo>
                  <a:pt x="80367" y="151804"/>
                </a:lnTo>
                <a:lnTo>
                  <a:pt x="98227" y="142875"/>
                </a:lnTo>
                <a:lnTo>
                  <a:pt x="107156" y="142875"/>
                </a:lnTo>
                <a:lnTo>
                  <a:pt x="125016" y="133945"/>
                </a:lnTo>
                <a:lnTo>
                  <a:pt x="133945" y="125015"/>
                </a:lnTo>
                <a:lnTo>
                  <a:pt x="133945" y="116085"/>
                </a:lnTo>
                <a:lnTo>
                  <a:pt x="142875" y="107156"/>
                </a:lnTo>
                <a:lnTo>
                  <a:pt x="142875" y="98226"/>
                </a:lnTo>
                <a:lnTo>
                  <a:pt x="142875" y="89296"/>
                </a:lnTo>
                <a:lnTo>
                  <a:pt x="142875" y="80367"/>
                </a:lnTo>
                <a:lnTo>
                  <a:pt x="142875" y="71437"/>
                </a:lnTo>
                <a:lnTo>
                  <a:pt x="133945" y="62507"/>
                </a:lnTo>
                <a:lnTo>
                  <a:pt x="125016" y="53578"/>
                </a:lnTo>
                <a:lnTo>
                  <a:pt x="116086" y="53578"/>
                </a:lnTo>
                <a:lnTo>
                  <a:pt x="107156" y="44648"/>
                </a:lnTo>
                <a:lnTo>
                  <a:pt x="89297" y="35718"/>
                </a:lnTo>
                <a:lnTo>
                  <a:pt x="80367" y="26789"/>
                </a:lnTo>
                <a:lnTo>
                  <a:pt x="62508" y="26789"/>
                </a:lnTo>
                <a:lnTo>
                  <a:pt x="53578" y="17859"/>
                </a:lnTo>
                <a:lnTo>
                  <a:pt x="44648" y="8929"/>
                </a:lnTo>
                <a:lnTo>
                  <a:pt x="44648" y="0"/>
                </a:lnTo>
                <a:lnTo>
                  <a:pt x="446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8453" y="2607468"/>
            <a:ext cx="26790" cy="178595"/>
          </a:xfrm>
          <a:custGeom>
            <a:avLst/>
            <a:gdLst/>
            <a:ahLst/>
            <a:cxnLst/>
            <a:rect l="0" t="0" r="0" b="0"/>
            <a:pathLst>
              <a:path w="26790" h="178595">
                <a:moveTo>
                  <a:pt x="8929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35719"/>
                </a:lnTo>
                <a:lnTo>
                  <a:pt x="0" y="53578"/>
                </a:lnTo>
                <a:lnTo>
                  <a:pt x="8929" y="71438"/>
                </a:lnTo>
                <a:lnTo>
                  <a:pt x="8929" y="89297"/>
                </a:lnTo>
                <a:lnTo>
                  <a:pt x="8929" y="116086"/>
                </a:lnTo>
                <a:lnTo>
                  <a:pt x="17859" y="142875"/>
                </a:lnTo>
                <a:lnTo>
                  <a:pt x="26789" y="160735"/>
                </a:lnTo>
                <a:lnTo>
                  <a:pt x="26789" y="178594"/>
                </a:lnTo>
                <a:lnTo>
                  <a:pt x="26789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955976" y="2946796"/>
            <a:ext cx="116087" cy="455415"/>
          </a:xfrm>
          <a:custGeom>
            <a:avLst/>
            <a:gdLst/>
            <a:ahLst/>
            <a:cxnLst/>
            <a:rect l="0" t="0" r="0" b="0"/>
            <a:pathLst>
              <a:path w="116087" h="455415">
                <a:moveTo>
                  <a:pt x="116086" y="0"/>
                </a:moveTo>
                <a:lnTo>
                  <a:pt x="116086" y="0"/>
                </a:lnTo>
                <a:lnTo>
                  <a:pt x="116086" y="0"/>
                </a:lnTo>
                <a:lnTo>
                  <a:pt x="116086" y="0"/>
                </a:lnTo>
                <a:lnTo>
                  <a:pt x="116086" y="8930"/>
                </a:lnTo>
                <a:lnTo>
                  <a:pt x="107156" y="17859"/>
                </a:lnTo>
                <a:lnTo>
                  <a:pt x="107156" y="35719"/>
                </a:lnTo>
                <a:lnTo>
                  <a:pt x="107156" y="44648"/>
                </a:lnTo>
                <a:lnTo>
                  <a:pt x="107156" y="62508"/>
                </a:lnTo>
                <a:lnTo>
                  <a:pt x="98227" y="80367"/>
                </a:lnTo>
                <a:lnTo>
                  <a:pt x="98227" y="98227"/>
                </a:lnTo>
                <a:lnTo>
                  <a:pt x="89297" y="125016"/>
                </a:lnTo>
                <a:lnTo>
                  <a:pt x="80367" y="142875"/>
                </a:lnTo>
                <a:lnTo>
                  <a:pt x="71438" y="160734"/>
                </a:lnTo>
                <a:lnTo>
                  <a:pt x="62508" y="187523"/>
                </a:lnTo>
                <a:lnTo>
                  <a:pt x="53578" y="214312"/>
                </a:lnTo>
                <a:lnTo>
                  <a:pt x="44649" y="232172"/>
                </a:lnTo>
                <a:lnTo>
                  <a:pt x="35719" y="250031"/>
                </a:lnTo>
                <a:lnTo>
                  <a:pt x="26789" y="276820"/>
                </a:lnTo>
                <a:lnTo>
                  <a:pt x="17859" y="294680"/>
                </a:lnTo>
                <a:lnTo>
                  <a:pt x="17859" y="321469"/>
                </a:lnTo>
                <a:lnTo>
                  <a:pt x="8930" y="339328"/>
                </a:lnTo>
                <a:lnTo>
                  <a:pt x="8930" y="357187"/>
                </a:lnTo>
                <a:lnTo>
                  <a:pt x="8930" y="375047"/>
                </a:lnTo>
                <a:lnTo>
                  <a:pt x="8930" y="392906"/>
                </a:lnTo>
                <a:lnTo>
                  <a:pt x="0" y="401836"/>
                </a:lnTo>
                <a:lnTo>
                  <a:pt x="0" y="419695"/>
                </a:lnTo>
                <a:lnTo>
                  <a:pt x="0" y="428625"/>
                </a:lnTo>
                <a:lnTo>
                  <a:pt x="0" y="437555"/>
                </a:lnTo>
                <a:lnTo>
                  <a:pt x="0" y="446484"/>
                </a:lnTo>
                <a:lnTo>
                  <a:pt x="0" y="446484"/>
                </a:lnTo>
                <a:lnTo>
                  <a:pt x="0" y="455414"/>
                </a:lnTo>
                <a:lnTo>
                  <a:pt x="0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848820" y="3393280"/>
            <a:ext cx="285751" cy="8931"/>
          </a:xfrm>
          <a:custGeom>
            <a:avLst/>
            <a:gdLst/>
            <a:ahLst/>
            <a:cxnLst/>
            <a:rect l="0" t="0" r="0" b="0"/>
            <a:pathLst>
              <a:path w="285751" h="8931">
                <a:moveTo>
                  <a:pt x="285750" y="8930"/>
                </a:moveTo>
                <a:lnTo>
                  <a:pt x="285750" y="8930"/>
                </a:lnTo>
                <a:lnTo>
                  <a:pt x="276820" y="8930"/>
                </a:lnTo>
                <a:lnTo>
                  <a:pt x="276820" y="8930"/>
                </a:lnTo>
                <a:lnTo>
                  <a:pt x="267890" y="8930"/>
                </a:lnTo>
                <a:lnTo>
                  <a:pt x="258961" y="0"/>
                </a:lnTo>
                <a:lnTo>
                  <a:pt x="241101" y="0"/>
                </a:lnTo>
                <a:lnTo>
                  <a:pt x="223242" y="0"/>
                </a:lnTo>
                <a:lnTo>
                  <a:pt x="196453" y="0"/>
                </a:lnTo>
                <a:lnTo>
                  <a:pt x="169664" y="0"/>
                </a:lnTo>
                <a:lnTo>
                  <a:pt x="142875" y="0"/>
                </a:lnTo>
                <a:lnTo>
                  <a:pt x="116086" y="0"/>
                </a:lnTo>
                <a:lnTo>
                  <a:pt x="98226" y="0"/>
                </a:lnTo>
                <a:lnTo>
                  <a:pt x="71437" y="8930"/>
                </a:lnTo>
                <a:lnTo>
                  <a:pt x="53578" y="8930"/>
                </a:lnTo>
                <a:lnTo>
                  <a:pt x="35719" y="8930"/>
                </a:lnTo>
                <a:lnTo>
                  <a:pt x="17859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875609" y="3473648"/>
            <a:ext cx="178595" cy="1"/>
          </a:xfrm>
          <a:custGeom>
            <a:avLst/>
            <a:gdLst/>
            <a:ahLst/>
            <a:cxnLst/>
            <a:rect l="0" t="0" r="0" b="0"/>
            <a:pathLst>
              <a:path w="178595" h="1">
                <a:moveTo>
                  <a:pt x="178594" y="0"/>
                </a:moveTo>
                <a:lnTo>
                  <a:pt x="178594" y="0"/>
                </a:lnTo>
                <a:lnTo>
                  <a:pt x="169664" y="0"/>
                </a:lnTo>
                <a:lnTo>
                  <a:pt x="160734" y="0"/>
                </a:lnTo>
                <a:lnTo>
                  <a:pt x="142875" y="0"/>
                </a:lnTo>
                <a:lnTo>
                  <a:pt x="116086" y="0"/>
                </a:lnTo>
                <a:lnTo>
                  <a:pt x="98226" y="0"/>
                </a:lnTo>
                <a:lnTo>
                  <a:pt x="80367" y="0"/>
                </a:lnTo>
                <a:lnTo>
                  <a:pt x="53578" y="0"/>
                </a:lnTo>
                <a:lnTo>
                  <a:pt x="35719" y="0"/>
                </a:lnTo>
                <a:lnTo>
                  <a:pt x="26789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4929187" y="3545085"/>
            <a:ext cx="107157" cy="8931"/>
          </a:xfrm>
          <a:custGeom>
            <a:avLst/>
            <a:gdLst/>
            <a:ahLst/>
            <a:cxnLst/>
            <a:rect l="0" t="0" r="0" b="0"/>
            <a:pathLst>
              <a:path w="107157" h="8931">
                <a:moveTo>
                  <a:pt x="107156" y="0"/>
                </a:moveTo>
                <a:lnTo>
                  <a:pt x="98227" y="0"/>
                </a:lnTo>
                <a:lnTo>
                  <a:pt x="98227" y="0"/>
                </a:lnTo>
                <a:lnTo>
                  <a:pt x="89297" y="0"/>
                </a:lnTo>
                <a:lnTo>
                  <a:pt x="71438" y="0"/>
                </a:lnTo>
                <a:lnTo>
                  <a:pt x="62508" y="0"/>
                </a:lnTo>
                <a:lnTo>
                  <a:pt x="44648" y="0"/>
                </a:lnTo>
                <a:lnTo>
                  <a:pt x="35719" y="0"/>
                </a:lnTo>
                <a:lnTo>
                  <a:pt x="17859" y="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4884539" y="3652241"/>
            <a:ext cx="500063" cy="8931"/>
          </a:xfrm>
          <a:custGeom>
            <a:avLst/>
            <a:gdLst/>
            <a:ahLst/>
            <a:cxnLst/>
            <a:rect l="0" t="0" r="0" b="0"/>
            <a:pathLst>
              <a:path w="500063" h="8931">
                <a:moveTo>
                  <a:pt x="500062" y="0"/>
                </a:moveTo>
                <a:lnTo>
                  <a:pt x="500062" y="0"/>
                </a:lnTo>
                <a:lnTo>
                  <a:pt x="491132" y="0"/>
                </a:lnTo>
                <a:lnTo>
                  <a:pt x="491132" y="0"/>
                </a:lnTo>
                <a:lnTo>
                  <a:pt x="491132" y="0"/>
                </a:lnTo>
                <a:lnTo>
                  <a:pt x="491132" y="0"/>
                </a:lnTo>
                <a:lnTo>
                  <a:pt x="482203" y="0"/>
                </a:lnTo>
                <a:lnTo>
                  <a:pt x="464343" y="0"/>
                </a:lnTo>
                <a:lnTo>
                  <a:pt x="446484" y="0"/>
                </a:lnTo>
                <a:lnTo>
                  <a:pt x="419695" y="0"/>
                </a:lnTo>
                <a:lnTo>
                  <a:pt x="383976" y="0"/>
                </a:lnTo>
                <a:lnTo>
                  <a:pt x="348257" y="0"/>
                </a:lnTo>
                <a:lnTo>
                  <a:pt x="312539" y="0"/>
                </a:lnTo>
                <a:lnTo>
                  <a:pt x="276820" y="0"/>
                </a:lnTo>
                <a:lnTo>
                  <a:pt x="232171" y="0"/>
                </a:lnTo>
                <a:lnTo>
                  <a:pt x="196453" y="0"/>
                </a:lnTo>
                <a:lnTo>
                  <a:pt x="151804" y="0"/>
                </a:lnTo>
                <a:lnTo>
                  <a:pt x="116086" y="0"/>
                </a:lnTo>
                <a:lnTo>
                  <a:pt x="89296" y="8930"/>
                </a:lnTo>
                <a:lnTo>
                  <a:pt x="53578" y="8930"/>
                </a:lnTo>
                <a:lnTo>
                  <a:pt x="35718" y="8930"/>
                </a:lnTo>
                <a:lnTo>
                  <a:pt x="17859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4964906" y="3786187"/>
            <a:ext cx="392907" cy="8930"/>
          </a:xfrm>
          <a:custGeom>
            <a:avLst/>
            <a:gdLst/>
            <a:ahLst/>
            <a:cxnLst/>
            <a:rect l="0" t="0" r="0" b="0"/>
            <a:pathLst>
              <a:path w="392907" h="8930">
                <a:moveTo>
                  <a:pt x="392906" y="8929"/>
                </a:moveTo>
                <a:lnTo>
                  <a:pt x="392906" y="8929"/>
                </a:lnTo>
                <a:lnTo>
                  <a:pt x="392906" y="8929"/>
                </a:lnTo>
                <a:lnTo>
                  <a:pt x="383976" y="8929"/>
                </a:lnTo>
                <a:lnTo>
                  <a:pt x="375047" y="8929"/>
                </a:lnTo>
                <a:lnTo>
                  <a:pt x="357187" y="8929"/>
                </a:lnTo>
                <a:lnTo>
                  <a:pt x="339328" y="0"/>
                </a:lnTo>
                <a:lnTo>
                  <a:pt x="312539" y="0"/>
                </a:lnTo>
                <a:lnTo>
                  <a:pt x="285750" y="0"/>
                </a:lnTo>
                <a:lnTo>
                  <a:pt x="258961" y="0"/>
                </a:lnTo>
                <a:lnTo>
                  <a:pt x="223242" y="0"/>
                </a:lnTo>
                <a:lnTo>
                  <a:pt x="196453" y="0"/>
                </a:lnTo>
                <a:lnTo>
                  <a:pt x="160734" y="0"/>
                </a:lnTo>
                <a:lnTo>
                  <a:pt x="125015" y="0"/>
                </a:lnTo>
                <a:lnTo>
                  <a:pt x="89297" y="0"/>
                </a:lnTo>
                <a:lnTo>
                  <a:pt x="62508" y="0"/>
                </a:lnTo>
                <a:lnTo>
                  <a:pt x="35719" y="0"/>
                </a:lnTo>
                <a:lnTo>
                  <a:pt x="17859" y="8929"/>
                </a:lnTo>
                <a:lnTo>
                  <a:pt x="8929" y="8929"/>
                </a:lnTo>
                <a:lnTo>
                  <a:pt x="0" y="8929"/>
                </a:ln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4866679" y="3937991"/>
            <a:ext cx="455415" cy="8931"/>
          </a:xfrm>
          <a:custGeom>
            <a:avLst/>
            <a:gdLst/>
            <a:ahLst/>
            <a:cxnLst/>
            <a:rect l="0" t="0" r="0" b="0"/>
            <a:pathLst>
              <a:path w="455415" h="8931">
                <a:moveTo>
                  <a:pt x="455414" y="0"/>
                </a:moveTo>
                <a:lnTo>
                  <a:pt x="455414" y="0"/>
                </a:lnTo>
                <a:lnTo>
                  <a:pt x="446485" y="0"/>
                </a:lnTo>
                <a:lnTo>
                  <a:pt x="428625" y="0"/>
                </a:lnTo>
                <a:lnTo>
                  <a:pt x="401836" y="0"/>
                </a:lnTo>
                <a:lnTo>
                  <a:pt x="375047" y="0"/>
                </a:lnTo>
                <a:lnTo>
                  <a:pt x="339328" y="0"/>
                </a:lnTo>
                <a:lnTo>
                  <a:pt x="303610" y="0"/>
                </a:lnTo>
                <a:lnTo>
                  <a:pt x="267891" y="0"/>
                </a:lnTo>
                <a:lnTo>
                  <a:pt x="232172" y="0"/>
                </a:lnTo>
                <a:lnTo>
                  <a:pt x="187524" y="0"/>
                </a:lnTo>
                <a:lnTo>
                  <a:pt x="151805" y="0"/>
                </a:lnTo>
                <a:lnTo>
                  <a:pt x="116086" y="0"/>
                </a:lnTo>
                <a:lnTo>
                  <a:pt x="80367" y="8930"/>
                </a:lnTo>
                <a:lnTo>
                  <a:pt x="44649" y="8930"/>
                </a:lnTo>
                <a:lnTo>
                  <a:pt x="26789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5411390" y="3545085"/>
            <a:ext cx="178595" cy="160735"/>
          </a:xfrm>
          <a:custGeom>
            <a:avLst/>
            <a:gdLst/>
            <a:ahLst/>
            <a:cxnLst/>
            <a:rect l="0" t="0" r="0" b="0"/>
            <a:pathLst>
              <a:path w="178595" h="160735">
                <a:moveTo>
                  <a:pt x="178594" y="0"/>
                </a:moveTo>
                <a:lnTo>
                  <a:pt x="169664" y="0"/>
                </a:lnTo>
                <a:lnTo>
                  <a:pt x="160735" y="0"/>
                </a:lnTo>
                <a:lnTo>
                  <a:pt x="142875" y="0"/>
                </a:lnTo>
                <a:lnTo>
                  <a:pt x="125016" y="0"/>
                </a:lnTo>
                <a:lnTo>
                  <a:pt x="107156" y="8930"/>
                </a:lnTo>
                <a:lnTo>
                  <a:pt x="89297" y="8930"/>
                </a:lnTo>
                <a:lnTo>
                  <a:pt x="62508" y="26789"/>
                </a:lnTo>
                <a:lnTo>
                  <a:pt x="44649" y="35719"/>
                </a:lnTo>
                <a:lnTo>
                  <a:pt x="26789" y="44648"/>
                </a:lnTo>
                <a:lnTo>
                  <a:pt x="17860" y="62508"/>
                </a:lnTo>
                <a:lnTo>
                  <a:pt x="8930" y="71438"/>
                </a:lnTo>
                <a:lnTo>
                  <a:pt x="0" y="80367"/>
                </a:lnTo>
                <a:lnTo>
                  <a:pt x="0" y="89297"/>
                </a:lnTo>
                <a:lnTo>
                  <a:pt x="8930" y="98227"/>
                </a:lnTo>
                <a:lnTo>
                  <a:pt x="17860" y="107156"/>
                </a:lnTo>
                <a:lnTo>
                  <a:pt x="35719" y="125016"/>
                </a:lnTo>
                <a:lnTo>
                  <a:pt x="62508" y="133945"/>
                </a:lnTo>
                <a:lnTo>
                  <a:pt x="89297" y="142875"/>
                </a:lnTo>
                <a:lnTo>
                  <a:pt x="125016" y="151805"/>
                </a:lnTo>
                <a:lnTo>
                  <a:pt x="151805" y="160734"/>
                </a:lnTo>
                <a:lnTo>
                  <a:pt x="169664" y="160734"/>
                </a:lnTo>
                <a:lnTo>
                  <a:pt x="169664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5473898" y="3714749"/>
            <a:ext cx="178595" cy="169665"/>
          </a:xfrm>
          <a:custGeom>
            <a:avLst/>
            <a:gdLst/>
            <a:ahLst/>
            <a:cxnLst/>
            <a:rect l="0" t="0" r="0" b="0"/>
            <a:pathLst>
              <a:path w="178595" h="169665">
                <a:moveTo>
                  <a:pt x="8930" y="71438"/>
                </a:moveTo>
                <a:lnTo>
                  <a:pt x="8930" y="71438"/>
                </a:lnTo>
                <a:lnTo>
                  <a:pt x="8930" y="80367"/>
                </a:lnTo>
                <a:lnTo>
                  <a:pt x="8930" y="89297"/>
                </a:lnTo>
                <a:lnTo>
                  <a:pt x="0" y="98227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8930" y="133945"/>
                </a:lnTo>
                <a:lnTo>
                  <a:pt x="8930" y="142875"/>
                </a:lnTo>
                <a:lnTo>
                  <a:pt x="17859" y="151805"/>
                </a:lnTo>
                <a:lnTo>
                  <a:pt x="35719" y="151805"/>
                </a:lnTo>
                <a:lnTo>
                  <a:pt x="44648" y="160734"/>
                </a:lnTo>
                <a:lnTo>
                  <a:pt x="62508" y="160734"/>
                </a:lnTo>
                <a:lnTo>
                  <a:pt x="89297" y="160734"/>
                </a:lnTo>
                <a:lnTo>
                  <a:pt x="107156" y="169664"/>
                </a:lnTo>
                <a:lnTo>
                  <a:pt x="125016" y="160734"/>
                </a:lnTo>
                <a:lnTo>
                  <a:pt x="142875" y="160734"/>
                </a:lnTo>
                <a:lnTo>
                  <a:pt x="151805" y="160734"/>
                </a:lnTo>
                <a:lnTo>
                  <a:pt x="169664" y="151805"/>
                </a:lnTo>
                <a:lnTo>
                  <a:pt x="169664" y="142875"/>
                </a:lnTo>
                <a:lnTo>
                  <a:pt x="178594" y="142875"/>
                </a:lnTo>
                <a:lnTo>
                  <a:pt x="178594" y="133945"/>
                </a:lnTo>
                <a:lnTo>
                  <a:pt x="169664" y="125016"/>
                </a:lnTo>
                <a:lnTo>
                  <a:pt x="160734" y="116086"/>
                </a:lnTo>
                <a:lnTo>
                  <a:pt x="151805" y="107156"/>
                </a:lnTo>
                <a:lnTo>
                  <a:pt x="133945" y="89297"/>
                </a:lnTo>
                <a:lnTo>
                  <a:pt x="107156" y="80367"/>
                </a:lnTo>
                <a:lnTo>
                  <a:pt x="89297" y="80367"/>
                </a:lnTo>
                <a:lnTo>
                  <a:pt x="71437" y="71438"/>
                </a:lnTo>
                <a:lnTo>
                  <a:pt x="53578" y="62508"/>
                </a:lnTo>
                <a:lnTo>
                  <a:pt x="44648" y="62508"/>
                </a:lnTo>
                <a:lnTo>
                  <a:pt x="35719" y="62508"/>
                </a:lnTo>
                <a:lnTo>
                  <a:pt x="26789" y="62508"/>
                </a:lnTo>
                <a:lnTo>
                  <a:pt x="26789" y="62508"/>
                </a:lnTo>
                <a:lnTo>
                  <a:pt x="35719" y="62508"/>
                </a:lnTo>
                <a:lnTo>
                  <a:pt x="35719" y="62508"/>
                </a:lnTo>
                <a:lnTo>
                  <a:pt x="44648" y="62508"/>
                </a:lnTo>
                <a:lnTo>
                  <a:pt x="62508" y="53578"/>
                </a:lnTo>
                <a:lnTo>
                  <a:pt x="80367" y="53578"/>
                </a:lnTo>
                <a:lnTo>
                  <a:pt x="98227" y="53578"/>
                </a:lnTo>
                <a:lnTo>
                  <a:pt x="125016" y="53578"/>
                </a:lnTo>
                <a:lnTo>
                  <a:pt x="142875" y="53578"/>
                </a:lnTo>
                <a:lnTo>
                  <a:pt x="160734" y="44649"/>
                </a:lnTo>
                <a:lnTo>
                  <a:pt x="169664" y="35719"/>
                </a:lnTo>
                <a:lnTo>
                  <a:pt x="178594" y="35719"/>
                </a:lnTo>
                <a:lnTo>
                  <a:pt x="178594" y="26789"/>
                </a:lnTo>
                <a:lnTo>
                  <a:pt x="178594" y="26789"/>
                </a:lnTo>
                <a:lnTo>
                  <a:pt x="178594" y="17859"/>
                </a:lnTo>
                <a:lnTo>
                  <a:pt x="169664" y="17859"/>
                </a:lnTo>
                <a:lnTo>
                  <a:pt x="160734" y="8930"/>
                </a:lnTo>
                <a:lnTo>
                  <a:pt x="142875" y="8930"/>
                </a:lnTo>
                <a:lnTo>
                  <a:pt x="125016" y="0"/>
                </a:lnTo>
                <a:lnTo>
                  <a:pt x="107156" y="0"/>
                </a:lnTo>
                <a:lnTo>
                  <a:pt x="89297" y="0"/>
                </a:lnTo>
                <a:lnTo>
                  <a:pt x="62508" y="8930"/>
                </a:lnTo>
                <a:lnTo>
                  <a:pt x="44648" y="8930"/>
                </a:lnTo>
                <a:lnTo>
                  <a:pt x="17859" y="17859"/>
                </a:lnTo>
                <a:lnTo>
                  <a:pt x="8930" y="26789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4580929" y="3554015"/>
            <a:ext cx="125017" cy="187524"/>
          </a:xfrm>
          <a:custGeom>
            <a:avLst/>
            <a:gdLst/>
            <a:ahLst/>
            <a:cxnLst/>
            <a:rect l="0" t="0" r="0" b="0"/>
            <a:pathLst>
              <a:path w="125017" h="187524">
                <a:moveTo>
                  <a:pt x="125016" y="8929"/>
                </a:move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07156" y="0"/>
                </a:lnTo>
                <a:lnTo>
                  <a:pt x="107156" y="0"/>
                </a:lnTo>
                <a:lnTo>
                  <a:pt x="98227" y="0"/>
                </a:lnTo>
                <a:lnTo>
                  <a:pt x="98227" y="0"/>
                </a:lnTo>
                <a:lnTo>
                  <a:pt x="89297" y="8929"/>
                </a:lnTo>
                <a:lnTo>
                  <a:pt x="80367" y="8929"/>
                </a:lnTo>
                <a:lnTo>
                  <a:pt x="71438" y="17859"/>
                </a:lnTo>
                <a:lnTo>
                  <a:pt x="62508" y="35718"/>
                </a:lnTo>
                <a:lnTo>
                  <a:pt x="53578" y="44648"/>
                </a:lnTo>
                <a:lnTo>
                  <a:pt x="44649" y="62508"/>
                </a:lnTo>
                <a:lnTo>
                  <a:pt x="26789" y="71437"/>
                </a:lnTo>
                <a:lnTo>
                  <a:pt x="17860" y="89297"/>
                </a:lnTo>
                <a:lnTo>
                  <a:pt x="8930" y="107156"/>
                </a:lnTo>
                <a:lnTo>
                  <a:pt x="8930" y="125015"/>
                </a:lnTo>
                <a:lnTo>
                  <a:pt x="0" y="133945"/>
                </a:lnTo>
                <a:lnTo>
                  <a:pt x="0" y="151804"/>
                </a:lnTo>
                <a:lnTo>
                  <a:pt x="8930" y="160734"/>
                </a:lnTo>
                <a:lnTo>
                  <a:pt x="17860" y="169664"/>
                </a:lnTo>
                <a:lnTo>
                  <a:pt x="26789" y="178593"/>
                </a:lnTo>
                <a:lnTo>
                  <a:pt x="35719" y="187523"/>
                </a:lnTo>
                <a:lnTo>
                  <a:pt x="35719" y="187523"/>
                </a:lnTo>
                <a:lnTo>
                  <a:pt x="35719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4518421" y="3679030"/>
            <a:ext cx="205384" cy="178595"/>
          </a:xfrm>
          <a:custGeom>
            <a:avLst/>
            <a:gdLst/>
            <a:ahLst/>
            <a:cxnLst/>
            <a:rect l="0" t="0" r="0" b="0"/>
            <a:pathLst>
              <a:path w="205384" h="178595">
                <a:moveTo>
                  <a:pt x="44649" y="89297"/>
                </a:moveTo>
                <a:lnTo>
                  <a:pt x="44649" y="89297"/>
                </a:lnTo>
                <a:lnTo>
                  <a:pt x="44649" y="89297"/>
                </a:lnTo>
                <a:lnTo>
                  <a:pt x="44649" y="98227"/>
                </a:lnTo>
                <a:lnTo>
                  <a:pt x="44649" y="98227"/>
                </a:lnTo>
                <a:lnTo>
                  <a:pt x="35719" y="107157"/>
                </a:lnTo>
                <a:lnTo>
                  <a:pt x="35719" y="116086"/>
                </a:lnTo>
                <a:lnTo>
                  <a:pt x="35719" y="125016"/>
                </a:lnTo>
                <a:lnTo>
                  <a:pt x="26789" y="133946"/>
                </a:lnTo>
                <a:lnTo>
                  <a:pt x="26789" y="142875"/>
                </a:lnTo>
                <a:lnTo>
                  <a:pt x="26789" y="151805"/>
                </a:lnTo>
                <a:lnTo>
                  <a:pt x="26789" y="160735"/>
                </a:lnTo>
                <a:lnTo>
                  <a:pt x="26789" y="169664"/>
                </a:lnTo>
                <a:lnTo>
                  <a:pt x="35719" y="178594"/>
                </a:lnTo>
                <a:lnTo>
                  <a:pt x="44649" y="178594"/>
                </a:lnTo>
                <a:lnTo>
                  <a:pt x="53579" y="178594"/>
                </a:lnTo>
                <a:lnTo>
                  <a:pt x="62508" y="178594"/>
                </a:lnTo>
                <a:lnTo>
                  <a:pt x="80368" y="178594"/>
                </a:lnTo>
                <a:lnTo>
                  <a:pt x="107157" y="178594"/>
                </a:lnTo>
                <a:lnTo>
                  <a:pt x="125016" y="169664"/>
                </a:lnTo>
                <a:lnTo>
                  <a:pt x="142875" y="169664"/>
                </a:lnTo>
                <a:lnTo>
                  <a:pt x="160735" y="160735"/>
                </a:lnTo>
                <a:lnTo>
                  <a:pt x="178594" y="151805"/>
                </a:lnTo>
                <a:lnTo>
                  <a:pt x="196454" y="142875"/>
                </a:lnTo>
                <a:lnTo>
                  <a:pt x="205383" y="142875"/>
                </a:lnTo>
                <a:lnTo>
                  <a:pt x="205383" y="133946"/>
                </a:lnTo>
                <a:lnTo>
                  <a:pt x="205383" y="125016"/>
                </a:lnTo>
                <a:lnTo>
                  <a:pt x="205383" y="125016"/>
                </a:lnTo>
                <a:lnTo>
                  <a:pt x="196454" y="116086"/>
                </a:lnTo>
                <a:lnTo>
                  <a:pt x="187524" y="107157"/>
                </a:lnTo>
                <a:lnTo>
                  <a:pt x="169664" y="107157"/>
                </a:lnTo>
                <a:lnTo>
                  <a:pt x="160735" y="98227"/>
                </a:lnTo>
                <a:lnTo>
                  <a:pt x="133946" y="98227"/>
                </a:lnTo>
                <a:lnTo>
                  <a:pt x="125016" y="89297"/>
                </a:lnTo>
                <a:lnTo>
                  <a:pt x="107157" y="80368"/>
                </a:lnTo>
                <a:lnTo>
                  <a:pt x="98227" y="80368"/>
                </a:lnTo>
                <a:lnTo>
                  <a:pt x="98227" y="71438"/>
                </a:lnTo>
                <a:lnTo>
                  <a:pt x="89297" y="62508"/>
                </a:lnTo>
                <a:lnTo>
                  <a:pt x="89297" y="53578"/>
                </a:lnTo>
                <a:lnTo>
                  <a:pt x="98227" y="44649"/>
                </a:lnTo>
                <a:lnTo>
                  <a:pt x="98227" y="35719"/>
                </a:lnTo>
                <a:lnTo>
                  <a:pt x="98227" y="26789"/>
                </a:lnTo>
                <a:lnTo>
                  <a:pt x="107157" y="17860"/>
                </a:lnTo>
                <a:lnTo>
                  <a:pt x="107157" y="8930"/>
                </a:lnTo>
                <a:lnTo>
                  <a:pt x="107157" y="8930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0"/>
                </a:lnTo>
                <a:lnTo>
                  <a:pt x="98227" y="0"/>
                </a:lnTo>
                <a:lnTo>
                  <a:pt x="89297" y="0"/>
                </a:lnTo>
                <a:lnTo>
                  <a:pt x="71438" y="8930"/>
                </a:lnTo>
                <a:lnTo>
                  <a:pt x="62508" y="8930"/>
                </a:lnTo>
                <a:lnTo>
                  <a:pt x="44649" y="17860"/>
                </a:lnTo>
                <a:lnTo>
                  <a:pt x="26789" y="26789"/>
                </a:lnTo>
                <a:lnTo>
                  <a:pt x="17860" y="35719"/>
                </a:lnTo>
                <a:lnTo>
                  <a:pt x="0" y="35719"/>
                </a:lnTo>
                <a:lnTo>
                  <a:pt x="0" y="44649"/>
                </a:lnTo>
                <a:lnTo>
                  <a:pt x="0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545210" y="3902273"/>
            <a:ext cx="187525" cy="258961"/>
          </a:xfrm>
          <a:custGeom>
            <a:avLst/>
            <a:gdLst/>
            <a:ahLst/>
            <a:cxnLst/>
            <a:rect l="0" t="0" r="0" b="0"/>
            <a:pathLst>
              <a:path w="187525" h="258961">
                <a:moveTo>
                  <a:pt x="0" y="196453"/>
                </a:move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8930" y="187523"/>
                </a:lnTo>
                <a:lnTo>
                  <a:pt x="8930" y="178593"/>
                </a:lnTo>
                <a:lnTo>
                  <a:pt x="17860" y="169664"/>
                </a:lnTo>
                <a:lnTo>
                  <a:pt x="26790" y="151804"/>
                </a:lnTo>
                <a:lnTo>
                  <a:pt x="35719" y="142875"/>
                </a:lnTo>
                <a:lnTo>
                  <a:pt x="44649" y="125015"/>
                </a:lnTo>
                <a:lnTo>
                  <a:pt x="53579" y="107156"/>
                </a:lnTo>
                <a:lnTo>
                  <a:pt x="62508" y="89296"/>
                </a:lnTo>
                <a:lnTo>
                  <a:pt x="71438" y="71437"/>
                </a:lnTo>
                <a:lnTo>
                  <a:pt x="80368" y="53578"/>
                </a:lnTo>
                <a:lnTo>
                  <a:pt x="89297" y="35718"/>
                </a:lnTo>
                <a:lnTo>
                  <a:pt x="98227" y="26789"/>
                </a:lnTo>
                <a:lnTo>
                  <a:pt x="98227" y="17859"/>
                </a:lnTo>
                <a:lnTo>
                  <a:pt x="107157" y="8929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8929"/>
                </a:lnTo>
                <a:lnTo>
                  <a:pt x="116086" y="17859"/>
                </a:lnTo>
                <a:lnTo>
                  <a:pt x="116086" y="26789"/>
                </a:lnTo>
                <a:lnTo>
                  <a:pt x="125016" y="44648"/>
                </a:lnTo>
                <a:lnTo>
                  <a:pt x="125016" y="71437"/>
                </a:lnTo>
                <a:lnTo>
                  <a:pt x="133946" y="89296"/>
                </a:lnTo>
                <a:lnTo>
                  <a:pt x="133946" y="116085"/>
                </a:lnTo>
                <a:lnTo>
                  <a:pt x="142875" y="142875"/>
                </a:lnTo>
                <a:lnTo>
                  <a:pt x="151805" y="160734"/>
                </a:lnTo>
                <a:lnTo>
                  <a:pt x="160735" y="178593"/>
                </a:lnTo>
                <a:lnTo>
                  <a:pt x="160735" y="196453"/>
                </a:lnTo>
                <a:lnTo>
                  <a:pt x="169665" y="214312"/>
                </a:lnTo>
                <a:lnTo>
                  <a:pt x="178594" y="232171"/>
                </a:lnTo>
                <a:lnTo>
                  <a:pt x="187524" y="241101"/>
                </a:lnTo>
                <a:lnTo>
                  <a:pt x="187524" y="250031"/>
                </a:lnTo>
                <a:lnTo>
                  <a:pt x="187524" y="258960"/>
                </a:lnTo>
                <a:lnTo>
                  <a:pt x="187524" y="2589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4572000" y="3991569"/>
            <a:ext cx="160735" cy="17861"/>
          </a:xfrm>
          <a:custGeom>
            <a:avLst/>
            <a:gdLst/>
            <a:ahLst/>
            <a:cxnLst/>
            <a:rect l="0" t="0" r="0" b="0"/>
            <a:pathLst>
              <a:path w="160735" h="17861">
                <a:moveTo>
                  <a:pt x="0" y="8930"/>
                </a:moveTo>
                <a:lnTo>
                  <a:pt x="8929" y="8930"/>
                </a:lnTo>
                <a:lnTo>
                  <a:pt x="17859" y="0"/>
                </a:lnTo>
                <a:lnTo>
                  <a:pt x="35718" y="0"/>
                </a:lnTo>
                <a:lnTo>
                  <a:pt x="71437" y="0"/>
                </a:lnTo>
                <a:lnTo>
                  <a:pt x="107156" y="8930"/>
                </a:lnTo>
                <a:lnTo>
                  <a:pt x="142875" y="8930"/>
                </a:lnTo>
                <a:lnTo>
                  <a:pt x="160734" y="17860"/>
                </a:lnTo>
                <a:lnTo>
                  <a:pt x="160734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1009054" y="3232546"/>
            <a:ext cx="589361" cy="71438"/>
          </a:xfrm>
          <a:custGeom>
            <a:avLst/>
            <a:gdLst/>
            <a:ahLst/>
            <a:cxnLst/>
            <a:rect l="0" t="0" r="0" b="0"/>
            <a:pathLst>
              <a:path w="589361" h="71438">
                <a:moveTo>
                  <a:pt x="0" y="71437"/>
                </a:move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8930" y="71437"/>
                </a:lnTo>
                <a:lnTo>
                  <a:pt x="17860" y="71437"/>
                </a:lnTo>
                <a:lnTo>
                  <a:pt x="26789" y="71437"/>
                </a:lnTo>
                <a:lnTo>
                  <a:pt x="44649" y="62508"/>
                </a:lnTo>
                <a:lnTo>
                  <a:pt x="71438" y="62508"/>
                </a:lnTo>
                <a:lnTo>
                  <a:pt x="98227" y="62508"/>
                </a:lnTo>
                <a:lnTo>
                  <a:pt x="133946" y="53578"/>
                </a:lnTo>
                <a:lnTo>
                  <a:pt x="169664" y="53578"/>
                </a:lnTo>
                <a:lnTo>
                  <a:pt x="205383" y="44648"/>
                </a:lnTo>
                <a:lnTo>
                  <a:pt x="250031" y="35719"/>
                </a:lnTo>
                <a:lnTo>
                  <a:pt x="285750" y="35719"/>
                </a:lnTo>
                <a:lnTo>
                  <a:pt x="321469" y="26789"/>
                </a:lnTo>
                <a:lnTo>
                  <a:pt x="366117" y="26789"/>
                </a:lnTo>
                <a:lnTo>
                  <a:pt x="401836" y="17859"/>
                </a:lnTo>
                <a:lnTo>
                  <a:pt x="437555" y="17859"/>
                </a:lnTo>
                <a:lnTo>
                  <a:pt x="464344" y="8930"/>
                </a:lnTo>
                <a:lnTo>
                  <a:pt x="500063" y="8930"/>
                </a:lnTo>
                <a:lnTo>
                  <a:pt x="526852" y="8930"/>
                </a:lnTo>
                <a:lnTo>
                  <a:pt x="553641" y="8930"/>
                </a:lnTo>
                <a:lnTo>
                  <a:pt x="571500" y="0"/>
                </a:lnTo>
                <a:lnTo>
                  <a:pt x="580430" y="0"/>
                </a:lnTo>
                <a:lnTo>
                  <a:pt x="589360" y="0"/>
                </a:lnTo>
                <a:lnTo>
                  <a:pt x="5893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1455539" y="3143249"/>
            <a:ext cx="187524" cy="187525"/>
          </a:xfrm>
          <a:custGeom>
            <a:avLst/>
            <a:gdLst/>
            <a:ahLst/>
            <a:cxnLst/>
            <a:rect l="0" t="0" r="0" b="0"/>
            <a:pathLst>
              <a:path w="187524" h="187525">
                <a:moveTo>
                  <a:pt x="98226" y="0"/>
                </a:moveTo>
                <a:lnTo>
                  <a:pt x="98226" y="0"/>
                </a:lnTo>
                <a:lnTo>
                  <a:pt x="98226" y="0"/>
                </a:lnTo>
                <a:lnTo>
                  <a:pt x="107156" y="0"/>
                </a:lnTo>
                <a:lnTo>
                  <a:pt x="116086" y="0"/>
                </a:lnTo>
                <a:lnTo>
                  <a:pt x="125015" y="8930"/>
                </a:lnTo>
                <a:lnTo>
                  <a:pt x="142875" y="17859"/>
                </a:lnTo>
                <a:lnTo>
                  <a:pt x="151804" y="26789"/>
                </a:lnTo>
                <a:lnTo>
                  <a:pt x="160734" y="35719"/>
                </a:lnTo>
                <a:lnTo>
                  <a:pt x="169664" y="44649"/>
                </a:lnTo>
                <a:lnTo>
                  <a:pt x="178593" y="53578"/>
                </a:lnTo>
                <a:lnTo>
                  <a:pt x="187523" y="62508"/>
                </a:lnTo>
                <a:lnTo>
                  <a:pt x="187523" y="71438"/>
                </a:lnTo>
                <a:lnTo>
                  <a:pt x="178593" y="89297"/>
                </a:lnTo>
                <a:lnTo>
                  <a:pt x="169664" y="98227"/>
                </a:lnTo>
                <a:lnTo>
                  <a:pt x="151804" y="116086"/>
                </a:lnTo>
                <a:lnTo>
                  <a:pt x="133945" y="125016"/>
                </a:lnTo>
                <a:lnTo>
                  <a:pt x="116086" y="142875"/>
                </a:lnTo>
                <a:lnTo>
                  <a:pt x="89296" y="151805"/>
                </a:lnTo>
                <a:lnTo>
                  <a:pt x="62507" y="160734"/>
                </a:lnTo>
                <a:lnTo>
                  <a:pt x="35718" y="178594"/>
                </a:lnTo>
                <a:lnTo>
                  <a:pt x="8929" y="187524"/>
                </a:lnTo>
                <a:lnTo>
                  <a:pt x="0" y="187524"/>
                </a:ln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1143000" y="3670101"/>
            <a:ext cx="428626" cy="26790"/>
          </a:xfrm>
          <a:custGeom>
            <a:avLst/>
            <a:gdLst/>
            <a:ahLst/>
            <a:cxnLst/>
            <a:rect l="0" t="0" r="0" b="0"/>
            <a:pathLst>
              <a:path w="428626" h="26790">
                <a:moveTo>
                  <a:pt x="0" y="26789"/>
                </a:moveTo>
                <a:lnTo>
                  <a:pt x="0" y="26789"/>
                </a:lnTo>
                <a:lnTo>
                  <a:pt x="8929" y="17859"/>
                </a:lnTo>
                <a:lnTo>
                  <a:pt x="17859" y="17859"/>
                </a:lnTo>
                <a:lnTo>
                  <a:pt x="44648" y="17859"/>
                </a:lnTo>
                <a:lnTo>
                  <a:pt x="71437" y="8929"/>
                </a:lnTo>
                <a:lnTo>
                  <a:pt x="107156" y="8929"/>
                </a:lnTo>
                <a:lnTo>
                  <a:pt x="151804" y="0"/>
                </a:lnTo>
                <a:lnTo>
                  <a:pt x="196453" y="0"/>
                </a:lnTo>
                <a:lnTo>
                  <a:pt x="232171" y="0"/>
                </a:lnTo>
                <a:lnTo>
                  <a:pt x="276820" y="8929"/>
                </a:lnTo>
                <a:lnTo>
                  <a:pt x="312539" y="8929"/>
                </a:lnTo>
                <a:lnTo>
                  <a:pt x="357187" y="8929"/>
                </a:lnTo>
                <a:lnTo>
                  <a:pt x="392906" y="8929"/>
                </a:lnTo>
                <a:lnTo>
                  <a:pt x="410765" y="17859"/>
                </a:lnTo>
                <a:lnTo>
                  <a:pt x="428625" y="17859"/>
                </a:lnTo>
                <a:lnTo>
                  <a:pt x="428625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1428750" y="3562944"/>
            <a:ext cx="223243" cy="276822"/>
          </a:xfrm>
          <a:custGeom>
            <a:avLst/>
            <a:gdLst/>
            <a:ahLst/>
            <a:cxnLst/>
            <a:rect l="0" t="0" r="0" b="0"/>
            <a:pathLst>
              <a:path w="223243" h="276822">
                <a:moveTo>
                  <a:pt x="142875" y="0"/>
                </a:moveTo>
                <a:lnTo>
                  <a:pt x="142875" y="0"/>
                </a:lnTo>
                <a:lnTo>
                  <a:pt x="142875" y="8930"/>
                </a:lnTo>
                <a:lnTo>
                  <a:pt x="160734" y="8930"/>
                </a:lnTo>
                <a:lnTo>
                  <a:pt x="169664" y="17860"/>
                </a:lnTo>
                <a:lnTo>
                  <a:pt x="187523" y="26789"/>
                </a:lnTo>
                <a:lnTo>
                  <a:pt x="205382" y="35719"/>
                </a:lnTo>
                <a:lnTo>
                  <a:pt x="214312" y="53579"/>
                </a:lnTo>
                <a:lnTo>
                  <a:pt x="223242" y="62508"/>
                </a:lnTo>
                <a:lnTo>
                  <a:pt x="223242" y="80368"/>
                </a:lnTo>
                <a:lnTo>
                  <a:pt x="223242" y="89297"/>
                </a:lnTo>
                <a:lnTo>
                  <a:pt x="223242" y="107157"/>
                </a:lnTo>
                <a:lnTo>
                  <a:pt x="214312" y="125016"/>
                </a:lnTo>
                <a:lnTo>
                  <a:pt x="205382" y="151805"/>
                </a:lnTo>
                <a:lnTo>
                  <a:pt x="187523" y="169664"/>
                </a:lnTo>
                <a:lnTo>
                  <a:pt x="160734" y="187524"/>
                </a:lnTo>
                <a:lnTo>
                  <a:pt x="142875" y="205383"/>
                </a:lnTo>
                <a:lnTo>
                  <a:pt x="107156" y="223243"/>
                </a:lnTo>
                <a:lnTo>
                  <a:pt x="80367" y="241102"/>
                </a:lnTo>
                <a:lnTo>
                  <a:pt x="44648" y="258961"/>
                </a:lnTo>
                <a:lnTo>
                  <a:pt x="17859" y="267891"/>
                </a:lnTo>
                <a:lnTo>
                  <a:pt x="0" y="276821"/>
                </a:lnTo>
                <a:lnTo>
                  <a:pt x="0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6599039" y="3652241"/>
            <a:ext cx="508993" cy="44650"/>
          </a:xfrm>
          <a:custGeom>
            <a:avLst/>
            <a:gdLst/>
            <a:ahLst/>
            <a:cxnLst/>
            <a:rect l="0" t="0" r="0" b="0"/>
            <a:pathLst>
              <a:path w="508993" h="44650">
                <a:moveTo>
                  <a:pt x="0" y="17860"/>
                </a:moveTo>
                <a:lnTo>
                  <a:pt x="0" y="17860"/>
                </a:lnTo>
                <a:lnTo>
                  <a:pt x="8929" y="17860"/>
                </a:lnTo>
                <a:lnTo>
                  <a:pt x="17859" y="8930"/>
                </a:lnTo>
                <a:lnTo>
                  <a:pt x="26789" y="8930"/>
                </a:lnTo>
                <a:lnTo>
                  <a:pt x="44648" y="0"/>
                </a:lnTo>
                <a:lnTo>
                  <a:pt x="62507" y="0"/>
                </a:lnTo>
                <a:lnTo>
                  <a:pt x="80367" y="0"/>
                </a:lnTo>
                <a:lnTo>
                  <a:pt x="116086" y="0"/>
                </a:lnTo>
                <a:lnTo>
                  <a:pt x="151804" y="8930"/>
                </a:lnTo>
                <a:lnTo>
                  <a:pt x="187523" y="8930"/>
                </a:lnTo>
                <a:lnTo>
                  <a:pt x="223242" y="17860"/>
                </a:lnTo>
                <a:lnTo>
                  <a:pt x="267890" y="26789"/>
                </a:lnTo>
                <a:lnTo>
                  <a:pt x="303609" y="26789"/>
                </a:lnTo>
                <a:lnTo>
                  <a:pt x="339328" y="35719"/>
                </a:lnTo>
                <a:lnTo>
                  <a:pt x="375046" y="35719"/>
                </a:lnTo>
                <a:lnTo>
                  <a:pt x="410765" y="44649"/>
                </a:lnTo>
                <a:lnTo>
                  <a:pt x="437554" y="44649"/>
                </a:lnTo>
                <a:lnTo>
                  <a:pt x="464343" y="44649"/>
                </a:lnTo>
                <a:lnTo>
                  <a:pt x="491132" y="44649"/>
                </a:lnTo>
                <a:lnTo>
                  <a:pt x="500062" y="44649"/>
                </a:lnTo>
                <a:lnTo>
                  <a:pt x="508992" y="44649"/>
                </a:lnTo>
                <a:lnTo>
                  <a:pt x="508992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6313289" y="3473648"/>
            <a:ext cx="169665" cy="8930"/>
          </a:xfrm>
          <a:custGeom>
            <a:avLst/>
            <a:gdLst/>
            <a:ahLst/>
            <a:cxnLst/>
            <a:rect l="0" t="0" r="0" b="0"/>
            <a:pathLst>
              <a:path w="169665" h="8930">
                <a:moveTo>
                  <a:pt x="169664" y="8929"/>
                </a:moveTo>
                <a:lnTo>
                  <a:pt x="160734" y="8929"/>
                </a:lnTo>
                <a:lnTo>
                  <a:pt x="151804" y="8929"/>
                </a:lnTo>
                <a:lnTo>
                  <a:pt x="133945" y="0"/>
                </a:lnTo>
                <a:lnTo>
                  <a:pt x="116086" y="0"/>
                </a:lnTo>
                <a:lnTo>
                  <a:pt x="98226" y="0"/>
                </a:lnTo>
                <a:lnTo>
                  <a:pt x="80367" y="0"/>
                </a:lnTo>
                <a:lnTo>
                  <a:pt x="62507" y="0"/>
                </a:lnTo>
                <a:lnTo>
                  <a:pt x="53578" y="0"/>
                </a:lnTo>
                <a:lnTo>
                  <a:pt x="35718" y="0"/>
                </a:lnTo>
                <a:lnTo>
                  <a:pt x="26789" y="0"/>
                </a:lnTo>
                <a:lnTo>
                  <a:pt x="8929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6241851" y="3518296"/>
            <a:ext cx="160735" cy="196454"/>
          </a:xfrm>
          <a:custGeom>
            <a:avLst/>
            <a:gdLst/>
            <a:ahLst/>
            <a:cxnLst/>
            <a:rect l="0" t="0" r="0" b="0"/>
            <a:pathLst>
              <a:path w="160735" h="196454">
                <a:moveTo>
                  <a:pt x="8930" y="0"/>
                </a:moveTo>
                <a:lnTo>
                  <a:pt x="8930" y="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44648"/>
                </a:lnTo>
                <a:lnTo>
                  <a:pt x="0" y="53578"/>
                </a:lnTo>
                <a:lnTo>
                  <a:pt x="0" y="62508"/>
                </a:lnTo>
                <a:lnTo>
                  <a:pt x="0" y="71437"/>
                </a:lnTo>
                <a:lnTo>
                  <a:pt x="0" y="80367"/>
                </a:lnTo>
                <a:lnTo>
                  <a:pt x="0" y="89297"/>
                </a:lnTo>
                <a:lnTo>
                  <a:pt x="0" y="89297"/>
                </a:lnTo>
                <a:lnTo>
                  <a:pt x="0" y="98227"/>
                </a:lnTo>
                <a:lnTo>
                  <a:pt x="8930" y="98227"/>
                </a:lnTo>
                <a:lnTo>
                  <a:pt x="17859" y="98227"/>
                </a:lnTo>
                <a:lnTo>
                  <a:pt x="26789" y="98227"/>
                </a:lnTo>
                <a:lnTo>
                  <a:pt x="44649" y="98227"/>
                </a:lnTo>
                <a:lnTo>
                  <a:pt x="53578" y="98227"/>
                </a:lnTo>
                <a:lnTo>
                  <a:pt x="71438" y="98227"/>
                </a:lnTo>
                <a:lnTo>
                  <a:pt x="89297" y="98227"/>
                </a:lnTo>
                <a:lnTo>
                  <a:pt x="107156" y="98227"/>
                </a:lnTo>
                <a:lnTo>
                  <a:pt x="125016" y="98227"/>
                </a:lnTo>
                <a:lnTo>
                  <a:pt x="142875" y="107156"/>
                </a:lnTo>
                <a:lnTo>
                  <a:pt x="151805" y="107156"/>
                </a:lnTo>
                <a:lnTo>
                  <a:pt x="160734" y="107156"/>
                </a:lnTo>
                <a:lnTo>
                  <a:pt x="160734" y="116086"/>
                </a:lnTo>
                <a:lnTo>
                  <a:pt x="160734" y="125016"/>
                </a:lnTo>
                <a:lnTo>
                  <a:pt x="151805" y="125016"/>
                </a:lnTo>
                <a:lnTo>
                  <a:pt x="142875" y="133945"/>
                </a:lnTo>
                <a:lnTo>
                  <a:pt x="133945" y="142875"/>
                </a:lnTo>
                <a:lnTo>
                  <a:pt x="116086" y="151805"/>
                </a:lnTo>
                <a:lnTo>
                  <a:pt x="98227" y="160734"/>
                </a:lnTo>
                <a:lnTo>
                  <a:pt x="80367" y="169664"/>
                </a:lnTo>
                <a:lnTo>
                  <a:pt x="62508" y="178594"/>
                </a:lnTo>
                <a:lnTo>
                  <a:pt x="44649" y="187523"/>
                </a:lnTo>
                <a:lnTo>
                  <a:pt x="35719" y="187523"/>
                </a:lnTo>
                <a:lnTo>
                  <a:pt x="26789" y="196453"/>
                </a:lnTo>
                <a:lnTo>
                  <a:pt x="26789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616898" y="3866554"/>
            <a:ext cx="419696" cy="44649"/>
          </a:xfrm>
          <a:custGeom>
            <a:avLst/>
            <a:gdLst/>
            <a:ahLst/>
            <a:cxnLst/>
            <a:rect l="0" t="0" r="0" b="0"/>
            <a:pathLst>
              <a:path w="419696" h="44649">
                <a:moveTo>
                  <a:pt x="0" y="0"/>
                </a:moveTo>
                <a:lnTo>
                  <a:pt x="8930" y="0"/>
                </a:lnTo>
                <a:lnTo>
                  <a:pt x="8930" y="0"/>
                </a:lnTo>
                <a:lnTo>
                  <a:pt x="26789" y="0"/>
                </a:lnTo>
                <a:lnTo>
                  <a:pt x="44648" y="0"/>
                </a:lnTo>
                <a:lnTo>
                  <a:pt x="62508" y="0"/>
                </a:lnTo>
                <a:lnTo>
                  <a:pt x="89297" y="0"/>
                </a:lnTo>
                <a:lnTo>
                  <a:pt x="116086" y="8929"/>
                </a:lnTo>
                <a:lnTo>
                  <a:pt x="151805" y="8929"/>
                </a:lnTo>
                <a:lnTo>
                  <a:pt x="178594" y="17859"/>
                </a:lnTo>
                <a:lnTo>
                  <a:pt x="214312" y="17859"/>
                </a:lnTo>
                <a:lnTo>
                  <a:pt x="250031" y="26789"/>
                </a:lnTo>
                <a:lnTo>
                  <a:pt x="285750" y="26789"/>
                </a:lnTo>
                <a:lnTo>
                  <a:pt x="321469" y="35719"/>
                </a:lnTo>
                <a:lnTo>
                  <a:pt x="348258" y="35719"/>
                </a:lnTo>
                <a:lnTo>
                  <a:pt x="366117" y="35719"/>
                </a:lnTo>
                <a:lnTo>
                  <a:pt x="383977" y="44648"/>
                </a:lnTo>
                <a:lnTo>
                  <a:pt x="401836" y="35719"/>
                </a:lnTo>
                <a:lnTo>
                  <a:pt x="410766" y="35719"/>
                </a:lnTo>
                <a:lnTo>
                  <a:pt x="419695" y="35719"/>
                </a:lnTo>
                <a:lnTo>
                  <a:pt x="419695" y="35719"/>
                </a:lnTo>
                <a:lnTo>
                  <a:pt x="419695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6090046" y="3812976"/>
            <a:ext cx="223244" cy="178594"/>
          </a:xfrm>
          <a:custGeom>
            <a:avLst/>
            <a:gdLst/>
            <a:ahLst/>
            <a:cxnLst/>
            <a:rect l="0" t="0" r="0" b="0"/>
            <a:pathLst>
              <a:path w="223244" h="178594">
                <a:moveTo>
                  <a:pt x="89297" y="0"/>
                </a:move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0368" y="8929"/>
                </a:lnTo>
                <a:lnTo>
                  <a:pt x="71438" y="8929"/>
                </a:lnTo>
                <a:lnTo>
                  <a:pt x="71438" y="17859"/>
                </a:lnTo>
                <a:lnTo>
                  <a:pt x="62508" y="26789"/>
                </a:lnTo>
                <a:lnTo>
                  <a:pt x="53579" y="35718"/>
                </a:lnTo>
                <a:lnTo>
                  <a:pt x="44649" y="44648"/>
                </a:lnTo>
                <a:lnTo>
                  <a:pt x="35719" y="53578"/>
                </a:lnTo>
                <a:lnTo>
                  <a:pt x="26789" y="62507"/>
                </a:lnTo>
                <a:lnTo>
                  <a:pt x="17860" y="71437"/>
                </a:lnTo>
                <a:lnTo>
                  <a:pt x="8930" y="89297"/>
                </a:lnTo>
                <a:lnTo>
                  <a:pt x="8930" y="107156"/>
                </a:lnTo>
                <a:lnTo>
                  <a:pt x="0" y="116086"/>
                </a:lnTo>
                <a:lnTo>
                  <a:pt x="0" y="125015"/>
                </a:lnTo>
                <a:lnTo>
                  <a:pt x="0" y="142875"/>
                </a:lnTo>
                <a:lnTo>
                  <a:pt x="0" y="151804"/>
                </a:lnTo>
                <a:lnTo>
                  <a:pt x="8930" y="160734"/>
                </a:lnTo>
                <a:lnTo>
                  <a:pt x="8930" y="169664"/>
                </a:lnTo>
                <a:lnTo>
                  <a:pt x="26789" y="169664"/>
                </a:lnTo>
                <a:lnTo>
                  <a:pt x="35719" y="178593"/>
                </a:lnTo>
                <a:lnTo>
                  <a:pt x="53579" y="178593"/>
                </a:lnTo>
                <a:lnTo>
                  <a:pt x="71438" y="178593"/>
                </a:lnTo>
                <a:lnTo>
                  <a:pt x="98227" y="178593"/>
                </a:lnTo>
                <a:lnTo>
                  <a:pt x="125016" y="178593"/>
                </a:lnTo>
                <a:lnTo>
                  <a:pt x="142875" y="169664"/>
                </a:lnTo>
                <a:lnTo>
                  <a:pt x="160735" y="160734"/>
                </a:lnTo>
                <a:lnTo>
                  <a:pt x="187524" y="151804"/>
                </a:lnTo>
                <a:lnTo>
                  <a:pt x="196454" y="142875"/>
                </a:lnTo>
                <a:lnTo>
                  <a:pt x="214313" y="133945"/>
                </a:lnTo>
                <a:lnTo>
                  <a:pt x="214313" y="125015"/>
                </a:lnTo>
                <a:lnTo>
                  <a:pt x="223243" y="116086"/>
                </a:lnTo>
                <a:lnTo>
                  <a:pt x="223243" y="98226"/>
                </a:lnTo>
                <a:lnTo>
                  <a:pt x="223243" y="98226"/>
                </a:lnTo>
                <a:lnTo>
                  <a:pt x="214313" y="89297"/>
                </a:lnTo>
                <a:lnTo>
                  <a:pt x="205383" y="80367"/>
                </a:lnTo>
                <a:lnTo>
                  <a:pt x="196454" y="71437"/>
                </a:lnTo>
                <a:lnTo>
                  <a:pt x="178594" y="53578"/>
                </a:lnTo>
                <a:lnTo>
                  <a:pt x="160735" y="44648"/>
                </a:lnTo>
                <a:lnTo>
                  <a:pt x="133946" y="44648"/>
                </a:lnTo>
                <a:lnTo>
                  <a:pt x="116086" y="35718"/>
                </a:lnTo>
                <a:lnTo>
                  <a:pt x="98227" y="26789"/>
                </a:lnTo>
                <a:lnTo>
                  <a:pt x="80368" y="26789"/>
                </a:lnTo>
                <a:lnTo>
                  <a:pt x="62508" y="17859"/>
                </a:lnTo>
                <a:lnTo>
                  <a:pt x="53579" y="17859"/>
                </a:lnTo>
                <a:lnTo>
                  <a:pt x="44649" y="17859"/>
                </a:lnTo>
                <a:lnTo>
                  <a:pt x="44649" y="8929"/>
                </a:lnTo>
                <a:lnTo>
                  <a:pt x="44649" y="8929"/>
                </a:lnTo>
                <a:lnTo>
                  <a:pt x="4464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6616898" y="2821780"/>
            <a:ext cx="482204" cy="44650"/>
          </a:xfrm>
          <a:custGeom>
            <a:avLst/>
            <a:gdLst/>
            <a:ahLst/>
            <a:cxnLst/>
            <a:rect l="0" t="0" r="0" b="0"/>
            <a:pathLst>
              <a:path w="482204" h="44650">
                <a:moveTo>
                  <a:pt x="0" y="8930"/>
                </a:moveTo>
                <a:lnTo>
                  <a:pt x="0" y="893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53578" y="0"/>
                </a:lnTo>
                <a:lnTo>
                  <a:pt x="71437" y="8930"/>
                </a:lnTo>
                <a:lnTo>
                  <a:pt x="98227" y="8930"/>
                </a:lnTo>
                <a:lnTo>
                  <a:pt x="125016" y="8930"/>
                </a:lnTo>
                <a:lnTo>
                  <a:pt x="151805" y="8930"/>
                </a:lnTo>
                <a:lnTo>
                  <a:pt x="178594" y="17860"/>
                </a:lnTo>
                <a:lnTo>
                  <a:pt x="214312" y="17860"/>
                </a:lnTo>
                <a:lnTo>
                  <a:pt x="250031" y="17860"/>
                </a:lnTo>
                <a:lnTo>
                  <a:pt x="285750" y="26789"/>
                </a:lnTo>
                <a:lnTo>
                  <a:pt x="321469" y="26789"/>
                </a:lnTo>
                <a:lnTo>
                  <a:pt x="366117" y="26789"/>
                </a:lnTo>
                <a:lnTo>
                  <a:pt x="392906" y="35719"/>
                </a:lnTo>
                <a:lnTo>
                  <a:pt x="428625" y="35719"/>
                </a:lnTo>
                <a:lnTo>
                  <a:pt x="455414" y="44649"/>
                </a:lnTo>
                <a:lnTo>
                  <a:pt x="473273" y="44649"/>
                </a:lnTo>
                <a:lnTo>
                  <a:pt x="482203" y="44649"/>
                </a:lnTo>
                <a:lnTo>
                  <a:pt x="482203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634757" y="3071812"/>
            <a:ext cx="419697" cy="44649"/>
          </a:xfrm>
          <a:custGeom>
            <a:avLst/>
            <a:gdLst/>
            <a:ahLst/>
            <a:cxnLst/>
            <a:rect l="0" t="0" r="0" b="0"/>
            <a:pathLst>
              <a:path w="419697" h="4464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26789" y="8929"/>
                </a:lnTo>
                <a:lnTo>
                  <a:pt x="44649" y="8929"/>
                </a:lnTo>
                <a:lnTo>
                  <a:pt x="71438" y="8929"/>
                </a:lnTo>
                <a:lnTo>
                  <a:pt x="107157" y="8929"/>
                </a:lnTo>
                <a:lnTo>
                  <a:pt x="142875" y="17859"/>
                </a:lnTo>
                <a:lnTo>
                  <a:pt x="178594" y="17859"/>
                </a:lnTo>
                <a:lnTo>
                  <a:pt x="223243" y="17859"/>
                </a:lnTo>
                <a:lnTo>
                  <a:pt x="258961" y="26789"/>
                </a:lnTo>
                <a:lnTo>
                  <a:pt x="303610" y="35718"/>
                </a:lnTo>
                <a:lnTo>
                  <a:pt x="339328" y="35718"/>
                </a:lnTo>
                <a:lnTo>
                  <a:pt x="375047" y="35718"/>
                </a:lnTo>
                <a:lnTo>
                  <a:pt x="401836" y="44648"/>
                </a:lnTo>
                <a:lnTo>
                  <a:pt x="419696" y="44648"/>
                </a:lnTo>
                <a:lnTo>
                  <a:pt x="419696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6983015" y="2857499"/>
            <a:ext cx="589361" cy="392907"/>
          </a:xfrm>
          <a:custGeom>
            <a:avLst/>
            <a:gdLst/>
            <a:ahLst/>
            <a:cxnLst/>
            <a:rect l="0" t="0" r="0" b="0"/>
            <a:pathLst>
              <a:path w="589361" h="39290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26789" y="0"/>
                </a:lnTo>
                <a:lnTo>
                  <a:pt x="35719" y="0"/>
                </a:lnTo>
                <a:lnTo>
                  <a:pt x="53578" y="0"/>
                </a:lnTo>
                <a:lnTo>
                  <a:pt x="71438" y="0"/>
                </a:lnTo>
                <a:lnTo>
                  <a:pt x="89297" y="0"/>
                </a:lnTo>
                <a:lnTo>
                  <a:pt x="98227" y="0"/>
                </a:lnTo>
                <a:lnTo>
                  <a:pt x="116086" y="8930"/>
                </a:lnTo>
                <a:lnTo>
                  <a:pt x="125016" y="8930"/>
                </a:lnTo>
                <a:lnTo>
                  <a:pt x="133945" y="17859"/>
                </a:lnTo>
                <a:lnTo>
                  <a:pt x="151805" y="17859"/>
                </a:lnTo>
                <a:lnTo>
                  <a:pt x="160735" y="35719"/>
                </a:lnTo>
                <a:lnTo>
                  <a:pt x="169664" y="35719"/>
                </a:lnTo>
                <a:lnTo>
                  <a:pt x="178594" y="44649"/>
                </a:lnTo>
                <a:lnTo>
                  <a:pt x="187524" y="53578"/>
                </a:lnTo>
                <a:lnTo>
                  <a:pt x="196453" y="62508"/>
                </a:lnTo>
                <a:lnTo>
                  <a:pt x="205383" y="80367"/>
                </a:lnTo>
                <a:lnTo>
                  <a:pt x="205383" y="89297"/>
                </a:lnTo>
                <a:lnTo>
                  <a:pt x="205383" y="98227"/>
                </a:lnTo>
                <a:lnTo>
                  <a:pt x="214313" y="107156"/>
                </a:lnTo>
                <a:lnTo>
                  <a:pt x="214313" y="116086"/>
                </a:lnTo>
                <a:lnTo>
                  <a:pt x="214313" y="133945"/>
                </a:lnTo>
                <a:lnTo>
                  <a:pt x="214313" y="142875"/>
                </a:lnTo>
                <a:lnTo>
                  <a:pt x="214313" y="160734"/>
                </a:lnTo>
                <a:lnTo>
                  <a:pt x="214313" y="178594"/>
                </a:lnTo>
                <a:lnTo>
                  <a:pt x="214313" y="187524"/>
                </a:lnTo>
                <a:lnTo>
                  <a:pt x="205383" y="205383"/>
                </a:lnTo>
                <a:lnTo>
                  <a:pt x="205383" y="223242"/>
                </a:lnTo>
                <a:lnTo>
                  <a:pt x="196453" y="241102"/>
                </a:lnTo>
                <a:lnTo>
                  <a:pt x="196453" y="258961"/>
                </a:lnTo>
                <a:lnTo>
                  <a:pt x="187524" y="276820"/>
                </a:lnTo>
                <a:lnTo>
                  <a:pt x="187524" y="285750"/>
                </a:lnTo>
                <a:lnTo>
                  <a:pt x="178594" y="303609"/>
                </a:lnTo>
                <a:lnTo>
                  <a:pt x="178594" y="312539"/>
                </a:lnTo>
                <a:lnTo>
                  <a:pt x="178594" y="321469"/>
                </a:lnTo>
                <a:lnTo>
                  <a:pt x="178594" y="330399"/>
                </a:lnTo>
                <a:lnTo>
                  <a:pt x="187524" y="339328"/>
                </a:lnTo>
                <a:lnTo>
                  <a:pt x="196453" y="348258"/>
                </a:lnTo>
                <a:lnTo>
                  <a:pt x="205383" y="357188"/>
                </a:lnTo>
                <a:lnTo>
                  <a:pt x="232172" y="357188"/>
                </a:lnTo>
                <a:lnTo>
                  <a:pt x="258961" y="366117"/>
                </a:lnTo>
                <a:lnTo>
                  <a:pt x="285750" y="366117"/>
                </a:lnTo>
                <a:lnTo>
                  <a:pt x="321469" y="366117"/>
                </a:lnTo>
                <a:lnTo>
                  <a:pt x="366117" y="375047"/>
                </a:lnTo>
                <a:lnTo>
                  <a:pt x="401836" y="375047"/>
                </a:lnTo>
                <a:lnTo>
                  <a:pt x="446485" y="383977"/>
                </a:lnTo>
                <a:lnTo>
                  <a:pt x="482203" y="383977"/>
                </a:lnTo>
                <a:lnTo>
                  <a:pt x="517922" y="392906"/>
                </a:lnTo>
                <a:lnTo>
                  <a:pt x="544711" y="392906"/>
                </a:lnTo>
                <a:lnTo>
                  <a:pt x="571500" y="392906"/>
                </a:lnTo>
                <a:lnTo>
                  <a:pt x="580430" y="392906"/>
                </a:lnTo>
                <a:lnTo>
                  <a:pt x="589360" y="392906"/>
                </a:lnTo>
                <a:lnTo>
                  <a:pt x="58936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6956226" y="3107530"/>
            <a:ext cx="455415" cy="303611"/>
          </a:xfrm>
          <a:custGeom>
            <a:avLst/>
            <a:gdLst/>
            <a:ahLst/>
            <a:cxnLst/>
            <a:rect l="0" t="0" r="0" b="0"/>
            <a:pathLst>
              <a:path w="455415" h="303611">
                <a:moveTo>
                  <a:pt x="53578" y="0"/>
                </a:moveTo>
                <a:lnTo>
                  <a:pt x="53578" y="0"/>
                </a:lnTo>
                <a:lnTo>
                  <a:pt x="53578" y="0"/>
                </a:lnTo>
                <a:lnTo>
                  <a:pt x="44649" y="0"/>
                </a:lnTo>
                <a:lnTo>
                  <a:pt x="44649" y="8930"/>
                </a:lnTo>
                <a:lnTo>
                  <a:pt x="44649" y="17860"/>
                </a:lnTo>
                <a:lnTo>
                  <a:pt x="44649" y="35719"/>
                </a:lnTo>
                <a:lnTo>
                  <a:pt x="44649" y="53578"/>
                </a:lnTo>
                <a:lnTo>
                  <a:pt x="35719" y="71438"/>
                </a:lnTo>
                <a:lnTo>
                  <a:pt x="35719" y="98227"/>
                </a:lnTo>
                <a:lnTo>
                  <a:pt x="26789" y="125016"/>
                </a:lnTo>
                <a:lnTo>
                  <a:pt x="17859" y="151805"/>
                </a:lnTo>
                <a:lnTo>
                  <a:pt x="8930" y="169664"/>
                </a:lnTo>
                <a:lnTo>
                  <a:pt x="8930" y="196453"/>
                </a:lnTo>
                <a:lnTo>
                  <a:pt x="0" y="223243"/>
                </a:lnTo>
                <a:lnTo>
                  <a:pt x="0" y="241102"/>
                </a:lnTo>
                <a:lnTo>
                  <a:pt x="0" y="258961"/>
                </a:lnTo>
                <a:lnTo>
                  <a:pt x="0" y="267891"/>
                </a:lnTo>
                <a:lnTo>
                  <a:pt x="8930" y="285750"/>
                </a:lnTo>
                <a:lnTo>
                  <a:pt x="17859" y="294680"/>
                </a:lnTo>
                <a:lnTo>
                  <a:pt x="35719" y="294680"/>
                </a:lnTo>
                <a:lnTo>
                  <a:pt x="62508" y="303610"/>
                </a:lnTo>
                <a:lnTo>
                  <a:pt x="98227" y="303610"/>
                </a:lnTo>
                <a:lnTo>
                  <a:pt x="133945" y="303610"/>
                </a:lnTo>
                <a:lnTo>
                  <a:pt x="169664" y="294680"/>
                </a:lnTo>
                <a:lnTo>
                  <a:pt x="214313" y="294680"/>
                </a:lnTo>
                <a:lnTo>
                  <a:pt x="258961" y="294680"/>
                </a:lnTo>
                <a:lnTo>
                  <a:pt x="303609" y="294680"/>
                </a:lnTo>
                <a:lnTo>
                  <a:pt x="348258" y="294680"/>
                </a:lnTo>
                <a:lnTo>
                  <a:pt x="383977" y="294680"/>
                </a:lnTo>
                <a:lnTo>
                  <a:pt x="419695" y="294680"/>
                </a:lnTo>
                <a:lnTo>
                  <a:pt x="446484" y="294680"/>
                </a:lnTo>
                <a:lnTo>
                  <a:pt x="455414" y="294680"/>
                </a:lnTo>
                <a:lnTo>
                  <a:pt x="455414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6991945" y="3518296"/>
            <a:ext cx="419696" cy="232173"/>
          </a:xfrm>
          <a:custGeom>
            <a:avLst/>
            <a:gdLst/>
            <a:ahLst/>
            <a:cxnLst/>
            <a:rect l="0" t="0" r="0" b="0"/>
            <a:pathLst>
              <a:path w="419696" h="232173">
                <a:moveTo>
                  <a:pt x="0" y="232172"/>
                </a:moveTo>
                <a:lnTo>
                  <a:pt x="0" y="232172"/>
                </a:lnTo>
                <a:lnTo>
                  <a:pt x="0" y="232172"/>
                </a:lnTo>
                <a:lnTo>
                  <a:pt x="8930" y="232172"/>
                </a:lnTo>
                <a:lnTo>
                  <a:pt x="8930" y="232172"/>
                </a:lnTo>
                <a:lnTo>
                  <a:pt x="8930" y="232172"/>
                </a:lnTo>
                <a:lnTo>
                  <a:pt x="17859" y="223242"/>
                </a:lnTo>
                <a:lnTo>
                  <a:pt x="26789" y="223242"/>
                </a:lnTo>
                <a:lnTo>
                  <a:pt x="35719" y="214312"/>
                </a:lnTo>
                <a:lnTo>
                  <a:pt x="35719" y="205383"/>
                </a:lnTo>
                <a:lnTo>
                  <a:pt x="44648" y="196453"/>
                </a:lnTo>
                <a:lnTo>
                  <a:pt x="44648" y="187523"/>
                </a:lnTo>
                <a:lnTo>
                  <a:pt x="44648" y="178594"/>
                </a:lnTo>
                <a:lnTo>
                  <a:pt x="53578" y="169664"/>
                </a:lnTo>
                <a:lnTo>
                  <a:pt x="44648" y="160734"/>
                </a:lnTo>
                <a:lnTo>
                  <a:pt x="44648" y="151805"/>
                </a:lnTo>
                <a:lnTo>
                  <a:pt x="44648" y="133945"/>
                </a:lnTo>
                <a:lnTo>
                  <a:pt x="35719" y="125016"/>
                </a:lnTo>
                <a:lnTo>
                  <a:pt x="35719" y="107156"/>
                </a:lnTo>
                <a:lnTo>
                  <a:pt x="26789" y="98227"/>
                </a:lnTo>
                <a:lnTo>
                  <a:pt x="26789" y="80367"/>
                </a:lnTo>
                <a:lnTo>
                  <a:pt x="26789" y="71437"/>
                </a:lnTo>
                <a:lnTo>
                  <a:pt x="17859" y="62508"/>
                </a:lnTo>
                <a:lnTo>
                  <a:pt x="17859" y="44648"/>
                </a:lnTo>
                <a:lnTo>
                  <a:pt x="17859" y="44648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17859"/>
                </a:lnTo>
                <a:lnTo>
                  <a:pt x="35719" y="8930"/>
                </a:lnTo>
                <a:lnTo>
                  <a:pt x="44648" y="8930"/>
                </a:lnTo>
                <a:lnTo>
                  <a:pt x="53578" y="8930"/>
                </a:lnTo>
                <a:lnTo>
                  <a:pt x="71437" y="0"/>
                </a:lnTo>
                <a:lnTo>
                  <a:pt x="89297" y="0"/>
                </a:lnTo>
                <a:lnTo>
                  <a:pt x="116086" y="0"/>
                </a:lnTo>
                <a:lnTo>
                  <a:pt x="142875" y="0"/>
                </a:lnTo>
                <a:lnTo>
                  <a:pt x="178594" y="8930"/>
                </a:lnTo>
                <a:lnTo>
                  <a:pt x="214312" y="8930"/>
                </a:lnTo>
                <a:lnTo>
                  <a:pt x="250031" y="17859"/>
                </a:lnTo>
                <a:lnTo>
                  <a:pt x="285750" y="17859"/>
                </a:lnTo>
                <a:lnTo>
                  <a:pt x="312539" y="17859"/>
                </a:lnTo>
                <a:lnTo>
                  <a:pt x="348258" y="26789"/>
                </a:lnTo>
                <a:lnTo>
                  <a:pt x="383976" y="35719"/>
                </a:lnTo>
                <a:lnTo>
                  <a:pt x="401836" y="35719"/>
                </a:lnTo>
                <a:lnTo>
                  <a:pt x="419695" y="44648"/>
                </a:lnTo>
                <a:lnTo>
                  <a:pt x="419695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6956226" y="3607593"/>
            <a:ext cx="553642" cy="330399"/>
          </a:xfrm>
          <a:custGeom>
            <a:avLst/>
            <a:gdLst/>
            <a:ahLst/>
            <a:cxnLst/>
            <a:rect l="0" t="0" r="0" b="0"/>
            <a:pathLst>
              <a:path w="553642" h="330399">
                <a:moveTo>
                  <a:pt x="0" y="312539"/>
                </a:moveTo>
                <a:lnTo>
                  <a:pt x="0" y="312539"/>
                </a:lnTo>
                <a:lnTo>
                  <a:pt x="0" y="312539"/>
                </a:lnTo>
                <a:lnTo>
                  <a:pt x="8930" y="321469"/>
                </a:lnTo>
                <a:lnTo>
                  <a:pt x="26789" y="321469"/>
                </a:lnTo>
                <a:lnTo>
                  <a:pt x="44649" y="330398"/>
                </a:lnTo>
                <a:lnTo>
                  <a:pt x="62508" y="330398"/>
                </a:lnTo>
                <a:lnTo>
                  <a:pt x="80367" y="330398"/>
                </a:lnTo>
                <a:lnTo>
                  <a:pt x="107156" y="330398"/>
                </a:lnTo>
                <a:lnTo>
                  <a:pt x="133945" y="321469"/>
                </a:lnTo>
                <a:lnTo>
                  <a:pt x="160734" y="321469"/>
                </a:lnTo>
                <a:lnTo>
                  <a:pt x="187524" y="312539"/>
                </a:lnTo>
                <a:lnTo>
                  <a:pt x="214313" y="312539"/>
                </a:lnTo>
                <a:lnTo>
                  <a:pt x="232172" y="303609"/>
                </a:lnTo>
                <a:lnTo>
                  <a:pt x="250031" y="294680"/>
                </a:lnTo>
                <a:lnTo>
                  <a:pt x="267891" y="285750"/>
                </a:lnTo>
                <a:lnTo>
                  <a:pt x="276820" y="276820"/>
                </a:lnTo>
                <a:lnTo>
                  <a:pt x="285750" y="267890"/>
                </a:lnTo>
                <a:lnTo>
                  <a:pt x="285750" y="258961"/>
                </a:lnTo>
                <a:lnTo>
                  <a:pt x="285750" y="241101"/>
                </a:lnTo>
                <a:lnTo>
                  <a:pt x="285750" y="232172"/>
                </a:lnTo>
                <a:lnTo>
                  <a:pt x="285750" y="214312"/>
                </a:lnTo>
                <a:lnTo>
                  <a:pt x="285750" y="196453"/>
                </a:lnTo>
                <a:lnTo>
                  <a:pt x="276820" y="178594"/>
                </a:lnTo>
                <a:lnTo>
                  <a:pt x="276820" y="169664"/>
                </a:lnTo>
                <a:lnTo>
                  <a:pt x="267891" y="151805"/>
                </a:lnTo>
                <a:lnTo>
                  <a:pt x="267891" y="133945"/>
                </a:lnTo>
                <a:lnTo>
                  <a:pt x="267891" y="116086"/>
                </a:lnTo>
                <a:lnTo>
                  <a:pt x="267891" y="98226"/>
                </a:lnTo>
                <a:lnTo>
                  <a:pt x="276820" y="80367"/>
                </a:lnTo>
                <a:lnTo>
                  <a:pt x="276820" y="71437"/>
                </a:lnTo>
                <a:lnTo>
                  <a:pt x="285750" y="53578"/>
                </a:lnTo>
                <a:lnTo>
                  <a:pt x="294680" y="44648"/>
                </a:lnTo>
                <a:lnTo>
                  <a:pt x="303609" y="26789"/>
                </a:lnTo>
                <a:lnTo>
                  <a:pt x="321469" y="17859"/>
                </a:lnTo>
                <a:lnTo>
                  <a:pt x="339328" y="17859"/>
                </a:lnTo>
                <a:lnTo>
                  <a:pt x="357188" y="8930"/>
                </a:lnTo>
                <a:lnTo>
                  <a:pt x="375047" y="8930"/>
                </a:lnTo>
                <a:lnTo>
                  <a:pt x="392906" y="0"/>
                </a:lnTo>
                <a:lnTo>
                  <a:pt x="419695" y="0"/>
                </a:lnTo>
                <a:lnTo>
                  <a:pt x="446484" y="8930"/>
                </a:lnTo>
                <a:lnTo>
                  <a:pt x="473274" y="8930"/>
                </a:lnTo>
                <a:lnTo>
                  <a:pt x="500063" y="8930"/>
                </a:lnTo>
                <a:lnTo>
                  <a:pt x="517922" y="8930"/>
                </a:lnTo>
                <a:lnTo>
                  <a:pt x="535781" y="8930"/>
                </a:lnTo>
                <a:lnTo>
                  <a:pt x="553641" y="17859"/>
                </a:lnTo>
                <a:lnTo>
                  <a:pt x="55364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7456289" y="3107530"/>
            <a:ext cx="375047" cy="741165"/>
          </a:xfrm>
          <a:custGeom>
            <a:avLst/>
            <a:gdLst/>
            <a:ahLst/>
            <a:cxnLst/>
            <a:rect l="0" t="0" r="0" b="0"/>
            <a:pathLst>
              <a:path w="375047" h="741165">
                <a:moveTo>
                  <a:pt x="62507" y="26789"/>
                </a:moveTo>
                <a:lnTo>
                  <a:pt x="62507" y="26789"/>
                </a:lnTo>
                <a:lnTo>
                  <a:pt x="62507" y="35719"/>
                </a:lnTo>
                <a:lnTo>
                  <a:pt x="62507" y="44649"/>
                </a:lnTo>
                <a:lnTo>
                  <a:pt x="62507" y="62508"/>
                </a:lnTo>
                <a:lnTo>
                  <a:pt x="62507" y="80368"/>
                </a:lnTo>
                <a:lnTo>
                  <a:pt x="53578" y="107157"/>
                </a:lnTo>
                <a:lnTo>
                  <a:pt x="53578" y="142875"/>
                </a:lnTo>
                <a:lnTo>
                  <a:pt x="53578" y="178594"/>
                </a:lnTo>
                <a:lnTo>
                  <a:pt x="53578" y="214313"/>
                </a:lnTo>
                <a:lnTo>
                  <a:pt x="44648" y="258961"/>
                </a:lnTo>
                <a:lnTo>
                  <a:pt x="44648" y="294680"/>
                </a:lnTo>
                <a:lnTo>
                  <a:pt x="62507" y="339328"/>
                </a:lnTo>
                <a:lnTo>
                  <a:pt x="62507" y="383977"/>
                </a:lnTo>
                <a:lnTo>
                  <a:pt x="53578" y="428625"/>
                </a:lnTo>
                <a:lnTo>
                  <a:pt x="53578" y="473274"/>
                </a:lnTo>
                <a:lnTo>
                  <a:pt x="53578" y="508993"/>
                </a:lnTo>
                <a:lnTo>
                  <a:pt x="53578" y="553641"/>
                </a:lnTo>
                <a:lnTo>
                  <a:pt x="53578" y="589360"/>
                </a:lnTo>
                <a:lnTo>
                  <a:pt x="53578" y="616149"/>
                </a:lnTo>
                <a:lnTo>
                  <a:pt x="62507" y="651868"/>
                </a:lnTo>
                <a:lnTo>
                  <a:pt x="62507" y="678657"/>
                </a:lnTo>
                <a:lnTo>
                  <a:pt x="62507" y="696516"/>
                </a:lnTo>
                <a:lnTo>
                  <a:pt x="62507" y="714375"/>
                </a:lnTo>
                <a:lnTo>
                  <a:pt x="62507" y="723305"/>
                </a:lnTo>
                <a:lnTo>
                  <a:pt x="71437" y="732235"/>
                </a:lnTo>
                <a:lnTo>
                  <a:pt x="71437" y="741164"/>
                </a:lnTo>
                <a:lnTo>
                  <a:pt x="80367" y="741164"/>
                </a:lnTo>
                <a:lnTo>
                  <a:pt x="89296" y="741164"/>
                </a:lnTo>
                <a:lnTo>
                  <a:pt x="98226" y="732235"/>
                </a:lnTo>
                <a:lnTo>
                  <a:pt x="107156" y="723305"/>
                </a:lnTo>
                <a:lnTo>
                  <a:pt x="125015" y="714375"/>
                </a:lnTo>
                <a:lnTo>
                  <a:pt x="142875" y="705446"/>
                </a:lnTo>
                <a:lnTo>
                  <a:pt x="169664" y="687586"/>
                </a:lnTo>
                <a:lnTo>
                  <a:pt x="187523" y="669727"/>
                </a:lnTo>
                <a:lnTo>
                  <a:pt x="205382" y="651868"/>
                </a:lnTo>
                <a:lnTo>
                  <a:pt x="232171" y="634008"/>
                </a:lnTo>
                <a:lnTo>
                  <a:pt x="258961" y="607219"/>
                </a:lnTo>
                <a:lnTo>
                  <a:pt x="276820" y="580430"/>
                </a:lnTo>
                <a:lnTo>
                  <a:pt x="303609" y="553641"/>
                </a:lnTo>
                <a:lnTo>
                  <a:pt x="321468" y="517922"/>
                </a:lnTo>
                <a:lnTo>
                  <a:pt x="339328" y="482203"/>
                </a:lnTo>
                <a:lnTo>
                  <a:pt x="357187" y="455414"/>
                </a:lnTo>
                <a:lnTo>
                  <a:pt x="366117" y="410766"/>
                </a:lnTo>
                <a:lnTo>
                  <a:pt x="375046" y="375047"/>
                </a:lnTo>
                <a:lnTo>
                  <a:pt x="375046" y="339328"/>
                </a:lnTo>
                <a:lnTo>
                  <a:pt x="366117" y="294680"/>
                </a:lnTo>
                <a:lnTo>
                  <a:pt x="357187" y="258961"/>
                </a:lnTo>
                <a:lnTo>
                  <a:pt x="339328" y="214313"/>
                </a:lnTo>
                <a:lnTo>
                  <a:pt x="321468" y="178594"/>
                </a:lnTo>
                <a:lnTo>
                  <a:pt x="294679" y="142875"/>
                </a:lnTo>
                <a:lnTo>
                  <a:pt x="258961" y="107157"/>
                </a:lnTo>
                <a:lnTo>
                  <a:pt x="232171" y="80368"/>
                </a:lnTo>
                <a:lnTo>
                  <a:pt x="196453" y="53578"/>
                </a:lnTo>
                <a:lnTo>
                  <a:pt x="151804" y="26789"/>
                </a:lnTo>
                <a:lnTo>
                  <a:pt x="116086" y="17860"/>
                </a:lnTo>
                <a:lnTo>
                  <a:pt x="89296" y="8930"/>
                </a:lnTo>
                <a:lnTo>
                  <a:pt x="53578" y="0"/>
                </a:lnTo>
                <a:lnTo>
                  <a:pt x="2678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7715250" y="3366491"/>
            <a:ext cx="392907" cy="187525"/>
          </a:xfrm>
          <a:custGeom>
            <a:avLst/>
            <a:gdLst/>
            <a:ahLst/>
            <a:cxnLst/>
            <a:rect l="0" t="0" r="0" b="0"/>
            <a:pathLst>
              <a:path w="392907" h="187525">
                <a:moveTo>
                  <a:pt x="0" y="53578"/>
                </a:moveTo>
                <a:lnTo>
                  <a:pt x="8929" y="53578"/>
                </a:lnTo>
                <a:lnTo>
                  <a:pt x="17859" y="44649"/>
                </a:lnTo>
                <a:lnTo>
                  <a:pt x="26789" y="44649"/>
                </a:lnTo>
                <a:lnTo>
                  <a:pt x="53578" y="35719"/>
                </a:lnTo>
                <a:lnTo>
                  <a:pt x="71437" y="26789"/>
                </a:lnTo>
                <a:lnTo>
                  <a:pt x="98226" y="17860"/>
                </a:lnTo>
                <a:lnTo>
                  <a:pt x="125015" y="17860"/>
                </a:lnTo>
                <a:lnTo>
                  <a:pt x="160734" y="17860"/>
                </a:lnTo>
                <a:lnTo>
                  <a:pt x="196453" y="17860"/>
                </a:lnTo>
                <a:lnTo>
                  <a:pt x="223242" y="17860"/>
                </a:lnTo>
                <a:lnTo>
                  <a:pt x="258960" y="26789"/>
                </a:lnTo>
                <a:lnTo>
                  <a:pt x="285750" y="35719"/>
                </a:lnTo>
                <a:lnTo>
                  <a:pt x="312539" y="44649"/>
                </a:lnTo>
                <a:lnTo>
                  <a:pt x="348257" y="62508"/>
                </a:lnTo>
                <a:lnTo>
                  <a:pt x="366117" y="80367"/>
                </a:lnTo>
                <a:lnTo>
                  <a:pt x="383976" y="89297"/>
                </a:lnTo>
                <a:lnTo>
                  <a:pt x="392906" y="116086"/>
                </a:lnTo>
                <a:lnTo>
                  <a:pt x="392906" y="125016"/>
                </a:lnTo>
                <a:lnTo>
                  <a:pt x="392906" y="142875"/>
                </a:lnTo>
                <a:lnTo>
                  <a:pt x="383976" y="160735"/>
                </a:lnTo>
                <a:lnTo>
                  <a:pt x="375046" y="169664"/>
                </a:lnTo>
                <a:lnTo>
                  <a:pt x="357187" y="178594"/>
                </a:lnTo>
                <a:lnTo>
                  <a:pt x="330398" y="187524"/>
                </a:lnTo>
                <a:lnTo>
                  <a:pt x="303609" y="187524"/>
                </a:lnTo>
                <a:lnTo>
                  <a:pt x="276820" y="187524"/>
                </a:lnTo>
                <a:lnTo>
                  <a:pt x="241101" y="178594"/>
                </a:lnTo>
                <a:lnTo>
                  <a:pt x="205382" y="169664"/>
                </a:lnTo>
                <a:lnTo>
                  <a:pt x="169664" y="160735"/>
                </a:lnTo>
                <a:lnTo>
                  <a:pt x="142875" y="151805"/>
                </a:lnTo>
                <a:lnTo>
                  <a:pt x="116085" y="133946"/>
                </a:lnTo>
                <a:lnTo>
                  <a:pt x="89296" y="116086"/>
                </a:lnTo>
                <a:lnTo>
                  <a:pt x="62507" y="107157"/>
                </a:lnTo>
                <a:lnTo>
                  <a:pt x="53578" y="89297"/>
                </a:lnTo>
                <a:lnTo>
                  <a:pt x="35718" y="71438"/>
                </a:lnTo>
                <a:lnTo>
                  <a:pt x="17859" y="53578"/>
                </a:lnTo>
                <a:lnTo>
                  <a:pt x="17859" y="35719"/>
                </a:lnTo>
                <a:lnTo>
                  <a:pt x="26789" y="17860"/>
                </a:lnTo>
                <a:lnTo>
                  <a:pt x="35718" y="8930"/>
                </a:lnTo>
                <a:lnTo>
                  <a:pt x="35718" y="0"/>
                </a:lnTo>
                <a:lnTo>
                  <a:pt x="357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7983140" y="3491507"/>
            <a:ext cx="544711" cy="26790"/>
          </a:xfrm>
          <a:custGeom>
            <a:avLst/>
            <a:gdLst/>
            <a:ahLst/>
            <a:cxnLst/>
            <a:rect l="0" t="0" r="0" b="0"/>
            <a:pathLst>
              <a:path w="544711" h="26790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26789" y="0"/>
                </a:lnTo>
                <a:lnTo>
                  <a:pt x="44649" y="0"/>
                </a:lnTo>
                <a:lnTo>
                  <a:pt x="71438" y="0"/>
                </a:lnTo>
                <a:lnTo>
                  <a:pt x="107156" y="0"/>
                </a:lnTo>
                <a:lnTo>
                  <a:pt x="142875" y="0"/>
                </a:lnTo>
                <a:lnTo>
                  <a:pt x="178594" y="0"/>
                </a:lnTo>
                <a:lnTo>
                  <a:pt x="223242" y="0"/>
                </a:lnTo>
                <a:lnTo>
                  <a:pt x="267890" y="0"/>
                </a:lnTo>
                <a:lnTo>
                  <a:pt x="312538" y="0"/>
                </a:lnTo>
                <a:lnTo>
                  <a:pt x="357187" y="8930"/>
                </a:lnTo>
                <a:lnTo>
                  <a:pt x="401835" y="8930"/>
                </a:lnTo>
                <a:lnTo>
                  <a:pt x="446484" y="17859"/>
                </a:lnTo>
                <a:lnTo>
                  <a:pt x="491132" y="17859"/>
                </a:lnTo>
                <a:lnTo>
                  <a:pt x="517921" y="17859"/>
                </a:lnTo>
                <a:lnTo>
                  <a:pt x="544710" y="26789"/>
                </a:lnTo>
                <a:lnTo>
                  <a:pt x="54471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1134070" y="2964655"/>
            <a:ext cx="1437681" cy="53579"/>
          </a:xfrm>
          <a:custGeom>
            <a:avLst/>
            <a:gdLst/>
            <a:ahLst/>
            <a:cxnLst/>
            <a:rect l="0" t="0" r="0" b="0"/>
            <a:pathLst>
              <a:path w="1437681" h="53579">
                <a:moveTo>
                  <a:pt x="0" y="53578"/>
                </a:moveTo>
                <a:lnTo>
                  <a:pt x="0" y="53578"/>
                </a:lnTo>
                <a:lnTo>
                  <a:pt x="8930" y="53578"/>
                </a:lnTo>
                <a:lnTo>
                  <a:pt x="8930" y="44649"/>
                </a:lnTo>
                <a:lnTo>
                  <a:pt x="17859" y="44649"/>
                </a:lnTo>
                <a:lnTo>
                  <a:pt x="17859" y="35719"/>
                </a:lnTo>
                <a:lnTo>
                  <a:pt x="26789" y="35719"/>
                </a:lnTo>
                <a:lnTo>
                  <a:pt x="35719" y="35719"/>
                </a:lnTo>
                <a:lnTo>
                  <a:pt x="44648" y="26789"/>
                </a:lnTo>
                <a:lnTo>
                  <a:pt x="53578" y="26789"/>
                </a:lnTo>
                <a:lnTo>
                  <a:pt x="62508" y="26789"/>
                </a:lnTo>
                <a:lnTo>
                  <a:pt x="80367" y="26789"/>
                </a:lnTo>
                <a:lnTo>
                  <a:pt x="107156" y="26789"/>
                </a:lnTo>
                <a:lnTo>
                  <a:pt x="125015" y="26789"/>
                </a:lnTo>
                <a:lnTo>
                  <a:pt x="151805" y="26789"/>
                </a:lnTo>
                <a:lnTo>
                  <a:pt x="169664" y="26789"/>
                </a:lnTo>
                <a:lnTo>
                  <a:pt x="205383" y="35719"/>
                </a:lnTo>
                <a:lnTo>
                  <a:pt x="232172" y="26789"/>
                </a:lnTo>
                <a:lnTo>
                  <a:pt x="258961" y="26789"/>
                </a:lnTo>
                <a:lnTo>
                  <a:pt x="294680" y="26789"/>
                </a:lnTo>
                <a:lnTo>
                  <a:pt x="330398" y="26789"/>
                </a:lnTo>
                <a:lnTo>
                  <a:pt x="357187" y="26789"/>
                </a:lnTo>
                <a:lnTo>
                  <a:pt x="392906" y="26789"/>
                </a:lnTo>
                <a:lnTo>
                  <a:pt x="428625" y="26789"/>
                </a:lnTo>
                <a:lnTo>
                  <a:pt x="464344" y="26789"/>
                </a:lnTo>
                <a:lnTo>
                  <a:pt x="500062" y="26789"/>
                </a:lnTo>
                <a:lnTo>
                  <a:pt x="535781" y="17860"/>
                </a:lnTo>
                <a:lnTo>
                  <a:pt x="571500" y="17860"/>
                </a:lnTo>
                <a:lnTo>
                  <a:pt x="616148" y="17860"/>
                </a:lnTo>
                <a:lnTo>
                  <a:pt x="651867" y="17860"/>
                </a:lnTo>
                <a:lnTo>
                  <a:pt x="687586" y="8930"/>
                </a:lnTo>
                <a:lnTo>
                  <a:pt x="723305" y="8930"/>
                </a:lnTo>
                <a:lnTo>
                  <a:pt x="759023" y="8930"/>
                </a:lnTo>
                <a:lnTo>
                  <a:pt x="794742" y="8930"/>
                </a:lnTo>
                <a:lnTo>
                  <a:pt x="839390" y="8930"/>
                </a:lnTo>
                <a:lnTo>
                  <a:pt x="875109" y="8930"/>
                </a:lnTo>
                <a:lnTo>
                  <a:pt x="910828" y="0"/>
                </a:lnTo>
                <a:lnTo>
                  <a:pt x="955476" y="0"/>
                </a:lnTo>
                <a:lnTo>
                  <a:pt x="991195" y="0"/>
                </a:lnTo>
                <a:lnTo>
                  <a:pt x="1035844" y="0"/>
                </a:lnTo>
                <a:lnTo>
                  <a:pt x="1071562" y="0"/>
                </a:lnTo>
                <a:lnTo>
                  <a:pt x="1116211" y="0"/>
                </a:lnTo>
                <a:lnTo>
                  <a:pt x="1151930" y="8930"/>
                </a:lnTo>
                <a:lnTo>
                  <a:pt x="1187648" y="8930"/>
                </a:lnTo>
                <a:lnTo>
                  <a:pt x="1223367" y="8930"/>
                </a:lnTo>
                <a:lnTo>
                  <a:pt x="1259086" y="8930"/>
                </a:lnTo>
                <a:lnTo>
                  <a:pt x="1285875" y="8930"/>
                </a:lnTo>
                <a:lnTo>
                  <a:pt x="1321594" y="8930"/>
                </a:lnTo>
                <a:lnTo>
                  <a:pt x="1348383" y="17860"/>
                </a:lnTo>
                <a:lnTo>
                  <a:pt x="1375172" y="17860"/>
                </a:lnTo>
                <a:lnTo>
                  <a:pt x="1393031" y="17860"/>
                </a:lnTo>
                <a:lnTo>
                  <a:pt x="1410890" y="17860"/>
                </a:lnTo>
                <a:lnTo>
                  <a:pt x="1419820" y="17860"/>
                </a:lnTo>
                <a:lnTo>
                  <a:pt x="1428750" y="8930"/>
                </a:lnTo>
                <a:lnTo>
                  <a:pt x="1437680" y="8930"/>
                </a:lnTo>
                <a:lnTo>
                  <a:pt x="143768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2125265" y="4339827"/>
            <a:ext cx="375048" cy="214314"/>
          </a:xfrm>
          <a:custGeom>
            <a:avLst/>
            <a:gdLst/>
            <a:ahLst/>
            <a:cxnLst/>
            <a:rect l="0" t="0" r="0" b="0"/>
            <a:pathLst>
              <a:path w="375048" h="214314">
                <a:moveTo>
                  <a:pt x="142875" y="35719"/>
                </a:moveTo>
                <a:lnTo>
                  <a:pt x="133945" y="35719"/>
                </a:lnTo>
                <a:lnTo>
                  <a:pt x="125016" y="44649"/>
                </a:lnTo>
                <a:lnTo>
                  <a:pt x="116086" y="44649"/>
                </a:lnTo>
                <a:lnTo>
                  <a:pt x="89297" y="53578"/>
                </a:lnTo>
                <a:lnTo>
                  <a:pt x="71438" y="62508"/>
                </a:lnTo>
                <a:lnTo>
                  <a:pt x="53578" y="80367"/>
                </a:lnTo>
                <a:lnTo>
                  <a:pt x="35719" y="89297"/>
                </a:lnTo>
                <a:lnTo>
                  <a:pt x="26789" y="107156"/>
                </a:lnTo>
                <a:lnTo>
                  <a:pt x="8930" y="125016"/>
                </a:lnTo>
                <a:lnTo>
                  <a:pt x="0" y="133946"/>
                </a:lnTo>
                <a:lnTo>
                  <a:pt x="0" y="151805"/>
                </a:lnTo>
                <a:lnTo>
                  <a:pt x="0" y="160735"/>
                </a:lnTo>
                <a:lnTo>
                  <a:pt x="17860" y="169664"/>
                </a:lnTo>
                <a:lnTo>
                  <a:pt x="35719" y="187524"/>
                </a:lnTo>
                <a:lnTo>
                  <a:pt x="71438" y="196453"/>
                </a:lnTo>
                <a:lnTo>
                  <a:pt x="107156" y="205383"/>
                </a:lnTo>
                <a:lnTo>
                  <a:pt x="151805" y="214313"/>
                </a:lnTo>
                <a:lnTo>
                  <a:pt x="196453" y="214313"/>
                </a:lnTo>
                <a:lnTo>
                  <a:pt x="241102" y="214313"/>
                </a:lnTo>
                <a:lnTo>
                  <a:pt x="285750" y="214313"/>
                </a:lnTo>
                <a:lnTo>
                  <a:pt x="312539" y="205383"/>
                </a:lnTo>
                <a:lnTo>
                  <a:pt x="339328" y="196453"/>
                </a:lnTo>
                <a:lnTo>
                  <a:pt x="357188" y="178594"/>
                </a:lnTo>
                <a:lnTo>
                  <a:pt x="366117" y="169664"/>
                </a:lnTo>
                <a:lnTo>
                  <a:pt x="375047" y="151805"/>
                </a:lnTo>
                <a:lnTo>
                  <a:pt x="375047" y="133946"/>
                </a:lnTo>
                <a:lnTo>
                  <a:pt x="366117" y="116086"/>
                </a:lnTo>
                <a:lnTo>
                  <a:pt x="357188" y="98227"/>
                </a:lnTo>
                <a:lnTo>
                  <a:pt x="339328" y="80367"/>
                </a:lnTo>
                <a:lnTo>
                  <a:pt x="312539" y="62508"/>
                </a:lnTo>
                <a:lnTo>
                  <a:pt x="276820" y="44649"/>
                </a:lnTo>
                <a:lnTo>
                  <a:pt x="241102" y="26789"/>
                </a:lnTo>
                <a:lnTo>
                  <a:pt x="214313" y="17860"/>
                </a:lnTo>
                <a:lnTo>
                  <a:pt x="178594" y="8930"/>
                </a:lnTo>
                <a:lnTo>
                  <a:pt x="160735" y="8930"/>
                </a:lnTo>
                <a:lnTo>
                  <a:pt x="142875" y="0"/>
                </a:lnTo>
                <a:lnTo>
                  <a:pt x="133945" y="0"/>
                </a:lnTo>
                <a:lnTo>
                  <a:pt x="125016" y="0"/>
                </a:lnTo>
                <a:lnTo>
                  <a:pt x="12501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2723554" y="4339827"/>
            <a:ext cx="419697" cy="294681"/>
          </a:xfrm>
          <a:custGeom>
            <a:avLst/>
            <a:gdLst/>
            <a:ahLst/>
            <a:cxnLst/>
            <a:rect l="0" t="0" r="0" b="0"/>
            <a:pathLst>
              <a:path w="419697" h="294681">
                <a:moveTo>
                  <a:pt x="89297" y="0"/>
                </a:moveTo>
                <a:lnTo>
                  <a:pt x="89297" y="0"/>
                </a:lnTo>
                <a:lnTo>
                  <a:pt x="89297" y="8930"/>
                </a:lnTo>
                <a:lnTo>
                  <a:pt x="80367" y="17860"/>
                </a:lnTo>
                <a:lnTo>
                  <a:pt x="62508" y="35719"/>
                </a:lnTo>
                <a:lnTo>
                  <a:pt x="53578" y="53578"/>
                </a:lnTo>
                <a:lnTo>
                  <a:pt x="35719" y="80367"/>
                </a:lnTo>
                <a:lnTo>
                  <a:pt x="17860" y="98227"/>
                </a:lnTo>
                <a:lnTo>
                  <a:pt x="8930" y="116086"/>
                </a:lnTo>
                <a:lnTo>
                  <a:pt x="0" y="133946"/>
                </a:lnTo>
                <a:lnTo>
                  <a:pt x="0" y="160735"/>
                </a:lnTo>
                <a:lnTo>
                  <a:pt x="0" y="178594"/>
                </a:lnTo>
                <a:lnTo>
                  <a:pt x="17860" y="196453"/>
                </a:lnTo>
                <a:lnTo>
                  <a:pt x="35719" y="214313"/>
                </a:lnTo>
                <a:lnTo>
                  <a:pt x="53578" y="232172"/>
                </a:lnTo>
                <a:lnTo>
                  <a:pt x="89297" y="250031"/>
                </a:lnTo>
                <a:lnTo>
                  <a:pt x="133946" y="267891"/>
                </a:lnTo>
                <a:lnTo>
                  <a:pt x="178594" y="276821"/>
                </a:lnTo>
                <a:lnTo>
                  <a:pt x="223242" y="285750"/>
                </a:lnTo>
                <a:lnTo>
                  <a:pt x="258961" y="294680"/>
                </a:lnTo>
                <a:lnTo>
                  <a:pt x="303610" y="294680"/>
                </a:lnTo>
                <a:lnTo>
                  <a:pt x="330399" y="285750"/>
                </a:lnTo>
                <a:lnTo>
                  <a:pt x="357188" y="285750"/>
                </a:lnTo>
                <a:lnTo>
                  <a:pt x="383977" y="267891"/>
                </a:lnTo>
                <a:lnTo>
                  <a:pt x="401836" y="258961"/>
                </a:lnTo>
                <a:lnTo>
                  <a:pt x="410766" y="250031"/>
                </a:lnTo>
                <a:lnTo>
                  <a:pt x="419696" y="232172"/>
                </a:lnTo>
                <a:lnTo>
                  <a:pt x="419696" y="214313"/>
                </a:lnTo>
                <a:lnTo>
                  <a:pt x="419696" y="196453"/>
                </a:lnTo>
                <a:lnTo>
                  <a:pt x="410766" y="178594"/>
                </a:lnTo>
                <a:lnTo>
                  <a:pt x="401836" y="160735"/>
                </a:lnTo>
                <a:lnTo>
                  <a:pt x="383977" y="133946"/>
                </a:lnTo>
                <a:lnTo>
                  <a:pt x="366117" y="116086"/>
                </a:lnTo>
                <a:lnTo>
                  <a:pt x="348258" y="98227"/>
                </a:lnTo>
                <a:lnTo>
                  <a:pt x="321469" y="89297"/>
                </a:lnTo>
                <a:lnTo>
                  <a:pt x="303610" y="80367"/>
                </a:lnTo>
                <a:lnTo>
                  <a:pt x="276821" y="71438"/>
                </a:lnTo>
                <a:lnTo>
                  <a:pt x="250031" y="62508"/>
                </a:lnTo>
                <a:lnTo>
                  <a:pt x="232172" y="62508"/>
                </a:lnTo>
                <a:lnTo>
                  <a:pt x="205383" y="62508"/>
                </a:lnTo>
                <a:lnTo>
                  <a:pt x="187524" y="62508"/>
                </a:lnTo>
                <a:lnTo>
                  <a:pt x="169664" y="62508"/>
                </a:lnTo>
                <a:lnTo>
                  <a:pt x="160735" y="71438"/>
                </a:lnTo>
                <a:lnTo>
                  <a:pt x="142875" y="80367"/>
                </a:lnTo>
                <a:lnTo>
                  <a:pt x="133946" y="80367"/>
                </a:lnTo>
                <a:lnTo>
                  <a:pt x="125016" y="89297"/>
                </a:lnTo>
                <a:lnTo>
                  <a:pt x="116086" y="107156"/>
                </a:lnTo>
                <a:lnTo>
                  <a:pt x="116086" y="116086"/>
                </a:lnTo>
                <a:lnTo>
                  <a:pt x="116086" y="125016"/>
                </a:lnTo>
                <a:lnTo>
                  <a:pt x="116086" y="133946"/>
                </a:lnTo>
                <a:lnTo>
                  <a:pt x="116086" y="151805"/>
                </a:lnTo>
                <a:lnTo>
                  <a:pt x="125016" y="160735"/>
                </a:lnTo>
                <a:lnTo>
                  <a:pt x="142875" y="178594"/>
                </a:lnTo>
                <a:lnTo>
                  <a:pt x="151805" y="187524"/>
                </a:lnTo>
                <a:lnTo>
                  <a:pt x="160735" y="196453"/>
                </a:lnTo>
                <a:lnTo>
                  <a:pt x="160735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3446859" y="4366616"/>
            <a:ext cx="35720" cy="294681"/>
          </a:xfrm>
          <a:custGeom>
            <a:avLst/>
            <a:gdLst/>
            <a:ahLst/>
            <a:cxnLst/>
            <a:rect l="0" t="0" r="0" b="0"/>
            <a:pathLst>
              <a:path w="35720" h="294681">
                <a:moveTo>
                  <a:pt x="35719" y="0"/>
                </a:moveTo>
                <a:lnTo>
                  <a:pt x="35719" y="0"/>
                </a:lnTo>
                <a:lnTo>
                  <a:pt x="35719" y="8930"/>
                </a:lnTo>
                <a:lnTo>
                  <a:pt x="35719" y="17860"/>
                </a:lnTo>
                <a:lnTo>
                  <a:pt x="26789" y="44649"/>
                </a:lnTo>
                <a:lnTo>
                  <a:pt x="17859" y="62508"/>
                </a:lnTo>
                <a:lnTo>
                  <a:pt x="17859" y="89297"/>
                </a:lnTo>
                <a:lnTo>
                  <a:pt x="8930" y="116086"/>
                </a:lnTo>
                <a:lnTo>
                  <a:pt x="8930" y="142875"/>
                </a:lnTo>
                <a:lnTo>
                  <a:pt x="0" y="169664"/>
                </a:lnTo>
                <a:lnTo>
                  <a:pt x="0" y="196453"/>
                </a:lnTo>
                <a:lnTo>
                  <a:pt x="0" y="223242"/>
                </a:lnTo>
                <a:lnTo>
                  <a:pt x="0" y="250032"/>
                </a:lnTo>
                <a:lnTo>
                  <a:pt x="0" y="267891"/>
                </a:lnTo>
                <a:lnTo>
                  <a:pt x="8930" y="285750"/>
                </a:lnTo>
                <a:lnTo>
                  <a:pt x="8930" y="294680"/>
                </a:lnTo>
                <a:lnTo>
                  <a:pt x="893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3750468" y="4464843"/>
            <a:ext cx="321470" cy="187524"/>
          </a:xfrm>
          <a:custGeom>
            <a:avLst/>
            <a:gdLst/>
            <a:ahLst/>
            <a:cxnLst/>
            <a:rect l="0" t="0" r="0" b="0"/>
            <a:pathLst>
              <a:path w="321470" h="187524">
                <a:moveTo>
                  <a:pt x="196453" y="17859"/>
                </a:moveTo>
                <a:lnTo>
                  <a:pt x="196453" y="17859"/>
                </a:lnTo>
                <a:lnTo>
                  <a:pt x="187524" y="17859"/>
                </a:lnTo>
                <a:lnTo>
                  <a:pt x="178594" y="17859"/>
                </a:lnTo>
                <a:lnTo>
                  <a:pt x="169664" y="17859"/>
                </a:lnTo>
                <a:lnTo>
                  <a:pt x="151805" y="26789"/>
                </a:lnTo>
                <a:lnTo>
                  <a:pt x="133946" y="35719"/>
                </a:lnTo>
                <a:lnTo>
                  <a:pt x="116086" y="35719"/>
                </a:lnTo>
                <a:lnTo>
                  <a:pt x="98227" y="44648"/>
                </a:lnTo>
                <a:lnTo>
                  <a:pt x="80367" y="53578"/>
                </a:lnTo>
                <a:lnTo>
                  <a:pt x="53578" y="62508"/>
                </a:lnTo>
                <a:lnTo>
                  <a:pt x="35719" y="71437"/>
                </a:lnTo>
                <a:lnTo>
                  <a:pt x="17860" y="89297"/>
                </a:lnTo>
                <a:lnTo>
                  <a:pt x="893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5"/>
                </a:lnTo>
                <a:lnTo>
                  <a:pt x="0" y="133945"/>
                </a:lnTo>
                <a:lnTo>
                  <a:pt x="8930" y="142875"/>
                </a:lnTo>
                <a:lnTo>
                  <a:pt x="26789" y="151805"/>
                </a:lnTo>
                <a:lnTo>
                  <a:pt x="44649" y="160734"/>
                </a:lnTo>
                <a:lnTo>
                  <a:pt x="80367" y="169664"/>
                </a:lnTo>
                <a:lnTo>
                  <a:pt x="107157" y="178594"/>
                </a:lnTo>
                <a:lnTo>
                  <a:pt x="142875" y="178594"/>
                </a:lnTo>
                <a:lnTo>
                  <a:pt x="178594" y="187523"/>
                </a:lnTo>
                <a:lnTo>
                  <a:pt x="214313" y="187523"/>
                </a:lnTo>
                <a:lnTo>
                  <a:pt x="241102" y="178594"/>
                </a:lnTo>
                <a:lnTo>
                  <a:pt x="258961" y="169664"/>
                </a:lnTo>
                <a:lnTo>
                  <a:pt x="276821" y="169664"/>
                </a:lnTo>
                <a:lnTo>
                  <a:pt x="294680" y="151805"/>
                </a:lnTo>
                <a:lnTo>
                  <a:pt x="303610" y="142875"/>
                </a:lnTo>
                <a:lnTo>
                  <a:pt x="312539" y="133945"/>
                </a:lnTo>
                <a:lnTo>
                  <a:pt x="321469" y="125015"/>
                </a:lnTo>
                <a:lnTo>
                  <a:pt x="321469" y="116086"/>
                </a:lnTo>
                <a:lnTo>
                  <a:pt x="321469" y="107156"/>
                </a:lnTo>
                <a:lnTo>
                  <a:pt x="321469" y="98226"/>
                </a:lnTo>
                <a:lnTo>
                  <a:pt x="312539" y="89297"/>
                </a:lnTo>
                <a:lnTo>
                  <a:pt x="312539" y="80367"/>
                </a:lnTo>
                <a:lnTo>
                  <a:pt x="303610" y="62508"/>
                </a:lnTo>
                <a:lnTo>
                  <a:pt x="294680" y="53578"/>
                </a:lnTo>
                <a:lnTo>
                  <a:pt x="276821" y="44648"/>
                </a:lnTo>
                <a:lnTo>
                  <a:pt x="267891" y="35719"/>
                </a:lnTo>
                <a:lnTo>
                  <a:pt x="250032" y="26789"/>
                </a:lnTo>
                <a:lnTo>
                  <a:pt x="241102" y="26789"/>
                </a:lnTo>
                <a:lnTo>
                  <a:pt x="223242" y="17859"/>
                </a:lnTo>
                <a:lnTo>
                  <a:pt x="21431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196453" y="8930"/>
                </a:lnTo>
                <a:lnTo>
                  <a:pt x="196453" y="8930"/>
                </a:lnTo>
                <a:lnTo>
                  <a:pt x="196453" y="8930"/>
                </a:lnTo>
                <a:lnTo>
                  <a:pt x="196453" y="8930"/>
                </a:lnTo>
                <a:lnTo>
                  <a:pt x="19645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1431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2286000" y="4741663"/>
            <a:ext cx="303610" cy="196455"/>
          </a:xfrm>
          <a:custGeom>
            <a:avLst/>
            <a:gdLst/>
            <a:ahLst/>
            <a:cxnLst/>
            <a:rect l="0" t="0" r="0" b="0"/>
            <a:pathLst>
              <a:path w="303610" h="196455">
                <a:moveTo>
                  <a:pt x="178593" y="35719"/>
                </a:moveTo>
                <a:lnTo>
                  <a:pt x="178593" y="26789"/>
                </a:lnTo>
                <a:lnTo>
                  <a:pt x="169664" y="26789"/>
                </a:lnTo>
                <a:lnTo>
                  <a:pt x="169664" y="26789"/>
                </a:lnTo>
                <a:lnTo>
                  <a:pt x="169664" y="26789"/>
                </a:lnTo>
                <a:lnTo>
                  <a:pt x="169664" y="26789"/>
                </a:lnTo>
                <a:lnTo>
                  <a:pt x="169664" y="26789"/>
                </a:lnTo>
                <a:lnTo>
                  <a:pt x="160734" y="17860"/>
                </a:lnTo>
                <a:lnTo>
                  <a:pt x="160734" y="17860"/>
                </a:lnTo>
                <a:lnTo>
                  <a:pt x="151804" y="17860"/>
                </a:lnTo>
                <a:lnTo>
                  <a:pt x="142875" y="17860"/>
                </a:lnTo>
                <a:lnTo>
                  <a:pt x="125015" y="17860"/>
                </a:lnTo>
                <a:lnTo>
                  <a:pt x="116085" y="17860"/>
                </a:lnTo>
                <a:lnTo>
                  <a:pt x="107156" y="17860"/>
                </a:lnTo>
                <a:lnTo>
                  <a:pt x="89296" y="26789"/>
                </a:lnTo>
                <a:lnTo>
                  <a:pt x="80367" y="26789"/>
                </a:lnTo>
                <a:lnTo>
                  <a:pt x="71437" y="26789"/>
                </a:lnTo>
                <a:lnTo>
                  <a:pt x="53578" y="35719"/>
                </a:lnTo>
                <a:lnTo>
                  <a:pt x="44648" y="44649"/>
                </a:lnTo>
                <a:lnTo>
                  <a:pt x="35718" y="53578"/>
                </a:lnTo>
                <a:lnTo>
                  <a:pt x="26789" y="62508"/>
                </a:lnTo>
                <a:lnTo>
                  <a:pt x="17859" y="71438"/>
                </a:lnTo>
                <a:lnTo>
                  <a:pt x="8929" y="80367"/>
                </a:lnTo>
                <a:lnTo>
                  <a:pt x="8929" y="89297"/>
                </a:lnTo>
                <a:lnTo>
                  <a:pt x="0" y="98227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8929" y="142876"/>
                </a:lnTo>
                <a:lnTo>
                  <a:pt x="17859" y="160735"/>
                </a:lnTo>
                <a:lnTo>
                  <a:pt x="26789" y="160735"/>
                </a:lnTo>
                <a:lnTo>
                  <a:pt x="44648" y="169665"/>
                </a:lnTo>
                <a:lnTo>
                  <a:pt x="62507" y="178594"/>
                </a:lnTo>
                <a:lnTo>
                  <a:pt x="89296" y="187524"/>
                </a:lnTo>
                <a:lnTo>
                  <a:pt x="107156" y="187524"/>
                </a:lnTo>
                <a:lnTo>
                  <a:pt x="133945" y="196454"/>
                </a:lnTo>
                <a:lnTo>
                  <a:pt x="160734" y="196454"/>
                </a:lnTo>
                <a:lnTo>
                  <a:pt x="187523" y="196454"/>
                </a:lnTo>
                <a:lnTo>
                  <a:pt x="205382" y="196454"/>
                </a:lnTo>
                <a:lnTo>
                  <a:pt x="232171" y="196454"/>
                </a:lnTo>
                <a:lnTo>
                  <a:pt x="250031" y="187524"/>
                </a:lnTo>
                <a:lnTo>
                  <a:pt x="267890" y="178594"/>
                </a:lnTo>
                <a:lnTo>
                  <a:pt x="276820" y="169665"/>
                </a:lnTo>
                <a:lnTo>
                  <a:pt x="285750" y="160735"/>
                </a:lnTo>
                <a:lnTo>
                  <a:pt x="294679" y="151805"/>
                </a:lnTo>
                <a:lnTo>
                  <a:pt x="303609" y="133945"/>
                </a:lnTo>
                <a:lnTo>
                  <a:pt x="303609" y="125016"/>
                </a:lnTo>
                <a:lnTo>
                  <a:pt x="294679" y="107156"/>
                </a:lnTo>
                <a:lnTo>
                  <a:pt x="285750" y="98227"/>
                </a:lnTo>
                <a:lnTo>
                  <a:pt x="276820" y="80367"/>
                </a:lnTo>
                <a:lnTo>
                  <a:pt x="258960" y="62508"/>
                </a:lnTo>
                <a:lnTo>
                  <a:pt x="241101" y="53578"/>
                </a:lnTo>
                <a:lnTo>
                  <a:pt x="214312" y="35719"/>
                </a:lnTo>
                <a:lnTo>
                  <a:pt x="196453" y="26789"/>
                </a:lnTo>
                <a:lnTo>
                  <a:pt x="169664" y="17860"/>
                </a:lnTo>
                <a:lnTo>
                  <a:pt x="151804" y="8930"/>
                </a:lnTo>
                <a:lnTo>
                  <a:pt x="133945" y="0"/>
                </a:lnTo>
                <a:lnTo>
                  <a:pt x="116085" y="0"/>
                </a:lnTo>
                <a:lnTo>
                  <a:pt x="98226" y="0"/>
                </a:lnTo>
                <a:lnTo>
                  <a:pt x="89296" y="0"/>
                </a:lnTo>
                <a:lnTo>
                  <a:pt x="89296" y="0"/>
                </a:lnTo>
                <a:lnTo>
                  <a:pt x="892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2857500" y="4768452"/>
            <a:ext cx="250032" cy="196455"/>
          </a:xfrm>
          <a:custGeom>
            <a:avLst/>
            <a:gdLst/>
            <a:ahLst/>
            <a:cxnLst/>
            <a:rect l="0" t="0" r="0" b="0"/>
            <a:pathLst>
              <a:path w="250032" h="196455">
                <a:moveTo>
                  <a:pt x="0" y="8930"/>
                </a:moveTo>
                <a:lnTo>
                  <a:pt x="0" y="17860"/>
                </a:lnTo>
                <a:lnTo>
                  <a:pt x="0" y="17860"/>
                </a:lnTo>
                <a:lnTo>
                  <a:pt x="0" y="26789"/>
                </a:lnTo>
                <a:lnTo>
                  <a:pt x="0" y="35719"/>
                </a:lnTo>
                <a:lnTo>
                  <a:pt x="0" y="53578"/>
                </a:lnTo>
                <a:lnTo>
                  <a:pt x="0" y="62508"/>
                </a:lnTo>
                <a:lnTo>
                  <a:pt x="8929" y="80367"/>
                </a:lnTo>
                <a:lnTo>
                  <a:pt x="17859" y="98227"/>
                </a:lnTo>
                <a:lnTo>
                  <a:pt x="26789" y="107156"/>
                </a:lnTo>
                <a:lnTo>
                  <a:pt x="53578" y="125016"/>
                </a:lnTo>
                <a:lnTo>
                  <a:pt x="71437" y="142876"/>
                </a:lnTo>
                <a:lnTo>
                  <a:pt x="98226" y="160735"/>
                </a:lnTo>
                <a:lnTo>
                  <a:pt x="125015" y="169665"/>
                </a:lnTo>
                <a:lnTo>
                  <a:pt x="151804" y="187524"/>
                </a:lnTo>
                <a:lnTo>
                  <a:pt x="178593" y="187524"/>
                </a:lnTo>
                <a:lnTo>
                  <a:pt x="205382" y="196454"/>
                </a:lnTo>
                <a:lnTo>
                  <a:pt x="223242" y="196454"/>
                </a:lnTo>
                <a:lnTo>
                  <a:pt x="232171" y="187524"/>
                </a:lnTo>
                <a:lnTo>
                  <a:pt x="241101" y="178594"/>
                </a:lnTo>
                <a:lnTo>
                  <a:pt x="250031" y="169665"/>
                </a:lnTo>
                <a:lnTo>
                  <a:pt x="250031" y="160735"/>
                </a:lnTo>
                <a:lnTo>
                  <a:pt x="250031" y="151805"/>
                </a:lnTo>
                <a:lnTo>
                  <a:pt x="250031" y="133946"/>
                </a:lnTo>
                <a:lnTo>
                  <a:pt x="241101" y="125016"/>
                </a:lnTo>
                <a:lnTo>
                  <a:pt x="232171" y="98227"/>
                </a:lnTo>
                <a:lnTo>
                  <a:pt x="214312" y="80367"/>
                </a:lnTo>
                <a:lnTo>
                  <a:pt x="196453" y="62508"/>
                </a:lnTo>
                <a:lnTo>
                  <a:pt x="178593" y="44649"/>
                </a:lnTo>
                <a:lnTo>
                  <a:pt x="160734" y="26789"/>
                </a:lnTo>
                <a:lnTo>
                  <a:pt x="142875" y="17860"/>
                </a:lnTo>
                <a:lnTo>
                  <a:pt x="133945" y="8930"/>
                </a:lnTo>
                <a:lnTo>
                  <a:pt x="133945" y="0"/>
                </a:lnTo>
                <a:lnTo>
                  <a:pt x="125015" y="0"/>
                </a:lnTo>
                <a:lnTo>
                  <a:pt x="1250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3420070" y="4777382"/>
            <a:ext cx="35720" cy="258962"/>
          </a:xfrm>
          <a:custGeom>
            <a:avLst/>
            <a:gdLst/>
            <a:ahLst/>
            <a:cxnLst/>
            <a:rect l="0" t="0" r="0" b="0"/>
            <a:pathLst>
              <a:path w="35720" h="258962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44648"/>
                </a:lnTo>
                <a:lnTo>
                  <a:pt x="17859" y="53578"/>
                </a:lnTo>
                <a:lnTo>
                  <a:pt x="17859" y="71437"/>
                </a:lnTo>
                <a:lnTo>
                  <a:pt x="8930" y="89297"/>
                </a:lnTo>
                <a:lnTo>
                  <a:pt x="8930" y="107157"/>
                </a:lnTo>
                <a:lnTo>
                  <a:pt x="0" y="133946"/>
                </a:lnTo>
                <a:lnTo>
                  <a:pt x="0" y="151805"/>
                </a:lnTo>
                <a:lnTo>
                  <a:pt x="0" y="178594"/>
                </a:lnTo>
                <a:lnTo>
                  <a:pt x="0" y="196453"/>
                </a:lnTo>
                <a:lnTo>
                  <a:pt x="0" y="214313"/>
                </a:lnTo>
                <a:lnTo>
                  <a:pt x="8930" y="232172"/>
                </a:lnTo>
                <a:lnTo>
                  <a:pt x="8930" y="241102"/>
                </a:lnTo>
                <a:lnTo>
                  <a:pt x="17859" y="250032"/>
                </a:lnTo>
                <a:lnTo>
                  <a:pt x="17859" y="258961"/>
                </a:lnTo>
                <a:lnTo>
                  <a:pt x="17859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3911203" y="4848819"/>
            <a:ext cx="26790" cy="258963"/>
          </a:xfrm>
          <a:custGeom>
            <a:avLst/>
            <a:gdLst/>
            <a:ahLst/>
            <a:cxnLst/>
            <a:rect l="0" t="0" r="0" b="0"/>
            <a:pathLst>
              <a:path w="26790" h="258963">
                <a:moveTo>
                  <a:pt x="17859" y="0"/>
                </a:moveTo>
                <a:lnTo>
                  <a:pt x="1785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17860"/>
                </a:lnTo>
                <a:lnTo>
                  <a:pt x="26789" y="26789"/>
                </a:lnTo>
                <a:lnTo>
                  <a:pt x="26789" y="44649"/>
                </a:lnTo>
                <a:lnTo>
                  <a:pt x="26789" y="53579"/>
                </a:lnTo>
                <a:lnTo>
                  <a:pt x="26789" y="71438"/>
                </a:lnTo>
                <a:lnTo>
                  <a:pt x="26789" y="89298"/>
                </a:lnTo>
                <a:lnTo>
                  <a:pt x="26789" y="107157"/>
                </a:lnTo>
                <a:lnTo>
                  <a:pt x="17859" y="125016"/>
                </a:lnTo>
                <a:lnTo>
                  <a:pt x="17859" y="142876"/>
                </a:lnTo>
                <a:lnTo>
                  <a:pt x="8929" y="151806"/>
                </a:lnTo>
                <a:lnTo>
                  <a:pt x="8929" y="169665"/>
                </a:lnTo>
                <a:lnTo>
                  <a:pt x="8929" y="187524"/>
                </a:lnTo>
                <a:lnTo>
                  <a:pt x="0" y="196454"/>
                </a:lnTo>
                <a:lnTo>
                  <a:pt x="0" y="205384"/>
                </a:lnTo>
                <a:lnTo>
                  <a:pt x="0" y="214313"/>
                </a:lnTo>
                <a:lnTo>
                  <a:pt x="0" y="223243"/>
                </a:lnTo>
                <a:lnTo>
                  <a:pt x="0" y="232173"/>
                </a:lnTo>
                <a:lnTo>
                  <a:pt x="0" y="241102"/>
                </a:lnTo>
                <a:lnTo>
                  <a:pt x="0" y="250032"/>
                </a:lnTo>
                <a:lnTo>
                  <a:pt x="0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8962"/>
                </a:lnTo>
                <a:lnTo>
                  <a:pt x="8929" y="258962"/>
                </a:lnTo>
                <a:lnTo>
                  <a:pt x="8929" y="258962"/>
                </a:lnTo>
                <a:lnTo>
                  <a:pt x="8929" y="258962"/>
                </a:lnTo>
                <a:lnTo>
                  <a:pt x="8929" y="25896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5003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4973835" y="4464843"/>
            <a:ext cx="80369" cy="339329"/>
          </a:xfrm>
          <a:custGeom>
            <a:avLst/>
            <a:gdLst/>
            <a:ahLst/>
            <a:cxnLst/>
            <a:rect l="0" t="0" r="0" b="0"/>
            <a:pathLst>
              <a:path w="80369" h="339329">
                <a:moveTo>
                  <a:pt x="80368" y="0"/>
                </a:moveTo>
                <a:lnTo>
                  <a:pt x="80368" y="0"/>
                </a:lnTo>
                <a:lnTo>
                  <a:pt x="80368" y="8930"/>
                </a:lnTo>
                <a:lnTo>
                  <a:pt x="80368" y="8930"/>
                </a:lnTo>
                <a:lnTo>
                  <a:pt x="71438" y="26789"/>
                </a:lnTo>
                <a:lnTo>
                  <a:pt x="71438" y="44648"/>
                </a:lnTo>
                <a:lnTo>
                  <a:pt x="71438" y="62508"/>
                </a:lnTo>
                <a:lnTo>
                  <a:pt x="62508" y="89297"/>
                </a:lnTo>
                <a:lnTo>
                  <a:pt x="53579" y="107156"/>
                </a:lnTo>
                <a:lnTo>
                  <a:pt x="44649" y="133945"/>
                </a:lnTo>
                <a:lnTo>
                  <a:pt x="26790" y="169664"/>
                </a:lnTo>
                <a:lnTo>
                  <a:pt x="17860" y="196453"/>
                </a:lnTo>
                <a:lnTo>
                  <a:pt x="8930" y="223242"/>
                </a:lnTo>
                <a:lnTo>
                  <a:pt x="8930" y="250031"/>
                </a:lnTo>
                <a:lnTo>
                  <a:pt x="0" y="276820"/>
                </a:lnTo>
                <a:lnTo>
                  <a:pt x="0" y="294680"/>
                </a:lnTo>
                <a:lnTo>
                  <a:pt x="8930" y="312539"/>
                </a:lnTo>
                <a:lnTo>
                  <a:pt x="8930" y="330398"/>
                </a:lnTo>
                <a:lnTo>
                  <a:pt x="8930" y="339328"/>
                </a:lnTo>
                <a:lnTo>
                  <a:pt x="8930" y="339328"/>
                </a:lnTo>
                <a:lnTo>
                  <a:pt x="893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5197078" y="4554140"/>
            <a:ext cx="276821" cy="205384"/>
          </a:xfrm>
          <a:custGeom>
            <a:avLst/>
            <a:gdLst/>
            <a:ahLst/>
            <a:cxnLst/>
            <a:rect l="0" t="0" r="0" b="0"/>
            <a:pathLst>
              <a:path w="276821" h="205384">
                <a:moveTo>
                  <a:pt x="160734" y="8929"/>
                </a:moveTo>
                <a:lnTo>
                  <a:pt x="160734" y="17859"/>
                </a:lnTo>
                <a:lnTo>
                  <a:pt x="151804" y="17859"/>
                </a:lnTo>
                <a:lnTo>
                  <a:pt x="142875" y="26789"/>
                </a:lnTo>
                <a:lnTo>
                  <a:pt x="133945" y="26789"/>
                </a:lnTo>
                <a:lnTo>
                  <a:pt x="116086" y="35718"/>
                </a:lnTo>
                <a:lnTo>
                  <a:pt x="107156" y="53578"/>
                </a:lnTo>
                <a:lnTo>
                  <a:pt x="89297" y="62508"/>
                </a:lnTo>
                <a:lnTo>
                  <a:pt x="71437" y="71437"/>
                </a:lnTo>
                <a:lnTo>
                  <a:pt x="53578" y="80367"/>
                </a:lnTo>
                <a:lnTo>
                  <a:pt x="35718" y="98226"/>
                </a:lnTo>
                <a:lnTo>
                  <a:pt x="17859" y="107156"/>
                </a:lnTo>
                <a:lnTo>
                  <a:pt x="8929" y="125015"/>
                </a:lnTo>
                <a:lnTo>
                  <a:pt x="0" y="133945"/>
                </a:lnTo>
                <a:lnTo>
                  <a:pt x="0" y="142875"/>
                </a:lnTo>
                <a:lnTo>
                  <a:pt x="0" y="151804"/>
                </a:lnTo>
                <a:lnTo>
                  <a:pt x="8929" y="160734"/>
                </a:lnTo>
                <a:lnTo>
                  <a:pt x="17859" y="169664"/>
                </a:lnTo>
                <a:lnTo>
                  <a:pt x="35718" y="178593"/>
                </a:lnTo>
                <a:lnTo>
                  <a:pt x="62507" y="187523"/>
                </a:lnTo>
                <a:lnTo>
                  <a:pt x="89297" y="196453"/>
                </a:lnTo>
                <a:lnTo>
                  <a:pt x="125015" y="205383"/>
                </a:lnTo>
                <a:lnTo>
                  <a:pt x="151804" y="205383"/>
                </a:lnTo>
                <a:lnTo>
                  <a:pt x="187523" y="205383"/>
                </a:lnTo>
                <a:lnTo>
                  <a:pt x="214312" y="196453"/>
                </a:lnTo>
                <a:lnTo>
                  <a:pt x="232172" y="187523"/>
                </a:lnTo>
                <a:lnTo>
                  <a:pt x="250031" y="178593"/>
                </a:lnTo>
                <a:lnTo>
                  <a:pt x="267890" y="169664"/>
                </a:lnTo>
                <a:lnTo>
                  <a:pt x="276820" y="151804"/>
                </a:lnTo>
                <a:lnTo>
                  <a:pt x="276820" y="133945"/>
                </a:lnTo>
                <a:lnTo>
                  <a:pt x="276820" y="125015"/>
                </a:lnTo>
                <a:lnTo>
                  <a:pt x="276820" y="107156"/>
                </a:lnTo>
                <a:lnTo>
                  <a:pt x="267890" y="80367"/>
                </a:lnTo>
                <a:lnTo>
                  <a:pt x="258961" y="62508"/>
                </a:lnTo>
                <a:lnTo>
                  <a:pt x="250031" y="44648"/>
                </a:lnTo>
                <a:lnTo>
                  <a:pt x="241101" y="26789"/>
                </a:lnTo>
                <a:lnTo>
                  <a:pt x="241101" y="8929"/>
                </a:lnTo>
                <a:lnTo>
                  <a:pt x="232172" y="0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5723929" y="4446983"/>
            <a:ext cx="62509" cy="321470"/>
          </a:xfrm>
          <a:custGeom>
            <a:avLst/>
            <a:gdLst/>
            <a:ahLst/>
            <a:cxnLst/>
            <a:rect l="0" t="0" r="0" b="0"/>
            <a:pathLst>
              <a:path w="62509" h="321470">
                <a:moveTo>
                  <a:pt x="62508" y="0"/>
                </a:moveTo>
                <a:lnTo>
                  <a:pt x="62508" y="0"/>
                </a:lnTo>
                <a:lnTo>
                  <a:pt x="62508" y="8930"/>
                </a:lnTo>
                <a:lnTo>
                  <a:pt x="62508" y="17860"/>
                </a:lnTo>
                <a:lnTo>
                  <a:pt x="62508" y="35719"/>
                </a:lnTo>
                <a:lnTo>
                  <a:pt x="62508" y="53579"/>
                </a:lnTo>
                <a:lnTo>
                  <a:pt x="62508" y="71438"/>
                </a:lnTo>
                <a:lnTo>
                  <a:pt x="53578" y="98227"/>
                </a:lnTo>
                <a:lnTo>
                  <a:pt x="44649" y="116086"/>
                </a:lnTo>
                <a:lnTo>
                  <a:pt x="44649" y="142875"/>
                </a:lnTo>
                <a:lnTo>
                  <a:pt x="35719" y="169665"/>
                </a:lnTo>
                <a:lnTo>
                  <a:pt x="26789" y="187524"/>
                </a:lnTo>
                <a:lnTo>
                  <a:pt x="17860" y="214313"/>
                </a:lnTo>
                <a:lnTo>
                  <a:pt x="17860" y="241102"/>
                </a:lnTo>
                <a:lnTo>
                  <a:pt x="8930" y="258961"/>
                </a:lnTo>
                <a:lnTo>
                  <a:pt x="8930" y="276821"/>
                </a:lnTo>
                <a:lnTo>
                  <a:pt x="0" y="294680"/>
                </a:lnTo>
                <a:lnTo>
                  <a:pt x="0" y="303610"/>
                </a:lnTo>
                <a:lnTo>
                  <a:pt x="0" y="312540"/>
                </a:lnTo>
                <a:lnTo>
                  <a:pt x="0" y="321469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5920382" y="4580929"/>
            <a:ext cx="294681" cy="133946"/>
          </a:xfrm>
          <a:custGeom>
            <a:avLst/>
            <a:gdLst/>
            <a:ahLst/>
            <a:cxnLst/>
            <a:rect l="0" t="0" r="0" b="0"/>
            <a:pathLst>
              <a:path w="294681" h="133946">
                <a:moveTo>
                  <a:pt x="116086" y="0"/>
                </a:moveTo>
                <a:lnTo>
                  <a:pt x="116086" y="0"/>
                </a:lnTo>
                <a:lnTo>
                  <a:pt x="107157" y="8929"/>
                </a:lnTo>
                <a:lnTo>
                  <a:pt x="98227" y="8929"/>
                </a:lnTo>
                <a:lnTo>
                  <a:pt x="89297" y="17859"/>
                </a:lnTo>
                <a:lnTo>
                  <a:pt x="71438" y="26789"/>
                </a:lnTo>
                <a:lnTo>
                  <a:pt x="62508" y="35719"/>
                </a:lnTo>
                <a:lnTo>
                  <a:pt x="44649" y="44648"/>
                </a:lnTo>
                <a:lnTo>
                  <a:pt x="35719" y="53578"/>
                </a:lnTo>
                <a:lnTo>
                  <a:pt x="26789" y="62508"/>
                </a:lnTo>
                <a:lnTo>
                  <a:pt x="17860" y="80367"/>
                </a:lnTo>
                <a:lnTo>
                  <a:pt x="8930" y="89297"/>
                </a:lnTo>
                <a:lnTo>
                  <a:pt x="0" y="98226"/>
                </a:lnTo>
                <a:lnTo>
                  <a:pt x="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17860" y="125015"/>
                </a:lnTo>
                <a:lnTo>
                  <a:pt x="26789" y="133945"/>
                </a:lnTo>
                <a:lnTo>
                  <a:pt x="53578" y="133945"/>
                </a:lnTo>
                <a:lnTo>
                  <a:pt x="71438" y="133945"/>
                </a:lnTo>
                <a:lnTo>
                  <a:pt x="98227" y="133945"/>
                </a:lnTo>
                <a:lnTo>
                  <a:pt x="116086" y="133945"/>
                </a:lnTo>
                <a:lnTo>
                  <a:pt x="142875" y="133945"/>
                </a:lnTo>
                <a:lnTo>
                  <a:pt x="160735" y="125015"/>
                </a:lnTo>
                <a:lnTo>
                  <a:pt x="187524" y="116086"/>
                </a:lnTo>
                <a:lnTo>
                  <a:pt x="205383" y="107156"/>
                </a:lnTo>
                <a:lnTo>
                  <a:pt x="223243" y="98226"/>
                </a:lnTo>
                <a:lnTo>
                  <a:pt x="241102" y="89297"/>
                </a:lnTo>
                <a:lnTo>
                  <a:pt x="258961" y="80367"/>
                </a:lnTo>
                <a:lnTo>
                  <a:pt x="267891" y="71437"/>
                </a:lnTo>
                <a:lnTo>
                  <a:pt x="276821" y="62508"/>
                </a:lnTo>
                <a:lnTo>
                  <a:pt x="294680" y="53578"/>
                </a:lnTo>
                <a:lnTo>
                  <a:pt x="294680" y="44648"/>
                </a:lnTo>
                <a:lnTo>
                  <a:pt x="294680" y="44648"/>
                </a:lnTo>
                <a:lnTo>
                  <a:pt x="294680" y="44648"/>
                </a:lnTo>
                <a:lnTo>
                  <a:pt x="294680" y="44648"/>
                </a:lnTo>
                <a:lnTo>
                  <a:pt x="285750" y="44648"/>
                </a:lnTo>
                <a:lnTo>
                  <a:pt x="276821" y="35719"/>
                </a:lnTo>
                <a:lnTo>
                  <a:pt x="267891" y="35719"/>
                </a:lnTo>
                <a:lnTo>
                  <a:pt x="250032" y="26789"/>
                </a:lnTo>
                <a:lnTo>
                  <a:pt x="232172" y="26789"/>
                </a:lnTo>
                <a:lnTo>
                  <a:pt x="214313" y="26789"/>
                </a:lnTo>
                <a:lnTo>
                  <a:pt x="205383" y="26789"/>
                </a:lnTo>
                <a:lnTo>
                  <a:pt x="196453" y="26789"/>
                </a:lnTo>
                <a:lnTo>
                  <a:pt x="196453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4991695" y="4929187"/>
            <a:ext cx="26790" cy="258962"/>
          </a:xfrm>
          <a:custGeom>
            <a:avLst/>
            <a:gdLst/>
            <a:ahLst/>
            <a:cxnLst/>
            <a:rect l="0" t="0" r="0" b="0"/>
            <a:pathLst>
              <a:path w="26790" h="258962">
                <a:moveTo>
                  <a:pt x="26789" y="0"/>
                </a:moveTo>
                <a:lnTo>
                  <a:pt x="26789" y="8930"/>
                </a:lnTo>
                <a:lnTo>
                  <a:pt x="26789" y="17859"/>
                </a:lnTo>
                <a:lnTo>
                  <a:pt x="17859" y="35719"/>
                </a:lnTo>
                <a:lnTo>
                  <a:pt x="17859" y="53578"/>
                </a:lnTo>
                <a:lnTo>
                  <a:pt x="8930" y="80367"/>
                </a:lnTo>
                <a:lnTo>
                  <a:pt x="8930" y="107156"/>
                </a:lnTo>
                <a:lnTo>
                  <a:pt x="8930" y="125016"/>
                </a:lnTo>
                <a:lnTo>
                  <a:pt x="0" y="151805"/>
                </a:lnTo>
                <a:lnTo>
                  <a:pt x="0" y="169664"/>
                </a:lnTo>
                <a:lnTo>
                  <a:pt x="0" y="187523"/>
                </a:lnTo>
                <a:lnTo>
                  <a:pt x="0" y="214313"/>
                </a:lnTo>
                <a:lnTo>
                  <a:pt x="0" y="223242"/>
                </a:lnTo>
                <a:lnTo>
                  <a:pt x="0" y="241102"/>
                </a:lnTo>
                <a:lnTo>
                  <a:pt x="8930" y="250031"/>
                </a:lnTo>
                <a:lnTo>
                  <a:pt x="8930" y="258961"/>
                </a:lnTo>
                <a:lnTo>
                  <a:pt x="8930" y="258961"/>
                </a:lnTo>
                <a:lnTo>
                  <a:pt x="893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5268515" y="4902398"/>
            <a:ext cx="35720" cy="392907"/>
          </a:xfrm>
          <a:custGeom>
            <a:avLst/>
            <a:gdLst/>
            <a:ahLst/>
            <a:cxnLst/>
            <a:rect l="0" t="0" r="0" b="0"/>
            <a:pathLst>
              <a:path w="35720" h="392907">
                <a:moveTo>
                  <a:pt x="35719" y="0"/>
                </a:moveTo>
                <a:lnTo>
                  <a:pt x="35719" y="8930"/>
                </a:lnTo>
                <a:lnTo>
                  <a:pt x="35719" y="8930"/>
                </a:lnTo>
                <a:lnTo>
                  <a:pt x="35719" y="26789"/>
                </a:lnTo>
                <a:lnTo>
                  <a:pt x="35719" y="44648"/>
                </a:lnTo>
                <a:lnTo>
                  <a:pt x="26789" y="62508"/>
                </a:lnTo>
                <a:lnTo>
                  <a:pt x="26789" y="98227"/>
                </a:lnTo>
                <a:lnTo>
                  <a:pt x="26789" y="133945"/>
                </a:lnTo>
                <a:lnTo>
                  <a:pt x="17860" y="160734"/>
                </a:lnTo>
                <a:lnTo>
                  <a:pt x="17860" y="196453"/>
                </a:lnTo>
                <a:lnTo>
                  <a:pt x="8930" y="232172"/>
                </a:lnTo>
                <a:lnTo>
                  <a:pt x="8930" y="267891"/>
                </a:lnTo>
                <a:lnTo>
                  <a:pt x="8930" y="294680"/>
                </a:lnTo>
                <a:lnTo>
                  <a:pt x="0" y="330398"/>
                </a:lnTo>
                <a:lnTo>
                  <a:pt x="8930" y="357187"/>
                </a:lnTo>
                <a:lnTo>
                  <a:pt x="8930" y="375047"/>
                </a:lnTo>
                <a:lnTo>
                  <a:pt x="8930" y="392906"/>
                </a:lnTo>
                <a:lnTo>
                  <a:pt x="893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5652492" y="5036343"/>
            <a:ext cx="214313" cy="214314"/>
          </a:xfrm>
          <a:custGeom>
            <a:avLst/>
            <a:gdLst/>
            <a:ahLst/>
            <a:cxnLst/>
            <a:rect l="0" t="0" r="0" b="0"/>
            <a:pathLst>
              <a:path w="214313" h="214314">
                <a:moveTo>
                  <a:pt x="133945" y="26789"/>
                </a:moveTo>
                <a:lnTo>
                  <a:pt x="133945" y="26789"/>
                </a:lnTo>
                <a:lnTo>
                  <a:pt x="125015" y="26789"/>
                </a:lnTo>
                <a:lnTo>
                  <a:pt x="116086" y="35719"/>
                </a:lnTo>
                <a:lnTo>
                  <a:pt x="107156" y="35719"/>
                </a:lnTo>
                <a:lnTo>
                  <a:pt x="98226" y="44649"/>
                </a:lnTo>
                <a:lnTo>
                  <a:pt x="80367" y="53578"/>
                </a:lnTo>
                <a:lnTo>
                  <a:pt x="71437" y="53578"/>
                </a:lnTo>
                <a:lnTo>
                  <a:pt x="53578" y="62508"/>
                </a:lnTo>
                <a:lnTo>
                  <a:pt x="44648" y="71438"/>
                </a:lnTo>
                <a:lnTo>
                  <a:pt x="26789" y="80367"/>
                </a:lnTo>
                <a:lnTo>
                  <a:pt x="17859" y="89297"/>
                </a:lnTo>
                <a:lnTo>
                  <a:pt x="8929" y="98227"/>
                </a:lnTo>
                <a:lnTo>
                  <a:pt x="0" y="107157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6"/>
                </a:lnTo>
                <a:lnTo>
                  <a:pt x="0" y="142875"/>
                </a:lnTo>
                <a:lnTo>
                  <a:pt x="8929" y="151805"/>
                </a:lnTo>
                <a:lnTo>
                  <a:pt x="26789" y="160735"/>
                </a:lnTo>
                <a:lnTo>
                  <a:pt x="44648" y="178594"/>
                </a:lnTo>
                <a:lnTo>
                  <a:pt x="71437" y="187524"/>
                </a:lnTo>
                <a:lnTo>
                  <a:pt x="98226" y="196453"/>
                </a:lnTo>
                <a:lnTo>
                  <a:pt x="125015" y="205383"/>
                </a:lnTo>
                <a:lnTo>
                  <a:pt x="142875" y="214313"/>
                </a:lnTo>
                <a:lnTo>
                  <a:pt x="169664" y="214313"/>
                </a:lnTo>
                <a:lnTo>
                  <a:pt x="187523" y="214313"/>
                </a:lnTo>
                <a:lnTo>
                  <a:pt x="196453" y="205383"/>
                </a:lnTo>
                <a:lnTo>
                  <a:pt x="205383" y="196453"/>
                </a:lnTo>
                <a:lnTo>
                  <a:pt x="214312" y="187524"/>
                </a:lnTo>
                <a:lnTo>
                  <a:pt x="214312" y="178594"/>
                </a:lnTo>
                <a:lnTo>
                  <a:pt x="214312" y="160735"/>
                </a:lnTo>
                <a:lnTo>
                  <a:pt x="205383" y="133946"/>
                </a:lnTo>
                <a:lnTo>
                  <a:pt x="196453" y="107157"/>
                </a:lnTo>
                <a:lnTo>
                  <a:pt x="178593" y="89297"/>
                </a:lnTo>
                <a:lnTo>
                  <a:pt x="169664" y="62508"/>
                </a:lnTo>
                <a:lnTo>
                  <a:pt x="151804" y="44649"/>
                </a:lnTo>
                <a:lnTo>
                  <a:pt x="142875" y="26789"/>
                </a:lnTo>
                <a:lnTo>
                  <a:pt x="133945" y="8930"/>
                </a:lnTo>
                <a:lnTo>
                  <a:pt x="125015" y="0"/>
                </a:lnTo>
                <a:lnTo>
                  <a:pt x="1250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6081117" y="5089921"/>
            <a:ext cx="214313" cy="178595"/>
          </a:xfrm>
          <a:custGeom>
            <a:avLst/>
            <a:gdLst/>
            <a:ahLst/>
            <a:cxnLst/>
            <a:rect l="0" t="0" r="0" b="0"/>
            <a:pathLst>
              <a:path w="214313" h="178595">
                <a:moveTo>
                  <a:pt x="44648" y="17860"/>
                </a:moveTo>
                <a:lnTo>
                  <a:pt x="44648" y="17860"/>
                </a:lnTo>
                <a:lnTo>
                  <a:pt x="35718" y="26789"/>
                </a:lnTo>
                <a:lnTo>
                  <a:pt x="35718" y="26789"/>
                </a:lnTo>
                <a:lnTo>
                  <a:pt x="26789" y="35719"/>
                </a:lnTo>
                <a:lnTo>
                  <a:pt x="17859" y="44649"/>
                </a:lnTo>
                <a:lnTo>
                  <a:pt x="8929" y="53579"/>
                </a:lnTo>
                <a:lnTo>
                  <a:pt x="0" y="62508"/>
                </a:lnTo>
                <a:lnTo>
                  <a:pt x="0" y="80368"/>
                </a:lnTo>
                <a:lnTo>
                  <a:pt x="8929" y="89297"/>
                </a:lnTo>
                <a:lnTo>
                  <a:pt x="17859" y="98227"/>
                </a:lnTo>
                <a:lnTo>
                  <a:pt x="26789" y="116086"/>
                </a:lnTo>
                <a:lnTo>
                  <a:pt x="44648" y="125016"/>
                </a:lnTo>
                <a:lnTo>
                  <a:pt x="62508" y="142875"/>
                </a:lnTo>
                <a:lnTo>
                  <a:pt x="89297" y="160735"/>
                </a:lnTo>
                <a:lnTo>
                  <a:pt x="107156" y="169664"/>
                </a:lnTo>
                <a:lnTo>
                  <a:pt x="133945" y="169664"/>
                </a:lnTo>
                <a:lnTo>
                  <a:pt x="151804" y="178594"/>
                </a:lnTo>
                <a:lnTo>
                  <a:pt x="169664" y="178594"/>
                </a:lnTo>
                <a:lnTo>
                  <a:pt x="187523" y="169664"/>
                </a:lnTo>
                <a:lnTo>
                  <a:pt x="196453" y="169664"/>
                </a:lnTo>
                <a:lnTo>
                  <a:pt x="205383" y="160735"/>
                </a:lnTo>
                <a:lnTo>
                  <a:pt x="214312" y="151805"/>
                </a:lnTo>
                <a:lnTo>
                  <a:pt x="214312" y="142875"/>
                </a:lnTo>
                <a:lnTo>
                  <a:pt x="214312" y="133946"/>
                </a:lnTo>
                <a:lnTo>
                  <a:pt x="205383" y="116086"/>
                </a:lnTo>
                <a:lnTo>
                  <a:pt x="196453" y="98227"/>
                </a:lnTo>
                <a:lnTo>
                  <a:pt x="187523" y="71438"/>
                </a:lnTo>
                <a:lnTo>
                  <a:pt x="169664" y="53579"/>
                </a:lnTo>
                <a:lnTo>
                  <a:pt x="151804" y="35719"/>
                </a:lnTo>
                <a:lnTo>
                  <a:pt x="125015" y="17860"/>
                </a:lnTo>
                <a:lnTo>
                  <a:pt x="107156" y="8930"/>
                </a:lnTo>
                <a:lnTo>
                  <a:pt x="98226" y="0"/>
                </a:lnTo>
                <a:lnTo>
                  <a:pt x="9822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4920257" y="5366742"/>
            <a:ext cx="44650" cy="303609"/>
          </a:xfrm>
          <a:custGeom>
            <a:avLst/>
            <a:gdLst/>
            <a:ahLst/>
            <a:cxnLst/>
            <a:rect l="0" t="0" r="0" b="0"/>
            <a:pathLst>
              <a:path w="44650" h="303609">
                <a:moveTo>
                  <a:pt x="44649" y="0"/>
                </a:moveTo>
                <a:lnTo>
                  <a:pt x="44649" y="8929"/>
                </a:lnTo>
                <a:lnTo>
                  <a:pt x="35719" y="17859"/>
                </a:lnTo>
                <a:lnTo>
                  <a:pt x="35719" y="35718"/>
                </a:lnTo>
                <a:lnTo>
                  <a:pt x="26789" y="62508"/>
                </a:lnTo>
                <a:lnTo>
                  <a:pt x="17860" y="89297"/>
                </a:lnTo>
                <a:lnTo>
                  <a:pt x="8930" y="116086"/>
                </a:lnTo>
                <a:lnTo>
                  <a:pt x="8930" y="142875"/>
                </a:lnTo>
                <a:lnTo>
                  <a:pt x="0" y="169664"/>
                </a:lnTo>
                <a:lnTo>
                  <a:pt x="0" y="187523"/>
                </a:lnTo>
                <a:lnTo>
                  <a:pt x="0" y="214311"/>
                </a:lnTo>
                <a:lnTo>
                  <a:pt x="0" y="232171"/>
                </a:lnTo>
                <a:lnTo>
                  <a:pt x="0" y="250030"/>
                </a:lnTo>
                <a:lnTo>
                  <a:pt x="8930" y="267890"/>
                </a:lnTo>
                <a:lnTo>
                  <a:pt x="8930" y="285749"/>
                </a:lnTo>
                <a:lnTo>
                  <a:pt x="17860" y="294679"/>
                </a:lnTo>
                <a:lnTo>
                  <a:pt x="26789" y="303608"/>
                </a:lnTo>
                <a:lnTo>
                  <a:pt x="26789" y="303608"/>
                </a:lnTo>
                <a:lnTo>
                  <a:pt x="26789" y="3036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5232796" y="5473898"/>
            <a:ext cx="17861" cy="303610"/>
          </a:xfrm>
          <a:custGeom>
            <a:avLst/>
            <a:gdLst/>
            <a:ahLst/>
            <a:cxnLst/>
            <a:rect l="0" t="0" r="0" b="0"/>
            <a:pathLst>
              <a:path w="17861" h="303610">
                <a:moveTo>
                  <a:pt x="8930" y="0"/>
                </a:moveTo>
                <a:lnTo>
                  <a:pt x="8930" y="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35719"/>
                </a:lnTo>
                <a:lnTo>
                  <a:pt x="0" y="53578"/>
                </a:lnTo>
                <a:lnTo>
                  <a:pt x="0" y="80367"/>
                </a:lnTo>
                <a:lnTo>
                  <a:pt x="0" y="107155"/>
                </a:lnTo>
                <a:lnTo>
                  <a:pt x="0" y="133944"/>
                </a:lnTo>
                <a:lnTo>
                  <a:pt x="0" y="160734"/>
                </a:lnTo>
                <a:lnTo>
                  <a:pt x="0" y="187523"/>
                </a:lnTo>
                <a:lnTo>
                  <a:pt x="0" y="214312"/>
                </a:lnTo>
                <a:lnTo>
                  <a:pt x="0" y="241101"/>
                </a:lnTo>
                <a:lnTo>
                  <a:pt x="8930" y="258960"/>
                </a:lnTo>
                <a:lnTo>
                  <a:pt x="8930" y="285749"/>
                </a:lnTo>
                <a:lnTo>
                  <a:pt x="17860" y="294679"/>
                </a:lnTo>
                <a:lnTo>
                  <a:pt x="17860" y="303609"/>
                </a:lnTo>
                <a:lnTo>
                  <a:pt x="1786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5661421" y="5482828"/>
            <a:ext cx="17861" cy="339328"/>
          </a:xfrm>
          <a:custGeom>
            <a:avLst/>
            <a:gdLst/>
            <a:ahLst/>
            <a:cxnLst/>
            <a:rect l="0" t="0" r="0" b="0"/>
            <a:pathLst>
              <a:path w="17861" h="339328">
                <a:moveTo>
                  <a:pt x="0" y="0"/>
                </a:moveTo>
                <a:lnTo>
                  <a:pt x="0" y="8929"/>
                </a:lnTo>
                <a:lnTo>
                  <a:pt x="0" y="17859"/>
                </a:lnTo>
                <a:lnTo>
                  <a:pt x="0" y="35718"/>
                </a:lnTo>
                <a:lnTo>
                  <a:pt x="8930" y="62507"/>
                </a:lnTo>
                <a:lnTo>
                  <a:pt x="8930" y="89297"/>
                </a:lnTo>
                <a:lnTo>
                  <a:pt x="8930" y="116085"/>
                </a:lnTo>
                <a:lnTo>
                  <a:pt x="17860" y="151804"/>
                </a:lnTo>
                <a:lnTo>
                  <a:pt x="8930" y="187522"/>
                </a:lnTo>
                <a:lnTo>
                  <a:pt x="8930" y="223241"/>
                </a:lnTo>
                <a:lnTo>
                  <a:pt x="8930" y="250030"/>
                </a:lnTo>
                <a:lnTo>
                  <a:pt x="0" y="276819"/>
                </a:lnTo>
                <a:lnTo>
                  <a:pt x="0" y="312538"/>
                </a:lnTo>
                <a:lnTo>
                  <a:pt x="0" y="330397"/>
                </a:lnTo>
                <a:lnTo>
                  <a:pt x="0" y="339327"/>
                </a:lnTo>
                <a:lnTo>
                  <a:pt x="0" y="339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6036468" y="5518546"/>
            <a:ext cx="258962" cy="285751"/>
          </a:xfrm>
          <a:custGeom>
            <a:avLst/>
            <a:gdLst/>
            <a:ahLst/>
            <a:cxnLst/>
            <a:rect l="0" t="0" r="0" b="0"/>
            <a:pathLst>
              <a:path w="258962" h="285751">
                <a:moveTo>
                  <a:pt x="169664" y="125015"/>
                </a:moveTo>
                <a:lnTo>
                  <a:pt x="160735" y="125015"/>
                </a:lnTo>
                <a:lnTo>
                  <a:pt x="151805" y="125015"/>
                </a:lnTo>
                <a:lnTo>
                  <a:pt x="142875" y="125015"/>
                </a:lnTo>
                <a:lnTo>
                  <a:pt x="125016" y="125015"/>
                </a:lnTo>
                <a:lnTo>
                  <a:pt x="107157" y="125015"/>
                </a:lnTo>
                <a:lnTo>
                  <a:pt x="89297" y="125015"/>
                </a:lnTo>
                <a:lnTo>
                  <a:pt x="71438" y="133945"/>
                </a:lnTo>
                <a:lnTo>
                  <a:pt x="53578" y="133945"/>
                </a:lnTo>
                <a:lnTo>
                  <a:pt x="44649" y="142875"/>
                </a:lnTo>
                <a:lnTo>
                  <a:pt x="26789" y="151804"/>
                </a:lnTo>
                <a:lnTo>
                  <a:pt x="17860" y="160734"/>
                </a:lnTo>
                <a:lnTo>
                  <a:pt x="8930" y="169664"/>
                </a:lnTo>
                <a:lnTo>
                  <a:pt x="0" y="187523"/>
                </a:lnTo>
                <a:lnTo>
                  <a:pt x="0" y="196453"/>
                </a:lnTo>
                <a:lnTo>
                  <a:pt x="8930" y="205382"/>
                </a:lnTo>
                <a:lnTo>
                  <a:pt x="8930" y="223242"/>
                </a:lnTo>
                <a:lnTo>
                  <a:pt x="17860" y="232171"/>
                </a:lnTo>
                <a:lnTo>
                  <a:pt x="35719" y="250031"/>
                </a:lnTo>
                <a:lnTo>
                  <a:pt x="53578" y="258961"/>
                </a:lnTo>
                <a:lnTo>
                  <a:pt x="71438" y="267890"/>
                </a:lnTo>
                <a:lnTo>
                  <a:pt x="98227" y="276820"/>
                </a:lnTo>
                <a:lnTo>
                  <a:pt x="116086" y="285750"/>
                </a:lnTo>
                <a:lnTo>
                  <a:pt x="142875" y="285750"/>
                </a:lnTo>
                <a:lnTo>
                  <a:pt x="160735" y="285750"/>
                </a:lnTo>
                <a:lnTo>
                  <a:pt x="178594" y="276820"/>
                </a:lnTo>
                <a:lnTo>
                  <a:pt x="205383" y="267890"/>
                </a:lnTo>
                <a:lnTo>
                  <a:pt x="214313" y="267890"/>
                </a:lnTo>
                <a:lnTo>
                  <a:pt x="232172" y="250031"/>
                </a:lnTo>
                <a:lnTo>
                  <a:pt x="241102" y="241101"/>
                </a:lnTo>
                <a:lnTo>
                  <a:pt x="250032" y="223242"/>
                </a:lnTo>
                <a:lnTo>
                  <a:pt x="258961" y="205382"/>
                </a:lnTo>
                <a:lnTo>
                  <a:pt x="258961" y="178593"/>
                </a:lnTo>
                <a:lnTo>
                  <a:pt x="250032" y="151804"/>
                </a:lnTo>
                <a:lnTo>
                  <a:pt x="241102" y="125015"/>
                </a:lnTo>
                <a:lnTo>
                  <a:pt x="223242" y="98226"/>
                </a:lnTo>
                <a:lnTo>
                  <a:pt x="205383" y="71437"/>
                </a:lnTo>
                <a:lnTo>
                  <a:pt x="178594" y="44649"/>
                </a:lnTo>
                <a:lnTo>
                  <a:pt x="151805" y="26789"/>
                </a:lnTo>
                <a:lnTo>
                  <a:pt x="125016" y="8930"/>
                </a:lnTo>
                <a:lnTo>
                  <a:pt x="107157" y="0"/>
                </a:lnTo>
                <a:lnTo>
                  <a:pt x="1071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2928937" y="4991695"/>
            <a:ext cx="26790" cy="107157"/>
          </a:xfrm>
          <a:custGeom>
            <a:avLst/>
            <a:gdLst/>
            <a:ahLst/>
            <a:cxnLst/>
            <a:rect l="0" t="0" r="0" b="0"/>
            <a:pathLst>
              <a:path w="26790" h="107157">
                <a:moveTo>
                  <a:pt x="26789" y="0"/>
                </a:move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17859"/>
                </a:lnTo>
                <a:lnTo>
                  <a:pt x="17859" y="26789"/>
                </a:lnTo>
                <a:lnTo>
                  <a:pt x="17859" y="35719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80367"/>
                </a:lnTo>
                <a:lnTo>
                  <a:pt x="8930" y="98226"/>
                </a:lnTo>
                <a:lnTo>
                  <a:pt x="0" y="107156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2920007" y="5402460"/>
            <a:ext cx="8931" cy="125017"/>
          </a:xfrm>
          <a:custGeom>
            <a:avLst/>
            <a:gdLst/>
            <a:ahLst/>
            <a:cxnLst/>
            <a:rect l="0" t="0" r="0" b="0"/>
            <a:pathLst>
              <a:path w="8931" h="125017">
                <a:moveTo>
                  <a:pt x="8930" y="0"/>
                </a:moveTo>
                <a:lnTo>
                  <a:pt x="0" y="0"/>
                </a:lnTo>
                <a:lnTo>
                  <a:pt x="0" y="17860"/>
                </a:lnTo>
                <a:lnTo>
                  <a:pt x="0" y="35719"/>
                </a:lnTo>
                <a:lnTo>
                  <a:pt x="0" y="53579"/>
                </a:lnTo>
                <a:lnTo>
                  <a:pt x="8930" y="71438"/>
                </a:lnTo>
                <a:lnTo>
                  <a:pt x="8930" y="98227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2920007" y="5723928"/>
            <a:ext cx="17861" cy="142876"/>
          </a:xfrm>
          <a:custGeom>
            <a:avLst/>
            <a:gdLst/>
            <a:ahLst/>
            <a:cxnLst/>
            <a:rect l="0" t="0" r="0" b="0"/>
            <a:pathLst>
              <a:path w="17861" h="142876">
                <a:moveTo>
                  <a:pt x="0" y="0"/>
                </a:moveTo>
                <a:lnTo>
                  <a:pt x="0" y="8930"/>
                </a:lnTo>
                <a:lnTo>
                  <a:pt x="0" y="17860"/>
                </a:lnTo>
                <a:lnTo>
                  <a:pt x="8930" y="44649"/>
                </a:lnTo>
                <a:lnTo>
                  <a:pt x="8930" y="71438"/>
                </a:lnTo>
                <a:lnTo>
                  <a:pt x="8930" y="98227"/>
                </a:lnTo>
                <a:lnTo>
                  <a:pt x="17860" y="125016"/>
                </a:lnTo>
                <a:lnTo>
                  <a:pt x="17860" y="142875"/>
                </a:lnTo>
                <a:lnTo>
                  <a:pt x="1786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 83"/>
          <p:cNvSpPr/>
          <p:nvPr/>
        </p:nvSpPr>
        <p:spPr>
          <a:xfrm>
            <a:off x="5009554" y="4393405"/>
            <a:ext cx="125017" cy="1330524"/>
          </a:xfrm>
          <a:custGeom>
            <a:avLst/>
            <a:gdLst/>
            <a:ahLst/>
            <a:cxnLst/>
            <a:rect l="0" t="0" r="0" b="0"/>
            <a:pathLst>
              <a:path w="125017" h="1330524">
                <a:moveTo>
                  <a:pt x="125016" y="0"/>
                </a:moveTo>
                <a:lnTo>
                  <a:pt x="125016" y="0"/>
                </a:lnTo>
                <a:lnTo>
                  <a:pt x="125016" y="8930"/>
                </a:lnTo>
                <a:lnTo>
                  <a:pt x="125016" y="17860"/>
                </a:lnTo>
                <a:lnTo>
                  <a:pt x="125016" y="26789"/>
                </a:lnTo>
                <a:lnTo>
                  <a:pt x="125016" y="44649"/>
                </a:lnTo>
                <a:lnTo>
                  <a:pt x="125016" y="62508"/>
                </a:lnTo>
                <a:lnTo>
                  <a:pt x="125016" y="80368"/>
                </a:lnTo>
                <a:lnTo>
                  <a:pt x="125016" y="98227"/>
                </a:lnTo>
                <a:lnTo>
                  <a:pt x="125016" y="125016"/>
                </a:lnTo>
                <a:lnTo>
                  <a:pt x="125016" y="142875"/>
                </a:lnTo>
                <a:lnTo>
                  <a:pt x="125016" y="169664"/>
                </a:lnTo>
                <a:lnTo>
                  <a:pt x="125016" y="196453"/>
                </a:lnTo>
                <a:lnTo>
                  <a:pt x="125016" y="223243"/>
                </a:lnTo>
                <a:lnTo>
                  <a:pt x="125016" y="250032"/>
                </a:lnTo>
                <a:lnTo>
                  <a:pt x="125016" y="276821"/>
                </a:lnTo>
                <a:lnTo>
                  <a:pt x="116086" y="303610"/>
                </a:lnTo>
                <a:lnTo>
                  <a:pt x="116086" y="330399"/>
                </a:lnTo>
                <a:lnTo>
                  <a:pt x="116086" y="366118"/>
                </a:lnTo>
                <a:lnTo>
                  <a:pt x="116086" y="401836"/>
                </a:lnTo>
                <a:lnTo>
                  <a:pt x="116086" y="437555"/>
                </a:lnTo>
                <a:lnTo>
                  <a:pt x="116086" y="464344"/>
                </a:lnTo>
                <a:lnTo>
                  <a:pt x="107156" y="500063"/>
                </a:lnTo>
                <a:lnTo>
                  <a:pt x="107156" y="535782"/>
                </a:lnTo>
                <a:lnTo>
                  <a:pt x="107156" y="571501"/>
                </a:lnTo>
                <a:lnTo>
                  <a:pt x="107156" y="607220"/>
                </a:lnTo>
                <a:lnTo>
                  <a:pt x="107156" y="651868"/>
                </a:lnTo>
                <a:lnTo>
                  <a:pt x="107156" y="687587"/>
                </a:lnTo>
                <a:lnTo>
                  <a:pt x="107156" y="723305"/>
                </a:lnTo>
                <a:lnTo>
                  <a:pt x="107156" y="759024"/>
                </a:lnTo>
                <a:lnTo>
                  <a:pt x="107156" y="794743"/>
                </a:lnTo>
                <a:lnTo>
                  <a:pt x="107156" y="830462"/>
                </a:lnTo>
                <a:lnTo>
                  <a:pt x="107156" y="866180"/>
                </a:lnTo>
                <a:lnTo>
                  <a:pt x="98227" y="901899"/>
                </a:lnTo>
                <a:lnTo>
                  <a:pt x="98227" y="937618"/>
                </a:lnTo>
                <a:lnTo>
                  <a:pt x="98227" y="973337"/>
                </a:lnTo>
                <a:lnTo>
                  <a:pt x="98227" y="1000126"/>
                </a:lnTo>
                <a:lnTo>
                  <a:pt x="98227" y="1035845"/>
                </a:lnTo>
                <a:lnTo>
                  <a:pt x="89297" y="1071563"/>
                </a:lnTo>
                <a:lnTo>
                  <a:pt x="80367" y="1098352"/>
                </a:lnTo>
                <a:lnTo>
                  <a:pt x="80367" y="1125141"/>
                </a:lnTo>
                <a:lnTo>
                  <a:pt x="71438" y="1151930"/>
                </a:lnTo>
                <a:lnTo>
                  <a:pt x="62508" y="1178720"/>
                </a:lnTo>
                <a:lnTo>
                  <a:pt x="53578" y="1205508"/>
                </a:lnTo>
                <a:lnTo>
                  <a:pt x="53578" y="1223367"/>
                </a:lnTo>
                <a:lnTo>
                  <a:pt x="44649" y="1250156"/>
                </a:lnTo>
                <a:lnTo>
                  <a:pt x="35719" y="1268016"/>
                </a:lnTo>
                <a:lnTo>
                  <a:pt x="26789" y="1294805"/>
                </a:lnTo>
                <a:lnTo>
                  <a:pt x="8930" y="1312664"/>
                </a:lnTo>
                <a:lnTo>
                  <a:pt x="0" y="1321594"/>
                </a:lnTo>
                <a:lnTo>
                  <a:pt x="0" y="1330523"/>
                </a:lnTo>
                <a:lnTo>
                  <a:pt x="0" y="1330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84"/>
          <p:cNvSpPr/>
          <p:nvPr/>
        </p:nvSpPr>
        <p:spPr>
          <a:xfrm>
            <a:off x="4688085" y="4330898"/>
            <a:ext cx="383978" cy="1500188"/>
          </a:xfrm>
          <a:custGeom>
            <a:avLst/>
            <a:gdLst/>
            <a:ahLst/>
            <a:cxnLst/>
            <a:rect l="0" t="0" r="0" b="0"/>
            <a:pathLst>
              <a:path w="383978" h="1500188">
                <a:moveTo>
                  <a:pt x="62508" y="1500187"/>
                </a:moveTo>
                <a:lnTo>
                  <a:pt x="62508" y="1491257"/>
                </a:lnTo>
                <a:lnTo>
                  <a:pt x="62508" y="1491257"/>
                </a:lnTo>
                <a:lnTo>
                  <a:pt x="53579" y="1473398"/>
                </a:lnTo>
                <a:lnTo>
                  <a:pt x="44649" y="1464468"/>
                </a:lnTo>
                <a:lnTo>
                  <a:pt x="35719" y="1446609"/>
                </a:lnTo>
                <a:lnTo>
                  <a:pt x="26790" y="1428749"/>
                </a:lnTo>
                <a:lnTo>
                  <a:pt x="26790" y="1401960"/>
                </a:lnTo>
                <a:lnTo>
                  <a:pt x="17860" y="1384101"/>
                </a:lnTo>
                <a:lnTo>
                  <a:pt x="8930" y="1357312"/>
                </a:lnTo>
                <a:lnTo>
                  <a:pt x="8930" y="1321593"/>
                </a:lnTo>
                <a:lnTo>
                  <a:pt x="8930" y="1294804"/>
                </a:lnTo>
                <a:lnTo>
                  <a:pt x="0" y="1268015"/>
                </a:lnTo>
                <a:lnTo>
                  <a:pt x="0" y="1232297"/>
                </a:lnTo>
                <a:lnTo>
                  <a:pt x="0" y="1196578"/>
                </a:lnTo>
                <a:lnTo>
                  <a:pt x="0" y="1160859"/>
                </a:lnTo>
                <a:lnTo>
                  <a:pt x="0" y="1125141"/>
                </a:lnTo>
                <a:lnTo>
                  <a:pt x="0" y="1089422"/>
                </a:lnTo>
                <a:lnTo>
                  <a:pt x="8930" y="1044773"/>
                </a:lnTo>
                <a:lnTo>
                  <a:pt x="8930" y="1000125"/>
                </a:lnTo>
                <a:lnTo>
                  <a:pt x="8930" y="955477"/>
                </a:lnTo>
                <a:lnTo>
                  <a:pt x="8930" y="910828"/>
                </a:lnTo>
                <a:lnTo>
                  <a:pt x="8930" y="866180"/>
                </a:lnTo>
                <a:lnTo>
                  <a:pt x="8930" y="821531"/>
                </a:lnTo>
                <a:lnTo>
                  <a:pt x="8930" y="776883"/>
                </a:lnTo>
                <a:lnTo>
                  <a:pt x="17860" y="732234"/>
                </a:lnTo>
                <a:lnTo>
                  <a:pt x="17860" y="696516"/>
                </a:lnTo>
                <a:lnTo>
                  <a:pt x="17860" y="651867"/>
                </a:lnTo>
                <a:lnTo>
                  <a:pt x="17860" y="607219"/>
                </a:lnTo>
                <a:lnTo>
                  <a:pt x="26790" y="562570"/>
                </a:lnTo>
                <a:lnTo>
                  <a:pt x="35719" y="517921"/>
                </a:lnTo>
                <a:lnTo>
                  <a:pt x="35719" y="482203"/>
                </a:lnTo>
                <a:lnTo>
                  <a:pt x="44649" y="446484"/>
                </a:lnTo>
                <a:lnTo>
                  <a:pt x="53579" y="401835"/>
                </a:lnTo>
                <a:lnTo>
                  <a:pt x="62508" y="366117"/>
                </a:lnTo>
                <a:lnTo>
                  <a:pt x="71438" y="330398"/>
                </a:lnTo>
                <a:lnTo>
                  <a:pt x="80368" y="294679"/>
                </a:lnTo>
                <a:lnTo>
                  <a:pt x="89297" y="267890"/>
                </a:lnTo>
                <a:lnTo>
                  <a:pt x="107157" y="232171"/>
                </a:lnTo>
                <a:lnTo>
                  <a:pt x="116086" y="205382"/>
                </a:lnTo>
                <a:lnTo>
                  <a:pt x="133946" y="178593"/>
                </a:lnTo>
                <a:lnTo>
                  <a:pt x="142875" y="151804"/>
                </a:lnTo>
                <a:lnTo>
                  <a:pt x="160735" y="125015"/>
                </a:lnTo>
                <a:lnTo>
                  <a:pt x="178594" y="107156"/>
                </a:lnTo>
                <a:lnTo>
                  <a:pt x="196454" y="89296"/>
                </a:lnTo>
                <a:lnTo>
                  <a:pt x="214313" y="71437"/>
                </a:lnTo>
                <a:lnTo>
                  <a:pt x="232172" y="53578"/>
                </a:lnTo>
                <a:lnTo>
                  <a:pt x="250032" y="35718"/>
                </a:lnTo>
                <a:lnTo>
                  <a:pt x="276821" y="26789"/>
                </a:lnTo>
                <a:lnTo>
                  <a:pt x="294680" y="17859"/>
                </a:lnTo>
                <a:lnTo>
                  <a:pt x="312540" y="8929"/>
                </a:lnTo>
                <a:lnTo>
                  <a:pt x="339329" y="8929"/>
                </a:lnTo>
                <a:lnTo>
                  <a:pt x="357188" y="0"/>
                </a:lnTo>
                <a:lnTo>
                  <a:pt x="375047" y="0"/>
                </a:lnTo>
                <a:lnTo>
                  <a:pt x="383977" y="0"/>
                </a:lnTo>
                <a:lnTo>
                  <a:pt x="3839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5867400" cy="3060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3581400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2228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Freeform 21"/>
          <p:cNvSpPr/>
          <p:nvPr/>
        </p:nvSpPr>
        <p:spPr>
          <a:xfrm>
            <a:off x="473273" y="866179"/>
            <a:ext cx="2647" cy="8931"/>
          </a:xfrm>
          <a:custGeom>
            <a:avLst/>
            <a:gdLst/>
            <a:ahLst/>
            <a:cxnLst/>
            <a:rect l="0" t="0" r="0" b="0"/>
            <a:pathLst>
              <a:path w="2647" h="8931">
                <a:moveTo>
                  <a:pt x="0" y="8930"/>
                </a:moveTo>
                <a:lnTo>
                  <a:pt x="0" y="0"/>
                </a:lnTo>
                <a:lnTo>
                  <a:pt x="0" y="8821"/>
                </a:lnTo>
                <a:lnTo>
                  <a:pt x="992" y="8857"/>
                </a:lnTo>
                <a:lnTo>
                  <a:pt x="2646" y="8881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38"/>
          <p:cNvSpPr/>
          <p:nvPr/>
        </p:nvSpPr>
        <p:spPr>
          <a:xfrm>
            <a:off x="2232530" y="2482453"/>
            <a:ext cx="8822" cy="8930"/>
          </a:xfrm>
          <a:custGeom>
            <a:avLst/>
            <a:gdLst/>
            <a:ahLst/>
            <a:cxnLst/>
            <a:rect l="0" t="0" r="0" b="0"/>
            <a:pathLst>
              <a:path w="8822" h="8930">
                <a:moveTo>
                  <a:pt x="8821" y="0"/>
                </a:moveTo>
                <a:lnTo>
                  <a:pt x="1132" y="0"/>
                </a:lnTo>
                <a:lnTo>
                  <a:pt x="719" y="992"/>
                </a:lnTo>
                <a:lnTo>
                  <a:pt x="443" y="2646"/>
                </a:lnTo>
                <a:lnTo>
                  <a:pt x="0" y="7688"/>
                </a:lnTo>
                <a:lnTo>
                  <a:pt x="956" y="8102"/>
                </a:lnTo>
                <a:lnTo>
                  <a:pt x="2586" y="8378"/>
                </a:lnTo>
                <a:lnTo>
                  <a:pt x="8800" y="8927"/>
                </a:lnTo>
                <a:lnTo>
                  <a:pt x="8812" y="8928"/>
                </a:lnTo>
                <a:lnTo>
                  <a:pt x="8821" y="0"/>
                </a:lnTo>
                <a:lnTo>
                  <a:pt x="8821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3839765" y="2875358"/>
            <a:ext cx="267892" cy="160736"/>
          </a:xfrm>
          <a:custGeom>
            <a:avLst/>
            <a:gdLst/>
            <a:ahLst/>
            <a:cxnLst/>
            <a:rect l="0" t="0" r="0" b="0"/>
            <a:pathLst>
              <a:path w="267892" h="160736">
                <a:moveTo>
                  <a:pt x="125016" y="17860"/>
                </a:moveTo>
                <a:lnTo>
                  <a:pt x="116086" y="17860"/>
                </a:lnTo>
                <a:lnTo>
                  <a:pt x="116086" y="17860"/>
                </a:lnTo>
                <a:lnTo>
                  <a:pt x="116086" y="17860"/>
                </a:lnTo>
                <a:lnTo>
                  <a:pt x="107156" y="17860"/>
                </a:lnTo>
                <a:lnTo>
                  <a:pt x="98227" y="17860"/>
                </a:lnTo>
                <a:lnTo>
                  <a:pt x="80367" y="26790"/>
                </a:lnTo>
                <a:lnTo>
                  <a:pt x="71438" y="35719"/>
                </a:lnTo>
                <a:lnTo>
                  <a:pt x="53578" y="44649"/>
                </a:lnTo>
                <a:lnTo>
                  <a:pt x="44649" y="53579"/>
                </a:lnTo>
                <a:lnTo>
                  <a:pt x="26789" y="62508"/>
                </a:lnTo>
                <a:lnTo>
                  <a:pt x="17860" y="71438"/>
                </a:lnTo>
                <a:lnTo>
                  <a:pt x="8930" y="89297"/>
                </a:lnTo>
                <a:lnTo>
                  <a:pt x="0" y="98227"/>
                </a:lnTo>
                <a:lnTo>
                  <a:pt x="0" y="107157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6"/>
                </a:lnTo>
                <a:lnTo>
                  <a:pt x="8930" y="142875"/>
                </a:lnTo>
                <a:lnTo>
                  <a:pt x="17860" y="151805"/>
                </a:lnTo>
                <a:lnTo>
                  <a:pt x="26789" y="151805"/>
                </a:lnTo>
                <a:lnTo>
                  <a:pt x="35719" y="160735"/>
                </a:lnTo>
                <a:lnTo>
                  <a:pt x="53578" y="160735"/>
                </a:lnTo>
                <a:lnTo>
                  <a:pt x="80367" y="160735"/>
                </a:lnTo>
                <a:lnTo>
                  <a:pt x="98227" y="160735"/>
                </a:lnTo>
                <a:lnTo>
                  <a:pt x="125016" y="151805"/>
                </a:lnTo>
                <a:lnTo>
                  <a:pt x="151805" y="151805"/>
                </a:lnTo>
                <a:lnTo>
                  <a:pt x="178594" y="142875"/>
                </a:lnTo>
                <a:lnTo>
                  <a:pt x="196453" y="133946"/>
                </a:lnTo>
                <a:lnTo>
                  <a:pt x="214313" y="133946"/>
                </a:lnTo>
                <a:lnTo>
                  <a:pt x="232172" y="125016"/>
                </a:lnTo>
                <a:lnTo>
                  <a:pt x="250031" y="116086"/>
                </a:lnTo>
                <a:lnTo>
                  <a:pt x="258961" y="107157"/>
                </a:lnTo>
                <a:lnTo>
                  <a:pt x="258961" y="98227"/>
                </a:lnTo>
                <a:lnTo>
                  <a:pt x="267891" y="80368"/>
                </a:lnTo>
                <a:lnTo>
                  <a:pt x="267891" y="71438"/>
                </a:lnTo>
                <a:lnTo>
                  <a:pt x="267891" y="71438"/>
                </a:lnTo>
                <a:lnTo>
                  <a:pt x="258961" y="62508"/>
                </a:lnTo>
                <a:lnTo>
                  <a:pt x="258961" y="53579"/>
                </a:lnTo>
                <a:lnTo>
                  <a:pt x="250031" y="44649"/>
                </a:lnTo>
                <a:lnTo>
                  <a:pt x="232172" y="35719"/>
                </a:lnTo>
                <a:lnTo>
                  <a:pt x="223242" y="26790"/>
                </a:lnTo>
                <a:lnTo>
                  <a:pt x="205383" y="17860"/>
                </a:lnTo>
                <a:lnTo>
                  <a:pt x="187524" y="17860"/>
                </a:lnTo>
                <a:lnTo>
                  <a:pt x="178594" y="8930"/>
                </a:lnTo>
                <a:lnTo>
                  <a:pt x="160735" y="8930"/>
                </a:lnTo>
                <a:lnTo>
                  <a:pt x="151805" y="8930"/>
                </a:lnTo>
                <a:lnTo>
                  <a:pt x="142875" y="8930"/>
                </a:lnTo>
                <a:lnTo>
                  <a:pt x="133945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33945" y="0"/>
                </a:lnTo>
                <a:lnTo>
                  <a:pt x="1339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3929062" y="3134319"/>
            <a:ext cx="53579" cy="223244"/>
          </a:xfrm>
          <a:custGeom>
            <a:avLst/>
            <a:gdLst/>
            <a:ahLst/>
            <a:cxnLst/>
            <a:rect l="0" t="0" r="0" b="0"/>
            <a:pathLst>
              <a:path w="53579" h="22324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17860"/>
                </a:lnTo>
                <a:lnTo>
                  <a:pt x="17859" y="26789"/>
                </a:lnTo>
                <a:lnTo>
                  <a:pt x="17859" y="35719"/>
                </a:lnTo>
                <a:lnTo>
                  <a:pt x="26789" y="53579"/>
                </a:lnTo>
                <a:lnTo>
                  <a:pt x="26789" y="62508"/>
                </a:lnTo>
                <a:lnTo>
                  <a:pt x="26789" y="80368"/>
                </a:lnTo>
                <a:lnTo>
                  <a:pt x="26789" y="98227"/>
                </a:lnTo>
                <a:lnTo>
                  <a:pt x="35719" y="116086"/>
                </a:lnTo>
                <a:lnTo>
                  <a:pt x="35719" y="133946"/>
                </a:lnTo>
                <a:lnTo>
                  <a:pt x="35719" y="142875"/>
                </a:lnTo>
                <a:lnTo>
                  <a:pt x="44648" y="160735"/>
                </a:lnTo>
                <a:lnTo>
                  <a:pt x="44648" y="178594"/>
                </a:lnTo>
                <a:lnTo>
                  <a:pt x="44648" y="187524"/>
                </a:lnTo>
                <a:lnTo>
                  <a:pt x="44648" y="196454"/>
                </a:lnTo>
                <a:lnTo>
                  <a:pt x="53578" y="20538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23243"/>
                </a:lnTo>
                <a:lnTo>
                  <a:pt x="53578" y="223243"/>
                </a:lnTo>
                <a:lnTo>
                  <a:pt x="53578" y="223243"/>
                </a:lnTo>
                <a:lnTo>
                  <a:pt x="53578" y="22324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14313"/>
                </a:lnTo>
                <a:lnTo>
                  <a:pt x="53578" y="205383"/>
                </a:lnTo>
                <a:lnTo>
                  <a:pt x="53578" y="205383"/>
                </a:lnTo>
                <a:lnTo>
                  <a:pt x="53578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910828" y="3562944"/>
            <a:ext cx="26790" cy="303611"/>
          </a:xfrm>
          <a:custGeom>
            <a:avLst/>
            <a:gdLst/>
            <a:ahLst/>
            <a:cxnLst/>
            <a:rect l="0" t="0" r="0" b="0"/>
            <a:pathLst>
              <a:path w="26790" h="303611">
                <a:moveTo>
                  <a:pt x="8929" y="0"/>
                </a:move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17860"/>
                </a:lnTo>
                <a:lnTo>
                  <a:pt x="0" y="26789"/>
                </a:lnTo>
                <a:lnTo>
                  <a:pt x="0" y="35719"/>
                </a:lnTo>
                <a:lnTo>
                  <a:pt x="0" y="53579"/>
                </a:lnTo>
                <a:lnTo>
                  <a:pt x="0" y="71438"/>
                </a:lnTo>
                <a:lnTo>
                  <a:pt x="0" y="98227"/>
                </a:lnTo>
                <a:lnTo>
                  <a:pt x="0" y="116086"/>
                </a:lnTo>
                <a:lnTo>
                  <a:pt x="8929" y="142875"/>
                </a:lnTo>
                <a:lnTo>
                  <a:pt x="8929" y="169664"/>
                </a:lnTo>
                <a:lnTo>
                  <a:pt x="8929" y="196454"/>
                </a:lnTo>
                <a:lnTo>
                  <a:pt x="8929" y="214313"/>
                </a:lnTo>
                <a:lnTo>
                  <a:pt x="8929" y="241102"/>
                </a:lnTo>
                <a:lnTo>
                  <a:pt x="8929" y="258961"/>
                </a:lnTo>
                <a:lnTo>
                  <a:pt x="17859" y="276821"/>
                </a:lnTo>
                <a:lnTo>
                  <a:pt x="17859" y="285750"/>
                </a:lnTo>
                <a:lnTo>
                  <a:pt x="26789" y="29468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1107281" y="3545085"/>
            <a:ext cx="169665" cy="276821"/>
          </a:xfrm>
          <a:custGeom>
            <a:avLst/>
            <a:gdLst/>
            <a:ahLst/>
            <a:cxnLst/>
            <a:rect l="0" t="0" r="0" b="0"/>
            <a:pathLst>
              <a:path w="169665" h="276821">
                <a:moveTo>
                  <a:pt x="8930" y="26789"/>
                </a:moveTo>
                <a:lnTo>
                  <a:pt x="8930" y="35719"/>
                </a:lnTo>
                <a:lnTo>
                  <a:pt x="8930" y="35719"/>
                </a:lnTo>
                <a:lnTo>
                  <a:pt x="8930" y="44648"/>
                </a:lnTo>
                <a:lnTo>
                  <a:pt x="8930" y="62508"/>
                </a:lnTo>
                <a:lnTo>
                  <a:pt x="0" y="80367"/>
                </a:lnTo>
                <a:lnTo>
                  <a:pt x="0" y="98227"/>
                </a:lnTo>
                <a:lnTo>
                  <a:pt x="0" y="125016"/>
                </a:lnTo>
                <a:lnTo>
                  <a:pt x="0" y="151805"/>
                </a:lnTo>
                <a:lnTo>
                  <a:pt x="0" y="169664"/>
                </a:lnTo>
                <a:lnTo>
                  <a:pt x="0" y="196453"/>
                </a:lnTo>
                <a:lnTo>
                  <a:pt x="0" y="214313"/>
                </a:lnTo>
                <a:lnTo>
                  <a:pt x="0" y="232172"/>
                </a:lnTo>
                <a:lnTo>
                  <a:pt x="8930" y="250031"/>
                </a:lnTo>
                <a:lnTo>
                  <a:pt x="8930" y="258961"/>
                </a:lnTo>
                <a:lnTo>
                  <a:pt x="17859" y="267891"/>
                </a:lnTo>
                <a:lnTo>
                  <a:pt x="26789" y="276820"/>
                </a:lnTo>
                <a:lnTo>
                  <a:pt x="35719" y="276820"/>
                </a:lnTo>
                <a:lnTo>
                  <a:pt x="44648" y="267891"/>
                </a:lnTo>
                <a:lnTo>
                  <a:pt x="53578" y="258961"/>
                </a:lnTo>
                <a:lnTo>
                  <a:pt x="71437" y="250031"/>
                </a:lnTo>
                <a:lnTo>
                  <a:pt x="89297" y="241102"/>
                </a:lnTo>
                <a:lnTo>
                  <a:pt x="107156" y="223242"/>
                </a:lnTo>
                <a:lnTo>
                  <a:pt x="125015" y="214313"/>
                </a:lnTo>
                <a:lnTo>
                  <a:pt x="133945" y="196453"/>
                </a:lnTo>
                <a:lnTo>
                  <a:pt x="151804" y="178594"/>
                </a:lnTo>
                <a:lnTo>
                  <a:pt x="160734" y="151805"/>
                </a:lnTo>
                <a:lnTo>
                  <a:pt x="169664" y="133945"/>
                </a:lnTo>
                <a:lnTo>
                  <a:pt x="169664" y="116086"/>
                </a:lnTo>
                <a:lnTo>
                  <a:pt x="169664" y="89297"/>
                </a:lnTo>
                <a:lnTo>
                  <a:pt x="169664" y="71438"/>
                </a:lnTo>
                <a:lnTo>
                  <a:pt x="160734" y="62508"/>
                </a:lnTo>
                <a:lnTo>
                  <a:pt x="151804" y="44648"/>
                </a:lnTo>
                <a:lnTo>
                  <a:pt x="142875" y="35719"/>
                </a:lnTo>
                <a:lnTo>
                  <a:pt x="125015" y="26789"/>
                </a:lnTo>
                <a:lnTo>
                  <a:pt x="116086" y="17859"/>
                </a:lnTo>
                <a:lnTo>
                  <a:pt x="98226" y="17859"/>
                </a:lnTo>
                <a:lnTo>
                  <a:pt x="89297" y="8930"/>
                </a:lnTo>
                <a:lnTo>
                  <a:pt x="80367" y="8930"/>
                </a:lnTo>
                <a:lnTo>
                  <a:pt x="71437" y="0"/>
                </a:lnTo>
                <a:lnTo>
                  <a:pt x="71437" y="0"/>
                </a:lnTo>
                <a:lnTo>
                  <a:pt x="71437" y="0"/>
                </a:lnTo>
                <a:lnTo>
                  <a:pt x="71437" y="0"/>
                </a:lnTo>
                <a:lnTo>
                  <a:pt x="714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1339453" y="3473648"/>
            <a:ext cx="142876" cy="276821"/>
          </a:xfrm>
          <a:custGeom>
            <a:avLst/>
            <a:gdLst/>
            <a:ahLst/>
            <a:cxnLst/>
            <a:rect l="0" t="0" r="0" b="0"/>
            <a:pathLst>
              <a:path w="142876" h="276821">
                <a:moveTo>
                  <a:pt x="44648" y="0"/>
                </a:moveTo>
                <a:lnTo>
                  <a:pt x="44648" y="0"/>
                </a:lnTo>
                <a:lnTo>
                  <a:pt x="44648" y="8929"/>
                </a:lnTo>
                <a:lnTo>
                  <a:pt x="44648" y="8929"/>
                </a:lnTo>
                <a:lnTo>
                  <a:pt x="35718" y="17859"/>
                </a:lnTo>
                <a:lnTo>
                  <a:pt x="35718" y="35718"/>
                </a:lnTo>
                <a:lnTo>
                  <a:pt x="26789" y="44648"/>
                </a:lnTo>
                <a:lnTo>
                  <a:pt x="26789" y="62507"/>
                </a:lnTo>
                <a:lnTo>
                  <a:pt x="17859" y="80367"/>
                </a:lnTo>
                <a:lnTo>
                  <a:pt x="17859" y="98226"/>
                </a:lnTo>
                <a:lnTo>
                  <a:pt x="8929" y="125015"/>
                </a:lnTo>
                <a:lnTo>
                  <a:pt x="8929" y="142875"/>
                </a:lnTo>
                <a:lnTo>
                  <a:pt x="0" y="160734"/>
                </a:lnTo>
                <a:lnTo>
                  <a:pt x="0" y="187523"/>
                </a:lnTo>
                <a:lnTo>
                  <a:pt x="0" y="205382"/>
                </a:lnTo>
                <a:lnTo>
                  <a:pt x="0" y="223242"/>
                </a:lnTo>
                <a:lnTo>
                  <a:pt x="0" y="232171"/>
                </a:lnTo>
                <a:lnTo>
                  <a:pt x="0" y="250031"/>
                </a:lnTo>
                <a:lnTo>
                  <a:pt x="0" y="258960"/>
                </a:lnTo>
                <a:lnTo>
                  <a:pt x="8929" y="267890"/>
                </a:lnTo>
                <a:lnTo>
                  <a:pt x="8929" y="267890"/>
                </a:lnTo>
                <a:lnTo>
                  <a:pt x="17859" y="267890"/>
                </a:lnTo>
                <a:lnTo>
                  <a:pt x="26789" y="276820"/>
                </a:lnTo>
                <a:lnTo>
                  <a:pt x="26789" y="267890"/>
                </a:lnTo>
                <a:lnTo>
                  <a:pt x="35718" y="267890"/>
                </a:lnTo>
                <a:lnTo>
                  <a:pt x="53578" y="267890"/>
                </a:lnTo>
                <a:lnTo>
                  <a:pt x="62507" y="258960"/>
                </a:lnTo>
                <a:lnTo>
                  <a:pt x="80367" y="258960"/>
                </a:lnTo>
                <a:lnTo>
                  <a:pt x="89297" y="250031"/>
                </a:lnTo>
                <a:lnTo>
                  <a:pt x="107156" y="250031"/>
                </a:lnTo>
                <a:lnTo>
                  <a:pt x="116086" y="241101"/>
                </a:lnTo>
                <a:lnTo>
                  <a:pt x="125015" y="241101"/>
                </a:lnTo>
                <a:lnTo>
                  <a:pt x="133945" y="232171"/>
                </a:lnTo>
                <a:lnTo>
                  <a:pt x="142875" y="232171"/>
                </a:lnTo>
                <a:lnTo>
                  <a:pt x="142875" y="223242"/>
                </a:lnTo>
                <a:lnTo>
                  <a:pt x="142875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1482328" y="3473648"/>
            <a:ext cx="142876" cy="276821"/>
          </a:xfrm>
          <a:custGeom>
            <a:avLst/>
            <a:gdLst/>
            <a:ahLst/>
            <a:cxnLst/>
            <a:rect l="0" t="0" r="0" b="0"/>
            <a:pathLst>
              <a:path w="142876" h="276821">
                <a:moveTo>
                  <a:pt x="142875" y="0"/>
                </a:moveTo>
                <a:lnTo>
                  <a:pt x="142875" y="0"/>
                </a:lnTo>
                <a:lnTo>
                  <a:pt x="142875" y="0"/>
                </a:lnTo>
                <a:lnTo>
                  <a:pt x="133945" y="0"/>
                </a:lnTo>
                <a:lnTo>
                  <a:pt x="133945" y="0"/>
                </a:lnTo>
                <a:lnTo>
                  <a:pt x="125015" y="8929"/>
                </a:lnTo>
                <a:lnTo>
                  <a:pt x="116086" y="8929"/>
                </a:lnTo>
                <a:lnTo>
                  <a:pt x="107156" y="8929"/>
                </a:lnTo>
                <a:lnTo>
                  <a:pt x="98226" y="8929"/>
                </a:lnTo>
                <a:lnTo>
                  <a:pt x="89297" y="17859"/>
                </a:lnTo>
                <a:lnTo>
                  <a:pt x="89297" y="17859"/>
                </a:lnTo>
                <a:lnTo>
                  <a:pt x="80367" y="17859"/>
                </a:lnTo>
                <a:lnTo>
                  <a:pt x="80367" y="26789"/>
                </a:lnTo>
                <a:lnTo>
                  <a:pt x="80367" y="35718"/>
                </a:lnTo>
                <a:lnTo>
                  <a:pt x="71437" y="35718"/>
                </a:lnTo>
                <a:lnTo>
                  <a:pt x="71437" y="44648"/>
                </a:lnTo>
                <a:lnTo>
                  <a:pt x="71437" y="53578"/>
                </a:lnTo>
                <a:lnTo>
                  <a:pt x="71437" y="62507"/>
                </a:lnTo>
                <a:lnTo>
                  <a:pt x="71437" y="71437"/>
                </a:lnTo>
                <a:lnTo>
                  <a:pt x="62507" y="80367"/>
                </a:lnTo>
                <a:lnTo>
                  <a:pt x="62507" y="98226"/>
                </a:lnTo>
                <a:lnTo>
                  <a:pt x="62507" y="107156"/>
                </a:lnTo>
                <a:lnTo>
                  <a:pt x="53578" y="125015"/>
                </a:lnTo>
                <a:lnTo>
                  <a:pt x="53578" y="142875"/>
                </a:lnTo>
                <a:lnTo>
                  <a:pt x="44648" y="160734"/>
                </a:lnTo>
                <a:lnTo>
                  <a:pt x="35718" y="178593"/>
                </a:lnTo>
                <a:lnTo>
                  <a:pt x="26789" y="196453"/>
                </a:lnTo>
                <a:lnTo>
                  <a:pt x="17859" y="214312"/>
                </a:lnTo>
                <a:lnTo>
                  <a:pt x="8929" y="232171"/>
                </a:lnTo>
                <a:lnTo>
                  <a:pt x="0" y="241101"/>
                </a:lnTo>
                <a:lnTo>
                  <a:pt x="0" y="250031"/>
                </a:lnTo>
                <a:lnTo>
                  <a:pt x="0" y="258960"/>
                </a:lnTo>
                <a:lnTo>
                  <a:pt x="8929" y="267890"/>
                </a:lnTo>
                <a:lnTo>
                  <a:pt x="8929" y="276820"/>
                </a:lnTo>
                <a:lnTo>
                  <a:pt x="17859" y="276820"/>
                </a:lnTo>
                <a:lnTo>
                  <a:pt x="35718" y="276820"/>
                </a:lnTo>
                <a:lnTo>
                  <a:pt x="44648" y="276820"/>
                </a:lnTo>
                <a:lnTo>
                  <a:pt x="62507" y="276820"/>
                </a:lnTo>
                <a:lnTo>
                  <a:pt x="80367" y="276820"/>
                </a:lnTo>
                <a:lnTo>
                  <a:pt x="98226" y="276820"/>
                </a:lnTo>
                <a:lnTo>
                  <a:pt x="107156" y="276820"/>
                </a:lnTo>
                <a:lnTo>
                  <a:pt x="125015" y="276820"/>
                </a:lnTo>
                <a:lnTo>
                  <a:pt x="133945" y="276820"/>
                </a:lnTo>
                <a:lnTo>
                  <a:pt x="142875" y="267890"/>
                </a:lnTo>
                <a:lnTo>
                  <a:pt x="142875" y="267890"/>
                </a:lnTo>
                <a:lnTo>
                  <a:pt x="142875" y="267890"/>
                </a:lnTo>
                <a:lnTo>
                  <a:pt x="142875" y="267890"/>
                </a:lnTo>
                <a:lnTo>
                  <a:pt x="142875" y="258960"/>
                </a:lnTo>
                <a:lnTo>
                  <a:pt x="133945" y="258960"/>
                </a:lnTo>
                <a:lnTo>
                  <a:pt x="133945" y="2589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1526976" y="3607593"/>
            <a:ext cx="187525" cy="8931"/>
          </a:xfrm>
          <a:custGeom>
            <a:avLst/>
            <a:gdLst/>
            <a:ahLst/>
            <a:cxnLst/>
            <a:rect l="0" t="0" r="0" b="0"/>
            <a:pathLst>
              <a:path w="187525" h="8931">
                <a:moveTo>
                  <a:pt x="0" y="8930"/>
                </a:moveTo>
                <a:lnTo>
                  <a:pt x="0" y="893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35719" y="0"/>
                </a:lnTo>
                <a:lnTo>
                  <a:pt x="62508" y="0"/>
                </a:lnTo>
                <a:lnTo>
                  <a:pt x="80367" y="0"/>
                </a:lnTo>
                <a:lnTo>
                  <a:pt x="107156" y="0"/>
                </a:lnTo>
                <a:lnTo>
                  <a:pt x="125016" y="8930"/>
                </a:lnTo>
                <a:lnTo>
                  <a:pt x="142875" y="8930"/>
                </a:lnTo>
                <a:lnTo>
                  <a:pt x="160734" y="8930"/>
                </a:lnTo>
                <a:lnTo>
                  <a:pt x="169664" y="8930"/>
                </a:lnTo>
                <a:lnTo>
                  <a:pt x="178594" y="8930"/>
                </a:lnTo>
                <a:lnTo>
                  <a:pt x="18752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1160859" y="4018358"/>
            <a:ext cx="285751" cy="205384"/>
          </a:xfrm>
          <a:custGeom>
            <a:avLst/>
            <a:gdLst/>
            <a:ahLst/>
            <a:cxnLst/>
            <a:rect l="0" t="0" r="0" b="0"/>
            <a:pathLst>
              <a:path w="285751" h="205384">
                <a:moveTo>
                  <a:pt x="169664" y="17860"/>
                </a:moveTo>
                <a:lnTo>
                  <a:pt x="160734" y="17860"/>
                </a:lnTo>
                <a:lnTo>
                  <a:pt x="160734" y="17860"/>
                </a:lnTo>
                <a:lnTo>
                  <a:pt x="151805" y="17860"/>
                </a:lnTo>
                <a:lnTo>
                  <a:pt x="133945" y="26790"/>
                </a:lnTo>
                <a:lnTo>
                  <a:pt x="125016" y="35719"/>
                </a:lnTo>
                <a:lnTo>
                  <a:pt x="107156" y="44649"/>
                </a:lnTo>
                <a:lnTo>
                  <a:pt x="98226" y="53579"/>
                </a:lnTo>
                <a:lnTo>
                  <a:pt x="80367" y="62508"/>
                </a:lnTo>
                <a:lnTo>
                  <a:pt x="62508" y="71438"/>
                </a:lnTo>
                <a:lnTo>
                  <a:pt x="44648" y="89297"/>
                </a:lnTo>
                <a:lnTo>
                  <a:pt x="35719" y="98227"/>
                </a:lnTo>
                <a:lnTo>
                  <a:pt x="17859" y="116086"/>
                </a:lnTo>
                <a:lnTo>
                  <a:pt x="8930" y="125016"/>
                </a:lnTo>
                <a:lnTo>
                  <a:pt x="8930" y="142875"/>
                </a:lnTo>
                <a:lnTo>
                  <a:pt x="0" y="151805"/>
                </a:lnTo>
                <a:lnTo>
                  <a:pt x="8930" y="160735"/>
                </a:lnTo>
                <a:lnTo>
                  <a:pt x="8930" y="169665"/>
                </a:lnTo>
                <a:lnTo>
                  <a:pt x="26789" y="178594"/>
                </a:lnTo>
                <a:lnTo>
                  <a:pt x="44648" y="187524"/>
                </a:lnTo>
                <a:lnTo>
                  <a:pt x="62508" y="196454"/>
                </a:lnTo>
                <a:lnTo>
                  <a:pt x="89297" y="196454"/>
                </a:lnTo>
                <a:lnTo>
                  <a:pt x="125016" y="205383"/>
                </a:lnTo>
                <a:lnTo>
                  <a:pt x="151805" y="205383"/>
                </a:lnTo>
                <a:lnTo>
                  <a:pt x="187523" y="205383"/>
                </a:lnTo>
                <a:lnTo>
                  <a:pt x="214312" y="196454"/>
                </a:lnTo>
                <a:lnTo>
                  <a:pt x="232172" y="196454"/>
                </a:lnTo>
                <a:lnTo>
                  <a:pt x="258961" y="187524"/>
                </a:lnTo>
                <a:lnTo>
                  <a:pt x="267891" y="178594"/>
                </a:lnTo>
                <a:lnTo>
                  <a:pt x="276820" y="169665"/>
                </a:lnTo>
                <a:lnTo>
                  <a:pt x="285750" y="151805"/>
                </a:lnTo>
                <a:lnTo>
                  <a:pt x="285750" y="142875"/>
                </a:lnTo>
                <a:lnTo>
                  <a:pt x="276820" y="133946"/>
                </a:lnTo>
                <a:lnTo>
                  <a:pt x="276820" y="116086"/>
                </a:lnTo>
                <a:lnTo>
                  <a:pt x="267891" y="98227"/>
                </a:lnTo>
                <a:lnTo>
                  <a:pt x="250031" y="80368"/>
                </a:lnTo>
                <a:lnTo>
                  <a:pt x="232172" y="71438"/>
                </a:lnTo>
                <a:lnTo>
                  <a:pt x="214312" y="53579"/>
                </a:lnTo>
                <a:lnTo>
                  <a:pt x="196453" y="44649"/>
                </a:lnTo>
                <a:lnTo>
                  <a:pt x="178594" y="35719"/>
                </a:lnTo>
                <a:lnTo>
                  <a:pt x="160734" y="26790"/>
                </a:lnTo>
                <a:lnTo>
                  <a:pt x="142875" y="17860"/>
                </a:lnTo>
                <a:lnTo>
                  <a:pt x="125016" y="8930"/>
                </a:lnTo>
                <a:lnTo>
                  <a:pt x="11608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10715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1187648" y="4018358"/>
            <a:ext cx="330399" cy="107158"/>
          </a:xfrm>
          <a:custGeom>
            <a:avLst/>
            <a:gdLst/>
            <a:ahLst/>
            <a:cxnLst/>
            <a:rect l="0" t="0" r="0" b="0"/>
            <a:pathLst>
              <a:path w="330399" h="107158">
                <a:moveTo>
                  <a:pt x="330398" y="8930"/>
                </a:moveTo>
                <a:lnTo>
                  <a:pt x="330398" y="8930"/>
                </a:lnTo>
                <a:lnTo>
                  <a:pt x="312539" y="0"/>
                </a:lnTo>
                <a:lnTo>
                  <a:pt x="294680" y="0"/>
                </a:lnTo>
                <a:lnTo>
                  <a:pt x="258961" y="0"/>
                </a:lnTo>
                <a:lnTo>
                  <a:pt x="223242" y="0"/>
                </a:lnTo>
                <a:lnTo>
                  <a:pt x="187523" y="8930"/>
                </a:lnTo>
                <a:lnTo>
                  <a:pt x="151805" y="8930"/>
                </a:lnTo>
                <a:lnTo>
                  <a:pt x="116086" y="8930"/>
                </a:lnTo>
                <a:lnTo>
                  <a:pt x="89297" y="8930"/>
                </a:lnTo>
                <a:lnTo>
                  <a:pt x="62508" y="17860"/>
                </a:lnTo>
                <a:lnTo>
                  <a:pt x="35719" y="17860"/>
                </a:lnTo>
                <a:lnTo>
                  <a:pt x="17859" y="17860"/>
                </a:lnTo>
                <a:lnTo>
                  <a:pt x="893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17859" y="17860"/>
                </a:lnTo>
                <a:lnTo>
                  <a:pt x="35719" y="17860"/>
                </a:lnTo>
                <a:lnTo>
                  <a:pt x="62508" y="17860"/>
                </a:lnTo>
                <a:lnTo>
                  <a:pt x="107156" y="17860"/>
                </a:lnTo>
                <a:lnTo>
                  <a:pt x="151805" y="26790"/>
                </a:lnTo>
                <a:lnTo>
                  <a:pt x="196453" y="26790"/>
                </a:lnTo>
                <a:lnTo>
                  <a:pt x="232172" y="26790"/>
                </a:lnTo>
                <a:lnTo>
                  <a:pt x="267891" y="35719"/>
                </a:lnTo>
                <a:lnTo>
                  <a:pt x="294680" y="35719"/>
                </a:lnTo>
                <a:lnTo>
                  <a:pt x="303609" y="26790"/>
                </a:lnTo>
                <a:lnTo>
                  <a:pt x="303609" y="26790"/>
                </a:lnTo>
                <a:lnTo>
                  <a:pt x="303609" y="26790"/>
                </a:lnTo>
                <a:lnTo>
                  <a:pt x="294680" y="26790"/>
                </a:lnTo>
                <a:lnTo>
                  <a:pt x="285750" y="35719"/>
                </a:lnTo>
                <a:lnTo>
                  <a:pt x="258961" y="35719"/>
                </a:lnTo>
                <a:lnTo>
                  <a:pt x="232172" y="26790"/>
                </a:lnTo>
                <a:lnTo>
                  <a:pt x="196453" y="26790"/>
                </a:lnTo>
                <a:lnTo>
                  <a:pt x="160734" y="26790"/>
                </a:lnTo>
                <a:lnTo>
                  <a:pt x="116086" y="26790"/>
                </a:lnTo>
                <a:lnTo>
                  <a:pt x="80367" y="26790"/>
                </a:lnTo>
                <a:lnTo>
                  <a:pt x="53578" y="26790"/>
                </a:lnTo>
                <a:lnTo>
                  <a:pt x="26789" y="26790"/>
                </a:lnTo>
                <a:lnTo>
                  <a:pt x="17859" y="26790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17859" y="35719"/>
                </a:lnTo>
                <a:lnTo>
                  <a:pt x="26789" y="35719"/>
                </a:lnTo>
                <a:lnTo>
                  <a:pt x="53578" y="35719"/>
                </a:lnTo>
                <a:lnTo>
                  <a:pt x="89297" y="35719"/>
                </a:lnTo>
                <a:lnTo>
                  <a:pt x="133945" y="44649"/>
                </a:lnTo>
                <a:lnTo>
                  <a:pt x="187523" y="44649"/>
                </a:lnTo>
                <a:lnTo>
                  <a:pt x="232172" y="53579"/>
                </a:lnTo>
                <a:lnTo>
                  <a:pt x="267891" y="53579"/>
                </a:lnTo>
                <a:lnTo>
                  <a:pt x="294680" y="62508"/>
                </a:lnTo>
                <a:lnTo>
                  <a:pt x="312539" y="62508"/>
                </a:lnTo>
                <a:lnTo>
                  <a:pt x="321469" y="62508"/>
                </a:lnTo>
                <a:lnTo>
                  <a:pt x="321469" y="62508"/>
                </a:lnTo>
                <a:lnTo>
                  <a:pt x="321469" y="71438"/>
                </a:lnTo>
                <a:lnTo>
                  <a:pt x="303609" y="71438"/>
                </a:lnTo>
                <a:lnTo>
                  <a:pt x="294680" y="71438"/>
                </a:lnTo>
                <a:lnTo>
                  <a:pt x="267891" y="71438"/>
                </a:lnTo>
                <a:lnTo>
                  <a:pt x="241102" y="71438"/>
                </a:lnTo>
                <a:lnTo>
                  <a:pt x="205383" y="71438"/>
                </a:lnTo>
                <a:lnTo>
                  <a:pt x="169664" y="71438"/>
                </a:lnTo>
                <a:lnTo>
                  <a:pt x="133945" y="71438"/>
                </a:lnTo>
                <a:lnTo>
                  <a:pt x="98227" y="71438"/>
                </a:lnTo>
                <a:lnTo>
                  <a:pt x="80367" y="71438"/>
                </a:lnTo>
                <a:lnTo>
                  <a:pt x="62508" y="71438"/>
                </a:lnTo>
                <a:lnTo>
                  <a:pt x="53578" y="71438"/>
                </a:lnTo>
                <a:lnTo>
                  <a:pt x="62508" y="71438"/>
                </a:lnTo>
                <a:lnTo>
                  <a:pt x="62508" y="71438"/>
                </a:lnTo>
                <a:lnTo>
                  <a:pt x="71437" y="71438"/>
                </a:lnTo>
                <a:lnTo>
                  <a:pt x="89297" y="71438"/>
                </a:lnTo>
                <a:lnTo>
                  <a:pt x="107156" y="71438"/>
                </a:lnTo>
                <a:lnTo>
                  <a:pt x="142875" y="80368"/>
                </a:lnTo>
                <a:lnTo>
                  <a:pt x="178594" y="80368"/>
                </a:lnTo>
                <a:lnTo>
                  <a:pt x="214312" y="80368"/>
                </a:lnTo>
                <a:lnTo>
                  <a:pt x="250031" y="89297"/>
                </a:lnTo>
                <a:lnTo>
                  <a:pt x="276820" y="89297"/>
                </a:lnTo>
                <a:lnTo>
                  <a:pt x="294680" y="98227"/>
                </a:lnTo>
                <a:lnTo>
                  <a:pt x="312539" y="98227"/>
                </a:lnTo>
                <a:lnTo>
                  <a:pt x="312539" y="98227"/>
                </a:lnTo>
                <a:lnTo>
                  <a:pt x="312539" y="98227"/>
                </a:lnTo>
                <a:lnTo>
                  <a:pt x="312539" y="98227"/>
                </a:lnTo>
                <a:lnTo>
                  <a:pt x="303609" y="98227"/>
                </a:lnTo>
                <a:lnTo>
                  <a:pt x="294680" y="107157"/>
                </a:lnTo>
                <a:lnTo>
                  <a:pt x="285750" y="107157"/>
                </a:lnTo>
                <a:lnTo>
                  <a:pt x="267891" y="107157"/>
                </a:lnTo>
                <a:lnTo>
                  <a:pt x="250031" y="107157"/>
                </a:lnTo>
                <a:lnTo>
                  <a:pt x="232172" y="107157"/>
                </a:lnTo>
                <a:lnTo>
                  <a:pt x="214312" y="107157"/>
                </a:lnTo>
                <a:lnTo>
                  <a:pt x="205383" y="107157"/>
                </a:lnTo>
                <a:lnTo>
                  <a:pt x="187523" y="107157"/>
                </a:lnTo>
                <a:lnTo>
                  <a:pt x="178594" y="107157"/>
                </a:lnTo>
                <a:lnTo>
                  <a:pt x="169664" y="107157"/>
                </a:lnTo>
                <a:lnTo>
                  <a:pt x="160734" y="98227"/>
                </a:lnTo>
                <a:lnTo>
                  <a:pt x="160734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901898" y="3911202"/>
            <a:ext cx="26790" cy="223243"/>
          </a:xfrm>
          <a:custGeom>
            <a:avLst/>
            <a:gdLst/>
            <a:ahLst/>
            <a:cxnLst/>
            <a:rect l="0" t="0" r="0" b="0"/>
            <a:pathLst>
              <a:path w="26790" h="223243">
                <a:moveTo>
                  <a:pt x="8930" y="0"/>
                </a:move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17860"/>
                </a:lnTo>
                <a:lnTo>
                  <a:pt x="17859" y="26789"/>
                </a:lnTo>
                <a:lnTo>
                  <a:pt x="26789" y="44649"/>
                </a:lnTo>
                <a:lnTo>
                  <a:pt x="26789" y="62508"/>
                </a:lnTo>
                <a:lnTo>
                  <a:pt x="26789" y="80367"/>
                </a:lnTo>
                <a:lnTo>
                  <a:pt x="26789" y="98227"/>
                </a:lnTo>
                <a:lnTo>
                  <a:pt x="17859" y="116086"/>
                </a:lnTo>
                <a:lnTo>
                  <a:pt x="17859" y="133946"/>
                </a:lnTo>
                <a:lnTo>
                  <a:pt x="8930" y="151805"/>
                </a:lnTo>
                <a:lnTo>
                  <a:pt x="8930" y="160735"/>
                </a:lnTo>
                <a:lnTo>
                  <a:pt x="8930" y="178594"/>
                </a:lnTo>
                <a:lnTo>
                  <a:pt x="8930" y="187524"/>
                </a:lnTo>
                <a:lnTo>
                  <a:pt x="0" y="205383"/>
                </a:lnTo>
                <a:lnTo>
                  <a:pt x="0" y="214313"/>
                </a:lnTo>
                <a:lnTo>
                  <a:pt x="0" y="214313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05383"/>
                </a:lnTo>
                <a:lnTo>
                  <a:pt x="893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1902023" y="4063007"/>
            <a:ext cx="258962" cy="89298"/>
          </a:xfrm>
          <a:custGeom>
            <a:avLst/>
            <a:gdLst/>
            <a:ahLst/>
            <a:cxnLst/>
            <a:rect l="0" t="0" r="0" b="0"/>
            <a:pathLst>
              <a:path w="258962" h="89298">
                <a:moveTo>
                  <a:pt x="116086" y="0"/>
                </a:moveTo>
                <a:lnTo>
                  <a:pt x="107156" y="0"/>
                </a:lnTo>
                <a:lnTo>
                  <a:pt x="98227" y="0"/>
                </a:lnTo>
                <a:lnTo>
                  <a:pt x="89297" y="0"/>
                </a:lnTo>
                <a:lnTo>
                  <a:pt x="62508" y="8930"/>
                </a:lnTo>
                <a:lnTo>
                  <a:pt x="44648" y="17859"/>
                </a:lnTo>
                <a:lnTo>
                  <a:pt x="26789" y="26789"/>
                </a:lnTo>
                <a:lnTo>
                  <a:pt x="8930" y="44648"/>
                </a:lnTo>
                <a:lnTo>
                  <a:pt x="0" y="53578"/>
                </a:lnTo>
                <a:lnTo>
                  <a:pt x="0" y="62508"/>
                </a:lnTo>
                <a:lnTo>
                  <a:pt x="0" y="71437"/>
                </a:lnTo>
                <a:lnTo>
                  <a:pt x="17859" y="80367"/>
                </a:lnTo>
                <a:lnTo>
                  <a:pt x="35719" y="80367"/>
                </a:lnTo>
                <a:lnTo>
                  <a:pt x="62508" y="89297"/>
                </a:lnTo>
                <a:lnTo>
                  <a:pt x="98227" y="89297"/>
                </a:lnTo>
                <a:lnTo>
                  <a:pt x="133945" y="89297"/>
                </a:lnTo>
                <a:lnTo>
                  <a:pt x="169664" y="80367"/>
                </a:lnTo>
                <a:lnTo>
                  <a:pt x="205383" y="80367"/>
                </a:lnTo>
                <a:lnTo>
                  <a:pt x="232172" y="71437"/>
                </a:lnTo>
                <a:lnTo>
                  <a:pt x="250031" y="62508"/>
                </a:lnTo>
                <a:lnTo>
                  <a:pt x="258961" y="62508"/>
                </a:lnTo>
                <a:lnTo>
                  <a:pt x="258961" y="53578"/>
                </a:lnTo>
                <a:lnTo>
                  <a:pt x="258961" y="53578"/>
                </a:lnTo>
                <a:lnTo>
                  <a:pt x="250031" y="44648"/>
                </a:lnTo>
                <a:lnTo>
                  <a:pt x="241102" y="44648"/>
                </a:lnTo>
                <a:lnTo>
                  <a:pt x="223242" y="35719"/>
                </a:lnTo>
                <a:lnTo>
                  <a:pt x="196453" y="35719"/>
                </a:lnTo>
                <a:lnTo>
                  <a:pt x="178594" y="35719"/>
                </a:lnTo>
                <a:lnTo>
                  <a:pt x="160734" y="35719"/>
                </a:lnTo>
                <a:lnTo>
                  <a:pt x="160734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2527101" y="4054077"/>
            <a:ext cx="250032" cy="142876"/>
          </a:xfrm>
          <a:custGeom>
            <a:avLst/>
            <a:gdLst/>
            <a:ahLst/>
            <a:cxnLst/>
            <a:rect l="0" t="0" r="0" b="0"/>
            <a:pathLst>
              <a:path w="250032" h="142876">
                <a:moveTo>
                  <a:pt x="44649" y="44649"/>
                </a:moveTo>
                <a:lnTo>
                  <a:pt x="44649" y="44649"/>
                </a:lnTo>
                <a:lnTo>
                  <a:pt x="35719" y="53578"/>
                </a:lnTo>
                <a:lnTo>
                  <a:pt x="26789" y="71438"/>
                </a:lnTo>
                <a:lnTo>
                  <a:pt x="17859" y="80367"/>
                </a:lnTo>
                <a:lnTo>
                  <a:pt x="8930" y="98227"/>
                </a:lnTo>
                <a:lnTo>
                  <a:pt x="893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8930" y="133946"/>
                </a:lnTo>
                <a:lnTo>
                  <a:pt x="17859" y="133946"/>
                </a:lnTo>
                <a:lnTo>
                  <a:pt x="35719" y="142875"/>
                </a:lnTo>
                <a:lnTo>
                  <a:pt x="62508" y="142875"/>
                </a:lnTo>
                <a:lnTo>
                  <a:pt x="89297" y="133946"/>
                </a:lnTo>
                <a:lnTo>
                  <a:pt x="125016" y="133946"/>
                </a:lnTo>
                <a:lnTo>
                  <a:pt x="160734" y="125016"/>
                </a:lnTo>
                <a:lnTo>
                  <a:pt x="196453" y="116086"/>
                </a:lnTo>
                <a:lnTo>
                  <a:pt x="214313" y="107156"/>
                </a:lnTo>
                <a:lnTo>
                  <a:pt x="241102" y="89297"/>
                </a:lnTo>
                <a:lnTo>
                  <a:pt x="250031" y="80367"/>
                </a:lnTo>
                <a:lnTo>
                  <a:pt x="250031" y="71438"/>
                </a:lnTo>
                <a:lnTo>
                  <a:pt x="250031" y="53578"/>
                </a:lnTo>
                <a:lnTo>
                  <a:pt x="232172" y="44649"/>
                </a:lnTo>
                <a:lnTo>
                  <a:pt x="214313" y="26789"/>
                </a:lnTo>
                <a:lnTo>
                  <a:pt x="178594" y="17860"/>
                </a:lnTo>
                <a:lnTo>
                  <a:pt x="151805" y="8930"/>
                </a:lnTo>
                <a:lnTo>
                  <a:pt x="125016" y="8930"/>
                </a:lnTo>
                <a:lnTo>
                  <a:pt x="98227" y="0"/>
                </a:lnTo>
                <a:lnTo>
                  <a:pt x="80367" y="0"/>
                </a:lnTo>
                <a:lnTo>
                  <a:pt x="62508" y="0"/>
                </a:lnTo>
                <a:lnTo>
                  <a:pt x="625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3098601" y="4054077"/>
            <a:ext cx="258962" cy="107157"/>
          </a:xfrm>
          <a:custGeom>
            <a:avLst/>
            <a:gdLst/>
            <a:ahLst/>
            <a:cxnLst/>
            <a:rect l="0" t="0" r="0" b="0"/>
            <a:pathLst>
              <a:path w="258962" h="107157">
                <a:moveTo>
                  <a:pt x="53578" y="17860"/>
                </a:moveTo>
                <a:lnTo>
                  <a:pt x="53578" y="26789"/>
                </a:lnTo>
                <a:lnTo>
                  <a:pt x="44649" y="26789"/>
                </a:lnTo>
                <a:lnTo>
                  <a:pt x="44649" y="35719"/>
                </a:lnTo>
                <a:lnTo>
                  <a:pt x="35719" y="44649"/>
                </a:lnTo>
                <a:lnTo>
                  <a:pt x="26789" y="62508"/>
                </a:lnTo>
                <a:lnTo>
                  <a:pt x="17859" y="71438"/>
                </a:lnTo>
                <a:lnTo>
                  <a:pt x="8930" y="80367"/>
                </a:lnTo>
                <a:lnTo>
                  <a:pt x="0" y="89297"/>
                </a:lnTo>
                <a:lnTo>
                  <a:pt x="0" y="98227"/>
                </a:lnTo>
                <a:lnTo>
                  <a:pt x="0" y="98227"/>
                </a:lnTo>
                <a:lnTo>
                  <a:pt x="0" y="107156"/>
                </a:lnTo>
                <a:lnTo>
                  <a:pt x="17859" y="107156"/>
                </a:lnTo>
                <a:lnTo>
                  <a:pt x="44649" y="107156"/>
                </a:lnTo>
                <a:lnTo>
                  <a:pt x="71438" y="107156"/>
                </a:lnTo>
                <a:lnTo>
                  <a:pt x="116086" y="107156"/>
                </a:lnTo>
                <a:lnTo>
                  <a:pt x="151805" y="107156"/>
                </a:lnTo>
                <a:lnTo>
                  <a:pt x="187524" y="98227"/>
                </a:lnTo>
                <a:lnTo>
                  <a:pt x="223242" y="98227"/>
                </a:lnTo>
                <a:lnTo>
                  <a:pt x="241102" y="89297"/>
                </a:lnTo>
                <a:lnTo>
                  <a:pt x="258961" y="80367"/>
                </a:lnTo>
                <a:lnTo>
                  <a:pt x="258961" y="71438"/>
                </a:lnTo>
                <a:lnTo>
                  <a:pt x="258961" y="53578"/>
                </a:lnTo>
                <a:lnTo>
                  <a:pt x="258961" y="44649"/>
                </a:lnTo>
                <a:lnTo>
                  <a:pt x="241102" y="35719"/>
                </a:lnTo>
                <a:lnTo>
                  <a:pt x="223242" y="26789"/>
                </a:lnTo>
                <a:lnTo>
                  <a:pt x="205383" y="17860"/>
                </a:lnTo>
                <a:lnTo>
                  <a:pt x="178594" y="8930"/>
                </a:lnTo>
                <a:lnTo>
                  <a:pt x="151805" y="8930"/>
                </a:lnTo>
                <a:lnTo>
                  <a:pt x="142875" y="0"/>
                </a:lnTo>
                <a:lnTo>
                  <a:pt x="133945" y="0"/>
                </a:lnTo>
                <a:lnTo>
                  <a:pt x="1339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696890" y="4054077"/>
            <a:ext cx="312540" cy="107157"/>
          </a:xfrm>
          <a:custGeom>
            <a:avLst/>
            <a:gdLst/>
            <a:ahLst/>
            <a:cxnLst/>
            <a:rect l="0" t="0" r="0" b="0"/>
            <a:pathLst>
              <a:path w="312540" h="107157">
                <a:moveTo>
                  <a:pt x="53578" y="44649"/>
                </a:moveTo>
                <a:lnTo>
                  <a:pt x="44649" y="44649"/>
                </a:lnTo>
                <a:lnTo>
                  <a:pt x="44649" y="53578"/>
                </a:lnTo>
                <a:lnTo>
                  <a:pt x="26789" y="53578"/>
                </a:lnTo>
                <a:lnTo>
                  <a:pt x="17860" y="62508"/>
                </a:lnTo>
                <a:lnTo>
                  <a:pt x="8930" y="71438"/>
                </a:lnTo>
                <a:lnTo>
                  <a:pt x="0" y="80367"/>
                </a:lnTo>
                <a:lnTo>
                  <a:pt x="0" y="89297"/>
                </a:lnTo>
                <a:lnTo>
                  <a:pt x="0" y="98227"/>
                </a:lnTo>
                <a:lnTo>
                  <a:pt x="8930" y="98227"/>
                </a:lnTo>
                <a:lnTo>
                  <a:pt x="26789" y="107156"/>
                </a:lnTo>
                <a:lnTo>
                  <a:pt x="53578" y="107156"/>
                </a:lnTo>
                <a:lnTo>
                  <a:pt x="89297" y="107156"/>
                </a:lnTo>
                <a:lnTo>
                  <a:pt x="133945" y="98227"/>
                </a:lnTo>
                <a:lnTo>
                  <a:pt x="178594" y="98227"/>
                </a:lnTo>
                <a:lnTo>
                  <a:pt x="223242" y="89297"/>
                </a:lnTo>
                <a:lnTo>
                  <a:pt x="258961" y="80367"/>
                </a:lnTo>
                <a:lnTo>
                  <a:pt x="285750" y="71438"/>
                </a:lnTo>
                <a:lnTo>
                  <a:pt x="303610" y="71438"/>
                </a:lnTo>
                <a:lnTo>
                  <a:pt x="312539" y="62508"/>
                </a:lnTo>
                <a:lnTo>
                  <a:pt x="312539" y="53578"/>
                </a:lnTo>
                <a:lnTo>
                  <a:pt x="312539" y="44649"/>
                </a:lnTo>
                <a:lnTo>
                  <a:pt x="294680" y="35719"/>
                </a:lnTo>
                <a:lnTo>
                  <a:pt x="285750" y="26789"/>
                </a:lnTo>
                <a:lnTo>
                  <a:pt x="258961" y="17860"/>
                </a:lnTo>
                <a:lnTo>
                  <a:pt x="232172" y="8930"/>
                </a:lnTo>
                <a:lnTo>
                  <a:pt x="196453" y="8930"/>
                </a:lnTo>
                <a:lnTo>
                  <a:pt x="169664" y="0"/>
                </a:lnTo>
                <a:lnTo>
                  <a:pt x="142875" y="0"/>
                </a:lnTo>
                <a:lnTo>
                  <a:pt x="125016" y="0"/>
                </a:lnTo>
                <a:lnTo>
                  <a:pt x="107156" y="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4339828" y="4107655"/>
            <a:ext cx="267891" cy="107158"/>
          </a:xfrm>
          <a:custGeom>
            <a:avLst/>
            <a:gdLst/>
            <a:ahLst/>
            <a:cxnLst/>
            <a:rect l="0" t="0" r="0" b="0"/>
            <a:pathLst>
              <a:path w="267891" h="107158">
                <a:moveTo>
                  <a:pt x="44648" y="26789"/>
                </a:moveTo>
                <a:lnTo>
                  <a:pt x="44648" y="35719"/>
                </a:lnTo>
                <a:lnTo>
                  <a:pt x="35718" y="35719"/>
                </a:lnTo>
                <a:lnTo>
                  <a:pt x="26789" y="44649"/>
                </a:lnTo>
                <a:lnTo>
                  <a:pt x="17859" y="62508"/>
                </a:lnTo>
                <a:lnTo>
                  <a:pt x="8929" y="71438"/>
                </a:lnTo>
                <a:lnTo>
                  <a:pt x="8929" y="80368"/>
                </a:lnTo>
                <a:lnTo>
                  <a:pt x="0" y="89297"/>
                </a:lnTo>
                <a:lnTo>
                  <a:pt x="8929" y="98227"/>
                </a:lnTo>
                <a:lnTo>
                  <a:pt x="8929" y="98227"/>
                </a:lnTo>
                <a:lnTo>
                  <a:pt x="17859" y="107157"/>
                </a:lnTo>
                <a:lnTo>
                  <a:pt x="44648" y="107157"/>
                </a:lnTo>
                <a:lnTo>
                  <a:pt x="62507" y="107157"/>
                </a:lnTo>
                <a:lnTo>
                  <a:pt x="98226" y="107157"/>
                </a:lnTo>
                <a:lnTo>
                  <a:pt x="133945" y="107157"/>
                </a:lnTo>
                <a:lnTo>
                  <a:pt x="169664" y="98227"/>
                </a:lnTo>
                <a:lnTo>
                  <a:pt x="205382" y="98227"/>
                </a:lnTo>
                <a:lnTo>
                  <a:pt x="232172" y="89297"/>
                </a:lnTo>
                <a:lnTo>
                  <a:pt x="250031" y="80368"/>
                </a:lnTo>
                <a:lnTo>
                  <a:pt x="258961" y="71438"/>
                </a:lnTo>
                <a:lnTo>
                  <a:pt x="267890" y="62508"/>
                </a:lnTo>
                <a:lnTo>
                  <a:pt x="267890" y="53578"/>
                </a:lnTo>
                <a:lnTo>
                  <a:pt x="267890" y="44649"/>
                </a:lnTo>
                <a:lnTo>
                  <a:pt x="250031" y="35719"/>
                </a:lnTo>
                <a:lnTo>
                  <a:pt x="232172" y="26789"/>
                </a:lnTo>
                <a:lnTo>
                  <a:pt x="205382" y="17860"/>
                </a:lnTo>
                <a:lnTo>
                  <a:pt x="178593" y="8930"/>
                </a:lnTo>
                <a:lnTo>
                  <a:pt x="142875" y="0"/>
                </a:lnTo>
                <a:lnTo>
                  <a:pt x="107156" y="0"/>
                </a:lnTo>
                <a:lnTo>
                  <a:pt x="80367" y="0"/>
                </a:lnTo>
                <a:lnTo>
                  <a:pt x="53578" y="0"/>
                </a:lnTo>
                <a:lnTo>
                  <a:pt x="35718" y="0"/>
                </a:lnTo>
                <a:lnTo>
                  <a:pt x="26789" y="0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4920257" y="4063007"/>
            <a:ext cx="267892" cy="142876"/>
          </a:xfrm>
          <a:custGeom>
            <a:avLst/>
            <a:gdLst/>
            <a:ahLst/>
            <a:cxnLst/>
            <a:rect l="0" t="0" r="0" b="0"/>
            <a:pathLst>
              <a:path w="267892" h="142876">
                <a:moveTo>
                  <a:pt x="26789" y="62508"/>
                </a:moveTo>
                <a:lnTo>
                  <a:pt x="26789" y="62508"/>
                </a:lnTo>
                <a:lnTo>
                  <a:pt x="17860" y="62508"/>
                </a:lnTo>
                <a:lnTo>
                  <a:pt x="8930" y="71437"/>
                </a:lnTo>
                <a:lnTo>
                  <a:pt x="0" y="80367"/>
                </a:lnTo>
                <a:lnTo>
                  <a:pt x="0" y="89297"/>
                </a:lnTo>
                <a:lnTo>
                  <a:pt x="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8930" y="125016"/>
                </a:lnTo>
                <a:lnTo>
                  <a:pt x="17860" y="133945"/>
                </a:lnTo>
                <a:lnTo>
                  <a:pt x="35719" y="133945"/>
                </a:lnTo>
                <a:lnTo>
                  <a:pt x="62508" y="142875"/>
                </a:lnTo>
                <a:lnTo>
                  <a:pt x="89297" y="142875"/>
                </a:lnTo>
                <a:lnTo>
                  <a:pt x="125016" y="142875"/>
                </a:lnTo>
                <a:lnTo>
                  <a:pt x="160735" y="142875"/>
                </a:lnTo>
                <a:lnTo>
                  <a:pt x="187524" y="142875"/>
                </a:lnTo>
                <a:lnTo>
                  <a:pt x="214313" y="133945"/>
                </a:lnTo>
                <a:lnTo>
                  <a:pt x="241102" y="133945"/>
                </a:lnTo>
                <a:lnTo>
                  <a:pt x="250032" y="125016"/>
                </a:lnTo>
                <a:lnTo>
                  <a:pt x="258961" y="116086"/>
                </a:lnTo>
                <a:lnTo>
                  <a:pt x="267891" y="107156"/>
                </a:lnTo>
                <a:lnTo>
                  <a:pt x="267891" y="89297"/>
                </a:lnTo>
                <a:lnTo>
                  <a:pt x="258961" y="80367"/>
                </a:lnTo>
                <a:lnTo>
                  <a:pt x="250032" y="71437"/>
                </a:lnTo>
                <a:lnTo>
                  <a:pt x="232172" y="53578"/>
                </a:lnTo>
                <a:lnTo>
                  <a:pt x="214313" y="35719"/>
                </a:lnTo>
                <a:lnTo>
                  <a:pt x="178594" y="26789"/>
                </a:lnTo>
                <a:lnTo>
                  <a:pt x="151805" y="17859"/>
                </a:lnTo>
                <a:lnTo>
                  <a:pt x="125016" y="8930"/>
                </a:lnTo>
                <a:lnTo>
                  <a:pt x="89297" y="8930"/>
                </a:lnTo>
                <a:lnTo>
                  <a:pt x="62508" y="0"/>
                </a:lnTo>
                <a:lnTo>
                  <a:pt x="44649" y="0"/>
                </a:lnTo>
                <a:lnTo>
                  <a:pt x="26789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5652492" y="4107655"/>
            <a:ext cx="267891" cy="133947"/>
          </a:xfrm>
          <a:custGeom>
            <a:avLst/>
            <a:gdLst/>
            <a:ahLst/>
            <a:cxnLst/>
            <a:rect l="0" t="0" r="0" b="0"/>
            <a:pathLst>
              <a:path w="267891" h="133947">
                <a:moveTo>
                  <a:pt x="116086" y="0"/>
                </a:moveTo>
                <a:lnTo>
                  <a:pt x="107156" y="0"/>
                </a:lnTo>
                <a:lnTo>
                  <a:pt x="98226" y="0"/>
                </a:lnTo>
                <a:lnTo>
                  <a:pt x="89297" y="0"/>
                </a:lnTo>
                <a:lnTo>
                  <a:pt x="71437" y="0"/>
                </a:lnTo>
                <a:lnTo>
                  <a:pt x="53578" y="0"/>
                </a:lnTo>
                <a:lnTo>
                  <a:pt x="44648" y="8930"/>
                </a:lnTo>
                <a:lnTo>
                  <a:pt x="26789" y="17860"/>
                </a:lnTo>
                <a:lnTo>
                  <a:pt x="17859" y="26789"/>
                </a:lnTo>
                <a:lnTo>
                  <a:pt x="8929" y="35719"/>
                </a:lnTo>
                <a:lnTo>
                  <a:pt x="0" y="44649"/>
                </a:lnTo>
                <a:lnTo>
                  <a:pt x="0" y="44649"/>
                </a:lnTo>
                <a:lnTo>
                  <a:pt x="0" y="53578"/>
                </a:lnTo>
                <a:lnTo>
                  <a:pt x="0" y="71438"/>
                </a:lnTo>
                <a:lnTo>
                  <a:pt x="8929" y="80368"/>
                </a:lnTo>
                <a:lnTo>
                  <a:pt x="26789" y="89297"/>
                </a:lnTo>
                <a:lnTo>
                  <a:pt x="53578" y="98227"/>
                </a:lnTo>
                <a:lnTo>
                  <a:pt x="80367" y="116086"/>
                </a:lnTo>
                <a:lnTo>
                  <a:pt x="116086" y="125016"/>
                </a:lnTo>
                <a:lnTo>
                  <a:pt x="151804" y="125016"/>
                </a:lnTo>
                <a:lnTo>
                  <a:pt x="178593" y="133946"/>
                </a:lnTo>
                <a:lnTo>
                  <a:pt x="205383" y="133946"/>
                </a:lnTo>
                <a:lnTo>
                  <a:pt x="232172" y="125016"/>
                </a:lnTo>
                <a:lnTo>
                  <a:pt x="250031" y="125016"/>
                </a:lnTo>
                <a:lnTo>
                  <a:pt x="258961" y="125016"/>
                </a:lnTo>
                <a:lnTo>
                  <a:pt x="267890" y="116086"/>
                </a:lnTo>
                <a:lnTo>
                  <a:pt x="258961" y="107157"/>
                </a:lnTo>
                <a:lnTo>
                  <a:pt x="258961" y="98227"/>
                </a:lnTo>
                <a:lnTo>
                  <a:pt x="241101" y="89297"/>
                </a:lnTo>
                <a:lnTo>
                  <a:pt x="223242" y="71438"/>
                </a:lnTo>
                <a:lnTo>
                  <a:pt x="196453" y="53578"/>
                </a:lnTo>
                <a:lnTo>
                  <a:pt x="169664" y="44649"/>
                </a:lnTo>
                <a:lnTo>
                  <a:pt x="142875" y="26789"/>
                </a:lnTo>
                <a:lnTo>
                  <a:pt x="116086" y="17860"/>
                </a:lnTo>
                <a:lnTo>
                  <a:pt x="98226" y="17860"/>
                </a:lnTo>
                <a:lnTo>
                  <a:pt x="80367" y="8930"/>
                </a:lnTo>
                <a:lnTo>
                  <a:pt x="80367" y="0"/>
                </a:lnTo>
                <a:lnTo>
                  <a:pt x="71437" y="0"/>
                </a:lnTo>
                <a:lnTo>
                  <a:pt x="714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241851" y="4089796"/>
            <a:ext cx="223243" cy="125017"/>
          </a:xfrm>
          <a:custGeom>
            <a:avLst/>
            <a:gdLst/>
            <a:ahLst/>
            <a:cxnLst/>
            <a:rect l="0" t="0" r="0" b="0"/>
            <a:pathLst>
              <a:path w="223243" h="125017">
                <a:moveTo>
                  <a:pt x="53578" y="0"/>
                </a:moveTo>
                <a:lnTo>
                  <a:pt x="53578" y="0"/>
                </a:lnTo>
                <a:lnTo>
                  <a:pt x="53578" y="0"/>
                </a:lnTo>
                <a:lnTo>
                  <a:pt x="44649" y="0"/>
                </a:lnTo>
                <a:lnTo>
                  <a:pt x="44649" y="8930"/>
                </a:lnTo>
                <a:lnTo>
                  <a:pt x="35719" y="8930"/>
                </a:lnTo>
                <a:lnTo>
                  <a:pt x="26789" y="17859"/>
                </a:lnTo>
                <a:lnTo>
                  <a:pt x="17859" y="35719"/>
                </a:lnTo>
                <a:lnTo>
                  <a:pt x="8930" y="44648"/>
                </a:lnTo>
                <a:lnTo>
                  <a:pt x="8930" y="53578"/>
                </a:lnTo>
                <a:lnTo>
                  <a:pt x="0" y="62508"/>
                </a:lnTo>
                <a:lnTo>
                  <a:pt x="0" y="71437"/>
                </a:lnTo>
                <a:lnTo>
                  <a:pt x="0" y="80367"/>
                </a:lnTo>
                <a:lnTo>
                  <a:pt x="8930" y="89297"/>
                </a:lnTo>
                <a:lnTo>
                  <a:pt x="8930" y="98227"/>
                </a:lnTo>
                <a:lnTo>
                  <a:pt x="26789" y="107156"/>
                </a:lnTo>
                <a:lnTo>
                  <a:pt x="44649" y="107156"/>
                </a:lnTo>
                <a:lnTo>
                  <a:pt x="71438" y="116086"/>
                </a:lnTo>
                <a:lnTo>
                  <a:pt x="98227" y="116086"/>
                </a:lnTo>
                <a:lnTo>
                  <a:pt x="133945" y="125016"/>
                </a:lnTo>
                <a:lnTo>
                  <a:pt x="160734" y="125016"/>
                </a:lnTo>
                <a:lnTo>
                  <a:pt x="187524" y="116086"/>
                </a:lnTo>
                <a:lnTo>
                  <a:pt x="205383" y="116086"/>
                </a:lnTo>
                <a:lnTo>
                  <a:pt x="214313" y="107156"/>
                </a:lnTo>
                <a:lnTo>
                  <a:pt x="214313" y="98227"/>
                </a:lnTo>
                <a:lnTo>
                  <a:pt x="223242" y="89297"/>
                </a:lnTo>
                <a:lnTo>
                  <a:pt x="214313" y="80367"/>
                </a:lnTo>
                <a:lnTo>
                  <a:pt x="205383" y="71437"/>
                </a:lnTo>
                <a:lnTo>
                  <a:pt x="196453" y="62508"/>
                </a:lnTo>
                <a:lnTo>
                  <a:pt x="178594" y="44648"/>
                </a:lnTo>
                <a:lnTo>
                  <a:pt x="160734" y="35719"/>
                </a:lnTo>
                <a:lnTo>
                  <a:pt x="142875" y="26789"/>
                </a:lnTo>
                <a:lnTo>
                  <a:pt x="125016" y="17859"/>
                </a:lnTo>
                <a:lnTo>
                  <a:pt x="116086" y="17859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6875859" y="4116585"/>
            <a:ext cx="232173" cy="125017"/>
          </a:xfrm>
          <a:custGeom>
            <a:avLst/>
            <a:gdLst/>
            <a:ahLst/>
            <a:cxnLst/>
            <a:rect l="0" t="0" r="0" b="0"/>
            <a:pathLst>
              <a:path w="232173" h="125017">
                <a:moveTo>
                  <a:pt x="62508" y="0"/>
                </a:moveTo>
                <a:lnTo>
                  <a:pt x="62508" y="0"/>
                </a:lnTo>
                <a:lnTo>
                  <a:pt x="53578" y="0"/>
                </a:lnTo>
                <a:lnTo>
                  <a:pt x="44648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17859" y="17859"/>
                </a:lnTo>
                <a:lnTo>
                  <a:pt x="8930" y="26789"/>
                </a:lnTo>
                <a:lnTo>
                  <a:pt x="0" y="35719"/>
                </a:lnTo>
                <a:lnTo>
                  <a:pt x="8930" y="44648"/>
                </a:lnTo>
                <a:lnTo>
                  <a:pt x="8930" y="53578"/>
                </a:lnTo>
                <a:lnTo>
                  <a:pt x="17859" y="62508"/>
                </a:lnTo>
                <a:lnTo>
                  <a:pt x="35719" y="71438"/>
                </a:lnTo>
                <a:lnTo>
                  <a:pt x="62508" y="89297"/>
                </a:lnTo>
                <a:lnTo>
                  <a:pt x="89297" y="98227"/>
                </a:lnTo>
                <a:lnTo>
                  <a:pt x="125016" y="116086"/>
                </a:lnTo>
                <a:lnTo>
                  <a:pt x="151805" y="116086"/>
                </a:lnTo>
                <a:lnTo>
                  <a:pt x="178594" y="125016"/>
                </a:lnTo>
                <a:lnTo>
                  <a:pt x="205383" y="125016"/>
                </a:lnTo>
                <a:lnTo>
                  <a:pt x="214312" y="116086"/>
                </a:lnTo>
                <a:lnTo>
                  <a:pt x="223242" y="116086"/>
                </a:lnTo>
                <a:lnTo>
                  <a:pt x="232172" y="107156"/>
                </a:lnTo>
                <a:lnTo>
                  <a:pt x="232172" y="98227"/>
                </a:lnTo>
                <a:lnTo>
                  <a:pt x="223242" y="89297"/>
                </a:lnTo>
                <a:lnTo>
                  <a:pt x="223242" y="71438"/>
                </a:lnTo>
                <a:lnTo>
                  <a:pt x="205383" y="53578"/>
                </a:lnTo>
                <a:lnTo>
                  <a:pt x="196453" y="44648"/>
                </a:lnTo>
                <a:lnTo>
                  <a:pt x="187523" y="26789"/>
                </a:lnTo>
                <a:lnTo>
                  <a:pt x="178594" y="17859"/>
                </a:lnTo>
                <a:lnTo>
                  <a:pt x="178594" y="8930"/>
                </a:lnTo>
                <a:lnTo>
                  <a:pt x="178594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7438429" y="4143374"/>
            <a:ext cx="196454" cy="160735"/>
          </a:xfrm>
          <a:custGeom>
            <a:avLst/>
            <a:gdLst/>
            <a:ahLst/>
            <a:cxnLst/>
            <a:rect l="0" t="0" r="0" b="0"/>
            <a:pathLst>
              <a:path w="196454" h="160735">
                <a:moveTo>
                  <a:pt x="89297" y="17859"/>
                </a:moveTo>
                <a:lnTo>
                  <a:pt x="89297" y="17859"/>
                </a:lnTo>
                <a:lnTo>
                  <a:pt x="80367" y="17859"/>
                </a:lnTo>
                <a:lnTo>
                  <a:pt x="80367" y="17859"/>
                </a:lnTo>
                <a:lnTo>
                  <a:pt x="71438" y="17859"/>
                </a:lnTo>
                <a:lnTo>
                  <a:pt x="62508" y="26789"/>
                </a:lnTo>
                <a:lnTo>
                  <a:pt x="53578" y="26789"/>
                </a:lnTo>
                <a:lnTo>
                  <a:pt x="44649" y="35719"/>
                </a:lnTo>
                <a:lnTo>
                  <a:pt x="26789" y="35719"/>
                </a:lnTo>
                <a:lnTo>
                  <a:pt x="17860" y="44649"/>
                </a:lnTo>
                <a:lnTo>
                  <a:pt x="8930" y="62508"/>
                </a:lnTo>
                <a:lnTo>
                  <a:pt x="8930" y="71438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107156"/>
                </a:lnTo>
                <a:lnTo>
                  <a:pt x="17860" y="116086"/>
                </a:lnTo>
                <a:lnTo>
                  <a:pt x="26789" y="125016"/>
                </a:lnTo>
                <a:lnTo>
                  <a:pt x="35719" y="133945"/>
                </a:lnTo>
                <a:lnTo>
                  <a:pt x="53578" y="142875"/>
                </a:lnTo>
                <a:lnTo>
                  <a:pt x="71438" y="151805"/>
                </a:lnTo>
                <a:lnTo>
                  <a:pt x="89297" y="160734"/>
                </a:lnTo>
                <a:lnTo>
                  <a:pt x="107156" y="160734"/>
                </a:lnTo>
                <a:lnTo>
                  <a:pt x="125016" y="160734"/>
                </a:lnTo>
                <a:lnTo>
                  <a:pt x="142875" y="160734"/>
                </a:lnTo>
                <a:lnTo>
                  <a:pt x="160735" y="160734"/>
                </a:lnTo>
                <a:lnTo>
                  <a:pt x="178594" y="151805"/>
                </a:lnTo>
                <a:lnTo>
                  <a:pt x="187524" y="142875"/>
                </a:lnTo>
                <a:lnTo>
                  <a:pt x="196453" y="133945"/>
                </a:lnTo>
                <a:lnTo>
                  <a:pt x="196453" y="125016"/>
                </a:lnTo>
                <a:lnTo>
                  <a:pt x="196453" y="107156"/>
                </a:lnTo>
                <a:lnTo>
                  <a:pt x="196453" y="89297"/>
                </a:lnTo>
                <a:lnTo>
                  <a:pt x="178594" y="71438"/>
                </a:lnTo>
                <a:lnTo>
                  <a:pt x="169664" y="53578"/>
                </a:lnTo>
                <a:lnTo>
                  <a:pt x="142875" y="35719"/>
                </a:lnTo>
                <a:lnTo>
                  <a:pt x="125016" y="26789"/>
                </a:lnTo>
                <a:lnTo>
                  <a:pt x="98227" y="8930"/>
                </a:lnTo>
                <a:lnTo>
                  <a:pt x="71438" y="0"/>
                </a:lnTo>
                <a:lnTo>
                  <a:pt x="44649" y="0"/>
                </a:lnTo>
                <a:lnTo>
                  <a:pt x="1786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1143000" y="4348757"/>
            <a:ext cx="276821" cy="223243"/>
          </a:xfrm>
          <a:custGeom>
            <a:avLst/>
            <a:gdLst/>
            <a:ahLst/>
            <a:cxnLst/>
            <a:rect l="0" t="0" r="0" b="0"/>
            <a:pathLst>
              <a:path w="276821" h="223243">
                <a:moveTo>
                  <a:pt x="125015" y="98226"/>
                </a:moveTo>
                <a:lnTo>
                  <a:pt x="125015" y="98226"/>
                </a:lnTo>
                <a:lnTo>
                  <a:pt x="125015" y="98226"/>
                </a:lnTo>
                <a:lnTo>
                  <a:pt x="116085" y="98226"/>
                </a:lnTo>
                <a:lnTo>
                  <a:pt x="116085" y="89297"/>
                </a:lnTo>
                <a:lnTo>
                  <a:pt x="107156" y="89297"/>
                </a:lnTo>
                <a:lnTo>
                  <a:pt x="98226" y="98226"/>
                </a:lnTo>
                <a:lnTo>
                  <a:pt x="80367" y="98226"/>
                </a:lnTo>
                <a:lnTo>
                  <a:pt x="71437" y="107156"/>
                </a:lnTo>
                <a:lnTo>
                  <a:pt x="53578" y="116086"/>
                </a:lnTo>
                <a:lnTo>
                  <a:pt x="35718" y="133945"/>
                </a:lnTo>
                <a:lnTo>
                  <a:pt x="26789" y="142875"/>
                </a:lnTo>
                <a:lnTo>
                  <a:pt x="17859" y="151805"/>
                </a:lnTo>
                <a:lnTo>
                  <a:pt x="8929" y="169664"/>
                </a:lnTo>
                <a:lnTo>
                  <a:pt x="0" y="178594"/>
                </a:lnTo>
                <a:lnTo>
                  <a:pt x="0" y="187523"/>
                </a:lnTo>
                <a:lnTo>
                  <a:pt x="8929" y="196453"/>
                </a:lnTo>
                <a:lnTo>
                  <a:pt x="17859" y="205383"/>
                </a:lnTo>
                <a:lnTo>
                  <a:pt x="35718" y="214312"/>
                </a:lnTo>
                <a:lnTo>
                  <a:pt x="62507" y="214312"/>
                </a:lnTo>
                <a:lnTo>
                  <a:pt x="89296" y="223242"/>
                </a:lnTo>
                <a:lnTo>
                  <a:pt x="125015" y="223242"/>
                </a:lnTo>
                <a:lnTo>
                  <a:pt x="151804" y="223242"/>
                </a:lnTo>
                <a:lnTo>
                  <a:pt x="187523" y="223242"/>
                </a:lnTo>
                <a:lnTo>
                  <a:pt x="214312" y="214312"/>
                </a:lnTo>
                <a:lnTo>
                  <a:pt x="241101" y="205383"/>
                </a:lnTo>
                <a:lnTo>
                  <a:pt x="258960" y="187523"/>
                </a:lnTo>
                <a:lnTo>
                  <a:pt x="267890" y="169664"/>
                </a:lnTo>
                <a:lnTo>
                  <a:pt x="276820" y="151805"/>
                </a:lnTo>
                <a:lnTo>
                  <a:pt x="276820" y="133945"/>
                </a:lnTo>
                <a:lnTo>
                  <a:pt x="267890" y="107156"/>
                </a:lnTo>
                <a:lnTo>
                  <a:pt x="250031" y="89297"/>
                </a:lnTo>
                <a:lnTo>
                  <a:pt x="232171" y="62508"/>
                </a:lnTo>
                <a:lnTo>
                  <a:pt x="205382" y="44648"/>
                </a:lnTo>
                <a:lnTo>
                  <a:pt x="178593" y="26789"/>
                </a:lnTo>
                <a:lnTo>
                  <a:pt x="151804" y="17859"/>
                </a:lnTo>
                <a:lnTo>
                  <a:pt x="116085" y="8930"/>
                </a:lnTo>
                <a:lnTo>
                  <a:pt x="89296" y="0"/>
                </a:lnTo>
                <a:lnTo>
                  <a:pt x="53578" y="0"/>
                </a:lnTo>
                <a:lnTo>
                  <a:pt x="35718" y="8930"/>
                </a:lnTo>
                <a:lnTo>
                  <a:pt x="17859" y="8930"/>
                </a:lnTo>
                <a:lnTo>
                  <a:pt x="1785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1116211" y="4741663"/>
            <a:ext cx="285750" cy="232173"/>
          </a:xfrm>
          <a:custGeom>
            <a:avLst/>
            <a:gdLst/>
            <a:ahLst/>
            <a:cxnLst/>
            <a:rect l="0" t="0" r="0" b="0"/>
            <a:pathLst>
              <a:path w="285750" h="232173">
                <a:moveTo>
                  <a:pt x="53578" y="0"/>
                </a:moveTo>
                <a:lnTo>
                  <a:pt x="53578" y="8930"/>
                </a:lnTo>
                <a:lnTo>
                  <a:pt x="44648" y="17860"/>
                </a:lnTo>
                <a:lnTo>
                  <a:pt x="35718" y="26789"/>
                </a:lnTo>
                <a:lnTo>
                  <a:pt x="26789" y="53578"/>
                </a:lnTo>
                <a:lnTo>
                  <a:pt x="8929" y="71438"/>
                </a:lnTo>
                <a:lnTo>
                  <a:pt x="8929" y="89297"/>
                </a:lnTo>
                <a:lnTo>
                  <a:pt x="0" y="107156"/>
                </a:lnTo>
                <a:lnTo>
                  <a:pt x="8929" y="133945"/>
                </a:lnTo>
                <a:lnTo>
                  <a:pt x="8929" y="151805"/>
                </a:lnTo>
                <a:lnTo>
                  <a:pt x="26789" y="169665"/>
                </a:lnTo>
                <a:lnTo>
                  <a:pt x="35718" y="187524"/>
                </a:lnTo>
                <a:lnTo>
                  <a:pt x="62507" y="196454"/>
                </a:lnTo>
                <a:lnTo>
                  <a:pt x="89296" y="214313"/>
                </a:lnTo>
                <a:lnTo>
                  <a:pt x="116085" y="223243"/>
                </a:lnTo>
                <a:lnTo>
                  <a:pt x="151804" y="223243"/>
                </a:lnTo>
                <a:lnTo>
                  <a:pt x="178593" y="232172"/>
                </a:lnTo>
                <a:lnTo>
                  <a:pt x="214312" y="223243"/>
                </a:lnTo>
                <a:lnTo>
                  <a:pt x="241101" y="223243"/>
                </a:lnTo>
                <a:lnTo>
                  <a:pt x="258960" y="214313"/>
                </a:lnTo>
                <a:lnTo>
                  <a:pt x="267890" y="205383"/>
                </a:lnTo>
                <a:lnTo>
                  <a:pt x="276820" y="187524"/>
                </a:lnTo>
                <a:lnTo>
                  <a:pt x="285749" y="169665"/>
                </a:lnTo>
                <a:lnTo>
                  <a:pt x="285749" y="160735"/>
                </a:lnTo>
                <a:lnTo>
                  <a:pt x="285749" y="142876"/>
                </a:lnTo>
                <a:lnTo>
                  <a:pt x="276820" y="125016"/>
                </a:lnTo>
                <a:lnTo>
                  <a:pt x="258960" y="107156"/>
                </a:lnTo>
                <a:lnTo>
                  <a:pt x="241101" y="89297"/>
                </a:lnTo>
                <a:lnTo>
                  <a:pt x="205382" y="71438"/>
                </a:lnTo>
                <a:lnTo>
                  <a:pt x="178593" y="62508"/>
                </a:lnTo>
                <a:lnTo>
                  <a:pt x="142874" y="53578"/>
                </a:lnTo>
                <a:lnTo>
                  <a:pt x="116085" y="53578"/>
                </a:lnTo>
                <a:lnTo>
                  <a:pt x="89296" y="53578"/>
                </a:lnTo>
                <a:lnTo>
                  <a:pt x="62507" y="53578"/>
                </a:lnTo>
                <a:lnTo>
                  <a:pt x="44648" y="62508"/>
                </a:lnTo>
                <a:lnTo>
                  <a:pt x="35718" y="71438"/>
                </a:lnTo>
                <a:lnTo>
                  <a:pt x="26789" y="80367"/>
                </a:lnTo>
                <a:lnTo>
                  <a:pt x="26789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1107281" y="5072062"/>
            <a:ext cx="321470" cy="303610"/>
          </a:xfrm>
          <a:custGeom>
            <a:avLst/>
            <a:gdLst/>
            <a:ahLst/>
            <a:cxnLst/>
            <a:rect l="0" t="0" r="0" b="0"/>
            <a:pathLst>
              <a:path w="321470" h="303610">
                <a:moveTo>
                  <a:pt x="62508" y="71438"/>
                </a:moveTo>
                <a:lnTo>
                  <a:pt x="62508" y="80367"/>
                </a:lnTo>
                <a:lnTo>
                  <a:pt x="53578" y="89297"/>
                </a:lnTo>
                <a:lnTo>
                  <a:pt x="35719" y="98227"/>
                </a:lnTo>
                <a:lnTo>
                  <a:pt x="26789" y="116086"/>
                </a:lnTo>
                <a:lnTo>
                  <a:pt x="8930" y="142875"/>
                </a:lnTo>
                <a:lnTo>
                  <a:pt x="8930" y="160734"/>
                </a:lnTo>
                <a:lnTo>
                  <a:pt x="0" y="178594"/>
                </a:lnTo>
                <a:lnTo>
                  <a:pt x="0" y="196453"/>
                </a:lnTo>
                <a:lnTo>
                  <a:pt x="8930" y="223242"/>
                </a:lnTo>
                <a:lnTo>
                  <a:pt x="26789" y="241102"/>
                </a:lnTo>
                <a:lnTo>
                  <a:pt x="44648" y="250031"/>
                </a:lnTo>
                <a:lnTo>
                  <a:pt x="62508" y="267891"/>
                </a:lnTo>
                <a:lnTo>
                  <a:pt x="98226" y="285750"/>
                </a:lnTo>
                <a:lnTo>
                  <a:pt x="133945" y="294680"/>
                </a:lnTo>
                <a:lnTo>
                  <a:pt x="178594" y="294680"/>
                </a:lnTo>
                <a:lnTo>
                  <a:pt x="214312" y="303609"/>
                </a:lnTo>
                <a:lnTo>
                  <a:pt x="241101" y="294680"/>
                </a:lnTo>
                <a:lnTo>
                  <a:pt x="267890" y="285750"/>
                </a:lnTo>
                <a:lnTo>
                  <a:pt x="285750" y="267891"/>
                </a:lnTo>
                <a:lnTo>
                  <a:pt x="303609" y="250031"/>
                </a:lnTo>
                <a:lnTo>
                  <a:pt x="312539" y="223242"/>
                </a:lnTo>
                <a:lnTo>
                  <a:pt x="321469" y="196453"/>
                </a:lnTo>
                <a:lnTo>
                  <a:pt x="321469" y="160734"/>
                </a:lnTo>
                <a:lnTo>
                  <a:pt x="312539" y="133945"/>
                </a:lnTo>
                <a:lnTo>
                  <a:pt x="312539" y="116086"/>
                </a:lnTo>
                <a:lnTo>
                  <a:pt x="294679" y="89297"/>
                </a:lnTo>
                <a:lnTo>
                  <a:pt x="285750" y="62508"/>
                </a:lnTo>
                <a:lnTo>
                  <a:pt x="267890" y="44648"/>
                </a:lnTo>
                <a:lnTo>
                  <a:pt x="241101" y="26789"/>
                </a:lnTo>
                <a:lnTo>
                  <a:pt x="214312" y="17859"/>
                </a:lnTo>
                <a:lnTo>
                  <a:pt x="196453" y="8930"/>
                </a:lnTo>
                <a:lnTo>
                  <a:pt x="169664" y="0"/>
                </a:lnTo>
                <a:lnTo>
                  <a:pt x="142875" y="0"/>
                </a:lnTo>
                <a:lnTo>
                  <a:pt x="125015" y="0"/>
                </a:lnTo>
                <a:lnTo>
                  <a:pt x="116086" y="8930"/>
                </a:lnTo>
                <a:lnTo>
                  <a:pt x="116086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1241226" y="5527476"/>
            <a:ext cx="339329" cy="125016"/>
          </a:xfrm>
          <a:custGeom>
            <a:avLst/>
            <a:gdLst/>
            <a:ahLst/>
            <a:cxnLst/>
            <a:rect l="0" t="0" r="0" b="0"/>
            <a:pathLst>
              <a:path w="339329" h="125016">
                <a:moveTo>
                  <a:pt x="89297" y="44649"/>
                </a:moveTo>
                <a:lnTo>
                  <a:pt x="89297" y="44649"/>
                </a:lnTo>
                <a:lnTo>
                  <a:pt x="80367" y="44649"/>
                </a:lnTo>
                <a:lnTo>
                  <a:pt x="80367" y="53577"/>
                </a:lnTo>
                <a:lnTo>
                  <a:pt x="89297" y="62507"/>
                </a:lnTo>
                <a:lnTo>
                  <a:pt x="98227" y="71437"/>
                </a:lnTo>
                <a:lnTo>
                  <a:pt x="107156" y="80366"/>
                </a:lnTo>
                <a:lnTo>
                  <a:pt x="125016" y="98226"/>
                </a:lnTo>
                <a:lnTo>
                  <a:pt x="151805" y="107156"/>
                </a:lnTo>
                <a:lnTo>
                  <a:pt x="178594" y="116085"/>
                </a:lnTo>
                <a:lnTo>
                  <a:pt x="205383" y="125015"/>
                </a:lnTo>
                <a:lnTo>
                  <a:pt x="241102" y="125015"/>
                </a:lnTo>
                <a:lnTo>
                  <a:pt x="258961" y="125015"/>
                </a:lnTo>
                <a:lnTo>
                  <a:pt x="285750" y="125015"/>
                </a:lnTo>
                <a:lnTo>
                  <a:pt x="303609" y="125015"/>
                </a:lnTo>
                <a:lnTo>
                  <a:pt x="312539" y="116085"/>
                </a:lnTo>
                <a:lnTo>
                  <a:pt x="321469" y="107156"/>
                </a:lnTo>
                <a:lnTo>
                  <a:pt x="330399" y="98226"/>
                </a:lnTo>
                <a:lnTo>
                  <a:pt x="339328" y="89296"/>
                </a:lnTo>
                <a:lnTo>
                  <a:pt x="339328" y="80366"/>
                </a:lnTo>
                <a:lnTo>
                  <a:pt x="339328" y="71437"/>
                </a:lnTo>
                <a:lnTo>
                  <a:pt x="330399" y="53577"/>
                </a:lnTo>
                <a:lnTo>
                  <a:pt x="312539" y="35719"/>
                </a:lnTo>
                <a:lnTo>
                  <a:pt x="294680" y="26789"/>
                </a:lnTo>
                <a:lnTo>
                  <a:pt x="267891" y="17859"/>
                </a:lnTo>
                <a:lnTo>
                  <a:pt x="241102" y="8930"/>
                </a:lnTo>
                <a:lnTo>
                  <a:pt x="214313" y="0"/>
                </a:lnTo>
                <a:lnTo>
                  <a:pt x="178594" y="0"/>
                </a:lnTo>
                <a:lnTo>
                  <a:pt x="142875" y="0"/>
                </a:lnTo>
                <a:lnTo>
                  <a:pt x="116086" y="0"/>
                </a:lnTo>
                <a:lnTo>
                  <a:pt x="80367" y="8930"/>
                </a:lnTo>
                <a:lnTo>
                  <a:pt x="53578" y="17859"/>
                </a:lnTo>
                <a:lnTo>
                  <a:pt x="35719" y="26789"/>
                </a:lnTo>
                <a:lnTo>
                  <a:pt x="17859" y="44649"/>
                </a:lnTo>
                <a:lnTo>
                  <a:pt x="0" y="53577"/>
                </a:lnTo>
                <a:lnTo>
                  <a:pt x="0" y="62507"/>
                </a:lnTo>
                <a:lnTo>
                  <a:pt x="0" y="625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1375171" y="5750717"/>
            <a:ext cx="8931" cy="71439"/>
          </a:xfrm>
          <a:custGeom>
            <a:avLst/>
            <a:gdLst/>
            <a:ahLst/>
            <a:cxnLst/>
            <a:rect l="0" t="0" r="0" b="0"/>
            <a:pathLst>
              <a:path w="8931" h="71439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0" y="26790"/>
                </a:lnTo>
                <a:lnTo>
                  <a:pt x="0" y="44649"/>
                </a:lnTo>
                <a:lnTo>
                  <a:pt x="8930" y="62508"/>
                </a:lnTo>
                <a:lnTo>
                  <a:pt x="8930" y="71438"/>
                </a:lnTo>
                <a:lnTo>
                  <a:pt x="8930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2625328" y="4518421"/>
            <a:ext cx="35719" cy="205384"/>
          </a:xfrm>
          <a:custGeom>
            <a:avLst/>
            <a:gdLst/>
            <a:ahLst/>
            <a:cxnLst/>
            <a:rect l="0" t="0" r="0" b="0"/>
            <a:pathLst>
              <a:path w="35719" h="205384">
                <a:moveTo>
                  <a:pt x="35718" y="0"/>
                </a:move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17859"/>
                </a:lnTo>
                <a:lnTo>
                  <a:pt x="35718" y="26789"/>
                </a:lnTo>
                <a:lnTo>
                  <a:pt x="35718" y="35719"/>
                </a:lnTo>
                <a:lnTo>
                  <a:pt x="35718" y="53578"/>
                </a:lnTo>
                <a:lnTo>
                  <a:pt x="35718" y="62508"/>
                </a:lnTo>
                <a:lnTo>
                  <a:pt x="35718" y="80367"/>
                </a:lnTo>
                <a:lnTo>
                  <a:pt x="35718" y="89297"/>
                </a:lnTo>
                <a:lnTo>
                  <a:pt x="26789" y="107156"/>
                </a:lnTo>
                <a:lnTo>
                  <a:pt x="26789" y="125016"/>
                </a:lnTo>
                <a:lnTo>
                  <a:pt x="26789" y="133945"/>
                </a:lnTo>
                <a:lnTo>
                  <a:pt x="17859" y="151805"/>
                </a:lnTo>
                <a:lnTo>
                  <a:pt x="17859" y="160734"/>
                </a:lnTo>
                <a:lnTo>
                  <a:pt x="17859" y="169664"/>
                </a:lnTo>
                <a:lnTo>
                  <a:pt x="17859" y="178594"/>
                </a:lnTo>
                <a:lnTo>
                  <a:pt x="8929" y="187523"/>
                </a:lnTo>
                <a:lnTo>
                  <a:pt x="8929" y="196453"/>
                </a:lnTo>
                <a:lnTo>
                  <a:pt x="8929" y="196453"/>
                </a:lnTo>
                <a:lnTo>
                  <a:pt x="8929" y="196453"/>
                </a:lnTo>
                <a:lnTo>
                  <a:pt x="8929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1946671" y="4446983"/>
            <a:ext cx="160736" cy="294681"/>
          </a:xfrm>
          <a:custGeom>
            <a:avLst/>
            <a:gdLst/>
            <a:ahLst/>
            <a:cxnLst/>
            <a:rect l="0" t="0" r="0" b="0"/>
            <a:pathLst>
              <a:path w="160736" h="294681">
                <a:moveTo>
                  <a:pt x="160735" y="0"/>
                </a:moveTo>
                <a:lnTo>
                  <a:pt x="160735" y="0"/>
                </a:lnTo>
                <a:lnTo>
                  <a:pt x="160735" y="8930"/>
                </a:lnTo>
                <a:lnTo>
                  <a:pt x="160735" y="8930"/>
                </a:lnTo>
                <a:lnTo>
                  <a:pt x="160735" y="17860"/>
                </a:lnTo>
                <a:lnTo>
                  <a:pt x="151805" y="26790"/>
                </a:lnTo>
                <a:lnTo>
                  <a:pt x="151805" y="35719"/>
                </a:lnTo>
                <a:lnTo>
                  <a:pt x="151805" y="44649"/>
                </a:lnTo>
                <a:lnTo>
                  <a:pt x="142875" y="62508"/>
                </a:lnTo>
                <a:lnTo>
                  <a:pt x="142875" y="80368"/>
                </a:lnTo>
                <a:lnTo>
                  <a:pt x="133946" y="107157"/>
                </a:lnTo>
                <a:lnTo>
                  <a:pt x="125016" y="125016"/>
                </a:lnTo>
                <a:lnTo>
                  <a:pt x="107157" y="142875"/>
                </a:lnTo>
                <a:lnTo>
                  <a:pt x="98227" y="169665"/>
                </a:lnTo>
                <a:lnTo>
                  <a:pt x="80368" y="187524"/>
                </a:lnTo>
                <a:lnTo>
                  <a:pt x="62508" y="214313"/>
                </a:lnTo>
                <a:lnTo>
                  <a:pt x="44649" y="232172"/>
                </a:lnTo>
                <a:lnTo>
                  <a:pt x="35719" y="250032"/>
                </a:lnTo>
                <a:lnTo>
                  <a:pt x="17860" y="267891"/>
                </a:lnTo>
                <a:lnTo>
                  <a:pt x="8930" y="276821"/>
                </a:lnTo>
                <a:lnTo>
                  <a:pt x="0" y="285750"/>
                </a:lnTo>
                <a:lnTo>
                  <a:pt x="0" y="28575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2000250" y="4527351"/>
            <a:ext cx="205383" cy="285751"/>
          </a:xfrm>
          <a:custGeom>
            <a:avLst/>
            <a:gdLst/>
            <a:ahLst/>
            <a:cxnLst/>
            <a:rect l="0" t="0" r="0" b="0"/>
            <a:pathLst>
              <a:path w="205383" h="28575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8929"/>
                </a:lnTo>
                <a:lnTo>
                  <a:pt x="8929" y="26789"/>
                </a:lnTo>
                <a:lnTo>
                  <a:pt x="8929" y="35718"/>
                </a:lnTo>
                <a:lnTo>
                  <a:pt x="17859" y="53578"/>
                </a:lnTo>
                <a:lnTo>
                  <a:pt x="35718" y="80367"/>
                </a:lnTo>
                <a:lnTo>
                  <a:pt x="44648" y="98226"/>
                </a:lnTo>
                <a:lnTo>
                  <a:pt x="62507" y="133945"/>
                </a:lnTo>
                <a:lnTo>
                  <a:pt x="80367" y="160734"/>
                </a:lnTo>
                <a:lnTo>
                  <a:pt x="107156" y="187523"/>
                </a:lnTo>
                <a:lnTo>
                  <a:pt x="133945" y="223242"/>
                </a:lnTo>
                <a:lnTo>
                  <a:pt x="169664" y="250031"/>
                </a:lnTo>
                <a:lnTo>
                  <a:pt x="187523" y="267890"/>
                </a:lnTo>
                <a:lnTo>
                  <a:pt x="205382" y="285750"/>
                </a:lnTo>
                <a:lnTo>
                  <a:pt x="205382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3036093" y="4563069"/>
            <a:ext cx="133947" cy="241103"/>
          </a:xfrm>
          <a:custGeom>
            <a:avLst/>
            <a:gdLst/>
            <a:ahLst/>
            <a:cxnLst/>
            <a:rect l="0" t="0" r="0" b="0"/>
            <a:pathLst>
              <a:path w="133947" h="241103">
                <a:moveTo>
                  <a:pt x="133946" y="0"/>
                </a:moveTo>
                <a:lnTo>
                  <a:pt x="133946" y="8930"/>
                </a:lnTo>
                <a:lnTo>
                  <a:pt x="125016" y="17860"/>
                </a:lnTo>
                <a:lnTo>
                  <a:pt x="125016" y="26789"/>
                </a:lnTo>
                <a:lnTo>
                  <a:pt x="125016" y="44649"/>
                </a:lnTo>
                <a:lnTo>
                  <a:pt x="116086" y="62508"/>
                </a:lnTo>
                <a:lnTo>
                  <a:pt x="98227" y="89297"/>
                </a:lnTo>
                <a:lnTo>
                  <a:pt x="89297" y="107157"/>
                </a:lnTo>
                <a:lnTo>
                  <a:pt x="80367" y="133946"/>
                </a:lnTo>
                <a:lnTo>
                  <a:pt x="62508" y="151805"/>
                </a:lnTo>
                <a:lnTo>
                  <a:pt x="44649" y="178594"/>
                </a:lnTo>
                <a:lnTo>
                  <a:pt x="35719" y="196454"/>
                </a:lnTo>
                <a:lnTo>
                  <a:pt x="17860" y="214313"/>
                </a:lnTo>
                <a:lnTo>
                  <a:pt x="8930" y="223243"/>
                </a:lnTo>
                <a:lnTo>
                  <a:pt x="0" y="232172"/>
                </a:lnTo>
                <a:lnTo>
                  <a:pt x="0" y="241102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3098601" y="4607718"/>
            <a:ext cx="223243" cy="250032"/>
          </a:xfrm>
          <a:custGeom>
            <a:avLst/>
            <a:gdLst/>
            <a:ahLst/>
            <a:cxnLst/>
            <a:rect l="0" t="0" r="0" b="0"/>
            <a:pathLst>
              <a:path w="223243" h="250032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30" y="17859"/>
                </a:lnTo>
                <a:lnTo>
                  <a:pt x="17859" y="35719"/>
                </a:lnTo>
                <a:lnTo>
                  <a:pt x="35719" y="53578"/>
                </a:lnTo>
                <a:lnTo>
                  <a:pt x="53578" y="80367"/>
                </a:lnTo>
                <a:lnTo>
                  <a:pt x="80367" y="107156"/>
                </a:lnTo>
                <a:lnTo>
                  <a:pt x="107156" y="133945"/>
                </a:lnTo>
                <a:lnTo>
                  <a:pt x="133945" y="169664"/>
                </a:lnTo>
                <a:lnTo>
                  <a:pt x="160734" y="196453"/>
                </a:lnTo>
                <a:lnTo>
                  <a:pt x="187524" y="223242"/>
                </a:lnTo>
                <a:lnTo>
                  <a:pt x="205383" y="241101"/>
                </a:lnTo>
                <a:lnTo>
                  <a:pt x="223242" y="250031"/>
                </a:lnTo>
                <a:lnTo>
                  <a:pt x="223242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3679031" y="4616648"/>
            <a:ext cx="169665" cy="160735"/>
          </a:xfrm>
          <a:custGeom>
            <a:avLst/>
            <a:gdLst/>
            <a:ahLst/>
            <a:cxnLst/>
            <a:rect l="0" t="0" r="0" b="0"/>
            <a:pathLst>
              <a:path w="169665" h="160735">
                <a:moveTo>
                  <a:pt x="169664" y="0"/>
                </a:moveTo>
                <a:lnTo>
                  <a:pt x="169664" y="0"/>
                </a:lnTo>
                <a:lnTo>
                  <a:pt x="160734" y="8929"/>
                </a:lnTo>
                <a:lnTo>
                  <a:pt x="160734" y="17859"/>
                </a:lnTo>
                <a:lnTo>
                  <a:pt x="151804" y="26789"/>
                </a:lnTo>
                <a:lnTo>
                  <a:pt x="142875" y="44648"/>
                </a:lnTo>
                <a:lnTo>
                  <a:pt x="125015" y="53578"/>
                </a:lnTo>
                <a:lnTo>
                  <a:pt x="107156" y="71437"/>
                </a:lnTo>
                <a:lnTo>
                  <a:pt x="98226" y="89296"/>
                </a:lnTo>
                <a:lnTo>
                  <a:pt x="80367" y="98226"/>
                </a:lnTo>
                <a:lnTo>
                  <a:pt x="62508" y="116085"/>
                </a:lnTo>
                <a:lnTo>
                  <a:pt x="44648" y="125015"/>
                </a:lnTo>
                <a:lnTo>
                  <a:pt x="35719" y="142875"/>
                </a:lnTo>
                <a:lnTo>
                  <a:pt x="17859" y="151804"/>
                </a:lnTo>
                <a:lnTo>
                  <a:pt x="8929" y="151804"/>
                </a:lnTo>
                <a:lnTo>
                  <a:pt x="0" y="160734"/>
                </a:lnTo>
                <a:lnTo>
                  <a:pt x="0" y="160734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3732609" y="4571999"/>
            <a:ext cx="169665" cy="276821"/>
          </a:xfrm>
          <a:custGeom>
            <a:avLst/>
            <a:gdLst/>
            <a:ahLst/>
            <a:cxnLst/>
            <a:rect l="0" t="0" r="0" b="0"/>
            <a:pathLst>
              <a:path w="169665" h="276821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8930" y="17859"/>
                </a:lnTo>
                <a:lnTo>
                  <a:pt x="17859" y="35719"/>
                </a:lnTo>
                <a:lnTo>
                  <a:pt x="26789" y="53578"/>
                </a:lnTo>
                <a:lnTo>
                  <a:pt x="44648" y="80367"/>
                </a:lnTo>
                <a:lnTo>
                  <a:pt x="53578" y="107156"/>
                </a:lnTo>
                <a:lnTo>
                  <a:pt x="71437" y="133945"/>
                </a:lnTo>
                <a:lnTo>
                  <a:pt x="89297" y="160734"/>
                </a:lnTo>
                <a:lnTo>
                  <a:pt x="107156" y="196453"/>
                </a:lnTo>
                <a:lnTo>
                  <a:pt x="125016" y="223242"/>
                </a:lnTo>
                <a:lnTo>
                  <a:pt x="142875" y="250031"/>
                </a:lnTo>
                <a:lnTo>
                  <a:pt x="160734" y="267891"/>
                </a:lnTo>
                <a:lnTo>
                  <a:pt x="169664" y="276820"/>
                </a:lnTo>
                <a:lnTo>
                  <a:pt x="169664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1884164" y="1643062"/>
            <a:ext cx="187524" cy="98227"/>
          </a:xfrm>
          <a:custGeom>
            <a:avLst/>
            <a:gdLst/>
            <a:ahLst/>
            <a:cxnLst/>
            <a:rect l="0" t="0" r="0" b="0"/>
            <a:pathLst>
              <a:path w="187524" h="98227">
                <a:moveTo>
                  <a:pt x="89296" y="0"/>
                </a:moveTo>
                <a:lnTo>
                  <a:pt x="98226" y="0"/>
                </a:lnTo>
                <a:lnTo>
                  <a:pt x="98226" y="0"/>
                </a:lnTo>
                <a:lnTo>
                  <a:pt x="89296" y="8929"/>
                </a:lnTo>
                <a:lnTo>
                  <a:pt x="89296" y="8929"/>
                </a:lnTo>
                <a:lnTo>
                  <a:pt x="80367" y="17859"/>
                </a:lnTo>
                <a:lnTo>
                  <a:pt x="62507" y="26789"/>
                </a:lnTo>
                <a:lnTo>
                  <a:pt x="53578" y="35719"/>
                </a:lnTo>
                <a:lnTo>
                  <a:pt x="35718" y="44648"/>
                </a:lnTo>
                <a:lnTo>
                  <a:pt x="26789" y="53578"/>
                </a:lnTo>
                <a:lnTo>
                  <a:pt x="17859" y="62508"/>
                </a:lnTo>
                <a:lnTo>
                  <a:pt x="8929" y="71437"/>
                </a:lnTo>
                <a:lnTo>
                  <a:pt x="0" y="80367"/>
                </a:lnTo>
                <a:lnTo>
                  <a:pt x="0" y="89297"/>
                </a:lnTo>
                <a:lnTo>
                  <a:pt x="0" y="98226"/>
                </a:lnTo>
                <a:lnTo>
                  <a:pt x="8929" y="98226"/>
                </a:lnTo>
                <a:lnTo>
                  <a:pt x="17859" y="98226"/>
                </a:lnTo>
                <a:lnTo>
                  <a:pt x="35718" y="98226"/>
                </a:lnTo>
                <a:lnTo>
                  <a:pt x="53578" y="98226"/>
                </a:lnTo>
                <a:lnTo>
                  <a:pt x="80367" y="98226"/>
                </a:lnTo>
                <a:lnTo>
                  <a:pt x="107156" y="89297"/>
                </a:lnTo>
                <a:lnTo>
                  <a:pt x="125015" y="80367"/>
                </a:lnTo>
                <a:lnTo>
                  <a:pt x="151804" y="71437"/>
                </a:lnTo>
                <a:lnTo>
                  <a:pt x="160734" y="53578"/>
                </a:lnTo>
                <a:lnTo>
                  <a:pt x="178593" y="44648"/>
                </a:lnTo>
                <a:lnTo>
                  <a:pt x="187523" y="44648"/>
                </a:lnTo>
                <a:lnTo>
                  <a:pt x="187523" y="35719"/>
                </a:lnTo>
                <a:lnTo>
                  <a:pt x="187523" y="26789"/>
                </a:lnTo>
                <a:lnTo>
                  <a:pt x="187523" y="26789"/>
                </a:lnTo>
                <a:lnTo>
                  <a:pt x="178593" y="26789"/>
                </a:lnTo>
                <a:lnTo>
                  <a:pt x="169664" y="26789"/>
                </a:lnTo>
                <a:lnTo>
                  <a:pt x="169664" y="17859"/>
                </a:lnTo>
                <a:lnTo>
                  <a:pt x="169664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1893093" y="1973460"/>
            <a:ext cx="196454" cy="80368"/>
          </a:xfrm>
          <a:custGeom>
            <a:avLst/>
            <a:gdLst/>
            <a:ahLst/>
            <a:cxnLst/>
            <a:rect l="0" t="0" r="0" b="0"/>
            <a:pathLst>
              <a:path w="196454" h="80368">
                <a:moveTo>
                  <a:pt x="0" y="26789"/>
                </a:moveTo>
                <a:lnTo>
                  <a:pt x="0" y="26789"/>
                </a:lnTo>
                <a:lnTo>
                  <a:pt x="0" y="26789"/>
                </a:lnTo>
                <a:lnTo>
                  <a:pt x="0" y="35719"/>
                </a:lnTo>
                <a:lnTo>
                  <a:pt x="0" y="44649"/>
                </a:lnTo>
                <a:lnTo>
                  <a:pt x="8930" y="53578"/>
                </a:lnTo>
                <a:lnTo>
                  <a:pt x="17860" y="62508"/>
                </a:lnTo>
                <a:lnTo>
                  <a:pt x="35719" y="71438"/>
                </a:lnTo>
                <a:lnTo>
                  <a:pt x="44649" y="71438"/>
                </a:lnTo>
                <a:lnTo>
                  <a:pt x="62508" y="80367"/>
                </a:lnTo>
                <a:lnTo>
                  <a:pt x="80367" y="80367"/>
                </a:lnTo>
                <a:lnTo>
                  <a:pt x="107157" y="80367"/>
                </a:lnTo>
                <a:lnTo>
                  <a:pt x="125016" y="80367"/>
                </a:lnTo>
                <a:lnTo>
                  <a:pt x="142875" y="71438"/>
                </a:lnTo>
                <a:lnTo>
                  <a:pt x="160735" y="71438"/>
                </a:lnTo>
                <a:lnTo>
                  <a:pt x="169664" y="62508"/>
                </a:lnTo>
                <a:lnTo>
                  <a:pt x="187524" y="53578"/>
                </a:lnTo>
                <a:lnTo>
                  <a:pt x="187524" y="44649"/>
                </a:lnTo>
                <a:lnTo>
                  <a:pt x="187524" y="35719"/>
                </a:lnTo>
                <a:lnTo>
                  <a:pt x="196453" y="26789"/>
                </a:lnTo>
                <a:lnTo>
                  <a:pt x="187524" y="17860"/>
                </a:lnTo>
                <a:lnTo>
                  <a:pt x="178594" y="17860"/>
                </a:lnTo>
                <a:lnTo>
                  <a:pt x="169664" y="8930"/>
                </a:lnTo>
                <a:lnTo>
                  <a:pt x="142875" y="0"/>
                </a:lnTo>
                <a:lnTo>
                  <a:pt x="125016" y="0"/>
                </a:lnTo>
                <a:lnTo>
                  <a:pt x="98227" y="0"/>
                </a:lnTo>
                <a:lnTo>
                  <a:pt x="71438" y="0"/>
                </a:lnTo>
                <a:lnTo>
                  <a:pt x="44649" y="8930"/>
                </a:lnTo>
                <a:lnTo>
                  <a:pt x="26789" y="8930"/>
                </a:lnTo>
                <a:lnTo>
                  <a:pt x="17860" y="17860"/>
                </a:lnTo>
                <a:lnTo>
                  <a:pt x="1786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1928812" y="2339577"/>
            <a:ext cx="17860" cy="160736"/>
          </a:xfrm>
          <a:custGeom>
            <a:avLst/>
            <a:gdLst/>
            <a:ahLst/>
            <a:cxnLst/>
            <a:rect l="0" t="0" r="0" b="0"/>
            <a:pathLst>
              <a:path w="17860" h="160736">
                <a:moveTo>
                  <a:pt x="0" y="0"/>
                </a:moveTo>
                <a:lnTo>
                  <a:pt x="0" y="8930"/>
                </a:lnTo>
                <a:lnTo>
                  <a:pt x="0" y="17860"/>
                </a:lnTo>
                <a:lnTo>
                  <a:pt x="0" y="26789"/>
                </a:lnTo>
                <a:lnTo>
                  <a:pt x="0" y="44649"/>
                </a:lnTo>
                <a:lnTo>
                  <a:pt x="0" y="62508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107157"/>
                </a:lnTo>
                <a:lnTo>
                  <a:pt x="17859" y="125016"/>
                </a:lnTo>
                <a:lnTo>
                  <a:pt x="17859" y="142876"/>
                </a:lnTo>
                <a:lnTo>
                  <a:pt x="17859" y="151805"/>
                </a:lnTo>
                <a:lnTo>
                  <a:pt x="17859" y="160735"/>
                </a:lnTo>
                <a:lnTo>
                  <a:pt x="17859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1803796" y="2741414"/>
            <a:ext cx="125017" cy="133945"/>
          </a:xfrm>
          <a:custGeom>
            <a:avLst/>
            <a:gdLst/>
            <a:ahLst/>
            <a:cxnLst/>
            <a:rect l="0" t="0" r="0" b="0"/>
            <a:pathLst>
              <a:path w="125017" h="133945">
                <a:moveTo>
                  <a:pt x="35719" y="0"/>
                </a:moveTo>
                <a:lnTo>
                  <a:pt x="26789" y="0"/>
                </a:lnTo>
                <a:lnTo>
                  <a:pt x="26789" y="8929"/>
                </a:lnTo>
                <a:lnTo>
                  <a:pt x="17860" y="17859"/>
                </a:lnTo>
                <a:lnTo>
                  <a:pt x="17860" y="35718"/>
                </a:lnTo>
                <a:lnTo>
                  <a:pt x="8930" y="44648"/>
                </a:lnTo>
                <a:lnTo>
                  <a:pt x="8930" y="62507"/>
                </a:lnTo>
                <a:lnTo>
                  <a:pt x="0" y="71437"/>
                </a:lnTo>
                <a:lnTo>
                  <a:pt x="0" y="89296"/>
                </a:lnTo>
                <a:lnTo>
                  <a:pt x="0" y="98226"/>
                </a:lnTo>
                <a:lnTo>
                  <a:pt x="0" y="107155"/>
                </a:lnTo>
                <a:lnTo>
                  <a:pt x="0" y="116085"/>
                </a:lnTo>
                <a:lnTo>
                  <a:pt x="8930" y="125015"/>
                </a:lnTo>
                <a:lnTo>
                  <a:pt x="8930" y="125015"/>
                </a:lnTo>
                <a:lnTo>
                  <a:pt x="17860" y="133944"/>
                </a:lnTo>
                <a:lnTo>
                  <a:pt x="26789" y="133944"/>
                </a:lnTo>
                <a:lnTo>
                  <a:pt x="44649" y="125015"/>
                </a:lnTo>
                <a:lnTo>
                  <a:pt x="53579" y="125015"/>
                </a:lnTo>
                <a:lnTo>
                  <a:pt x="71438" y="116085"/>
                </a:lnTo>
                <a:lnTo>
                  <a:pt x="80368" y="107155"/>
                </a:lnTo>
                <a:lnTo>
                  <a:pt x="98227" y="98226"/>
                </a:lnTo>
                <a:lnTo>
                  <a:pt x="107157" y="89296"/>
                </a:lnTo>
                <a:lnTo>
                  <a:pt x="116086" y="71437"/>
                </a:lnTo>
                <a:lnTo>
                  <a:pt x="116086" y="62507"/>
                </a:lnTo>
                <a:lnTo>
                  <a:pt x="125016" y="53577"/>
                </a:lnTo>
                <a:lnTo>
                  <a:pt x="125016" y="35718"/>
                </a:lnTo>
                <a:lnTo>
                  <a:pt x="116086" y="26789"/>
                </a:lnTo>
                <a:lnTo>
                  <a:pt x="116086" y="17859"/>
                </a:lnTo>
                <a:lnTo>
                  <a:pt x="107157" y="17859"/>
                </a:lnTo>
                <a:lnTo>
                  <a:pt x="98227" y="8929"/>
                </a:lnTo>
                <a:lnTo>
                  <a:pt x="89297" y="8929"/>
                </a:lnTo>
                <a:lnTo>
                  <a:pt x="71438" y="8929"/>
                </a:lnTo>
                <a:lnTo>
                  <a:pt x="53579" y="8929"/>
                </a:lnTo>
                <a:lnTo>
                  <a:pt x="44649" y="8929"/>
                </a:lnTo>
                <a:lnTo>
                  <a:pt x="35719" y="8929"/>
                </a:lnTo>
                <a:lnTo>
                  <a:pt x="3571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4366617" y="4545210"/>
            <a:ext cx="232173" cy="160735"/>
          </a:xfrm>
          <a:custGeom>
            <a:avLst/>
            <a:gdLst/>
            <a:ahLst/>
            <a:cxnLst/>
            <a:rect l="0" t="0" r="0" b="0"/>
            <a:pathLst>
              <a:path w="232173" h="160735">
                <a:moveTo>
                  <a:pt x="169664" y="53578"/>
                </a:moveTo>
                <a:lnTo>
                  <a:pt x="169664" y="53578"/>
                </a:lnTo>
                <a:lnTo>
                  <a:pt x="169664" y="53578"/>
                </a:lnTo>
                <a:lnTo>
                  <a:pt x="178593" y="53578"/>
                </a:lnTo>
                <a:lnTo>
                  <a:pt x="169664" y="53578"/>
                </a:lnTo>
                <a:lnTo>
                  <a:pt x="169664" y="44648"/>
                </a:lnTo>
                <a:lnTo>
                  <a:pt x="160734" y="44648"/>
                </a:lnTo>
                <a:lnTo>
                  <a:pt x="142875" y="44648"/>
                </a:lnTo>
                <a:lnTo>
                  <a:pt x="125015" y="53578"/>
                </a:lnTo>
                <a:lnTo>
                  <a:pt x="107156" y="53578"/>
                </a:lnTo>
                <a:lnTo>
                  <a:pt x="80367" y="62508"/>
                </a:lnTo>
                <a:lnTo>
                  <a:pt x="62508" y="71438"/>
                </a:lnTo>
                <a:lnTo>
                  <a:pt x="44648" y="80367"/>
                </a:lnTo>
                <a:lnTo>
                  <a:pt x="26789" y="89297"/>
                </a:lnTo>
                <a:lnTo>
                  <a:pt x="8929" y="98227"/>
                </a:lnTo>
                <a:lnTo>
                  <a:pt x="0" y="107156"/>
                </a:lnTo>
                <a:lnTo>
                  <a:pt x="0" y="116086"/>
                </a:lnTo>
                <a:lnTo>
                  <a:pt x="0" y="133945"/>
                </a:lnTo>
                <a:lnTo>
                  <a:pt x="0" y="142875"/>
                </a:lnTo>
                <a:lnTo>
                  <a:pt x="8929" y="142875"/>
                </a:lnTo>
                <a:lnTo>
                  <a:pt x="17859" y="151805"/>
                </a:lnTo>
                <a:lnTo>
                  <a:pt x="35718" y="160734"/>
                </a:lnTo>
                <a:lnTo>
                  <a:pt x="62508" y="160734"/>
                </a:lnTo>
                <a:lnTo>
                  <a:pt x="89297" y="160734"/>
                </a:lnTo>
                <a:lnTo>
                  <a:pt x="116086" y="160734"/>
                </a:lnTo>
                <a:lnTo>
                  <a:pt x="133945" y="151805"/>
                </a:lnTo>
                <a:lnTo>
                  <a:pt x="160734" y="151805"/>
                </a:lnTo>
                <a:lnTo>
                  <a:pt x="187523" y="142875"/>
                </a:lnTo>
                <a:lnTo>
                  <a:pt x="205383" y="133945"/>
                </a:lnTo>
                <a:lnTo>
                  <a:pt x="214312" y="116086"/>
                </a:lnTo>
                <a:lnTo>
                  <a:pt x="223242" y="107156"/>
                </a:lnTo>
                <a:lnTo>
                  <a:pt x="232172" y="89297"/>
                </a:lnTo>
                <a:lnTo>
                  <a:pt x="232172" y="80367"/>
                </a:lnTo>
                <a:lnTo>
                  <a:pt x="232172" y="71438"/>
                </a:lnTo>
                <a:lnTo>
                  <a:pt x="223242" y="62508"/>
                </a:lnTo>
                <a:lnTo>
                  <a:pt x="223242" y="44648"/>
                </a:lnTo>
                <a:lnTo>
                  <a:pt x="214312" y="35719"/>
                </a:lnTo>
                <a:lnTo>
                  <a:pt x="205383" y="26789"/>
                </a:lnTo>
                <a:lnTo>
                  <a:pt x="196453" y="17859"/>
                </a:lnTo>
                <a:lnTo>
                  <a:pt x="187523" y="8930"/>
                </a:lnTo>
                <a:lnTo>
                  <a:pt x="178593" y="8930"/>
                </a:lnTo>
                <a:lnTo>
                  <a:pt x="178593" y="0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4920257" y="4536280"/>
            <a:ext cx="35720" cy="178595"/>
          </a:xfrm>
          <a:custGeom>
            <a:avLst/>
            <a:gdLst/>
            <a:ahLst/>
            <a:cxnLst/>
            <a:rect l="0" t="0" r="0" b="0"/>
            <a:pathLst>
              <a:path w="35720" h="178595">
                <a:moveTo>
                  <a:pt x="35719" y="0"/>
                </a:moveTo>
                <a:lnTo>
                  <a:pt x="26789" y="0"/>
                </a:lnTo>
                <a:lnTo>
                  <a:pt x="26789" y="8930"/>
                </a:lnTo>
                <a:lnTo>
                  <a:pt x="26789" y="17860"/>
                </a:lnTo>
                <a:lnTo>
                  <a:pt x="26789" y="35719"/>
                </a:lnTo>
                <a:lnTo>
                  <a:pt x="26789" y="53578"/>
                </a:lnTo>
                <a:lnTo>
                  <a:pt x="17860" y="80368"/>
                </a:lnTo>
                <a:lnTo>
                  <a:pt x="8930" y="107157"/>
                </a:lnTo>
                <a:lnTo>
                  <a:pt x="8930" y="133946"/>
                </a:lnTo>
                <a:lnTo>
                  <a:pt x="8930" y="160735"/>
                </a:lnTo>
                <a:lnTo>
                  <a:pt x="0" y="178594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6697265" y="3009304"/>
            <a:ext cx="330400" cy="151805"/>
          </a:xfrm>
          <a:custGeom>
            <a:avLst/>
            <a:gdLst/>
            <a:ahLst/>
            <a:cxnLst/>
            <a:rect l="0" t="0" r="0" b="0"/>
            <a:pathLst>
              <a:path w="330400" h="151805">
                <a:moveTo>
                  <a:pt x="142875" y="26789"/>
                </a:move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33945" y="17859"/>
                </a:lnTo>
                <a:lnTo>
                  <a:pt x="125016" y="26789"/>
                </a:lnTo>
                <a:lnTo>
                  <a:pt x="116086" y="26789"/>
                </a:lnTo>
                <a:lnTo>
                  <a:pt x="98227" y="35719"/>
                </a:lnTo>
                <a:lnTo>
                  <a:pt x="80367" y="44648"/>
                </a:lnTo>
                <a:lnTo>
                  <a:pt x="62508" y="62508"/>
                </a:lnTo>
                <a:lnTo>
                  <a:pt x="44649" y="71437"/>
                </a:lnTo>
                <a:lnTo>
                  <a:pt x="26789" y="89297"/>
                </a:lnTo>
                <a:lnTo>
                  <a:pt x="17860" y="98226"/>
                </a:lnTo>
                <a:lnTo>
                  <a:pt x="8930" y="107156"/>
                </a:lnTo>
                <a:lnTo>
                  <a:pt x="0" y="116086"/>
                </a:lnTo>
                <a:lnTo>
                  <a:pt x="0" y="125015"/>
                </a:lnTo>
                <a:lnTo>
                  <a:pt x="8930" y="133945"/>
                </a:lnTo>
                <a:lnTo>
                  <a:pt x="17860" y="142875"/>
                </a:lnTo>
                <a:lnTo>
                  <a:pt x="44649" y="142875"/>
                </a:lnTo>
                <a:lnTo>
                  <a:pt x="71438" y="151804"/>
                </a:lnTo>
                <a:lnTo>
                  <a:pt x="98227" y="151804"/>
                </a:lnTo>
                <a:lnTo>
                  <a:pt x="133945" y="142875"/>
                </a:lnTo>
                <a:lnTo>
                  <a:pt x="178594" y="142875"/>
                </a:lnTo>
                <a:lnTo>
                  <a:pt x="214313" y="133945"/>
                </a:lnTo>
                <a:lnTo>
                  <a:pt x="241102" y="125015"/>
                </a:lnTo>
                <a:lnTo>
                  <a:pt x="276820" y="116086"/>
                </a:lnTo>
                <a:lnTo>
                  <a:pt x="294680" y="98226"/>
                </a:lnTo>
                <a:lnTo>
                  <a:pt x="312539" y="89297"/>
                </a:lnTo>
                <a:lnTo>
                  <a:pt x="321469" y="71437"/>
                </a:lnTo>
                <a:lnTo>
                  <a:pt x="330399" y="62508"/>
                </a:lnTo>
                <a:lnTo>
                  <a:pt x="330399" y="53578"/>
                </a:lnTo>
                <a:lnTo>
                  <a:pt x="330399" y="44648"/>
                </a:lnTo>
                <a:lnTo>
                  <a:pt x="321469" y="35719"/>
                </a:lnTo>
                <a:lnTo>
                  <a:pt x="312539" y="26789"/>
                </a:lnTo>
                <a:lnTo>
                  <a:pt x="294680" y="17859"/>
                </a:lnTo>
                <a:lnTo>
                  <a:pt x="276820" y="8929"/>
                </a:lnTo>
                <a:lnTo>
                  <a:pt x="250031" y="0"/>
                </a:lnTo>
                <a:lnTo>
                  <a:pt x="232172" y="0"/>
                </a:lnTo>
                <a:lnTo>
                  <a:pt x="214313" y="0"/>
                </a:lnTo>
                <a:lnTo>
                  <a:pt x="205383" y="0"/>
                </a:lnTo>
                <a:lnTo>
                  <a:pt x="2053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7143750" y="2991444"/>
            <a:ext cx="214313" cy="160736"/>
          </a:xfrm>
          <a:custGeom>
            <a:avLst/>
            <a:gdLst/>
            <a:ahLst/>
            <a:cxnLst/>
            <a:rect l="0" t="0" r="0" b="0"/>
            <a:pathLst>
              <a:path w="214313" h="160736">
                <a:moveTo>
                  <a:pt x="196453" y="62508"/>
                </a:moveTo>
                <a:lnTo>
                  <a:pt x="187523" y="62508"/>
                </a:lnTo>
                <a:lnTo>
                  <a:pt x="187523" y="62508"/>
                </a:lnTo>
                <a:lnTo>
                  <a:pt x="169664" y="62508"/>
                </a:lnTo>
                <a:lnTo>
                  <a:pt x="151804" y="71438"/>
                </a:lnTo>
                <a:lnTo>
                  <a:pt x="133945" y="80368"/>
                </a:lnTo>
                <a:lnTo>
                  <a:pt x="107156" y="80368"/>
                </a:lnTo>
                <a:lnTo>
                  <a:pt x="89296" y="89297"/>
                </a:lnTo>
                <a:lnTo>
                  <a:pt x="71437" y="98227"/>
                </a:lnTo>
                <a:lnTo>
                  <a:pt x="44648" y="107157"/>
                </a:lnTo>
                <a:lnTo>
                  <a:pt x="35718" y="116086"/>
                </a:lnTo>
                <a:lnTo>
                  <a:pt x="17859" y="125016"/>
                </a:lnTo>
                <a:lnTo>
                  <a:pt x="8929" y="142875"/>
                </a:lnTo>
                <a:lnTo>
                  <a:pt x="8929" y="142875"/>
                </a:lnTo>
                <a:lnTo>
                  <a:pt x="0" y="151805"/>
                </a:lnTo>
                <a:lnTo>
                  <a:pt x="0" y="160735"/>
                </a:lnTo>
                <a:lnTo>
                  <a:pt x="8929" y="160735"/>
                </a:lnTo>
                <a:lnTo>
                  <a:pt x="17859" y="160735"/>
                </a:lnTo>
                <a:lnTo>
                  <a:pt x="35718" y="160735"/>
                </a:lnTo>
                <a:lnTo>
                  <a:pt x="53578" y="160735"/>
                </a:lnTo>
                <a:lnTo>
                  <a:pt x="71437" y="151805"/>
                </a:lnTo>
                <a:lnTo>
                  <a:pt x="98226" y="142875"/>
                </a:lnTo>
                <a:lnTo>
                  <a:pt x="116085" y="133946"/>
                </a:lnTo>
                <a:lnTo>
                  <a:pt x="142875" y="125016"/>
                </a:lnTo>
                <a:lnTo>
                  <a:pt x="160734" y="107157"/>
                </a:lnTo>
                <a:lnTo>
                  <a:pt x="178593" y="98227"/>
                </a:lnTo>
                <a:lnTo>
                  <a:pt x="196453" y="89297"/>
                </a:lnTo>
                <a:lnTo>
                  <a:pt x="205382" y="71438"/>
                </a:lnTo>
                <a:lnTo>
                  <a:pt x="205382" y="62508"/>
                </a:lnTo>
                <a:lnTo>
                  <a:pt x="214312" y="53579"/>
                </a:lnTo>
                <a:lnTo>
                  <a:pt x="214312" y="44649"/>
                </a:lnTo>
                <a:lnTo>
                  <a:pt x="214312" y="35719"/>
                </a:lnTo>
                <a:lnTo>
                  <a:pt x="205382" y="35719"/>
                </a:lnTo>
                <a:lnTo>
                  <a:pt x="205382" y="26789"/>
                </a:lnTo>
                <a:lnTo>
                  <a:pt x="187523" y="17860"/>
                </a:lnTo>
                <a:lnTo>
                  <a:pt x="178593" y="8930"/>
                </a:lnTo>
                <a:lnTo>
                  <a:pt x="160734" y="8930"/>
                </a:lnTo>
                <a:lnTo>
                  <a:pt x="151804" y="893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6670476" y="3375421"/>
            <a:ext cx="196454" cy="80368"/>
          </a:xfrm>
          <a:custGeom>
            <a:avLst/>
            <a:gdLst/>
            <a:ahLst/>
            <a:cxnLst/>
            <a:rect l="0" t="0" r="0" b="0"/>
            <a:pathLst>
              <a:path w="196454" h="80368">
                <a:moveTo>
                  <a:pt x="44649" y="8930"/>
                </a:moveTo>
                <a:lnTo>
                  <a:pt x="44649" y="8930"/>
                </a:lnTo>
                <a:lnTo>
                  <a:pt x="35719" y="8930"/>
                </a:lnTo>
                <a:lnTo>
                  <a:pt x="26789" y="17859"/>
                </a:lnTo>
                <a:lnTo>
                  <a:pt x="17859" y="17859"/>
                </a:lnTo>
                <a:lnTo>
                  <a:pt x="8930" y="26789"/>
                </a:lnTo>
                <a:lnTo>
                  <a:pt x="0" y="35719"/>
                </a:lnTo>
                <a:lnTo>
                  <a:pt x="0" y="44648"/>
                </a:lnTo>
                <a:lnTo>
                  <a:pt x="17859" y="53578"/>
                </a:lnTo>
                <a:lnTo>
                  <a:pt x="8930" y="62508"/>
                </a:lnTo>
                <a:lnTo>
                  <a:pt x="17859" y="62508"/>
                </a:lnTo>
                <a:lnTo>
                  <a:pt x="17859" y="71437"/>
                </a:lnTo>
                <a:lnTo>
                  <a:pt x="26789" y="71437"/>
                </a:lnTo>
                <a:lnTo>
                  <a:pt x="35719" y="80367"/>
                </a:lnTo>
                <a:lnTo>
                  <a:pt x="53578" y="80367"/>
                </a:lnTo>
                <a:lnTo>
                  <a:pt x="71438" y="71437"/>
                </a:lnTo>
                <a:lnTo>
                  <a:pt x="89297" y="71437"/>
                </a:lnTo>
                <a:lnTo>
                  <a:pt x="116086" y="62508"/>
                </a:lnTo>
                <a:lnTo>
                  <a:pt x="133945" y="53578"/>
                </a:lnTo>
                <a:lnTo>
                  <a:pt x="133945" y="44648"/>
                </a:lnTo>
                <a:lnTo>
                  <a:pt x="151805" y="35719"/>
                </a:lnTo>
                <a:lnTo>
                  <a:pt x="169664" y="26789"/>
                </a:lnTo>
                <a:lnTo>
                  <a:pt x="178594" y="17859"/>
                </a:lnTo>
                <a:lnTo>
                  <a:pt x="187524" y="8930"/>
                </a:lnTo>
                <a:lnTo>
                  <a:pt x="196453" y="8930"/>
                </a:lnTo>
                <a:lnTo>
                  <a:pt x="196453" y="0"/>
                </a:lnTo>
                <a:lnTo>
                  <a:pt x="196453" y="0"/>
                </a:lnTo>
                <a:lnTo>
                  <a:pt x="196453" y="0"/>
                </a:lnTo>
                <a:lnTo>
                  <a:pt x="187524" y="0"/>
                </a:lnTo>
                <a:lnTo>
                  <a:pt x="178594" y="0"/>
                </a:lnTo>
                <a:lnTo>
                  <a:pt x="160734" y="0"/>
                </a:lnTo>
                <a:lnTo>
                  <a:pt x="151805" y="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7116960" y="3357562"/>
            <a:ext cx="26791" cy="178594"/>
          </a:xfrm>
          <a:custGeom>
            <a:avLst/>
            <a:gdLst/>
            <a:ahLst/>
            <a:cxnLst/>
            <a:rect l="0" t="0" r="0" b="0"/>
            <a:pathLst>
              <a:path w="26791" h="178594">
                <a:moveTo>
                  <a:pt x="8930" y="0"/>
                </a:moveTo>
                <a:lnTo>
                  <a:pt x="0" y="8929"/>
                </a:lnTo>
                <a:lnTo>
                  <a:pt x="0" y="8929"/>
                </a:lnTo>
                <a:lnTo>
                  <a:pt x="0" y="17859"/>
                </a:lnTo>
                <a:lnTo>
                  <a:pt x="8930" y="35718"/>
                </a:lnTo>
                <a:lnTo>
                  <a:pt x="8930" y="44648"/>
                </a:lnTo>
                <a:lnTo>
                  <a:pt x="8930" y="62507"/>
                </a:lnTo>
                <a:lnTo>
                  <a:pt x="26790" y="71437"/>
                </a:lnTo>
                <a:lnTo>
                  <a:pt x="26790" y="89296"/>
                </a:lnTo>
                <a:lnTo>
                  <a:pt x="17860" y="98226"/>
                </a:lnTo>
                <a:lnTo>
                  <a:pt x="17860" y="116086"/>
                </a:lnTo>
                <a:lnTo>
                  <a:pt x="17860" y="125015"/>
                </a:lnTo>
                <a:lnTo>
                  <a:pt x="8930" y="142875"/>
                </a:lnTo>
                <a:lnTo>
                  <a:pt x="8930" y="151804"/>
                </a:lnTo>
                <a:lnTo>
                  <a:pt x="8930" y="160734"/>
                </a:lnTo>
                <a:lnTo>
                  <a:pt x="0" y="160734"/>
                </a:lnTo>
                <a:lnTo>
                  <a:pt x="0" y="169664"/>
                </a:lnTo>
                <a:lnTo>
                  <a:pt x="0" y="178593"/>
                </a:lnTo>
                <a:lnTo>
                  <a:pt x="0" y="178593"/>
                </a:lnTo>
                <a:lnTo>
                  <a:pt x="0" y="178593"/>
                </a:lnTo>
                <a:lnTo>
                  <a:pt x="0" y="178593"/>
                </a:lnTo>
                <a:lnTo>
                  <a:pt x="8930" y="178593"/>
                </a:lnTo>
                <a:lnTo>
                  <a:pt x="8930" y="178593"/>
                </a:lnTo>
                <a:lnTo>
                  <a:pt x="8930" y="178593"/>
                </a:lnTo>
                <a:lnTo>
                  <a:pt x="8930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6715125" y="3616523"/>
            <a:ext cx="1" cy="160735"/>
          </a:xfrm>
          <a:custGeom>
            <a:avLst/>
            <a:gdLst/>
            <a:ahLst/>
            <a:cxnLst/>
            <a:rect l="0" t="0" r="0" b="0"/>
            <a:pathLst>
              <a:path w="1" h="16073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26789"/>
                </a:lnTo>
                <a:lnTo>
                  <a:pt x="0" y="35718"/>
                </a:lnTo>
                <a:lnTo>
                  <a:pt x="0" y="53578"/>
                </a:lnTo>
                <a:lnTo>
                  <a:pt x="0" y="71437"/>
                </a:lnTo>
                <a:lnTo>
                  <a:pt x="0" y="98226"/>
                </a:lnTo>
                <a:lnTo>
                  <a:pt x="0" y="116085"/>
                </a:lnTo>
                <a:lnTo>
                  <a:pt x="0" y="133945"/>
                </a:lnTo>
                <a:lnTo>
                  <a:pt x="0" y="142875"/>
                </a:lnTo>
                <a:lnTo>
                  <a:pt x="0" y="160734"/>
                </a:lnTo>
                <a:lnTo>
                  <a:pt x="0" y="160734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6902648" y="3670101"/>
            <a:ext cx="142876" cy="80368"/>
          </a:xfrm>
          <a:custGeom>
            <a:avLst/>
            <a:gdLst/>
            <a:ahLst/>
            <a:cxnLst/>
            <a:rect l="0" t="0" r="0" b="0"/>
            <a:pathLst>
              <a:path w="142876" h="80368">
                <a:moveTo>
                  <a:pt x="62508" y="8929"/>
                </a:moveTo>
                <a:lnTo>
                  <a:pt x="53578" y="8929"/>
                </a:lnTo>
                <a:lnTo>
                  <a:pt x="53578" y="8929"/>
                </a:lnTo>
                <a:lnTo>
                  <a:pt x="44648" y="17859"/>
                </a:lnTo>
                <a:lnTo>
                  <a:pt x="35719" y="26789"/>
                </a:lnTo>
                <a:lnTo>
                  <a:pt x="26789" y="26789"/>
                </a:lnTo>
                <a:lnTo>
                  <a:pt x="17859" y="35718"/>
                </a:lnTo>
                <a:lnTo>
                  <a:pt x="8930" y="35718"/>
                </a:lnTo>
                <a:lnTo>
                  <a:pt x="0" y="44648"/>
                </a:lnTo>
                <a:lnTo>
                  <a:pt x="0" y="53578"/>
                </a:lnTo>
                <a:lnTo>
                  <a:pt x="0" y="53578"/>
                </a:lnTo>
                <a:lnTo>
                  <a:pt x="0" y="62507"/>
                </a:lnTo>
                <a:lnTo>
                  <a:pt x="0" y="71437"/>
                </a:lnTo>
                <a:lnTo>
                  <a:pt x="8930" y="71437"/>
                </a:lnTo>
                <a:lnTo>
                  <a:pt x="17859" y="80367"/>
                </a:lnTo>
                <a:lnTo>
                  <a:pt x="35719" y="80367"/>
                </a:lnTo>
                <a:lnTo>
                  <a:pt x="44648" y="80367"/>
                </a:lnTo>
                <a:lnTo>
                  <a:pt x="62508" y="80367"/>
                </a:lnTo>
                <a:lnTo>
                  <a:pt x="71437" y="80367"/>
                </a:lnTo>
                <a:lnTo>
                  <a:pt x="89297" y="71437"/>
                </a:lnTo>
                <a:lnTo>
                  <a:pt x="107156" y="71437"/>
                </a:lnTo>
                <a:lnTo>
                  <a:pt x="116086" y="62507"/>
                </a:lnTo>
                <a:lnTo>
                  <a:pt x="125016" y="53578"/>
                </a:lnTo>
                <a:lnTo>
                  <a:pt x="133945" y="53578"/>
                </a:lnTo>
                <a:lnTo>
                  <a:pt x="142875" y="44648"/>
                </a:lnTo>
                <a:lnTo>
                  <a:pt x="142875" y="35718"/>
                </a:lnTo>
                <a:lnTo>
                  <a:pt x="142875" y="35718"/>
                </a:lnTo>
                <a:lnTo>
                  <a:pt x="133945" y="26789"/>
                </a:lnTo>
                <a:lnTo>
                  <a:pt x="125016" y="17859"/>
                </a:lnTo>
                <a:lnTo>
                  <a:pt x="107156" y="8929"/>
                </a:lnTo>
                <a:lnTo>
                  <a:pt x="89297" y="0"/>
                </a:lnTo>
                <a:lnTo>
                  <a:pt x="71437" y="0"/>
                </a:lnTo>
                <a:lnTo>
                  <a:pt x="53578" y="0"/>
                </a:lnTo>
                <a:lnTo>
                  <a:pt x="35719" y="0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3857625" y="4955976"/>
            <a:ext cx="17860" cy="187525"/>
          </a:xfrm>
          <a:custGeom>
            <a:avLst/>
            <a:gdLst/>
            <a:ahLst/>
            <a:cxnLst/>
            <a:rect l="0" t="0" r="0" b="0"/>
            <a:pathLst>
              <a:path w="17860" h="187525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17859"/>
                </a:lnTo>
                <a:lnTo>
                  <a:pt x="8929" y="26789"/>
                </a:lnTo>
                <a:lnTo>
                  <a:pt x="8929" y="35719"/>
                </a:lnTo>
                <a:lnTo>
                  <a:pt x="8929" y="44649"/>
                </a:lnTo>
                <a:lnTo>
                  <a:pt x="8929" y="53578"/>
                </a:lnTo>
                <a:lnTo>
                  <a:pt x="8929" y="71438"/>
                </a:lnTo>
                <a:lnTo>
                  <a:pt x="8929" y="80367"/>
                </a:lnTo>
                <a:lnTo>
                  <a:pt x="8929" y="98227"/>
                </a:lnTo>
                <a:lnTo>
                  <a:pt x="0" y="107156"/>
                </a:lnTo>
                <a:lnTo>
                  <a:pt x="0" y="116086"/>
                </a:lnTo>
                <a:lnTo>
                  <a:pt x="0" y="133945"/>
                </a:lnTo>
                <a:lnTo>
                  <a:pt x="0" y="142875"/>
                </a:lnTo>
                <a:lnTo>
                  <a:pt x="0" y="151805"/>
                </a:lnTo>
                <a:lnTo>
                  <a:pt x="0" y="160734"/>
                </a:lnTo>
                <a:lnTo>
                  <a:pt x="0" y="169664"/>
                </a:lnTo>
                <a:lnTo>
                  <a:pt x="0" y="178594"/>
                </a:lnTo>
                <a:lnTo>
                  <a:pt x="0" y="17859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3125390" y="4991695"/>
            <a:ext cx="232173" cy="205384"/>
          </a:xfrm>
          <a:custGeom>
            <a:avLst/>
            <a:gdLst/>
            <a:ahLst/>
            <a:cxnLst/>
            <a:rect l="0" t="0" r="0" b="0"/>
            <a:pathLst>
              <a:path w="232173" h="205384">
                <a:moveTo>
                  <a:pt x="232172" y="0"/>
                </a:moveTo>
                <a:lnTo>
                  <a:pt x="232172" y="0"/>
                </a:lnTo>
                <a:lnTo>
                  <a:pt x="232172" y="0"/>
                </a:lnTo>
                <a:lnTo>
                  <a:pt x="223242" y="0"/>
                </a:lnTo>
                <a:lnTo>
                  <a:pt x="223242" y="8930"/>
                </a:lnTo>
                <a:lnTo>
                  <a:pt x="223242" y="8930"/>
                </a:lnTo>
                <a:lnTo>
                  <a:pt x="214313" y="17859"/>
                </a:lnTo>
                <a:lnTo>
                  <a:pt x="205383" y="26789"/>
                </a:lnTo>
                <a:lnTo>
                  <a:pt x="196453" y="26789"/>
                </a:lnTo>
                <a:lnTo>
                  <a:pt x="178594" y="44648"/>
                </a:lnTo>
                <a:lnTo>
                  <a:pt x="169664" y="53578"/>
                </a:lnTo>
                <a:lnTo>
                  <a:pt x="151805" y="62508"/>
                </a:lnTo>
                <a:lnTo>
                  <a:pt x="142875" y="71437"/>
                </a:lnTo>
                <a:lnTo>
                  <a:pt x="125016" y="89297"/>
                </a:lnTo>
                <a:lnTo>
                  <a:pt x="107156" y="98226"/>
                </a:lnTo>
                <a:lnTo>
                  <a:pt x="98227" y="116086"/>
                </a:lnTo>
                <a:lnTo>
                  <a:pt x="80367" y="133945"/>
                </a:lnTo>
                <a:lnTo>
                  <a:pt x="62508" y="142875"/>
                </a:lnTo>
                <a:lnTo>
                  <a:pt x="53578" y="160734"/>
                </a:lnTo>
                <a:lnTo>
                  <a:pt x="35719" y="169664"/>
                </a:lnTo>
                <a:lnTo>
                  <a:pt x="26789" y="178594"/>
                </a:lnTo>
                <a:lnTo>
                  <a:pt x="17860" y="187523"/>
                </a:lnTo>
                <a:lnTo>
                  <a:pt x="8930" y="196453"/>
                </a:lnTo>
                <a:lnTo>
                  <a:pt x="8930" y="205383"/>
                </a:lnTo>
                <a:lnTo>
                  <a:pt x="0" y="205383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3196828" y="4947046"/>
            <a:ext cx="125016" cy="267892"/>
          </a:xfrm>
          <a:custGeom>
            <a:avLst/>
            <a:gdLst/>
            <a:ahLst/>
            <a:cxnLst/>
            <a:rect l="0" t="0" r="0" b="0"/>
            <a:pathLst>
              <a:path w="125016" h="26789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29" y="8930"/>
                </a:lnTo>
                <a:lnTo>
                  <a:pt x="8929" y="17860"/>
                </a:lnTo>
                <a:lnTo>
                  <a:pt x="17859" y="35719"/>
                </a:lnTo>
                <a:lnTo>
                  <a:pt x="17859" y="53579"/>
                </a:lnTo>
                <a:lnTo>
                  <a:pt x="35718" y="71438"/>
                </a:lnTo>
                <a:lnTo>
                  <a:pt x="44648" y="98227"/>
                </a:lnTo>
                <a:lnTo>
                  <a:pt x="53578" y="125016"/>
                </a:lnTo>
                <a:lnTo>
                  <a:pt x="71437" y="151805"/>
                </a:lnTo>
                <a:lnTo>
                  <a:pt x="89297" y="178594"/>
                </a:lnTo>
                <a:lnTo>
                  <a:pt x="98226" y="196454"/>
                </a:lnTo>
                <a:lnTo>
                  <a:pt x="107156" y="223243"/>
                </a:lnTo>
                <a:lnTo>
                  <a:pt x="116086" y="241102"/>
                </a:lnTo>
                <a:lnTo>
                  <a:pt x="125015" y="258961"/>
                </a:lnTo>
                <a:lnTo>
                  <a:pt x="125015" y="267891"/>
                </a:lnTo>
                <a:lnTo>
                  <a:pt x="125015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2598539" y="4964906"/>
            <a:ext cx="214313" cy="169665"/>
          </a:xfrm>
          <a:custGeom>
            <a:avLst/>
            <a:gdLst/>
            <a:ahLst/>
            <a:cxnLst/>
            <a:rect l="0" t="0" r="0" b="0"/>
            <a:pathLst>
              <a:path w="214313" h="169665">
                <a:moveTo>
                  <a:pt x="71437" y="0"/>
                </a:moveTo>
                <a:lnTo>
                  <a:pt x="71437" y="0"/>
                </a:lnTo>
                <a:lnTo>
                  <a:pt x="62507" y="0"/>
                </a:lnTo>
                <a:lnTo>
                  <a:pt x="62507" y="8929"/>
                </a:lnTo>
                <a:lnTo>
                  <a:pt x="62507" y="8929"/>
                </a:lnTo>
                <a:lnTo>
                  <a:pt x="53578" y="17859"/>
                </a:lnTo>
                <a:lnTo>
                  <a:pt x="53578" y="26789"/>
                </a:lnTo>
                <a:lnTo>
                  <a:pt x="44648" y="35719"/>
                </a:lnTo>
                <a:lnTo>
                  <a:pt x="44648" y="44648"/>
                </a:lnTo>
                <a:lnTo>
                  <a:pt x="35718" y="53578"/>
                </a:lnTo>
                <a:lnTo>
                  <a:pt x="35718" y="71437"/>
                </a:lnTo>
                <a:lnTo>
                  <a:pt x="26789" y="80367"/>
                </a:lnTo>
                <a:lnTo>
                  <a:pt x="26789" y="98226"/>
                </a:lnTo>
                <a:lnTo>
                  <a:pt x="35718" y="107156"/>
                </a:lnTo>
                <a:lnTo>
                  <a:pt x="35718" y="125015"/>
                </a:lnTo>
                <a:lnTo>
                  <a:pt x="44648" y="133945"/>
                </a:lnTo>
                <a:lnTo>
                  <a:pt x="53578" y="151804"/>
                </a:lnTo>
                <a:lnTo>
                  <a:pt x="71437" y="160734"/>
                </a:lnTo>
                <a:lnTo>
                  <a:pt x="89296" y="169664"/>
                </a:lnTo>
                <a:lnTo>
                  <a:pt x="107156" y="169664"/>
                </a:lnTo>
                <a:lnTo>
                  <a:pt x="125015" y="169664"/>
                </a:lnTo>
                <a:lnTo>
                  <a:pt x="142875" y="169664"/>
                </a:lnTo>
                <a:lnTo>
                  <a:pt x="160734" y="169664"/>
                </a:lnTo>
                <a:lnTo>
                  <a:pt x="169664" y="160734"/>
                </a:lnTo>
                <a:lnTo>
                  <a:pt x="187523" y="160734"/>
                </a:lnTo>
                <a:lnTo>
                  <a:pt x="196453" y="151804"/>
                </a:lnTo>
                <a:lnTo>
                  <a:pt x="205382" y="142875"/>
                </a:lnTo>
                <a:lnTo>
                  <a:pt x="214312" y="125015"/>
                </a:lnTo>
                <a:lnTo>
                  <a:pt x="214312" y="125015"/>
                </a:lnTo>
                <a:lnTo>
                  <a:pt x="214312" y="107156"/>
                </a:lnTo>
                <a:lnTo>
                  <a:pt x="214312" y="98226"/>
                </a:lnTo>
                <a:lnTo>
                  <a:pt x="205382" y="89297"/>
                </a:lnTo>
                <a:lnTo>
                  <a:pt x="196453" y="71437"/>
                </a:lnTo>
                <a:lnTo>
                  <a:pt x="178593" y="62508"/>
                </a:lnTo>
                <a:lnTo>
                  <a:pt x="160734" y="44648"/>
                </a:lnTo>
                <a:lnTo>
                  <a:pt x="142875" y="35719"/>
                </a:lnTo>
                <a:lnTo>
                  <a:pt x="125015" y="35719"/>
                </a:lnTo>
                <a:lnTo>
                  <a:pt x="107156" y="26789"/>
                </a:lnTo>
                <a:lnTo>
                  <a:pt x="89296" y="17859"/>
                </a:lnTo>
                <a:lnTo>
                  <a:pt x="71437" y="17859"/>
                </a:lnTo>
                <a:lnTo>
                  <a:pt x="62507" y="17859"/>
                </a:lnTo>
                <a:lnTo>
                  <a:pt x="44648" y="17859"/>
                </a:lnTo>
                <a:lnTo>
                  <a:pt x="35718" y="17859"/>
                </a:lnTo>
                <a:lnTo>
                  <a:pt x="26789" y="17859"/>
                </a:lnTo>
                <a:lnTo>
                  <a:pt x="17859" y="17859"/>
                </a:lnTo>
                <a:lnTo>
                  <a:pt x="8929" y="1785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2000250" y="4938117"/>
            <a:ext cx="169665" cy="241102"/>
          </a:xfrm>
          <a:custGeom>
            <a:avLst/>
            <a:gdLst/>
            <a:ahLst/>
            <a:cxnLst/>
            <a:rect l="0" t="0" r="0" b="0"/>
            <a:pathLst>
              <a:path w="169665" h="241102">
                <a:moveTo>
                  <a:pt x="169664" y="0"/>
                </a:moveTo>
                <a:lnTo>
                  <a:pt x="169664" y="0"/>
                </a:lnTo>
                <a:lnTo>
                  <a:pt x="169664" y="8929"/>
                </a:lnTo>
                <a:lnTo>
                  <a:pt x="169664" y="8929"/>
                </a:lnTo>
                <a:lnTo>
                  <a:pt x="160734" y="17859"/>
                </a:lnTo>
                <a:lnTo>
                  <a:pt x="160734" y="17859"/>
                </a:lnTo>
                <a:lnTo>
                  <a:pt x="160734" y="26789"/>
                </a:lnTo>
                <a:lnTo>
                  <a:pt x="151804" y="35718"/>
                </a:lnTo>
                <a:lnTo>
                  <a:pt x="142875" y="44648"/>
                </a:lnTo>
                <a:lnTo>
                  <a:pt x="133945" y="53578"/>
                </a:lnTo>
                <a:lnTo>
                  <a:pt x="125015" y="62508"/>
                </a:lnTo>
                <a:lnTo>
                  <a:pt x="116085" y="71437"/>
                </a:lnTo>
                <a:lnTo>
                  <a:pt x="107156" y="89297"/>
                </a:lnTo>
                <a:lnTo>
                  <a:pt x="98226" y="107156"/>
                </a:lnTo>
                <a:lnTo>
                  <a:pt x="89296" y="125015"/>
                </a:lnTo>
                <a:lnTo>
                  <a:pt x="71437" y="151804"/>
                </a:lnTo>
                <a:lnTo>
                  <a:pt x="62507" y="169664"/>
                </a:lnTo>
                <a:lnTo>
                  <a:pt x="53578" y="178593"/>
                </a:lnTo>
                <a:lnTo>
                  <a:pt x="35718" y="196453"/>
                </a:lnTo>
                <a:lnTo>
                  <a:pt x="26789" y="214312"/>
                </a:lnTo>
                <a:lnTo>
                  <a:pt x="17859" y="223242"/>
                </a:lnTo>
                <a:lnTo>
                  <a:pt x="8929" y="232172"/>
                </a:lnTo>
                <a:lnTo>
                  <a:pt x="8929" y="241101"/>
                </a:lnTo>
                <a:lnTo>
                  <a:pt x="0" y="241101"/>
                </a:lnTo>
                <a:lnTo>
                  <a:pt x="8929" y="241101"/>
                </a:lnTo>
                <a:lnTo>
                  <a:pt x="8929" y="241101"/>
                </a:lnTo>
                <a:lnTo>
                  <a:pt x="8929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 83"/>
          <p:cNvSpPr/>
          <p:nvPr/>
        </p:nvSpPr>
        <p:spPr>
          <a:xfrm>
            <a:off x="2071687" y="4973835"/>
            <a:ext cx="107157" cy="276822"/>
          </a:xfrm>
          <a:custGeom>
            <a:avLst/>
            <a:gdLst/>
            <a:ahLst/>
            <a:cxnLst/>
            <a:rect l="0" t="0" r="0" b="0"/>
            <a:pathLst>
              <a:path w="107157" h="27682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26790"/>
                </a:lnTo>
                <a:lnTo>
                  <a:pt x="17859" y="44649"/>
                </a:lnTo>
                <a:lnTo>
                  <a:pt x="26789" y="71438"/>
                </a:lnTo>
                <a:lnTo>
                  <a:pt x="35719" y="98227"/>
                </a:lnTo>
                <a:lnTo>
                  <a:pt x="44648" y="133946"/>
                </a:lnTo>
                <a:lnTo>
                  <a:pt x="62508" y="169665"/>
                </a:lnTo>
                <a:lnTo>
                  <a:pt x="80367" y="214313"/>
                </a:lnTo>
                <a:lnTo>
                  <a:pt x="98227" y="250032"/>
                </a:lnTo>
                <a:lnTo>
                  <a:pt x="107156" y="276821"/>
                </a:lnTo>
                <a:lnTo>
                  <a:pt x="107156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84"/>
          <p:cNvSpPr/>
          <p:nvPr/>
        </p:nvSpPr>
        <p:spPr>
          <a:xfrm>
            <a:off x="4330898" y="4982765"/>
            <a:ext cx="205384" cy="196454"/>
          </a:xfrm>
          <a:custGeom>
            <a:avLst/>
            <a:gdLst/>
            <a:ahLst/>
            <a:cxnLst/>
            <a:rect l="0" t="0" r="0" b="0"/>
            <a:pathLst>
              <a:path w="205384" h="196454">
                <a:moveTo>
                  <a:pt x="80367" y="26789"/>
                </a:moveTo>
                <a:lnTo>
                  <a:pt x="80367" y="26789"/>
                </a:lnTo>
                <a:lnTo>
                  <a:pt x="80367" y="26789"/>
                </a:lnTo>
                <a:lnTo>
                  <a:pt x="71437" y="26789"/>
                </a:lnTo>
                <a:lnTo>
                  <a:pt x="62508" y="35719"/>
                </a:lnTo>
                <a:lnTo>
                  <a:pt x="44648" y="44649"/>
                </a:lnTo>
                <a:lnTo>
                  <a:pt x="35719" y="53578"/>
                </a:lnTo>
                <a:lnTo>
                  <a:pt x="26789" y="62508"/>
                </a:lnTo>
                <a:lnTo>
                  <a:pt x="17859" y="71438"/>
                </a:lnTo>
                <a:lnTo>
                  <a:pt x="8930" y="89297"/>
                </a:lnTo>
                <a:lnTo>
                  <a:pt x="0" y="107156"/>
                </a:lnTo>
                <a:lnTo>
                  <a:pt x="0" y="116086"/>
                </a:lnTo>
                <a:lnTo>
                  <a:pt x="0" y="133945"/>
                </a:lnTo>
                <a:lnTo>
                  <a:pt x="8930" y="142875"/>
                </a:lnTo>
                <a:lnTo>
                  <a:pt x="17859" y="160735"/>
                </a:lnTo>
                <a:lnTo>
                  <a:pt x="26789" y="169664"/>
                </a:lnTo>
                <a:lnTo>
                  <a:pt x="44648" y="178594"/>
                </a:lnTo>
                <a:lnTo>
                  <a:pt x="62508" y="187524"/>
                </a:lnTo>
                <a:lnTo>
                  <a:pt x="80367" y="187524"/>
                </a:lnTo>
                <a:lnTo>
                  <a:pt x="98227" y="196453"/>
                </a:lnTo>
                <a:lnTo>
                  <a:pt x="125016" y="196453"/>
                </a:lnTo>
                <a:lnTo>
                  <a:pt x="142875" y="196453"/>
                </a:lnTo>
                <a:lnTo>
                  <a:pt x="160734" y="187524"/>
                </a:lnTo>
                <a:lnTo>
                  <a:pt x="178594" y="187524"/>
                </a:lnTo>
                <a:lnTo>
                  <a:pt x="187523" y="169664"/>
                </a:lnTo>
                <a:lnTo>
                  <a:pt x="196453" y="160735"/>
                </a:lnTo>
                <a:lnTo>
                  <a:pt x="205383" y="151805"/>
                </a:lnTo>
                <a:lnTo>
                  <a:pt x="205383" y="133945"/>
                </a:lnTo>
                <a:lnTo>
                  <a:pt x="205383" y="116086"/>
                </a:lnTo>
                <a:lnTo>
                  <a:pt x="205383" y="98227"/>
                </a:lnTo>
                <a:lnTo>
                  <a:pt x="196453" y="80367"/>
                </a:lnTo>
                <a:lnTo>
                  <a:pt x="187523" y="62508"/>
                </a:lnTo>
                <a:lnTo>
                  <a:pt x="169664" y="44649"/>
                </a:lnTo>
                <a:lnTo>
                  <a:pt x="160734" y="35719"/>
                </a:lnTo>
                <a:lnTo>
                  <a:pt x="142875" y="26789"/>
                </a:lnTo>
                <a:lnTo>
                  <a:pt x="125016" y="17860"/>
                </a:lnTo>
                <a:lnTo>
                  <a:pt x="116086" y="8930"/>
                </a:lnTo>
                <a:lnTo>
                  <a:pt x="98227" y="8930"/>
                </a:lnTo>
                <a:lnTo>
                  <a:pt x="8929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85"/>
          <p:cNvSpPr/>
          <p:nvPr/>
        </p:nvSpPr>
        <p:spPr>
          <a:xfrm>
            <a:off x="4884539" y="5009554"/>
            <a:ext cx="187524" cy="169665"/>
          </a:xfrm>
          <a:custGeom>
            <a:avLst/>
            <a:gdLst/>
            <a:ahLst/>
            <a:cxnLst/>
            <a:rect l="0" t="0" r="0" b="0"/>
            <a:pathLst>
              <a:path w="187524" h="169665">
                <a:moveTo>
                  <a:pt x="80367" y="0"/>
                </a:moveTo>
                <a:lnTo>
                  <a:pt x="71437" y="0"/>
                </a:lnTo>
                <a:lnTo>
                  <a:pt x="71437" y="0"/>
                </a:lnTo>
                <a:lnTo>
                  <a:pt x="71437" y="0"/>
                </a:lnTo>
                <a:lnTo>
                  <a:pt x="62507" y="8930"/>
                </a:lnTo>
                <a:lnTo>
                  <a:pt x="53578" y="17860"/>
                </a:lnTo>
                <a:lnTo>
                  <a:pt x="44648" y="26789"/>
                </a:lnTo>
                <a:lnTo>
                  <a:pt x="26789" y="44649"/>
                </a:lnTo>
                <a:lnTo>
                  <a:pt x="17859" y="53578"/>
                </a:lnTo>
                <a:lnTo>
                  <a:pt x="8929" y="62508"/>
                </a:lnTo>
                <a:lnTo>
                  <a:pt x="0" y="80367"/>
                </a:lnTo>
                <a:lnTo>
                  <a:pt x="0" y="89297"/>
                </a:lnTo>
                <a:lnTo>
                  <a:pt x="0" y="107156"/>
                </a:lnTo>
                <a:lnTo>
                  <a:pt x="0" y="116086"/>
                </a:lnTo>
                <a:lnTo>
                  <a:pt x="8929" y="133946"/>
                </a:lnTo>
                <a:lnTo>
                  <a:pt x="8929" y="142875"/>
                </a:lnTo>
                <a:lnTo>
                  <a:pt x="26789" y="151805"/>
                </a:lnTo>
                <a:lnTo>
                  <a:pt x="35718" y="160735"/>
                </a:lnTo>
                <a:lnTo>
                  <a:pt x="53578" y="169664"/>
                </a:lnTo>
                <a:lnTo>
                  <a:pt x="62507" y="169664"/>
                </a:lnTo>
                <a:lnTo>
                  <a:pt x="80367" y="169664"/>
                </a:lnTo>
                <a:lnTo>
                  <a:pt x="98226" y="169664"/>
                </a:lnTo>
                <a:lnTo>
                  <a:pt x="116086" y="160735"/>
                </a:lnTo>
                <a:lnTo>
                  <a:pt x="133945" y="160735"/>
                </a:lnTo>
                <a:lnTo>
                  <a:pt x="142875" y="151805"/>
                </a:lnTo>
                <a:lnTo>
                  <a:pt x="160734" y="142875"/>
                </a:lnTo>
                <a:lnTo>
                  <a:pt x="169664" y="125016"/>
                </a:lnTo>
                <a:lnTo>
                  <a:pt x="178593" y="116086"/>
                </a:lnTo>
                <a:lnTo>
                  <a:pt x="187523" y="107156"/>
                </a:lnTo>
                <a:lnTo>
                  <a:pt x="187523" y="89297"/>
                </a:lnTo>
                <a:lnTo>
                  <a:pt x="187523" y="80367"/>
                </a:lnTo>
                <a:lnTo>
                  <a:pt x="187523" y="71438"/>
                </a:lnTo>
                <a:lnTo>
                  <a:pt x="187523" y="53578"/>
                </a:lnTo>
                <a:lnTo>
                  <a:pt x="178593" y="44649"/>
                </a:lnTo>
                <a:lnTo>
                  <a:pt x="169664" y="35719"/>
                </a:lnTo>
                <a:lnTo>
                  <a:pt x="169664" y="26789"/>
                </a:lnTo>
                <a:lnTo>
                  <a:pt x="160734" y="17860"/>
                </a:lnTo>
                <a:lnTo>
                  <a:pt x="151804" y="17860"/>
                </a:lnTo>
                <a:lnTo>
                  <a:pt x="142875" y="8930"/>
                </a:lnTo>
                <a:lnTo>
                  <a:pt x="133945" y="8930"/>
                </a:lnTo>
                <a:lnTo>
                  <a:pt x="116086" y="8930"/>
                </a:lnTo>
                <a:lnTo>
                  <a:pt x="107156" y="8930"/>
                </a:lnTo>
                <a:lnTo>
                  <a:pt x="98226" y="8930"/>
                </a:lnTo>
                <a:lnTo>
                  <a:pt x="89296" y="8930"/>
                </a:lnTo>
                <a:lnTo>
                  <a:pt x="89296" y="17860"/>
                </a:lnTo>
                <a:lnTo>
                  <a:pt x="89296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86"/>
          <p:cNvSpPr/>
          <p:nvPr/>
        </p:nvSpPr>
        <p:spPr>
          <a:xfrm>
            <a:off x="3286125" y="5331023"/>
            <a:ext cx="35719" cy="294680"/>
          </a:xfrm>
          <a:custGeom>
            <a:avLst/>
            <a:gdLst/>
            <a:ahLst/>
            <a:cxnLst/>
            <a:rect l="0" t="0" r="0" b="0"/>
            <a:pathLst>
              <a:path w="35719" h="294680">
                <a:moveTo>
                  <a:pt x="35718" y="0"/>
                </a:moveTo>
                <a:lnTo>
                  <a:pt x="35718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26789"/>
                </a:lnTo>
                <a:lnTo>
                  <a:pt x="17859" y="35719"/>
                </a:lnTo>
                <a:lnTo>
                  <a:pt x="17859" y="53578"/>
                </a:lnTo>
                <a:lnTo>
                  <a:pt x="17859" y="80367"/>
                </a:lnTo>
                <a:lnTo>
                  <a:pt x="8929" y="98227"/>
                </a:lnTo>
                <a:lnTo>
                  <a:pt x="8929" y="125016"/>
                </a:lnTo>
                <a:lnTo>
                  <a:pt x="8929" y="142875"/>
                </a:lnTo>
                <a:lnTo>
                  <a:pt x="8929" y="169664"/>
                </a:lnTo>
                <a:lnTo>
                  <a:pt x="8929" y="196453"/>
                </a:lnTo>
                <a:lnTo>
                  <a:pt x="0" y="223242"/>
                </a:lnTo>
                <a:lnTo>
                  <a:pt x="0" y="250030"/>
                </a:lnTo>
                <a:lnTo>
                  <a:pt x="8929" y="267890"/>
                </a:lnTo>
                <a:lnTo>
                  <a:pt x="8929" y="285749"/>
                </a:lnTo>
                <a:lnTo>
                  <a:pt x="8929" y="294679"/>
                </a:lnTo>
                <a:lnTo>
                  <a:pt x="8929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87"/>
          <p:cNvSpPr/>
          <p:nvPr/>
        </p:nvSpPr>
        <p:spPr>
          <a:xfrm>
            <a:off x="3777257" y="5438179"/>
            <a:ext cx="214314" cy="187524"/>
          </a:xfrm>
          <a:custGeom>
            <a:avLst/>
            <a:gdLst/>
            <a:ahLst/>
            <a:cxnLst/>
            <a:rect l="0" t="0" r="0" b="0"/>
            <a:pathLst>
              <a:path w="214314" h="187524">
                <a:moveTo>
                  <a:pt x="142875" y="53578"/>
                </a:moveTo>
                <a:lnTo>
                  <a:pt x="142875" y="53578"/>
                </a:lnTo>
                <a:lnTo>
                  <a:pt x="142875" y="44649"/>
                </a:lnTo>
                <a:lnTo>
                  <a:pt x="133946" y="44649"/>
                </a:lnTo>
                <a:lnTo>
                  <a:pt x="133946" y="44649"/>
                </a:lnTo>
                <a:lnTo>
                  <a:pt x="125016" y="53578"/>
                </a:lnTo>
                <a:lnTo>
                  <a:pt x="107157" y="53578"/>
                </a:lnTo>
                <a:lnTo>
                  <a:pt x="98227" y="53578"/>
                </a:lnTo>
                <a:lnTo>
                  <a:pt x="80368" y="62508"/>
                </a:lnTo>
                <a:lnTo>
                  <a:pt x="62508" y="71438"/>
                </a:lnTo>
                <a:lnTo>
                  <a:pt x="53578" y="80367"/>
                </a:lnTo>
                <a:lnTo>
                  <a:pt x="35719" y="89297"/>
                </a:lnTo>
                <a:lnTo>
                  <a:pt x="26789" y="98227"/>
                </a:lnTo>
                <a:lnTo>
                  <a:pt x="17860" y="107156"/>
                </a:lnTo>
                <a:lnTo>
                  <a:pt x="8930" y="116086"/>
                </a:lnTo>
                <a:lnTo>
                  <a:pt x="0" y="125016"/>
                </a:lnTo>
                <a:lnTo>
                  <a:pt x="0" y="133946"/>
                </a:lnTo>
                <a:lnTo>
                  <a:pt x="0" y="142874"/>
                </a:lnTo>
                <a:lnTo>
                  <a:pt x="0" y="151804"/>
                </a:lnTo>
                <a:lnTo>
                  <a:pt x="8930" y="160734"/>
                </a:lnTo>
                <a:lnTo>
                  <a:pt x="26789" y="169663"/>
                </a:lnTo>
                <a:lnTo>
                  <a:pt x="35719" y="178593"/>
                </a:lnTo>
                <a:lnTo>
                  <a:pt x="53578" y="178593"/>
                </a:lnTo>
                <a:lnTo>
                  <a:pt x="71438" y="187523"/>
                </a:lnTo>
                <a:lnTo>
                  <a:pt x="98227" y="187523"/>
                </a:lnTo>
                <a:lnTo>
                  <a:pt x="116086" y="187523"/>
                </a:lnTo>
                <a:lnTo>
                  <a:pt x="133946" y="187523"/>
                </a:lnTo>
                <a:lnTo>
                  <a:pt x="151805" y="187523"/>
                </a:lnTo>
                <a:lnTo>
                  <a:pt x="169664" y="169663"/>
                </a:lnTo>
                <a:lnTo>
                  <a:pt x="178594" y="160734"/>
                </a:lnTo>
                <a:lnTo>
                  <a:pt x="196453" y="151804"/>
                </a:lnTo>
                <a:lnTo>
                  <a:pt x="205383" y="142874"/>
                </a:lnTo>
                <a:lnTo>
                  <a:pt x="205383" y="133946"/>
                </a:lnTo>
                <a:lnTo>
                  <a:pt x="214313" y="116086"/>
                </a:lnTo>
                <a:lnTo>
                  <a:pt x="214313" y="98227"/>
                </a:lnTo>
                <a:lnTo>
                  <a:pt x="214313" y="89297"/>
                </a:lnTo>
                <a:lnTo>
                  <a:pt x="205383" y="71438"/>
                </a:lnTo>
                <a:lnTo>
                  <a:pt x="196453" y="53578"/>
                </a:lnTo>
                <a:lnTo>
                  <a:pt x="178594" y="44649"/>
                </a:lnTo>
                <a:lnTo>
                  <a:pt x="160735" y="26789"/>
                </a:lnTo>
                <a:lnTo>
                  <a:pt x="142875" y="17860"/>
                </a:lnTo>
                <a:lnTo>
                  <a:pt x="125016" y="8930"/>
                </a:lnTo>
                <a:lnTo>
                  <a:pt x="107157" y="8930"/>
                </a:lnTo>
                <a:lnTo>
                  <a:pt x="89297" y="0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88"/>
          <p:cNvSpPr/>
          <p:nvPr/>
        </p:nvSpPr>
        <p:spPr>
          <a:xfrm>
            <a:off x="2678906" y="5456039"/>
            <a:ext cx="187524" cy="133945"/>
          </a:xfrm>
          <a:custGeom>
            <a:avLst/>
            <a:gdLst/>
            <a:ahLst/>
            <a:cxnLst/>
            <a:rect l="0" t="0" r="0" b="0"/>
            <a:pathLst>
              <a:path w="187524" h="133945">
                <a:moveTo>
                  <a:pt x="44648" y="17859"/>
                </a:moveTo>
                <a:lnTo>
                  <a:pt x="44648" y="17859"/>
                </a:lnTo>
                <a:lnTo>
                  <a:pt x="35719" y="26789"/>
                </a:lnTo>
                <a:lnTo>
                  <a:pt x="26789" y="26789"/>
                </a:lnTo>
                <a:lnTo>
                  <a:pt x="17859" y="35718"/>
                </a:lnTo>
                <a:lnTo>
                  <a:pt x="8929" y="44648"/>
                </a:lnTo>
                <a:lnTo>
                  <a:pt x="8929" y="53578"/>
                </a:lnTo>
                <a:lnTo>
                  <a:pt x="0" y="62507"/>
                </a:lnTo>
                <a:lnTo>
                  <a:pt x="0" y="71437"/>
                </a:lnTo>
                <a:lnTo>
                  <a:pt x="0" y="80367"/>
                </a:lnTo>
                <a:lnTo>
                  <a:pt x="0" y="89296"/>
                </a:lnTo>
                <a:lnTo>
                  <a:pt x="0" y="98226"/>
                </a:lnTo>
                <a:lnTo>
                  <a:pt x="8929" y="107156"/>
                </a:lnTo>
                <a:lnTo>
                  <a:pt x="26789" y="116086"/>
                </a:lnTo>
                <a:lnTo>
                  <a:pt x="35719" y="125014"/>
                </a:lnTo>
                <a:lnTo>
                  <a:pt x="53578" y="125014"/>
                </a:lnTo>
                <a:lnTo>
                  <a:pt x="71437" y="133944"/>
                </a:lnTo>
                <a:lnTo>
                  <a:pt x="89297" y="133944"/>
                </a:lnTo>
                <a:lnTo>
                  <a:pt x="107156" y="133944"/>
                </a:lnTo>
                <a:lnTo>
                  <a:pt x="125015" y="133944"/>
                </a:lnTo>
                <a:lnTo>
                  <a:pt x="142875" y="125014"/>
                </a:lnTo>
                <a:lnTo>
                  <a:pt x="160734" y="116086"/>
                </a:lnTo>
                <a:lnTo>
                  <a:pt x="169664" y="107156"/>
                </a:lnTo>
                <a:lnTo>
                  <a:pt x="178594" y="107156"/>
                </a:lnTo>
                <a:lnTo>
                  <a:pt x="178594" y="98226"/>
                </a:lnTo>
                <a:lnTo>
                  <a:pt x="187523" y="89296"/>
                </a:lnTo>
                <a:lnTo>
                  <a:pt x="187523" y="80367"/>
                </a:lnTo>
                <a:lnTo>
                  <a:pt x="187523" y="71437"/>
                </a:lnTo>
                <a:lnTo>
                  <a:pt x="178594" y="62507"/>
                </a:lnTo>
                <a:lnTo>
                  <a:pt x="169664" y="44648"/>
                </a:lnTo>
                <a:lnTo>
                  <a:pt x="160734" y="35718"/>
                </a:lnTo>
                <a:lnTo>
                  <a:pt x="142875" y="26789"/>
                </a:lnTo>
                <a:lnTo>
                  <a:pt x="125015" y="17859"/>
                </a:lnTo>
                <a:lnTo>
                  <a:pt x="98226" y="8929"/>
                </a:lnTo>
                <a:lnTo>
                  <a:pt x="80367" y="8929"/>
                </a:lnTo>
                <a:lnTo>
                  <a:pt x="6250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 89"/>
          <p:cNvSpPr/>
          <p:nvPr/>
        </p:nvSpPr>
        <p:spPr>
          <a:xfrm>
            <a:off x="2000250" y="5375671"/>
            <a:ext cx="178594" cy="223243"/>
          </a:xfrm>
          <a:custGeom>
            <a:avLst/>
            <a:gdLst/>
            <a:ahLst/>
            <a:cxnLst/>
            <a:rect l="0" t="0" r="0" b="0"/>
            <a:pathLst>
              <a:path w="178594" h="223243">
                <a:moveTo>
                  <a:pt x="178593" y="0"/>
                </a:moveTo>
                <a:lnTo>
                  <a:pt x="178593" y="0"/>
                </a:lnTo>
                <a:lnTo>
                  <a:pt x="169664" y="8930"/>
                </a:lnTo>
                <a:lnTo>
                  <a:pt x="160734" y="8930"/>
                </a:lnTo>
                <a:lnTo>
                  <a:pt x="160734" y="17860"/>
                </a:lnTo>
                <a:lnTo>
                  <a:pt x="151804" y="35719"/>
                </a:lnTo>
                <a:lnTo>
                  <a:pt x="142875" y="44649"/>
                </a:lnTo>
                <a:lnTo>
                  <a:pt x="125015" y="62508"/>
                </a:lnTo>
                <a:lnTo>
                  <a:pt x="116085" y="71438"/>
                </a:lnTo>
                <a:lnTo>
                  <a:pt x="107156" y="89297"/>
                </a:lnTo>
                <a:lnTo>
                  <a:pt x="98226" y="107157"/>
                </a:lnTo>
                <a:lnTo>
                  <a:pt x="89296" y="125016"/>
                </a:lnTo>
                <a:lnTo>
                  <a:pt x="71437" y="142875"/>
                </a:lnTo>
                <a:lnTo>
                  <a:pt x="62507" y="160735"/>
                </a:lnTo>
                <a:lnTo>
                  <a:pt x="44648" y="169664"/>
                </a:lnTo>
                <a:lnTo>
                  <a:pt x="35718" y="187524"/>
                </a:lnTo>
                <a:lnTo>
                  <a:pt x="17859" y="205382"/>
                </a:lnTo>
                <a:lnTo>
                  <a:pt x="8929" y="21431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reeform 90"/>
          <p:cNvSpPr/>
          <p:nvPr/>
        </p:nvSpPr>
        <p:spPr>
          <a:xfrm>
            <a:off x="2009179" y="5357812"/>
            <a:ext cx="151806" cy="276821"/>
          </a:xfrm>
          <a:custGeom>
            <a:avLst/>
            <a:gdLst/>
            <a:ahLst/>
            <a:cxnLst/>
            <a:rect l="0" t="0" r="0" b="0"/>
            <a:pathLst>
              <a:path w="151806" h="276821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8930"/>
                </a:lnTo>
                <a:lnTo>
                  <a:pt x="26789" y="17859"/>
                </a:lnTo>
                <a:lnTo>
                  <a:pt x="26789" y="26789"/>
                </a:lnTo>
                <a:lnTo>
                  <a:pt x="44649" y="53578"/>
                </a:lnTo>
                <a:lnTo>
                  <a:pt x="53578" y="80367"/>
                </a:lnTo>
                <a:lnTo>
                  <a:pt x="71438" y="116086"/>
                </a:lnTo>
                <a:lnTo>
                  <a:pt x="98227" y="160734"/>
                </a:lnTo>
                <a:lnTo>
                  <a:pt x="125016" y="205383"/>
                </a:lnTo>
                <a:lnTo>
                  <a:pt x="142875" y="250030"/>
                </a:lnTo>
                <a:lnTo>
                  <a:pt x="151805" y="276820"/>
                </a:lnTo>
                <a:lnTo>
                  <a:pt x="151805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91"/>
          <p:cNvSpPr/>
          <p:nvPr/>
        </p:nvSpPr>
        <p:spPr>
          <a:xfrm>
            <a:off x="4420195" y="5438179"/>
            <a:ext cx="1" cy="241102"/>
          </a:xfrm>
          <a:custGeom>
            <a:avLst/>
            <a:gdLst/>
            <a:ahLst/>
            <a:cxnLst/>
            <a:rect l="0" t="0" r="0" b="0"/>
            <a:pathLst>
              <a:path w="1" h="24110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17860"/>
                </a:lnTo>
                <a:lnTo>
                  <a:pt x="0" y="26789"/>
                </a:lnTo>
                <a:lnTo>
                  <a:pt x="0" y="53578"/>
                </a:lnTo>
                <a:lnTo>
                  <a:pt x="0" y="71438"/>
                </a:lnTo>
                <a:lnTo>
                  <a:pt x="0" y="89297"/>
                </a:lnTo>
                <a:lnTo>
                  <a:pt x="0" y="116086"/>
                </a:lnTo>
                <a:lnTo>
                  <a:pt x="0" y="142874"/>
                </a:lnTo>
                <a:lnTo>
                  <a:pt x="0" y="169663"/>
                </a:lnTo>
                <a:lnTo>
                  <a:pt x="0" y="187523"/>
                </a:lnTo>
                <a:lnTo>
                  <a:pt x="0" y="214312"/>
                </a:lnTo>
                <a:lnTo>
                  <a:pt x="0" y="232171"/>
                </a:lnTo>
                <a:lnTo>
                  <a:pt x="0" y="241101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92"/>
          <p:cNvSpPr/>
          <p:nvPr/>
        </p:nvSpPr>
        <p:spPr>
          <a:xfrm>
            <a:off x="4911328" y="5491757"/>
            <a:ext cx="196454" cy="196454"/>
          </a:xfrm>
          <a:custGeom>
            <a:avLst/>
            <a:gdLst/>
            <a:ahLst/>
            <a:cxnLst/>
            <a:rect l="0" t="0" r="0" b="0"/>
            <a:pathLst>
              <a:path w="196454" h="196454">
                <a:moveTo>
                  <a:pt x="142875" y="26789"/>
                </a:moveTo>
                <a:lnTo>
                  <a:pt x="142875" y="26789"/>
                </a:lnTo>
                <a:lnTo>
                  <a:pt x="142875" y="26789"/>
                </a:lnTo>
                <a:lnTo>
                  <a:pt x="142875" y="26789"/>
                </a:lnTo>
                <a:lnTo>
                  <a:pt x="142875" y="26789"/>
                </a:lnTo>
                <a:lnTo>
                  <a:pt x="133945" y="26789"/>
                </a:lnTo>
                <a:lnTo>
                  <a:pt x="125015" y="35719"/>
                </a:lnTo>
                <a:lnTo>
                  <a:pt x="116086" y="35719"/>
                </a:lnTo>
                <a:lnTo>
                  <a:pt x="98226" y="44649"/>
                </a:lnTo>
                <a:lnTo>
                  <a:pt x="80367" y="44649"/>
                </a:lnTo>
                <a:lnTo>
                  <a:pt x="71437" y="53578"/>
                </a:lnTo>
                <a:lnTo>
                  <a:pt x="53578" y="53578"/>
                </a:lnTo>
                <a:lnTo>
                  <a:pt x="44648" y="62508"/>
                </a:lnTo>
                <a:lnTo>
                  <a:pt x="26789" y="71438"/>
                </a:lnTo>
                <a:lnTo>
                  <a:pt x="17859" y="80368"/>
                </a:lnTo>
                <a:lnTo>
                  <a:pt x="8929" y="89296"/>
                </a:lnTo>
                <a:lnTo>
                  <a:pt x="8929" y="98226"/>
                </a:lnTo>
                <a:lnTo>
                  <a:pt x="0" y="107156"/>
                </a:lnTo>
                <a:lnTo>
                  <a:pt x="0" y="116085"/>
                </a:lnTo>
                <a:lnTo>
                  <a:pt x="8929" y="133945"/>
                </a:lnTo>
                <a:lnTo>
                  <a:pt x="17859" y="142875"/>
                </a:lnTo>
                <a:lnTo>
                  <a:pt x="26789" y="160734"/>
                </a:lnTo>
                <a:lnTo>
                  <a:pt x="35718" y="169664"/>
                </a:lnTo>
                <a:lnTo>
                  <a:pt x="53578" y="178593"/>
                </a:lnTo>
                <a:lnTo>
                  <a:pt x="71437" y="187523"/>
                </a:lnTo>
                <a:lnTo>
                  <a:pt x="89297" y="196453"/>
                </a:lnTo>
                <a:lnTo>
                  <a:pt x="107156" y="196453"/>
                </a:lnTo>
                <a:lnTo>
                  <a:pt x="125015" y="196453"/>
                </a:lnTo>
                <a:lnTo>
                  <a:pt x="133945" y="187523"/>
                </a:lnTo>
                <a:lnTo>
                  <a:pt x="151804" y="187523"/>
                </a:lnTo>
                <a:lnTo>
                  <a:pt x="160734" y="178593"/>
                </a:lnTo>
                <a:lnTo>
                  <a:pt x="169664" y="169664"/>
                </a:lnTo>
                <a:lnTo>
                  <a:pt x="178593" y="160734"/>
                </a:lnTo>
                <a:lnTo>
                  <a:pt x="187523" y="142875"/>
                </a:lnTo>
                <a:lnTo>
                  <a:pt x="196453" y="133945"/>
                </a:lnTo>
                <a:lnTo>
                  <a:pt x="196453" y="116085"/>
                </a:lnTo>
                <a:lnTo>
                  <a:pt x="196453" y="107156"/>
                </a:lnTo>
                <a:lnTo>
                  <a:pt x="196453" y="89296"/>
                </a:lnTo>
                <a:lnTo>
                  <a:pt x="187523" y="71438"/>
                </a:lnTo>
                <a:lnTo>
                  <a:pt x="178593" y="53578"/>
                </a:lnTo>
                <a:lnTo>
                  <a:pt x="169664" y="44649"/>
                </a:lnTo>
                <a:lnTo>
                  <a:pt x="160734" y="35719"/>
                </a:lnTo>
                <a:lnTo>
                  <a:pt x="142875" y="26789"/>
                </a:lnTo>
                <a:lnTo>
                  <a:pt x="125015" y="17860"/>
                </a:lnTo>
                <a:lnTo>
                  <a:pt x="98226" y="8930"/>
                </a:lnTo>
                <a:lnTo>
                  <a:pt x="80367" y="0"/>
                </a:lnTo>
                <a:lnTo>
                  <a:pt x="62507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/>
          <p:cNvSpPr/>
          <p:nvPr/>
        </p:nvSpPr>
        <p:spPr>
          <a:xfrm>
            <a:off x="2035968" y="5840014"/>
            <a:ext cx="17861" cy="214314"/>
          </a:xfrm>
          <a:custGeom>
            <a:avLst/>
            <a:gdLst/>
            <a:ahLst/>
            <a:cxnLst/>
            <a:rect l="0" t="0" r="0" b="0"/>
            <a:pathLst>
              <a:path w="17861" h="214314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17860"/>
                </a:lnTo>
                <a:lnTo>
                  <a:pt x="0" y="26789"/>
                </a:lnTo>
                <a:lnTo>
                  <a:pt x="0" y="44649"/>
                </a:lnTo>
                <a:lnTo>
                  <a:pt x="0" y="53578"/>
                </a:lnTo>
                <a:lnTo>
                  <a:pt x="0" y="71438"/>
                </a:lnTo>
                <a:lnTo>
                  <a:pt x="0" y="89297"/>
                </a:lnTo>
                <a:lnTo>
                  <a:pt x="0" y="116086"/>
                </a:lnTo>
                <a:lnTo>
                  <a:pt x="8930" y="133946"/>
                </a:lnTo>
                <a:lnTo>
                  <a:pt x="8930" y="160735"/>
                </a:lnTo>
                <a:lnTo>
                  <a:pt x="8930" y="178594"/>
                </a:lnTo>
                <a:lnTo>
                  <a:pt x="8930" y="196453"/>
                </a:lnTo>
                <a:lnTo>
                  <a:pt x="17860" y="214313"/>
                </a:lnTo>
                <a:lnTo>
                  <a:pt x="1786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/>
          <p:cNvSpPr/>
          <p:nvPr/>
        </p:nvSpPr>
        <p:spPr>
          <a:xfrm>
            <a:off x="2625328" y="5840014"/>
            <a:ext cx="151805" cy="232173"/>
          </a:xfrm>
          <a:custGeom>
            <a:avLst/>
            <a:gdLst/>
            <a:ahLst/>
            <a:cxnLst/>
            <a:rect l="0" t="0" r="0" b="0"/>
            <a:pathLst>
              <a:path w="151805" h="232173">
                <a:moveTo>
                  <a:pt x="35718" y="80368"/>
                </a:moveTo>
                <a:lnTo>
                  <a:pt x="35718" y="71438"/>
                </a:lnTo>
                <a:lnTo>
                  <a:pt x="44648" y="71438"/>
                </a:lnTo>
                <a:lnTo>
                  <a:pt x="44648" y="71438"/>
                </a:lnTo>
                <a:lnTo>
                  <a:pt x="44648" y="71438"/>
                </a:lnTo>
                <a:lnTo>
                  <a:pt x="44648" y="80368"/>
                </a:lnTo>
                <a:lnTo>
                  <a:pt x="44648" y="80368"/>
                </a:lnTo>
                <a:lnTo>
                  <a:pt x="35718" y="89297"/>
                </a:lnTo>
                <a:lnTo>
                  <a:pt x="35718" y="89297"/>
                </a:lnTo>
                <a:lnTo>
                  <a:pt x="26789" y="107157"/>
                </a:lnTo>
                <a:lnTo>
                  <a:pt x="17859" y="116086"/>
                </a:lnTo>
                <a:lnTo>
                  <a:pt x="8929" y="125016"/>
                </a:lnTo>
                <a:lnTo>
                  <a:pt x="8929" y="133946"/>
                </a:lnTo>
                <a:lnTo>
                  <a:pt x="0" y="151805"/>
                </a:lnTo>
                <a:lnTo>
                  <a:pt x="8929" y="160735"/>
                </a:lnTo>
                <a:lnTo>
                  <a:pt x="8929" y="178594"/>
                </a:lnTo>
                <a:lnTo>
                  <a:pt x="17859" y="187524"/>
                </a:lnTo>
                <a:lnTo>
                  <a:pt x="35718" y="205383"/>
                </a:lnTo>
                <a:lnTo>
                  <a:pt x="44648" y="214313"/>
                </a:lnTo>
                <a:lnTo>
                  <a:pt x="62507" y="223243"/>
                </a:lnTo>
                <a:lnTo>
                  <a:pt x="80367" y="223243"/>
                </a:lnTo>
                <a:lnTo>
                  <a:pt x="98226" y="232172"/>
                </a:lnTo>
                <a:lnTo>
                  <a:pt x="107156" y="223243"/>
                </a:lnTo>
                <a:lnTo>
                  <a:pt x="125015" y="223243"/>
                </a:lnTo>
                <a:lnTo>
                  <a:pt x="133945" y="214313"/>
                </a:lnTo>
                <a:lnTo>
                  <a:pt x="142875" y="196453"/>
                </a:lnTo>
                <a:lnTo>
                  <a:pt x="142875" y="187524"/>
                </a:lnTo>
                <a:lnTo>
                  <a:pt x="151804" y="169664"/>
                </a:lnTo>
                <a:lnTo>
                  <a:pt x="142875" y="142875"/>
                </a:lnTo>
                <a:lnTo>
                  <a:pt x="142875" y="116086"/>
                </a:lnTo>
                <a:lnTo>
                  <a:pt x="133945" y="98227"/>
                </a:lnTo>
                <a:lnTo>
                  <a:pt x="116086" y="80368"/>
                </a:lnTo>
                <a:lnTo>
                  <a:pt x="107156" y="53578"/>
                </a:lnTo>
                <a:lnTo>
                  <a:pt x="98226" y="44649"/>
                </a:lnTo>
                <a:lnTo>
                  <a:pt x="89297" y="26789"/>
                </a:lnTo>
                <a:lnTo>
                  <a:pt x="80367" y="17860"/>
                </a:lnTo>
                <a:lnTo>
                  <a:pt x="80367" y="8930"/>
                </a:lnTo>
                <a:lnTo>
                  <a:pt x="80367" y="8930"/>
                </a:lnTo>
                <a:lnTo>
                  <a:pt x="80367" y="0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95"/>
          <p:cNvSpPr/>
          <p:nvPr/>
        </p:nvSpPr>
        <p:spPr>
          <a:xfrm>
            <a:off x="3232546" y="5848944"/>
            <a:ext cx="169665" cy="196454"/>
          </a:xfrm>
          <a:custGeom>
            <a:avLst/>
            <a:gdLst/>
            <a:ahLst/>
            <a:cxnLst/>
            <a:rect l="0" t="0" r="0" b="0"/>
            <a:pathLst>
              <a:path w="169665" h="196454">
                <a:moveTo>
                  <a:pt x="26789" y="0"/>
                </a:moveTo>
                <a:lnTo>
                  <a:pt x="26789" y="0"/>
                </a:lnTo>
                <a:lnTo>
                  <a:pt x="26789" y="8930"/>
                </a:lnTo>
                <a:lnTo>
                  <a:pt x="17860" y="8930"/>
                </a:lnTo>
                <a:lnTo>
                  <a:pt x="17860" y="17859"/>
                </a:lnTo>
                <a:lnTo>
                  <a:pt x="8930" y="26789"/>
                </a:lnTo>
                <a:lnTo>
                  <a:pt x="8930" y="35719"/>
                </a:lnTo>
                <a:lnTo>
                  <a:pt x="0" y="53578"/>
                </a:lnTo>
                <a:lnTo>
                  <a:pt x="0" y="62508"/>
                </a:lnTo>
                <a:lnTo>
                  <a:pt x="0" y="71438"/>
                </a:lnTo>
                <a:lnTo>
                  <a:pt x="0" y="89297"/>
                </a:lnTo>
                <a:lnTo>
                  <a:pt x="8930" y="107156"/>
                </a:lnTo>
                <a:lnTo>
                  <a:pt x="17860" y="125016"/>
                </a:lnTo>
                <a:lnTo>
                  <a:pt x="35719" y="142875"/>
                </a:lnTo>
                <a:lnTo>
                  <a:pt x="53579" y="160734"/>
                </a:lnTo>
                <a:lnTo>
                  <a:pt x="71438" y="178594"/>
                </a:lnTo>
                <a:lnTo>
                  <a:pt x="89297" y="187523"/>
                </a:lnTo>
                <a:lnTo>
                  <a:pt x="116086" y="196453"/>
                </a:lnTo>
                <a:lnTo>
                  <a:pt x="133946" y="196453"/>
                </a:lnTo>
                <a:lnTo>
                  <a:pt x="142875" y="196453"/>
                </a:lnTo>
                <a:lnTo>
                  <a:pt x="160735" y="187523"/>
                </a:lnTo>
                <a:lnTo>
                  <a:pt x="160735" y="178594"/>
                </a:lnTo>
                <a:lnTo>
                  <a:pt x="169664" y="169664"/>
                </a:lnTo>
                <a:lnTo>
                  <a:pt x="169664" y="151805"/>
                </a:lnTo>
                <a:lnTo>
                  <a:pt x="169664" y="142875"/>
                </a:lnTo>
                <a:lnTo>
                  <a:pt x="169664" y="125016"/>
                </a:lnTo>
                <a:lnTo>
                  <a:pt x="160735" y="107156"/>
                </a:lnTo>
                <a:lnTo>
                  <a:pt x="160735" y="89297"/>
                </a:lnTo>
                <a:lnTo>
                  <a:pt x="151805" y="71438"/>
                </a:lnTo>
                <a:lnTo>
                  <a:pt x="142875" y="62508"/>
                </a:lnTo>
                <a:lnTo>
                  <a:pt x="133946" y="44648"/>
                </a:lnTo>
                <a:lnTo>
                  <a:pt x="133946" y="35719"/>
                </a:lnTo>
                <a:lnTo>
                  <a:pt x="133946" y="35719"/>
                </a:lnTo>
                <a:lnTo>
                  <a:pt x="133946" y="26789"/>
                </a:lnTo>
                <a:lnTo>
                  <a:pt x="133946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reeform 96"/>
          <p:cNvSpPr/>
          <p:nvPr/>
        </p:nvSpPr>
        <p:spPr>
          <a:xfrm>
            <a:off x="3848695" y="5884663"/>
            <a:ext cx="142876" cy="196454"/>
          </a:xfrm>
          <a:custGeom>
            <a:avLst/>
            <a:gdLst/>
            <a:ahLst/>
            <a:cxnLst/>
            <a:rect l="0" t="0" r="0" b="0"/>
            <a:pathLst>
              <a:path w="142876" h="196454">
                <a:moveTo>
                  <a:pt x="62508" y="0"/>
                </a:moveTo>
                <a:lnTo>
                  <a:pt x="62508" y="0"/>
                </a:lnTo>
                <a:lnTo>
                  <a:pt x="62508" y="0"/>
                </a:lnTo>
                <a:lnTo>
                  <a:pt x="53578" y="0"/>
                </a:lnTo>
                <a:lnTo>
                  <a:pt x="5357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53578" y="17859"/>
                </a:lnTo>
                <a:lnTo>
                  <a:pt x="44648" y="17859"/>
                </a:lnTo>
                <a:lnTo>
                  <a:pt x="44648" y="26789"/>
                </a:lnTo>
                <a:lnTo>
                  <a:pt x="35719" y="26789"/>
                </a:lnTo>
                <a:lnTo>
                  <a:pt x="35719" y="35719"/>
                </a:lnTo>
                <a:lnTo>
                  <a:pt x="26789" y="35719"/>
                </a:lnTo>
                <a:lnTo>
                  <a:pt x="26789" y="44648"/>
                </a:lnTo>
                <a:lnTo>
                  <a:pt x="17859" y="44648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71437"/>
                </a:lnTo>
                <a:lnTo>
                  <a:pt x="0" y="80367"/>
                </a:lnTo>
                <a:lnTo>
                  <a:pt x="0" y="89297"/>
                </a:lnTo>
                <a:lnTo>
                  <a:pt x="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5"/>
                </a:lnTo>
                <a:lnTo>
                  <a:pt x="8930" y="133945"/>
                </a:lnTo>
                <a:lnTo>
                  <a:pt x="8930" y="142875"/>
                </a:lnTo>
                <a:lnTo>
                  <a:pt x="17859" y="151804"/>
                </a:lnTo>
                <a:lnTo>
                  <a:pt x="26789" y="160734"/>
                </a:lnTo>
                <a:lnTo>
                  <a:pt x="35719" y="169664"/>
                </a:lnTo>
                <a:lnTo>
                  <a:pt x="53578" y="178594"/>
                </a:lnTo>
                <a:lnTo>
                  <a:pt x="62508" y="187523"/>
                </a:lnTo>
                <a:lnTo>
                  <a:pt x="71437" y="187523"/>
                </a:lnTo>
                <a:lnTo>
                  <a:pt x="89297" y="187523"/>
                </a:lnTo>
                <a:lnTo>
                  <a:pt x="98226" y="196453"/>
                </a:lnTo>
                <a:lnTo>
                  <a:pt x="107156" y="196453"/>
                </a:lnTo>
                <a:lnTo>
                  <a:pt x="116086" y="187523"/>
                </a:lnTo>
                <a:lnTo>
                  <a:pt x="125015" y="187523"/>
                </a:lnTo>
                <a:lnTo>
                  <a:pt x="133945" y="178594"/>
                </a:lnTo>
                <a:lnTo>
                  <a:pt x="142875" y="178594"/>
                </a:lnTo>
                <a:lnTo>
                  <a:pt x="142875" y="169664"/>
                </a:lnTo>
                <a:lnTo>
                  <a:pt x="142875" y="169664"/>
                </a:lnTo>
                <a:lnTo>
                  <a:pt x="142875" y="160734"/>
                </a:lnTo>
                <a:lnTo>
                  <a:pt x="142875" y="142875"/>
                </a:lnTo>
                <a:lnTo>
                  <a:pt x="142875" y="133945"/>
                </a:lnTo>
                <a:lnTo>
                  <a:pt x="133945" y="116086"/>
                </a:lnTo>
                <a:lnTo>
                  <a:pt x="133945" y="107156"/>
                </a:lnTo>
                <a:lnTo>
                  <a:pt x="125015" y="98226"/>
                </a:lnTo>
                <a:lnTo>
                  <a:pt x="125015" y="89297"/>
                </a:lnTo>
                <a:lnTo>
                  <a:pt x="116086" y="80367"/>
                </a:lnTo>
                <a:lnTo>
                  <a:pt x="116086" y="80367"/>
                </a:lnTo>
                <a:lnTo>
                  <a:pt x="107156" y="71437"/>
                </a:lnTo>
                <a:lnTo>
                  <a:pt x="107156" y="71437"/>
                </a:lnTo>
                <a:lnTo>
                  <a:pt x="98226" y="71437"/>
                </a:lnTo>
                <a:lnTo>
                  <a:pt x="98226" y="62508"/>
                </a:lnTo>
                <a:lnTo>
                  <a:pt x="98226" y="62508"/>
                </a:lnTo>
                <a:lnTo>
                  <a:pt x="98226" y="62508"/>
                </a:lnTo>
                <a:lnTo>
                  <a:pt x="98226" y="62508"/>
                </a:lnTo>
                <a:lnTo>
                  <a:pt x="98226" y="62508"/>
                </a:lnTo>
                <a:lnTo>
                  <a:pt x="98226" y="62508"/>
                </a:lnTo>
                <a:lnTo>
                  <a:pt x="98226" y="62508"/>
                </a:lnTo>
                <a:lnTo>
                  <a:pt x="98226" y="62508"/>
                </a:lnTo>
                <a:lnTo>
                  <a:pt x="98226" y="71437"/>
                </a:lnTo>
                <a:lnTo>
                  <a:pt x="98226" y="71437"/>
                </a:lnTo>
                <a:lnTo>
                  <a:pt x="98226" y="71437"/>
                </a:lnTo>
                <a:lnTo>
                  <a:pt x="98226" y="71437"/>
                </a:lnTo>
                <a:lnTo>
                  <a:pt x="107156" y="71437"/>
                </a:lnTo>
                <a:lnTo>
                  <a:pt x="107156" y="71437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71437"/>
                </a:lnTo>
                <a:lnTo>
                  <a:pt x="107156" y="71437"/>
                </a:lnTo>
                <a:lnTo>
                  <a:pt x="107156" y="71437"/>
                </a:lnTo>
                <a:lnTo>
                  <a:pt x="107156" y="71437"/>
                </a:lnTo>
                <a:lnTo>
                  <a:pt x="107156" y="71437"/>
                </a:lnTo>
                <a:lnTo>
                  <a:pt x="107156" y="71437"/>
                </a:lnTo>
                <a:lnTo>
                  <a:pt x="107156" y="71437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  <a:lnTo>
                  <a:pt x="107156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4446984" y="5857874"/>
            <a:ext cx="17860" cy="214313"/>
          </a:xfrm>
          <a:custGeom>
            <a:avLst/>
            <a:gdLst/>
            <a:ahLst/>
            <a:cxnLst/>
            <a:rect l="0" t="0" r="0" b="0"/>
            <a:pathLst>
              <a:path w="17860" h="214313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0" y="26789"/>
                </a:lnTo>
                <a:lnTo>
                  <a:pt x="0" y="35718"/>
                </a:lnTo>
                <a:lnTo>
                  <a:pt x="0" y="53578"/>
                </a:lnTo>
                <a:lnTo>
                  <a:pt x="0" y="71437"/>
                </a:lnTo>
                <a:lnTo>
                  <a:pt x="0" y="89297"/>
                </a:lnTo>
                <a:lnTo>
                  <a:pt x="0" y="107156"/>
                </a:lnTo>
                <a:lnTo>
                  <a:pt x="0" y="133945"/>
                </a:lnTo>
                <a:lnTo>
                  <a:pt x="0" y="151804"/>
                </a:lnTo>
                <a:lnTo>
                  <a:pt x="8930" y="169664"/>
                </a:lnTo>
                <a:lnTo>
                  <a:pt x="8930" y="196453"/>
                </a:lnTo>
                <a:lnTo>
                  <a:pt x="17859" y="205383"/>
                </a:lnTo>
                <a:lnTo>
                  <a:pt x="17859" y="214312"/>
                </a:lnTo>
                <a:lnTo>
                  <a:pt x="17859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98"/>
          <p:cNvSpPr/>
          <p:nvPr/>
        </p:nvSpPr>
        <p:spPr>
          <a:xfrm>
            <a:off x="4973835" y="5902522"/>
            <a:ext cx="8931" cy="205384"/>
          </a:xfrm>
          <a:custGeom>
            <a:avLst/>
            <a:gdLst/>
            <a:ahLst/>
            <a:cxnLst/>
            <a:rect l="0" t="0" r="0" b="0"/>
            <a:pathLst>
              <a:path w="8931" h="205384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26789"/>
                </a:lnTo>
                <a:lnTo>
                  <a:pt x="0" y="44649"/>
                </a:lnTo>
                <a:lnTo>
                  <a:pt x="8930" y="80367"/>
                </a:lnTo>
                <a:lnTo>
                  <a:pt x="8930" y="107156"/>
                </a:lnTo>
                <a:lnTo>
                  <a:pt x="8930" y="151805"/>
                </a:lnTo>
                <a:lnTo>
                  <a:pt x="8930" y="178594"/>
                </a:lnTo>
                <a:lnTo>
                  <a:pt x="8930" y="205383"/>
                </a:lnTo>
                <a:lnTo>
                  <a:pt x="893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99"/>
          <p:cNvSpPr/>
          <p:nvPr/>
        </p:nvSpPr>
        <p:spPr>
          <a:xfrm>
            <a:off x="3643312" y="1589484"/>
            <a:ext cx="205384" cy="196454"/>
          </a:xfrm>
          <a:custGeom>
            <a:avLst/>
            <a:gdLst/>
            <a:ahLst/>
            <a:cxnLst/>
            <a:rect l="0" t="0" r="0" b="0"/>
            <a:pathLst>
              <a:path w="205384" h="196454">
                <a:moveTo>
                  <a:pt x="89297" y="0"/>
                </a:moveTo>
                <a:lnTo>
                  <a:pt x="8929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8929"/>
                </a:lnTo>
                <a:lnTo>
                  <a:pt x="71438" y="8929"/>
                </a:lnTo>
                <a:lnTo>
                  <a:pt x="62508" y="17859"/>
                </a:lnTo>
                <a:lnTo>
                  <a:pt x="53578" y="26789"/>
                </a:lnTo>
                <a:lnTo>
                  <a:pt x="53578" y="35718"/>
                </a:lnTo>
                <a:lnTo>
                  <a:pt x="44648" y="44648"/>
                </a:lnTo>
                <a:lnTo>
                  <a:pt x="35719" y="53578"/>
                </a:lnTo>
                <a:lnTo>
                  <a:pt x="26789" y="62507"/>
                </a:lnTo>
                <a:lnTo>
                  <a:pt x="17859" y="80367"/>
                </a:lnTo>
                <a:lnTo>
                  <a:pt x="8930" y="89297"/>
                </a:lnTo>
                <a:lnTo>
                  <a:pt x="8930" y="98226"/>
                </a:lnTo>
                <a:lnTo>
                  <a:pt x="0" y="116086"/>
                </a:lnTo>
                <a:lnTo>
                  <a:pt x="0" y="125015"/>
                </a:lnTo>
                <a:lnTo>
                  <a:pt x="0" y="142875"/>
                </a:lnTo>
                <a:lnTo>
                  <a:pt x="0" y="151804"/>
                </a:lnTo>
                <a:lnTo>
                  <a:pt x="0" y="160734"/>
                </a:lnTo>
                <a:lnTo>
                  <a:pt x="0" y="169664"/>
                </a:lnTo>
                <a:lnTo>
                  <a:pt x="0" y="178593"/>
                </a:lnTo>
                <a:lnTo>
                  <a:pt x="0" y="17859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8930" y="196453"/>
                </a:lnTo>
                <a:lnTo>
                  <a:pt x="17859" y="196453"/>
                </a:lnTo>
                <a:lnTo>
                  <a:pt x="35719" y="187523"/>
                </a:lnTo>
                <a:lnTo>
                  <a:pt x="44648" y="187523"/>
                </a:lnTo>
                <a:lnTo>
                  <a:pt x="62508" y="178593"/>
                </a:lnTo>
                <a:lnTo>
                  <a:pt x="80367" y="178593"/>
                </a:lnTo>
                <a:lnTo>
                  <a:pt x="98227" y="169664"/>
                </a:lnTo>
                <a:lnTo>
                  <a:pt x="107156" y="160734"/>
                </a:lnTo>
                <a:lnTo>
                  <a:pt x="125016" y="151804"/>
                </a:lnTo>
                <a:lnTo>
                  <a:pt x="142875" y="151804"/>
                </a:lnTo>
                <a:lnTo>
                  <a:pt x="151805" y="142875"/>
                </a:lnTo>
                <a:lnTo>
                  <a:pt x="169664" y="133945"/>
                </a:lnTo>
                <a:lnTo>
                  <a:pt x="178594" y="125015"/>
                </a:lnTo>
                <a:lnTo>
                  <a:pt x="187523" y="116086"/>
                </a:lnTo>
                <a:lnTo>
                  <a:pt x="196453" y="107156"/>
                </a:lnTo>
                <a:lnTo>
                  <a:pt x="196453" y="98226"/>
                </a:lnTo>
                <a:lnTo>
                  <a:pt x="205383" y="89297"/>
                </a:lnTo>
                <a:lnTo>
                  <a:pt x="205383" y="80367"/>
                </a:lnTo>
                <a:lnTo>
                  <a:pt x="205383" y="71437"/>
                </a:lnTo>
                <a:lnTo>
                  <a:pt x="205383" y="71437"/>
                </a:lnTo>
                <a:lnTo>
                  <a:pt x="205383" y="62507"/>
                </a:lnTo>
                <a:lnTo>
                  <a:pt x="196453" y="53578"/>
                </a:lnTo>
                <a:lnTo>
                  <a:pt x="187523" y="44648"/>
                </a:lnTo>
                <a:lnTo>
                  <a:pt x="178594" y="35718"/>
                </a:lnTo>
                <a:lnTo>
                  <a:pt x="160734" y="35718"/>
                </a:lnTo>
                <a:lnTo>
                  <a:pt x="151805" y="26789"/>
                </a:lnTo>
                <a:lnTo>
                  <a:pt x="142875" y="26789"/>
                </a:lnTo>
                <a:lnTo>
                  <a:pt x="142875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 100"/>
          <p:cNvSpPr/>
          <p:nvPr/>
        </p:nvSpPr>
        <p:spPr>
          <a:xfrm>
            <a:off x="3759398" y="2080616"/>
            <a:ext cx="8931" cy="160736"/>
          </a:xfrm>
          <a:custGeom>
            <a:avLst/>
            <a:gdLst/>
            <a:ahLst/>
            <a:cxnLst/>
            <a:rect l="0" t="0" r="0" b="0"/>
            <a:pathLst>
              <a:path w="8931" h="160736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26790"/>
                </a:lnTo>
                <a:lnTo>
                  <a:pt x="8930" y="35719"/>
                </a:lnTo>
                <a:lnTo>
                  <a:pt x="8930" y="44649"/>
                </a:lnTo>
                <a:lnTo>
                  <a:pt x="8930" y="62508"/>
                </a:lnTo>
                <a:lnTo>
                  <a:pt x="0" y="71438"/>
                </a:lnTo>
                <a:lnTo>
                  <a:pt x="0" y="80368"/>
                </a:lnTo>
                <a:lnTo>
                  <a:pt x="8930" y="89297"/>
                </a:lnTo>
                <a:lnTo>
                  <a:pt x="8930" y="98227"/>
                </a:lnTo>
                <a:lnTo>
                  <a:pt x="8930" y="107157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33946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5180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51805"/>
                </a:lnTo>
                <a:lnTo>
                  <a:pt x="8930" y="151805"/>
                </a:lnTo>
                <a:lnTo>
                  <a:pt x="8930" y="151805"/>
                </a:lnTo>
                <a:lnTo>
                  <a:pt x="893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 101"/>
          <p:cNvSpPr/>
          <p:nvPr/>
        </p:nvSpPr>
        <p:spPr>
          <a:xfrm>
            <a:off x="6232921" y="4589858"/>
            <a:ext cx="44650" cy="205384"/>
          </a:xfrm>
          <a:custGeom>
            <a:avLst/>
            <a:gdLst/>
            <a:ahLst/>
            <a:cxnLst/>
            <a:rect l="0" t="0" r="0" b="0"/>
            <a:pathLst>
              <a:path w="44650" h="205384">
                <a:moveTo>
                  <a:pt x="44649" y="0"/>
                </a:move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17860"/>
                </a:lnTo>
                <a:lnTo>
                  <a:pt x="44649" y="26790"/>
                </a:lnTo>
                <a:lnTo>
                  <a:pt x="44649" y="44649"/>
                </a:lnTo>
                <a:lnTo>
                  <a:pt x="44649" y="53579"/>
                </a:lnTo>
                <a:lnTo>
                  <a:pt x="44649" y="71438"/>
                </a:lnTo>
                <a:lnTo>
                  <a:pt x="35719" y="80368"/>
                </a:lnTo>
                <a:lnTo>
                  <a:pt x="35719" y="98227"/>
                </a:lnTo>
                <a:lnTo>
                  <a:pt x="35719" y="107157"/>
                </a:lnTo>
                <a:lnTo>
                  <a:pt x="26789" y="116086"/>
                </a:lnTo>
                <a:lnTo>
                  <a:pt x="26789" y="133946"/>
                </a:lnTo>
                <a:lnTo>
                  <a:pt x="17860" y="142875"/>
                </a:lnTo>
                <a:lnTo>
                  <a:pt x="17860" y="151805"/>
                </a:lnTo>
                <a:lnTo>
                  <a:pt x="17860" y="160735"/>
                </a:lnTo>
                <a:lnTo>
                  <a:pt x="8930" y="169665"/>
                </a:lnTo>
                <a:lnTo>
                  <a:pt x="8930" y="178594"/>
                </a:lnTo>
                <a:lnTo>
                  <a:pt x="8930" y="187524"/>
                </a:lnTo>
                <a:lnTo>
                  <a:pt x="8930" y="196454"/>
                </a:lnTo>
                <a:lnTo>
                  <a:pt x="0" y="196454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196454"/>
                </a:lnTo>
                <a:lnTo>
                  <a:pt x="0" y="196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eform 102"/>
          <p:cNvSpPr/>
          <p:nvPr/>
        </p:nvSpPr>
        <p:spPr>
          <a:xfrm>
            <a:off x="5661421" y="4589858"/>
            <a:ext cx="89298" cy="125017"/>
          </a:xfrm>
          <a:custGeom>
            <a:avLst/>
            <a:gdLst/>
            <a:ahLst/>
            <a:cxnLst/>
            <a:rect l="0" t="0" r="0" b="0"/>
            <a:pathLst>
              <a:path w="89298" h="125017">
                <a:moveTo>
                  <a:pt x="62508" y="0"/>
                </a:moveTo>
                <a:lnTo>
                  <a:pt x="62508" y="0"/>
                </a:lnTo>
                <a:lnTo>
                  <a:pt x="62508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44649" y="17860"/>
                </a:lnTo>
                <a:lnTo>
                  <a:pt x="35719" y="26790"/>
                </a:lnTo>
                <a:lnTo>
                  <a:pt x="26789" y="35719"/>
                </a:lnTo>
                <a:lnTo>
                  <a:pt x="17860" y="44649"/>
                </a:lnTo>
                <a:lnTo>
                  <a:pt x="8930" y="62508"/>
                </a:lnTo>
                <a:lnTo>
                  <a:pt x="0" y="71438"/>
                </a:lnTo>
                <a:lnTo>
                  <a:pt x="0" y="89297"/>
                </a:lnTo>
                <a:lnTo>
                  <a:pt x="0" y="98227"/>
                </a:lnTo>
                <a:lnTo>
                  <a:pt x="8930" y="107157"/>
                </a:lnTo>
                <a:lnTo>
                  <a:pt x="17860" y="116086"/>
                </a:lnTo>
                <a:lnTo>
                  <a:pt x="17860" y="125016"/>
                </a:lnTo>
                <a:lnTo>
                  <a:pt x="26789" y="125016"/>
                </a:lnTo>
                <a:lnTo>
                  <a:pt x="44649" y="125016"/>
                </a:lnTo>
                <a:lnTo>
                  <a:pt x="53579" y="125016"/>
                </a:lnTo>
                <a:lnTo>
                  <a:pt x="62508" y="125016"/>
                </a:lnTo>
                <a:lnTo>
                  <a:pt x="71438" y="116086"/>
                </a:lnTo>
                <a:lnTo>
                  <a:pt x="80368" y="107157"/>
                </a:lnTo>
                <a:lnTo>
                  <a:pt x="80368" y="98227"/>
                </a:lnTo>
                <a:lnTo>
                  <a:pt x="89297" y="89297"/>
                </a:lnTo>
                <a:lnTo>
                  <a:pt x="89297" y="80368"/>
                </a:lnTo>
                <a:lnTo>
                  <a:pt x="89297" y="71438"/>
                </a:lnTo>
                <a:lnTo>
                  <a:pt x="89297" y="62508"/>
                </a:lnTo>
                <a:lnTo>
                  <a:pt x="89297" y="53579"/>
                </a:lnTo>
                <a:lnTo>
                  <a:pt x="89297" y="44649"/>
                </a:lnTo>
                <a:lnTo>
                  <a:pt x="89297" y="35719"/>
                </a:lnTo>
                <a:lnTo>
                  <a:pt x="80368" y="35719"/>
                </a:lnTo>
                <a:lnTo>
                  <a:pt x="80368" y="35719"/>
                </a:lnTo>
                <a:lnTo>
                  <a:pt x="80368" y="35719"/>
                </a:lnTo>
                <a:lnTo>
                  <a:pt x="80368" y="35719"/>
                </a:lnTo>
                <a:lnTo>
                  <a:pt x="80368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 103"/>
          <p:cNvSpPr/>
          <p:nvPr/>
        </p:nvSpPr>
        <p:spPr>
          <a:xfrm>
            <a:off x="6679406" y="4571999"/>
            <a:ext cx="232173" cy="133946"/>
          </a:xfrm>
          <a:custGeom>
            <a:avLst/>
            <a:gdLst/>
            <a:ahLst/>
            <a:cxnLst/>
            <a:rect l="0" t="0" r="0" b="0"/>
            <a:pathLst>
              <a:path w="232173" h="133946">
                <a:moveTo>
                  <a:pt x="53578" y="0"/>
                </a:moveTo>
                <a:lnTo>
                  <a:pt x="53578" y="0"/>
                </a:lnTo>
                <a:lnTo>
                  <a:pt x="44648" y="0"/>
                </a:lnTo>
                <a:lnTo>
                  <a:pt x="35719" y="8930"/>
                </a:lnTo>
                <a:lnTo>
                  <a:pt x="26789" y="8930"/>
                </a:lnTo>
                <a:lnTo>
                  <a:pt x="17859" y="17859"/>
                </a:lnTo>
                <a:lnTo>
                  <a:pt x="8929" y="26789"/>
                </a:lnTo>
                <a:lnTo>
                  <a:pt x="8929" y="35719"/>
                </a:lnTo>
                <a:lnTo>
                  <a:pt x="0" y="44649"/>
                </a:lnTo>
                <a:lnTo>
                  <a:pt x="0" y="53578"/>
                </a:lnTo>
                <a:lnTo>
                  <a:pt x="8929" y="71438"/>
                </a:lnTo>
                <a:lnTo>
                  <a:pt x="17859" y="89297"/>
                </a:lnTo>
                <a:lnTo>
                  <a:pt x="35719" y="98227"/>
                </a:lnTo>
                <a:lnTo>
                  <a:pt x="62508" y="116086"/>
                </a:lnTo>
                <a:lnTo>
                  <a:pt x="89297" y="125016"/>
                </a:lnTo>
                <a:lnTo>
                  <a:pt x="116086" y="133945"/>
                </a:lnTo>
                <a:lnTo>
                  <a:pt x="142875" y="133945"/>
                </a:lnTo>
                <a:lnTo>
                  <a:pt x="160734" y="133945"/>
                </a:lnTo>
                <a:lnTo>
                  <a:pt x="187523" y="133945"/>
                </a:lnTo>
                <a:lnTo>
                  <a:pt x="205383" y="125016"/>
                </a:lnTo>
                <a:lnTo>
                  <a:pt x="214312" y="125016"/>
                </a:lnTo>
                <a:lnTo>
                  <a:pt x="223242" y="116086"/>
                </a:lnTo>
                <a:lnTo>
                  <a:pt x="232172" y="107156"/>
                </a:lnTo>
                <a:lnTo>
                  <a:pt x="232172" y="98227"/>
                </a:lnTo>
                <a:lnTo>
                  <a:pt x="232172" y="89297"/>
                </a:lnTo>
                <a:lnTo>
                  <a:pt x="223242" y="80367"/>
                </a:lnTo>
                <a:lnTo>
                  <a:pt x="214312" y="71438"/>
                </a:lnTo>
                <a:lnTo>
                  <a:pt x="196453" y="53578"/>
                </a:lnTo>
                <a:lnTo>
                  <a:pt x="178594" y="35719"/>
                </a:lnTo>
                <a:lnTo>
                  <a:pt x="160734" y="26789"/>
                </a:lnTo>
                <a:lnTo>
                  <a:pt x="142875" y="17859"/>
                </a:lnTo>
                <a:lnTo>
                  <a:pt x="133945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16086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 104"/>
          <p:cNvSpPr/>
          <p:nvPr/>
        </p:nvSpPr>
        <p:spPr>
          <a:xfrm>
            <a:off x="7313414" y="4589858"/>
            <a:ext cx="169665" cy="169666"/>
          </a:xfrm>
          <a:custGeom>
            <a:avLst/>
            <a:gdLst/>
            <a:ahLst/>
            <a:cxnLst/>
            <a:rect l="0" t="0" r="0" b="0"/>
            <a:pathLst>
              <a:path w="169665" h="169666">
                <a:moveTo>
                  <a:pt x="44648" y="17860"/>
                </a:moveTo>
                <a:lnTo>
                  <a:pt x="44648" y="17860"/>
                </a:lnTo>
                <a:lnTo>
                  <a:pt x="44648" y="26790"/>
                </a:lnTo>
                <a:lnTo>
                  <a:pt x="35718" y="26790"/>
                </a:lnTo>
                <a:lnTo>
                  <a:pt x="26789" y="35719"/>
                </a:lnTo>
                <a:lnTo>
                  <a:pt x="26789" y="44649"/>
                </a:lnTo>
                <a:lnTo>
                  <a:pt x="17859" y="44649"/>
                </a:lnTo>
                <a:lnTo>
                  <a:pt x="17859" y="53579"/>
                </a:lnTo>
                <a:lnTo>
                  <a:pt x="17859" y="71438"/>
                </a:lnTo>
                <a:lnTo>
                  <a:pt x="17859" y="80368"/>
                </a:lnTo>
                <a:lnTo>
                  <a:pt x="17859" y="98227"/>
                </a:lnTo>
                <a:lnTo>
                  <a:pt x="26789" y="107157"/>
                </a:lnTo>
                <a:lnTo>
                  <a:pt x="35718" y="125016"/>
                </a:lnTo>
                <a:lnTo>
                  <a:pt x="53578" y="142875"/>
                </a:lnTo>
                <a:lnTo>
                  <a:pt x="71437" y="151805"/>
                </a:lnTo>
                <a:lnTo>
                  <a:pt x="89296" y="160735"/>
                </a:lnTo>
                <a:lnTo>
                  <a:pt x="107156" y="169665"/>
                </a:lnTo>
                <a:lnTo>
                  <a:pt x="125015" y="169665"/>
                </a:lnTo>
                <a:lnTo>
                  <a:pt x="133945" y="169665"/>
                </a:lnTo>
                <a:lnTo>
                  <a:pt x="151804" y="169665"/>
                </a:lnTo>
                <a:lnTo>
                  <a:pt x="151804" y="160735"/>
                </a:lnTo>
                <a:lnTo>
                  <a:pt x="160734" y="160735"/>
                </a:lnTo>
                <a:lnTo>
                  <a:pt x="169664" y="151805"/>
                </a:lnTo>
                <a:lnTo>
                  <a:pt x="169664" y="142875"/>
                </a:lnTo>
                <a:lnTo>
                  <a:pt x="169664" y="133946"/>
                </a:lnTo>
                <a:lnTo>
                  <a:pt x="169664" y="125016"/>
                </a:lnTo>
                <a:lnTo>
                  <a:pt x="160734" y="107157"/>
                </a:lnTo>
                <a:lnTo>
                  <a:pt x="160734" y="98227"/>
                </a:lnTo>
                <a:lnTo>
                  <a:pt x="142875" y="80368"/>
                </a:lnTo>
                <a:lnTo>
                  <a:pt x="133945" y="62508"/>
                </a:lnTo>
                <a:lnTo>
                  <a:pt x="116086" y="53579"/>
                </a:lnTo>
                <a:lnTo>
                  <a:pt x="98226" y="35719"/>
                </a:lnTo>
                <a:lnTo>
                  <a:pt x="80367" y="26790"/>
                </a:lnTo>
                <a:lnTo>
                  <a:pt x="62507" y="17860"/>
                </a:lnTo>
                <a:lnTo>
                  <a:pt x="44648" y="8930"/>
                </a:lnTo>
                <a:lnTo>
                  <a:pt x="35718" y="8930"/>
                </a:lnTo>
                <a:lnTo>
                  <a:pt x="17859" y="893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reeform 105"/>
          <p:cNvSpPr/>
          <p:nvPr/>
        </p:nvSpPr>
        <p:spPr>
          <a:xfrm>
            <a:off x="7492007" y="4982765"/>
            <a:ext cx="17861" cy="187525"/>
          </a:xfrm>
          <a:custGeom>
            <a:avLst/>
            <a:gdLst/>
            <a:ahLst/>
            <a:cxnLst/>
            <a:rect l="0" t="0" r="0" b="0"/>
            <a:pathLst>
              <a:path w="17861" h="187525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17860" y="35719"/>
                </a:lnTo>
                <a:lnTo>
                  <a:pt x="17860" y="44649"/>
                </a:lnTo>
                <a:lnTo>
                  <a:pt x="17860" y="62508"/>
                </a:lnTo>
                <a:lnTo>
                  <a:pt x="17860" y="80367"/>
                </a:lnTo>
                <a:lnTo>
                  <a:pt x="17860" y="98227"/>
                </a:lnTo>
                <a:lnTo>
                  <a:pt x="8930" y="116086"/>
                </a:lnTo>
                <a:lnTo>
                  <a:pt x="8930" y="133945"/>
                </a:lnTo>
                <a:lnTo>
                  <a:pt x="0" y="160735"/>
                </a:lnTo>
                <a:lnTo>
                  <a:pt x="0" y="169664"/>
                </a:lnTo>
                <a:lnTo>
                  <a:pt x="0" y="187524"/>
                </a:ln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Freeform 106"/>
          <p:cNvSpPr/>
          <p:nvPr/>
        </p:nvSpPr>
        <p:spPr>
          <a:xfrm>
            <a:off x="6884789" y="5009554"/>
            <a:ext cx="142876" cy="178595"/>
          </a:xfrm>
          <a:custGeom>
            <a:avLst/>
            <a:gdLst/>
            <a:ahLst/>
            <a:cxnLst/>
            <a:rect l="0" t="0" r="0" b="0"/>
            <a:pathLst>
              <a:path w="142876" h="178595">
                <a:moveTo>
                  <a:pt x="107156" y="80367"/>
                </a:moveTo>
                <a:lnTo>
                  <a:pt x="98226" y="80367"/>
                </a:lnTo>
                <a:lnTo>
                  <a:pt x="89296" y="80367"/>
                </a:lnTo>
                <a:lnTo>
                  <a:pt x="80367" y="89297"/>
                </a:lnTo>
                <a:lnTo>
                  <a:pt x="62507" y="89297"/>
                </a:lnTo>
                <a:lnTo>
                  <a:pt x="44648" y="98227"/>
                </a:lnTo>
                <a:lnTo>
                  <a:pt x="26789" y="107156"/>
                </a:lnTo>
                <a:lnTo>
                  <a:pt x="17859" y="107156"/>
                </a:lnTo>
                <a:lnTo>
                  <a:pt x="8929" y="116086"/>
                </a:lnTo>
                <a:lnTo>
                  <a:pt x="8929" y="125016"/>
                </a:lnTo>
                <a:lnTo>
                  <a:pt x="0" y="133946"/>
                </a:lnTo>
                <a:lnTo>
                  <a:pt x="0" y="142875"/>
                </a:lnTo>
                <a:lnTo>
                  <a:pt x="8929" y="151805"/>
                </a:lnTo>
                <a:lnTo>
                  <a:pt x="8929" y="160735"/>
                </a:lnTo>
                <a:lnTo>
                  <a:pt x="17859" y="169664"/>
                </a:lnTo>
                <a:lnTo>
                  <a:pt x="35718" y="169664"/>
                </a:lnTo>
                <a:lnTo>
                  <a:pt x="53578" y="178594"/>
                </a:lnTo>
                <a:lnTo>
                  <a:pt x="62507" y="178594"/>
                </a:lnTo>
                <a:lnTo>
                  <a:pt x="80367" y="169664"/>
                </a:lnTo>
                <a:lnTo>
                  <a:pt x="98226" y="169664"/>
                </a:lnTo>
                <a:lnTo>
                  <a:pt x="116086" y="160735"/>
                </a:lnTo>
                <a:lnTo>
                  <a:pt x="125015" y="151805"/>
                </a:lnTo>
                <a:lnTo>
                  <a:pt x="133945" y="142875"/>
                </a:lnTo>
                <a:lnTo>
                  <a:pt x="133945" y="133946"/>
                </a:lnTo>
                <a:lnTo>
                  <a:pt x="142875" y="116086"/>
                </a:lnTo>
                <a:lnTo>
                  <a:pt x="133945" y="98227"/>
                </a:lnTo>
                <a:lnTo>
                  <a:pt x="133945" y="80367"/>
                </a:lnTo>
                <a:lnTo>
                  <a:pt x="125015" y="62508"/>
                </a:lnTo>
                <a:lnTo>
                  <a:pt x="107156" y="53578"/>
                </a:lnTo>
                <a:lnTo>
                  <a:pt x="98226" y="35719"/>
                </a:lnTo>
                <a:lnTo>
                  <a:pt x="71437" y="17860"/>
                </a:lnTo>
                <a:lnTo>
                  <a:pt x="53578" y="8930"/>
                </a:lnTo>
                <a:lnTo>
                  <a:pt x="35718" y="0"/>
                </a:lnTo>
                <a:lnTo>
                  <a:pt x="26789" y="0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 107"/>
          <p:cNvSpPr/>
          <p:nvPr/>
        </p:nvSpPr>
        <p:spPr>
          <a:xfrm>
            <a:off x="6313289" y="5000625"/>
            <a:ext cx="107157" cy="125016"/>
          </a:xfrm>
          <a:custGeom>
            <a:avLst/>
            <a:gdLst/>
            <a:ahLst/>
            <a:cxnLst/>
            <a:rect l="0" t="0" r="0" b="0"/>
            <a:pathLst>
              <a:path w="107157" h="125016">
                <a:moveTo>
                  <a:pt x="44648" y="0"/>
                </a:moveTo>
                <a:lnTo>
                  <a:pt x="44648" y="8929"/>
                </a:lnTo>
                <a:lnTo>
                  <a:pt x="35718" y="8929"/>
                </a:lnTo>
                <a:lnTo>
                  <a:pt x="26789" y="17859"/>
                </a:lnTo>
                <a:lnTo>
                  <a:pt x="17859" y="26789"/>
                </a:lnTo>
                <a:lnTo>
                  <a:pt x="8929" y="35718"/>
                </a:lnTo>
                <a:lnTo>
                  <a:pt x="0" y="44648"/>
                </a:lnTo>
                <a:lnTo>
                  <a:pt x="0" y="53578"/>
                </a:lnTo>
                <a:lnTo>
                  <a:pt x="0" y="62507"/>
                </a:lnTo>
                <a:lnTo>
                  <a:pt x="0" y="71437"/>
                </a:lnTo>
                <a:lnTo>
                  <a:pt x="0" y="80367"/>
                </a:lnTo>
                <a:lnTo>
                  <a:pt x="8929" y="89296"/>
                </a:lnTo>
                <a:lnTo>
                  <a:pt x="17859" y="98226"/>
                </a:lnTo>
                <a:lnTo>
                  <a:pt x="35718" y="107156"/>
                </a:lnTo>
                <a:lnTo>
                  <a:pt x="53578" y="116085"/>
                </a:lnTo>
                <a:lnTo>
                  <a:pt x="62507" y="125015"/>
                </a:lnTo>
                <a:lnTo>
                  <a:pt x="80367" y="125015"/>
                </a:lnTo>
                <a:lnTo>
                  <a:pt x="89296" y="125015"/>
                </a:lnTo>
                <a:lnTo>
                  <a:pt x="98226" y="116085"/>
                </a:lnTo>
                <a:lnTo>
                  <a:pt x="107156" y="116085"/>
                </a:lnTo>
                <a:lnTo>
                  <a:pt x="107156" y="107156"/>
                </a:lnTo>
                <a:lnTo>
                  <a:pt x="107156" y="98226"/>
                </a:lnTo>
                <a:lnTo>
                  <a:pt x="107156" y="89296"/>
                </a:lnTo>
                <a:lnTo>
                  <a:pt x="107156" y="80367"/>
                </a:lnTo>
                <a:lnTo>
                  <a:pt x="107156" y="62507"/>
                </a:lnTo>
                <a:lnTo>
                  <a:pt x="107156" y="53578"/>
                </a:lnTo>
                <a:lnTo>
                  <a:pt x="98226" y="44648"/>
                </a:lnTo>
                <a:lnTo>
                  <a:pt x="80367" y="35718"/>
                </a:lnTo>
                <a:lnTo>
                  <a:pt x="71437" y="17859"/>
                </a:lnTo>
                <a:lnTo>
                  <a:pt x="53578" y="8929"/>
                </a:lnTo>
                <a:lnTo>
                  <a:pt x="44648" y="0"/>
                </a:lnTo>
                <a:lnTo>
                  <a:pt x="35718" y="0"/>
                </a:lnTo>
                <a:lnTo>
                  <a:pt x="357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 108"/>
          <p:cNvSpPr/>
          <p:nvPr/>
        </p:nvSpPr>
        <p:spPr>
          <a:xfrm>
            <a:off x="5643562" y="5018484"/>
            <a:ext cx="133946" cy="151806"/>
          </a:xfrm>
          <a:custGeom>
            <a:avLst/>
            <a:gdLst/>
            <a:ahLst/>
            <a:cxnLst/>
            <a:rect l="0" t="0" r="0" b="0"/>
            <a:pathLst>
              <a:path w="133946" h="151806">
                <a:moveTo>
                  <a:pt x="80367" y="0"/>
                </a:moveTo>
                <a:lnTo>
                  <a:pt x="80367" y="8930"/>
                </a:lnTo>
                <a:lnTo>
                  <a:pt x="71438" y="8930"/>
                </a:lnTo>
                <a:lnTo>
                  <a:pt x="62508" y="8930"/>
                </a:lnTo>
                <a:lnTo>
                  <a:pt x="53578" y="17859"/>
                </a:lnTo>
                <a:lnTo>
                  <a:pt x="44648" y="17859"/>
                </a:lnTo>
                <a:lnTo>
                  <a:pt x="35719" y="26789"/>
                </a:lnTo>
                <a:lnTo>
                  <a:pt x="26789" y="35719"/>
                </a:lnTo>
                <a:lnTo>
                  <a:pt x="17859" y="44648"/>
                </a:lnTo>
                <a:lnTo>
                  <a:pt x="8930" y="53578"/>
                </a:lnTo>
                <a:lnTo>
                  <a:pt x="8930" y="62508"/>
                </a:lnTo>
                <a:lnTo>
                  <a:pt x="0" y="71437"/>
                </a:lnTo>
                <a:lnTo>
                  <a:pt x="0" y="80367"/>
                </a:lnTo>
                <a:lnTo>
                  <a:pt x="0" y="89297"/>
                </a:lnTo>
                <a:lnTo>
                  <a:pt x="8930" y="98226"/>
                </a:lnTo>
                <a:lnTo>
                  <a:pt x="17859" y="116086"/>
                </a:lnTo>
                <a:lnTo>
                  <a:pt x="35719" y="125016"/>
                </a:lnTo>
                <a:lnTo>
                  <a:pt x="53578" y="133945"/>
                </a:lnTo>
                <a:lnTo>
                  <a:pt x="62508" y="142875"/>
                </a:lnTo>
                <a:lnTo>
                  <a:pt x="80367" y="151805"/>
                </a:lnTo>
                <a:lnTo>
                  <a:pt x="89297" y="151805"/>
                </a:lnTo>
                <a:lnTo>
                  <a:pt x="98227" y="151805"/>
                </a:lnTo>
                <a:lnTo>
                  <a:pt x="107156" y="142875"/>
                </a:lnTo>
                <a:lnTo>
                  <a:pt x="116086" y="133945"/>
                </a:lnTo>
                <a:lnTo>
                  <a:pt x="125016" y="133945"/>
                </a:lnTo>
                <a:lnTo>
                  <a:pt x="125016" y="125016"/>
                </a:lnTo>
                <a:lnTo>
                  <a:pt x="133945" y="116086"/>
                </a:lnTo>
                <a:lnTo>
                  <a:pt x="133945" y="107156"/>
                </a:lnTo>
                <a:lnTo>
                  <a:pt x="133945" y="98226"/>
                </a:lnTo>
                <a:lnTo>
                  <a:pt x="125016" y="80367"/>
                </a:lnTo>
                <a:lnTo>
                  <a:pt x="125016" y="71437"/>
                </a:lnTo>
                <a:lnTo>
                  <a:pt x="107156" y="62508"/>
                </a:lnTo>
                <a:lnTo>
                  <a:pt x="98227" y="44648"/>
                </a:lnTo>
                <a:lnTo>
                  <a:pt x="80367" y="35719"/>
                </a:lnTo>
                <a:lnTo>
                  <a:pt x="62508" y="26789"/>
                </a:lnTo>
                <a:lnTo>
                  <a:pt x="44648" y="17859"/>
                </a:lnTo>
                <a:lnTo>
                  <a:pt x="35719" y="17859"/>
                </a:lnTo>
                <a:lnTo>
                  <a:pt x="3571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 109"/>
          <p:cNvSpPr/>
          <p:nvPr/>
        </p:nvSpPr>
        <p:spPr>
          <a:xfrm>
            <a:off x="6840140" y="5411390"/>
            <a:ext cx="35720" cy="250032"/>
          </a:xfrm>
          <a:custGeom>
            <a:avLst/>
            <a:gdLst/>
            <a:ahLst/>
            <a:cxnLst/>
            <a:rect l="0" t="0" r="0" b="0"/>
            <a:pathLst>
              <a:path w="35720" h="250032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35719" y="17860"/>
                </a:lnTo>
                <a:lnTo>
                  <a:pt x="26789" y="26789"/>
                </a:lnTo>
                <a:lnTo>
                  <a:pt x="26789" y="44649"/>
                </a:lnTo>
                <a:lnTo>
                  <a:pt x="26789" y="53578"/>
                </a:lnTo>
                <a:lnTo>
                  <a:pt x="26789" y="80367"/>
                </a:lnTo>
                <a:lnTo>
                  <a:pt x="26789" y="98227"/>
                </a:lnTo>
                <a:lnTo>
                  <a:pt x="17860" y="125016"/>
                </a:lnTo>
                <a:lnTo>
                  <a:pt x="17860" y="142875"/>
                </a:lnTo>
                <a:lnTo>
                  <a:pt x="17860" y="169663"/>
                </a:lnTo>
                <a:lnTo>
                  <a:pt x="8930" y="196452"/>
                </a:lnTo>
                <a:lnTo>
                  <a:pt x="8930" y="223242"/>
                </a:lnTo>
                <a:lnTo>
                  <a:pt x="0" y="241101"/>
                </a:lnTo>
                <a:lnTo>
                  <a:pt x="0" y="250031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 110"/>
          <p:cNvSpPr/>
          <p:nvPr/>
        </p:nvSpPr>
        <p:spPr>
          <a:xfrm>
            <a:off x="6143625" y="5447109"/>
            <a:ext cx="205383" cy="169664"/>
          </a:xfrm>
          <a:custGeom>
            <a:avLst/>
            <a:gdLst/>
            <a:ahLst/>
            <a:cxnLst/>
            <a:rect l="0" t="0" r="0" b="0"/>
            <a:pathLst>
              <a:path w="205383" h="169664">
                <a:moveTo>
                  <a:pt x="44648" y="26789"/>
                </a:moveTo>
                <a:lnTo>
                  <a:pt x="44648" y="35719"/>
                </a:lnTo>
                <a:lnTo>
                  <a:pt x="35718" y="35719"/>
                </a:lnTo>
                <a:lnTo>
                  <a:pt x="26789" y="44648"/>
                </a:lnTo>
                <a:lnTo>
                  <a:pt x="8929" y="44648"/>
                </a:lnTo>
                <a:lnTo>
                  <a:pt x="8929" y="53578"/>
                </a:lnTo>
                <a:lnTo>
                  <a:pt x="0" y="62508"/>
                </a:lnTo>
                <a:lnTo>
                  <a:pt x="0" y="71437"/>
                </a:lnTo>
                <a:lnTo>
                  <a:pt x="0" y="80367"/>
                </a:lnTo>
                <a:lnTo>
                  <a:pt x="0" y="89297"/>
                </a:lnTo>
                <a:lnTo>
                  <a:pt x="8929" y="98226"/>
                </a:lnTo>
                <a:lnTo>
                  <a:pt x="26789" y="116086"/>
                </a:lnTo>
                <a:lnTo>
                  <a:pt x="44648" y="125016"/>
                </a:lnTo>
                <a:lnTo>
                  <a:pt x="71437" y="142874"/>
                </a:lnTo>
                <a:lnTo>
                  <a:pt x="107156" y="151804"/>
                </a:lnTo>
                <a:lnTo>
                  <a:pt x="133945" y="169663"/>
                </a:lnTo>
                <a:lnTo>
                  <a:pt x="160734" y="169663"/>
                </a:lnTo>
                <a:lnTo>
                  <a:pt x="178593" y="169663"/>
                </a:lnTo>
                <a:lnTo>
                  <a:pt x="196453" y="160733"/>
                </a:lnTo>
                <a:lnTo>
                  <a:pt x="196453" y="151804"/>
                </a:lnTo>
                <a:lnTo>
                  <a:pt x="205382" y="142874"/>
                </a:lnTo>
                <a:lnTo>
                  <a:pt x="205382" y="133944"/>
                </a:lnTo>
                <a:lnTo>
                  <a:pt x="205382" y="116086"/>
                </a:lnTo>
                <a:lnTo>
                  <a:pt x="196453" y="98226"/>
                </a:lnTo>
                <a:lnTo>
                  <a:pt x="187523" y="89297"/>
                </a:lnTo>
                <a:lnTo>
                  <a:pt x="178593" y="71437"/>
                </a:lnTo>
                <a:lnTo>
                  <a:pt x="169664" y="53578"/>
                </a:lnTo>
                <a:lnTo>
                  <a:pt x="151804" y="35719"/>
                </a:lnTo>
                <a:lnTo>
                  <a:pt x="125015" y="26789"/>
                </a:lnTo>
                <a:lnTo>
                  <a:pt x="107156" y="8930"/>
                </a:lnTo>
                <a:lnTo>
                  <a:pt x="89296" y="0"/>
                </a:lnTo>
                <a:lnTo>
                  <a:pt x="80367" y="0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reeform 111"/>
          <p:cNvSpPr/>
          <p:nvPr/>
        </p:nvSpPr>
        <p:spPr>
          <a:xfrm>
            <a:off x="5634632" y="5384601"/>
            <a:ext cx="133947" cy="169665"/>
          </a:xfrm>
          <a:custGeom>
            <a:avLst/>
            <a:gdLst/>
            <a:ahLst/>
            <a:cxnLst/>
            <a:rect l="0" t="0" r="0" b="0"/>
            <a:pathLst>
              <a:path w="133947" h="169665">
                <a:moveTo>
                  <a:pt x="89297" y="26789"/>
                </a:moveTo>
                <a:lnTo>
                  <a:pt x="80368" y="35719"/>
                </a:lnTo>
                <a:lnTo>
                  <a:pt x="71438" y="35719"/>
                </a:lnTo>
                <a:lnTo>
                  <a:pt x="62508" y="44649"/>
                </a:lnTo>
                <a:lnTo>
                  <a:pt x="53578" y="53578"/>
                </a:lnTo>
                <a:lnTo>
                  <a:pt x="44649" y="62508"/>
                </a:lnTo>
                <a:lnTo>
                  <a:pt x="26789" y="71438"/>
                </a:lnTo>
                <a:lnTo>
                  <a:pt x="17860" y="80367"/>
                </a:lnTo>
                <a:lnTo>
                  <a:pt x="8930" y="98227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8930" y="151805"/>
                </a:lnTo>
                <a:lnTo>
                  <a:pt x="17860" y="160734"/>
                </a:lnTo>
                <a:lnTo>
                  <a:pt x="35719" y="160734"/>
                </a:lnTo>
                <a:lnTo>
                  <a:pt x="53578" y="169664"/>
                </a:lnTo>
                <a:lnTo>
                  <a:pt x="71438" y="169664"/>
                </a:lnTo>
                <a:lnTo>
                  <a:pt x="89297" y="160734"/>
                </a:lnTo>
                <a:lnTo>
                  <a:pt x="98227" y="160734"/>
                </a:lnTo>
                <a:lnTo>
                  <a:pt x="116086" y="151805"/>
                </a:lnTo>
                <a:lnTo>
                  <a:pt x="125016" y="142875"/>
                </a:lnTo>
                <a:lnTo>
                  <a:pt x="125016" y="133945"/>
                </a:lnTo>
                <a:lnTo>
                  <a:pt x="133946" y="125016"/>
                </a:lnTo>
                <a:lnTo>
                  <a:pt x="125016" y="107156"/>
                </a:lnTo>
                <a:lnTo>
                  <a:pt x="125016" y="98227"/>
                </a:lnTo>
                <a:lnTo>
                  <a:pt x="116086" y="80367"/>
                </a:lnTo>
                <a:lnTo>
                  <a:pt x="98227" y="62508"/>
                </a:lnTo>
                <a:lnTo>
                  <a:pt x="89297" y="44649"/>
                </a:lnTo>
                <a:lnTo>
                  <a:pt x="71438" y="26789"/>
                </a:lnTo>
                <a:lnTo>
                  <a:pt x="53578" y="17859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 112"/>
          <p:cNvSpPr/>
          <p:nvPr/>
        </p:nvSpPr>
        <p:spPr>
          <a:xfrm>
            <a:off x="7268765" y="5384601"/>
            <a:ext cx="205384" cy="151806"/>
          </a:xfrm>
          <a:custGeom>
            <a:avLst/>
            <a:gdLst/>
            <a:ahLst/>
            <a:cxnLst/>
            <a:rect l="0" t="0" r="0" b="0"/>
            <a:pathLst>
              <a:path w="205384" h="151806">
                <a:moveTo>
                  <a:pt x="62508" y="0"/>
                </a:move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71438" y="8930"/>
                </a:lnTo>
                <a:lnTo>
                  <a:pt x="71438" y="8930"/>
                </a:lnTo>
                <a:lnTo>
                  <a:pt x="62508" y="17859"/>
                </a:lnTo>
                <a:lnTo>
                  <a:pt x="53578" y="26789"/>
                </a:lnTo>
                <a:lnTo>
                  <a:pt x="44649" y="35719"/>
                </a:lnTo>
                <a:lnTo>
                  <a:pt x="35719" y="44649"/>
                </a:lnTo>
                <a:lnTo>
                  <a:pt x="26789" y="53578"/>
                </a:lnTo>
                <a:lnTo>
                  <a:pt x="17860" y="62508"/>
                </a:lnTo>
                <a:lnTo>
                  <a:pt x="8930" y="80367"/>
                </a:lnTo>
                <a:lnTo>
                  <a:pt x="0" y="89297"/>
                </a:lnTo>
                <a:lnTo>
                  <a:pt x="0" y="98227"/>
                </a:lnTo>
                <a:lnTo>
                  <a:pt x="0" y="107156"/>
                </a:lnTo>
                <a:lnTo>
                  <a:pt x="0" y="116086"/>
                </a:lnTo>
                <a:lnTo>
                  <a:pt x="8930" y="125016"/>
                </a:lnTo>
                <a:lnTo>
                  <a:pt x="17860" y="133945"/>
                </a:lnTo>
                <a:lnTo>
                  <a:pt x="35719" y="142875"/>
                </a:lnTo>
                <a:lnTo>
                  <a:pt x="44649" y="142875"/>
                </a:lnTo>
                <a:lnTo>
                  <a:pt x="62508" y="151805"/>
                </a:lnTo>
                <a:lnTo>
                  <a:pt x="80367" y="151805"/>
                </a:lnTo>
                <a:lnTo>
                  <a:pt x="98227" y="151805"/>
                </a:lnTo>
                <a:lnTo>
                  <a:pt x="116086" y="151805"/>
                </a:lnTo>
                <a:lnTo>
                  <a:pt x="133945" y="142875"/>
                </a:lnTo>
                <a:lnTo>
                  <a:pt x="151805" y="133945"/>
                </a:lnTo>
                <a:lnTo>
                  <a:pt x="160735" y="133945"/>
                </a:lnTo>
                <a:lnTo>
                  <a:pt x="178594" y="125016"/>
                </a:lnTo>
                <a:lnTo>
                  <a:pt x="187524" y="107156"/>
                </a:lnTo>
                <a:lnTo>
                  <a:pt x="196453" y="107156"/>
                </a:lnTo>
                <a:lnTo>
                  <a:pt x="205383" y="98227"/>
                </a:lnTo>
                <a:lnTo>
                  <a:pt x="205383" y="80367"/>
                </a:lnTo>
                <a:lnTo>
                  <a:pt x="205383" y="80367"/>
                </a:lnTo>
                <a:lnTo>
                  <a:pt x="205383" y="62508"/>
                </a:lnTo>
                <a:lnTo>
                  <a:pt x="205383" y="53578"/>
                </a:lnTo>
                <a:lnTo>
                  <a:pt x="196453" y="44649"/>
                </a:lnTo>
                <a:lnTo>
                  <a:pt x="187524" y="35719"/>
                </a:lnTo>
                <a:lnTo>
                  <a:pt x="169664" y="26789"/>
                </a:lnTo>
                <a:lnTo>
                  <a:pt x="160735" y="17859"/>
                </a:lnTo>
                <a:lnTo>
                  <a:pt x="142875" y="8930"/>
                </a:lnTo>
                <a:lnTo>
                  <a:pt x="125016" y="0"/>
                </a:lnTo>
                <a:lnTo>
                  <a:pt x="116086" y="0"/>
                </a:lnTo>
                <a:lnTo>
                  <a:pt x="107156" y="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eform 113"/>
          <p:cNvSpPr/>
          <p:nvPr/>
        </p:nvSpPr>
        <p:spPr>
          <a:xfrm>
            <a:off x="5679281" y="5840014"/>
            <a:ext cx="26790" cy="214314"/>
          </a:xfrm>
          <a:custGeom>
            <a:avLst/>
            <a:gdLst/>
            <a:ahLst/>
            <a:cxnLst/>
            <a:rect l="0" t="0" r="0" b="0"/>
            <a:pathLst>
              <a:path w="26790" h="214314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17859" y="17860"/>
                </a:lnTo>
                <a:lnTo>
                  <a:pt x="17859" y="35719"/>
                </a:lnTo>
                <a:lnTo>
                  <a:pt x="17859" y="53578"/>
                </a:lnTo>
                <a:lnTo>
                  <a:pt x="17859" y="80368"/>
                </a:lnTo>
                <a:lnTo>
                  <a:pt x="8929" y="107157"/>
                </a:lnTo>
                <a:lnTo>
                  <a:pt x="8929" y="133946"/>
                </a:lnTo>
                <a:lnTo>
                  <a:pt x="8929" y="160735"/>
                </a:lnTo>
                <a:lnTo>
                  <a:pt x="0" y="187524"/>
                </a:lnTo>
                <a:lnTo>
                  <a:pt x="0" y="205383"/>
                </a:lnTo>
                <a:lnTo>
                  <a:pt x="0" y="21431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Freeform 114"/>
          <p:cNvSpPr/>
          <p:nvPr/>
        </p:nvSpPr>
        <p:spPr>
          <a:xfrm>
            <a:off x="6161484" y="5938241"/>
            <a:ext cx="178595" cy="187524"/>
          </a:xfrm>
          <a:custGeom>
            <a:avLst/>
            <a:gdLst/>
            <a:ahLst/>
            <a:cxnLst/>
            <a:rect l="0" t="0" r="0" b="0"/>
            <a:pathLst>
              <a:path w="178595" h="187524">
                <a:moveTo>
                  <a:pt x="53578" y="0"/>
                </a:move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44648" y="0"/>
                </a:lnTo>
                <a:lnTo>
                  <a:pt x="44648" y="0"/>
                </a:lnTo>
                <a:lnTo>
                  <a:pt x="35719" y="0"/>
                </a:lnTo>
                <a:lnTo>
                  <a:pt x="26789" y="8930"/>
                </a:lnTo>
                <a:lnTo>
                  <a:pt x="17859" y="8930"/>
                </a:lnTo>
                <a:lnTo>
                  <a:pt x="8930" y="17859"/>
                </a:lnTo>
                <a:lnTo>
                  <a:pt x="0" y="26789"/>
                </a:lnTo>
                <a:lnTo>
                  <a:pt x="0" y="35719"/>
                </a:lnTo>
                <a:lnTo>
                  <a:pt x="0" y="44648"/>
                </a:lnTo>
                <a:lnTo>
                  <a:pt x="0" y="62508"/>
                </a:lnTo>
                <a:lnTo>
                  <a:pt x="0" y="80367"/>
                </a:lnTo>
                <a:lnTo>
                  <a:pt x="8930" y="98226"/>
                </a:lnTo>
                <a:lnTo>
                  <a:pt x="26789" y="116086"/>
                </a:lnTo>
                <a:lnTo>
                  <a:pt x="35719" y="125016"/>
                </a:lnTo>
                <a:lnTo>
                  <a:pt x="53578" y="142875"/>
                </a:lnTo>
                <a:lnTo>
                  <a:pt x="71437" y="160734"/>
                </a:lnTo>
                <a:lnTo>
                  <a:pt x="89297" y="169664"/>
                </a:lnTo>
                <a:lnTo>
                  <a:pt x="116086" y="178594"/>
                </a:lnTo>
                <a:lnTo>
                  <a:pt x="125016" y="178594"/>
                </a:lnTo>
                <a:lnTo>
                  <a:pt x="142875" y="187523"/>
                </a:lnTo>
                <a:lnTo>
                  <a:pt x="160734" y="178594"/>
                </a:lnTo>
                <a:lnTo>
                  <a:pt x="169664" y="178594"/>
                </a:lnTo>
                <a:lnTo>
                  <a:pt x="178594" y="169664"/>
                </a:lnTo>
                <a:lnTo>
                  <a:pt x="178594" y="160734"/>
                </a:lnTo>
                <a:lnTo>
                  <a:pt x="178594" y="151805"/>
                </a:lnTo>
                <a:lnTo>
                  <a:pt x="178594" y="142875"/>
                </a:lnTo>
                <a:lnTo>
                  <a:pt x="178594" y="133945"/>
                </a:lnTo>
                <a:lnTo>
                  <a:pt x="169664" y="116086"/>
                </a:lnTo>
                <a:lnTo>
                  <a:pt x="160734" y="98226"/>
                </a:lnTo>
                <a:lnTo>
                  <a:pt x="151805" y="89297"/>
                </a:lnTo>
                <a:lnTo>
                  <a:pt x="142875" y="80367"/>
                </a:lnTo>
                <a:lnTo>
                  <a:pt x="133945" y="71437"/>
                </a:lnTo>
                <a:lnTo>
                  <a:pt x="125016" y="62508"/>
                </a:lnTo>
                <a:lnTo>
                  <a:pt x="116086" y="53578"/>
                </a:lnTo>
                <a:lnTo>
                  <a:pt x="107156" y="53578"/>
                </a:lnTo>
                <a:lnTo>
                  <a:pt x="107156" y="44648"/>
                </a:lnTo>
                <a:lnTo>
                  <a:pt x="107156" y="44648"/>
                </a:lnTo>
                <a:lnTo>
                  <a:pt x="107156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15"/>
          <p:cNvSpPr/>
          <p:nvPr/>
        </p:nvSpPr>
        <p:spPr>
          <a:xfrm>
            <a:off x="6795492" y="5911452"/>
            <a:ext cx="160735" cy="205384"/>
          </a:xfrm>
          <a:custGeom>
            <a:avLst/>
            <a:gdLst/>
            <a:ahLst/>
            <a:cxnLst/>
            <a:rect l="0" t="0" r="0" b="0"/>
            <a:pathLst>
              <a:path w="160735" h="205384">
                <a:moveTo>
                  <a:pt x="8929" y="0"/>
                </a:moveTo>
                <a:lnTo>
                  <a:pt x="8929" y="0"/>
                </a:lnTo>
                <a:lnTo>
                  <a:pt x="8929" y="0"/>
                </a:lnTo>
                <a:lnTo>
                  <a:pt x="8929" y="8930"/>
                </a:lnTo>
                <a:lnTo>
                  <a:pt x="8929" y="8930"/>
                </a:lnTo>
                <a:lnTo>
                  <a:pt x="0" y="17859"/>
                </a:lnTo>
                <a:lnTo>
                  <a:pt x="0" y="26789"/>
                </a:lnTo>
                <a:lnTo>
                  <a:pt x="0" y="35719"/>
                </a:lnTo>
                <a:lnTo>
                  <a:pt x="0" y="44648"/>
                </a:lnTo>
                <a:lnTo>
                  <a:pt x="0" y="62508"/>
                </a:lnTo>
                <a:lnTo>
                  <a:pt x="0" y="80367"/>
                </a:lnTo>
                <a:lnTo>
                  <a:pt x="8929" y="98226"/>
                </a:lnTo>
                <a:lnTo>
                  <a:pt x="26789" y="116086"/>
                </a:lnTo>
                <a:lnTo>
                  <a:pt x="35718" y="142875"/>
                </a:lnTo>
                <a:lnTo>
                  <a:pt x="53578" y="160734"/>
                </a:lnTo>
                <a:lnTo>
                  <a:pt x="71437" y="178594"/>
                </a:lnTo>
                <a:lnTo>
                  <a:pt x="98226" y="196453"/>
                </a:lnTo>
                <a:lnTo>
                  <a:pt x="107156" y="196453"/>
                </a:lnTo>
                <a:lnTo>
                  <a:pt x="125015" y="205383"/>
                </a:lnTo>
                <a:lnTo>
                  <a:pt x="133945" y="196453"/>
                </a:lnTo>
                <a:lnTo>
                  <a:pt x="142875" y="196453"/>
                </a:lnTo>
                <a:lnTo>
                  <a:pt x="151804" y="187523"/>
                </a:lnTo>
                <a:lnTo>
                  <a:pt x="160734" y="178594"/>
                </a:lnTo>
                <a:lnTo>
                  <a:pt x="160734" y="169664"/>
                </a:lnTo>
                <a:lnTo>
                  <a:pt x="160734" y="151805"/>
                </a:lnTo>
                <a:lnTo>
                  <a:pt x="160734" y="133945"/>
                </a:lnTo>
                <a:lnTo>
                  <a:pt x="151804" y="107156"/>
                </a:lnTo>
                <a:lnTo>
                  <a:pt x="142875" y="89297"/>
                </a:lnTo>
                <a:lnTo>
                  <a:pt x="133945" y="71437"/>
                </a:lnTo>
                <a:lnTo>
                  <a:pt x="125015" y="53578"/>
                </a:lnTo>
                <a:lnTo>
                  <a:pt x="107156" y="44648"/>
                </a:lnTo>
                <a:lnTo>
                  <a:pt x="98226" y="35719"/>
                </a:lnTo>
                <a:lnTo>
                  <a:pt x="98226" y="26789"/>
                </a:lnTo>
                <a:lnTo>
                  <a:pt x="89297" y="17859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 116"/>
          <p:cNvSpPr/>
          <p:nvPr/>
        </p:nvSpPr>
        <p:spPr>
          <a:xfrm>
            <a:off x="7349132" y="5920382"/>
            <a:ext cx="160736" cy="187524"/>
          </a:xfrm>
          <a:custGeom>
            <a:avLst/>
            <a:gdLst/>
            <a:ahLst/>
            <a:cxnLst/>
            <a:rect l="0" t="0" r="0" b="0"/>
            <a:pathLst>
              <a:path w="160736" h="187524">
                <a:moveTo>
                  <a:pt x="44649" y="0"/>
                </a:moveTo>
                <a:lnTo>
                  <a:pt x="4464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26789" y="8929"/>
                </a:lnTo>
                <a:lnTo>
                  <a:pt x="26789" y="17859"/>
                </a:lnTo>
                <a:lnTo>
                  <a:pt x="17860" y="26789"/>
                </a:lnTo>
                <a:lnTo>
                  <a:pt x="17860" y="26789"/>
                </a:lnTo>
                <a:lnTo>
                  <a:pt x="8930" y="35718"/>
                </a:lnTo>
                <a:lnTo>
                  <a:pt x="0" y="44648"/>
                </a:lnTo>
                <a:lnTo>
                  <a:pt x="0" y="53578"/>
                </a:lnTo>
                <a:lnTo>
                  <a:pt x="0" y="71437"/>
                </a:lnTo>
                <a:lnTo>
                  <a:pt x="0" y="80367"/>
                </a:lnTo>
                <a:lnTo>
                  <a:pt x="0" y="98226"/>
                </a:lnTo>
                <a:lnTo>
                  <a:pt x="0" y="107156"/>
                </a:lnTo>
                <a:lnTo>
                  <a:pt x="8930" y="125015"/>
                </a:lnTo>
                <a:lnTo>
                  <a:pt x="17860" y="133945"/>
                </a:lnTo>
                <a:lnTo>
                  <a:pt x="26789" y="142875"/>
                </a:lnTo>
                <a:lnTo>
                  <a:pt x="44649" y="160734"/>
                </a:lnTo>
                <a:lnTo>
                  <a:pt x="53578" y="169664"/>
                </a:lnTo>
                <a:lnTo>
                  <a:pt x="71438" y="178593"/>
                </a:lnTo>
                <a:lnTo>
                  <a:pt x="89297" y="178593"/>
                </a:lnTo>
                <a:lnTo>
                  <a:pt x="107157" y="187523"/>
                </a:lnTo>
                <a:lnTo>
                  <a:pt x="116086" y="187523"/>
                </a:lnTo>
                <a:lnTo>
                  <a:pt x="125016" y="178593"/>
                </a:lnTo>
                <a:lnTo>
                  <a:pt x="142875" y="178593"/>
                </a:lnTo>
                <a:lnTo>
                  <a:pt x="151805" y="169664"/>
                </a:lnTo>
                <a:lnTo>
                  <a:pt x="151805" y="160734"/>
                </a:lnTo>
                <a:lnTo>
                  <a:pt x="160735" y="151804"/>
                </a:lnTo>
                <a:lnTo>
                  <a:pt x="160735" y="142875"/>
                </a:lnTo>
                <a:lnTo>
                  <a:pt x="160735" y="125015"/>
                </a:lnTo>
                <a:lnTo>
                  <a:pt x="160735" y="116085"/>
                </a:lnTo>
                <a:lnTo>
                  <a:pt x="151805" y="98226"/>
                </a:lnTo>
                <a:lnTo>
                  <a:pt x="142875" y="80367"/>
                </a:lnTo>
                <a:lnTo>
                  <a:pt x="133946" y="62507"/>
                </a:lnTo>
                <a:lnTo>
                  <a:pt x="116086" y="44648"/>
                </a:lnTo>
                <a:lnTo>
                  <a:pt x="98227" y="35718"/>
                </a:lnTo>
                <a:lnTo>
                  <a:pt x="80368" y="26789"/>
                </a:lnTo>
                <a:lnTo>
                  <a:pt x="62508" y="17859"/>
                </a:lnTo>
                <a:lnTo>
                  <a:pt x="53578" y="17859"/>
                </a:lnTo>
                <a:lnTo>
                  <a:pt x="53578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6858000" cy="417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741164" y="2259210"/>
            <a:ext cx="500063" cy="89298"/>
          </a:xfrm>
          <a:custGeom>
            <a:avLst/>
            <a:gdLst/>
            <a:ahLst/>
            <a:cxnLst/>
            <a:rect l="0" t="0" r="0" b="0"/>
            <a:pathLst>
              <a:path w="500063" h="89298">
                <a:moveTo>
                  <a:pt x="0" y="89297"/>
                </a:moveTo>
                <a:lnTo>
                  <a:pt x="0" y="89297"/>
                </a:lnTo>
                <a:lnTo>
                  <a:pt x="8929" y="89297"/>
                </a:lnTo>
                <a:lnTo>
                  <a:pt x="8929" y="80367"/>
                </a:lnTo>
                <a:lnTo>
                  <a:pt x="26789" y="71438"/>
                </a:lnTo>
                <a:lnTo>
                  <a:pt x="44648" y="71438"/>
                </a:lnTo>
                <a:lnTo>
                  <a:pt x="71437" y="62508"/>
                </a:lnTo>
                <a:lnTo>
                  <a:pt x="98226" y="53578"/>
                </a:lnTo>
                <a:lnTo>
                  <a:pt x="125015" y="44649"/>
                </a:lnTo>
                <a:lnTo>
                  <a:pt x="151804" y="44649"/>
                </a:lnTo>
                <a:lnTo>
                  <a:pt x="196453" y="35719"/>
                </a:lnTo>
                <a:lnTo>
                  <a:pt x="232172" y="26789"/>
                </a:lnTo>
                <a:lnTo>
                  <a:pt x="267890" y="26789"/>
                </a:lnTo>
                <a:lnTo>
                  <a:pt x="303609" y="17860"/>
                </a:lnTo>
                <a:lnTo>
                  <a:pt x="348257" y="17860"/>
                </a:lnTo>
                <a:lnTo>
                  <a:pt x="383976" y="8930"/>
                </a:lnTo>
                <a:lnTo>
                  <a:pt x="410765" y="8930"/>
                </a:lnTo>
                <a:lnTo>
                  <a:pt x="446484" y="8930"/>
                </a:lnTo>
                <a:lnTo>
                  <a:pt x="464343" y="8930"/>
                </a:lnTo>
                <a:lnTo>
                  <a:pt x="482203" y="0"/>
                </a:lnTo>
                <a:lnTo>
                  <a:pt x="491132" y="0"/>
                </a:lnTo>
                <a:lnTo>
                  <a:pt x="500062" y="0"/>
                </a:lnTo>
                <a:lnTo>
                  <a:pt x="5000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982265" y="2241351"/>
            <a:ext cx="26790" cy="366118"/>
          </a:xfrm>
          <a:custGeom>
            <a:avLst/>
            <a:gdLst/>
            <a:ahLst/>
            <a:cxnLst/>
            <a:rect l="0" t="0" r="0" b="0"/>
            <a:pathLst>
              <a:path w="26790" h="36611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8930" y="44648"/>
                </a:lnTo>
                <a:lnTo>
                  <a:pt x="8930" y="62508"/>
                </a:lnTo>
                <a:lnTo>
                  <a:pt x="8930" y="80367"/>
                </a:lnTo>
                <a:lnTo>
                  <a:pt x="8930" y="107156"/>
                </a:lnTo>
                <a:lnTo>
                  <a:pt x="8930" y="125015"/>
                </a:lnTo>
                <a:lnTo>
                  <a:pt x="8930" y="151805"/>
                </a:lnTo>
                <a:lnTo>
                  <a:pt x="0" y="178594"/>
                </a:lnTo>
                <a:lnTo>
                  <a:pt x="0" y="205383"/>
                </a:lnTo>
                <a:lnTo>
                  <a:pt x="0" y="232172"/>
                </a:lnTo>
                <a:lnTo>
                  <a:pt x="0" y="250031"/>
                </a:lnTo>
                <a:lnTo>
                  <a:pt x="0" y="276820"/>
                </a:lnTo>
                <a:lnTo>
                  <a:pt x="8930" y="303609"/>
                </a:lnTo>
                <a:lnTo>
                  <a:pt x="8930" y="321469"/>
                </a:lnTo>
                <a:lnTo>
                  <a:pt x="8930" y="339328"/>
                </a:lnTo>
                <a:lnTo>
                  <a:pt x="8930" y="348258"/>
                </a:lnTo>
                <a:lnTo>
                  <a:pt x="8930" y="357188"/>
                </a:lnTo>
                <a:lnTo>
                  <a:pt x="17860" y="366117"/>
                </a:lnTo>
                <a:lnTo>
                  <a:pt x="17860" y="366117"/>
                </a:lnTo>
                <a:lnTo>
                  <a:pt x="17860" y="366117"/>
                </a:lnTo>
                <a:lnTo>
                  <a:pt x="26789" y="366117"/>
                </a:lnTo>
                <a:lnTo>
                  <a:pt x="26789" y="366117"/>
                </a:lnTo>
                <a:lnTo>
                  <a:pt x="26789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089421" y="2232421"/>
            <a:ext cx="44650" cy="375048"/>
          </a:xfrm>
          <a:custGeom>
            <a:avLst/>
            <a:gdLst/>
            <a:ahLst/>
            <a:cxnLst/>
            <a:rect l="0" t="0" r="0" b="0"/>
            <a:pathLst>
              <a:path w="44650" h="375048">
                <a:moveTo>
                  <a:pt x="44649" y="0"/>
                </a:moveTo>
                <a:lnTo>
                  <a:pt x="44649" y="8930"/>
                </a:lnTo>
                <a:lnTo>
                  <a:pt x="44649" y="8930"/>
                </a:lnTo>
                <a:lnTo>
                  <a:pt x="44649" y="17860"/>
                </a:lnTo>
                <a:lnTo>
                  <a:pt x="44649" y="26789"/>
                </a:lnTo>
                <a:lnTo>
                  <a:pt x="44649" y="44649"/>
                </a:lnTo>
                <a:lnTo>
                  <a:pt x="35719" y="62508"/>
                </a:lnTo>
                <a:lnTo>
                  <a:pt x="35719" y="89297"/>
                </a:lnTo>
                <a:lnTo>
                  <a:pt x="35719" y="107156"/>
                </a:lnTo>
                <a:lnTo>
                  <a:pt x="26790" y="142875"/>
                </a:lnTo>
                <a:lnTo>
                  <a:pt x="26790" y="169664"/>
                </a:lnTo>
                <a:lnTo>
                  <a:pt x="17860" y="196453"/>
                </a:lnTo>
                <a:lnTo>
                  <a:pt x="17860" y="223243"/>
                </a:lnTo>
                <a:lnTo>
                  <a:pt x="8930" y="258961"/>
                </a:lnTo>
                <a:lnTo>
                  <a:pt x="8930" y="285750"/>
                </a:lnTo>
                <a:lnTo>
                  <a:pt x="0" y="303610"/>
                </a:lnTo>
                <a:lnTo>
                  <a:pt x="0" y="330399"/>
                </a:lnTo>
                <a:lnTo>
                  <a:pt x="0" y="348258"/>
                </a:lnTo>
                <a:lnTo>
                  <a:pt x="0" y="357188"/>
                </a:lnTo>
                <a:lnTo>
                  <a:pt x="0" y="366118"/>
                </a:lnTo>
                <a:lnTo>
                  <a:pt x="0" y="375047"/>
                </a:lnTo>
                <a:lnTo>
                  <a:pt x="0" y="375047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410890" y="2071687"/>
            <a:ext cx="285751" cy="553642"/>
          </a:xfrm>
          <a:custGeom>
            <a:avLst/>
            <a:gdLst/>
            <a:ahLst/>
            <a:cxnLst/>
            <a:rect l="0" t="0" r="0" b="0"/>
            <a:pathLst>
              <a:path w="285751" h="553642">
                <a:moveTo>
                  <a:pt x="169664" y="0"/>
                </a:moveTo>
                <a:lnTo>
                  <a:pt x="169664" y="8929"/>
                </a:lnTo>
                <a:lnTo>
                  <a:pt x="169664" y="8929"/>
                </a:lnTo>
                <a:lnTo>
                  <a:pt x="160735" y="17859"/>
                </a:lnTo>
                <a:lnTo>
                  <a:pt x="151805" y="35719"/>
                </a:lnTo>
                <a:lnTo>
                  <a:pt x="125016" y="53578"/>
                </a:lnTo>
                <a:lnTo>
                  <a:pt x="107156" y="71437"/>
                </a:lnTo>
                <a:lnTo>
                  <a:pt x="89297" y="98226"/>
                </a:lnTo>
                <a:lnTo>
                  <a:pt x="71438" y="125015"/>
                </a:lnTo>
                <a:lnTo>
                  <a:pt x="53578" y="151804"/>
                </a:lnTo>
                <a:lnTo>
                  <a:pt x="35719" y="178594"/>
                </a:lnTo>
                <a:lnTo>
                  <a:pt x="17860" y="214312"/>
                </a:lnTo>
                <a:lnTo>
                  <a:pt x="8930" y="241101"/>
                </a:lnTo>
                <a:lnTo>
                  <a:pt x="0" y="276820"/>
                </a:lnTo>
                <a:lnTo>
                  <a:pt x="0" y="312539"/>
                </a:lnTo>
                <a:lnTo>
                  <a:pt x="0" y="339328"/>
                </a:lnTo>
                <a:lnTo>
                  <a:pt x="0" y="366117"/>
                </a:lnTo>
                <a:lnTo>
                  <a:pt x="8930" y="392906"/>
                </a:lnTo>
                <a:lnTo>
                  <a:pt x="17860" y="419695"/>
                </a:lnTo>
                <a:lnTo>
                  <a:pt x="35719" y="446484"/>
                </a:lnTo>
                <a:lnTo>
                  <a:pt x="62508" y="464344"/>
                </a:lnTo>
                <a:lnTo>
                  <a:pt x="80367" y="482203"/>
                </a:lnTo>
                <a:lnTo>
                  <a:pt x="107156" y="500063"/>
                </a:lnTo>
                <a:lnTo>
                  <a:pt x="133945" y="508992"/>
                </a:lnTo>
                <a:lnTo>
                  <a:pt x="160735" y="526852"/>
                </a:lnTo>
                <a:lnTo>
                  <a:pt x="178594" y="535781"/>
                </a:lnTo>
                <a:lnTo>
                  <a:pt x="205383" y="544711"/>
                </a:lnTo>
                <a:lnTo>
                  <a:pt x="223242" y="553641"/>
                </a:lnTo>
                <a:lnTo>
                  <a:pt x="241102" y="553641"/>
                </a:lnTo>
                <a:lnTo>
                  <a:pt x="258961" y="553641"/>
                </a:lnTo>
                <a:lnTo>
                  <a:pt x="267891" y="553641"/>
                </a:lnTo>
                <a:lnTo>
                  <a:pt x="276820" y="553641"/>
                </a:lnTo>
                <a:lnTo>
                  <a:pt x="276820" y="553641"/>
                </a:lnTo>
                <a:lnTo>
                  <a:pt x="276820" y="553641"/>
                </a:lnTo>
                <a:lnTo>
                  <a:pt x="285750" y="553641"/>
                </a:lnTo>
                <a:lnTo>
                  <a:pt x="285750" y="5536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312789" y="1946671"/>
            <a:ext cx="187524" cy="535783"/>
          </a:xfrm>
          <a:custGeom>
            <a:avLst/>
            <a:gdLst/>
            <a:ahLst/>
            <a:cxnLst/>
            <a:rect l="0" t="0" r="0" b="0"/>
            <a:pathLst>
              <a:path w="187524" h="535783">
                <a:moveTo>
                  <a:pt x="26789" y="8930"/>
                </a:moveTo>
                <a:lnTo>
                  <a:pt x="26789" y="0"/>
                </a:lnTo>
                <a:lnTo>
                  <a:pt x="35718" y="0"/>
                </a:lnTo>
                <a:lnTo>
                  <a:pt x="44648" y="8930"/>
                </a:lnTo>
                <a:lnTo>
                  <a:pt x="53578" y="8930"/>
                </a:lnTo>
                <a:lnTo>
                  <a:pt x="71437" y="17860"/>
                </a:lnTo>
                <a:lnTo>
                  <a:pt x="98226" y="26789"/>
                </a:lnTo>
                <a:lnTo>
                  <a:pt x="116086" y="44649"/>
                </a:lnTo>
                <a:lnTo>
                  <a:pt x="133945" y="62508"/>
                </a:lnTo>
                <a:lnTo>
                  <a:pt x="151804" y="80367"/>
                </a:lnTo>
                <a:lnTo>
                  <a:pt x="160734" y="98227"/>
                </a:lnTo>
                <a:lnTo>
                  <a:pt x="169664" y="116086"/>
                </a:lnTo>
                <a:lnTo>
                  <a:pt x="178593" y="133945"/>
                </a:lnTo>
                <a:lnTo>
                  <a:pt x="187523" y="160735"/>
                </a:lnTo>
                <a:lnTo>
                  <a:pt x="187523" y="178594"/>
                </a:lnTo>
                <a:lnTo>
                  <a:pt x="187523" y="205383"/>
                </a:lnTo>
                <a:lnTo>
                  <a:pt x="187523" y="232172"/>
                </a:lnTo>
                <a:lnTo>
                  <a:pt x="178593" y="258961"/>
                </a:lnTo>
                <a:lnTo>
                  <a:pt x="169664" y="285750"/>
                </a:lnTo>
                <a:lnTo>
                  <a:pt x="160734" y="312539"/>
                </a:lnTo>
                <a:lnTo>
                  <a:pt x="151804" y="348258"/>
                </a:lnTo>
                <a:lnTo>
                  <a:pt x="133945" y="375047"/>
                </a:lnTo>
                <a:lnTo>
                  <a:pt x="116086" y="401836"/>
                </a:lnTo>
                <a:lnTo>
                  <a:pt x="89296" y="437555"/>
                </a:lnTo>
                <a:lnTo>
                  <a:pt x="71437" y="464344"/>
                </a:lnTo>
                <a:lnTo>
                  <a:pt x="35718" y="500063"/>
                </a:lnTo>
                <a:lnTo>
                  <a:pt x="17859" y="517922"/>
                </a:lnTo>
                <a:lnTo>
                  <a:pt x="0" y="535782"/>
                </a:lnTo>
                <a:lnTo>
                  <a:pt x="0" y="5357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705570" y="2464593"/>
            <a:ext cx="80368" cy="17861"/>
          </a:xfrm>
          <a:custGeom>
            <a:avLst/>
            <a:gdLst/>
            <a:ahLst/>
            <a:cxnLst/>
            <a:rect l="0" t="0" r="0" b="0"/>
            <a:pathLst>
              <a:path w="80368" h="17861">
                <a:moveTo>
                  <a:pt x="0" y="17860"/>
                </a:moveTo>
                <a:lnTo>
                  <a:pt x="0" y="17860"/>
                </a:lnTo>
                <a:lnTo>
                  <a:pt x="8930" y="17860"/>
                </a:lnTo>
                <a:lnTo>
                  <a:pt x="17859" y="8930"/>
                </a:lnTo>
                <a:lnTo>
                  <a:pt x="35719" y="0"/>
                </a:lnTo>
                <a:lnTo>
                  <a:pt x="53578" y="0"/>
                </a:lnTo>
                <a:lnTo>
                  <a:pt x="62508" y="0"/>
                </a:lnTo>
                <a:lnTo>
                  <a:pt x="80367" y="0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009179" y="2402085"/>
            <a:ext cx="160736" cy="26790"/>
          </a:xfrm>
          <a:custGeom>
            <a:avLst/>
            <a:gdLst/>
            <a:ahLst/>
            <a:cxnLst/>
            <a:rect l="0" t="0" r="0" b="0"/>
            <a:pathLst>
              <a:path w="160736" h="26790">
                <a:moveTo>
                  <a:pt x="0" y="26789"/>
                </a:moveTo>
                <a:lnTo>
                  <a:pt x="8930" y="26789"/>
                </a:lnTo>
                <a:lnTo>
                  <a:pt x="17860" y="26789"/>
                </a:lnTo>
                <a:lnTo>
                  <a:pt x="35719" y="26789"/>
                </a:lnTo>
                <a:lnTo>
                  <a:pt x="53578" y="17860"/>
                </a:lnTo>
                <a:lnTo>
                  <a:pt x="80367" y="17860"/>
                </a:lnTo>
                <a:lnTo>
                  <a:pt x="107156" y="8930"/>
                </a:lnTo>
                <a:lnTo>
                  <a:pt x="125016" y="8930"/>
                </a:lnTo>
                <a:lnTo>
                  <a:pt x="142875" y="0"/>
                </a:lnTo>
                <a:lnTo>
                  <a:pt x="160735" y="0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3357562" y="1232296"/>
            <a:ext cx="437556" cy="258962"/>
          </a:xfrm>
          <a:custGeom>
            <a:avLst/>
            <a:gdLst/>
            <a:ahLst/>
            <a:cxnLst/>
            <a:rect l="0" t="0" r="0" b="0"/>
            <a:pathLst>
              <a:path w="437556" h="258962">
                <a:moveTo>
                  <a:pt x="17859" y="80368"/>
                </a:moveTo>
                <a:lnTo>
                  <a:pt x="17859" y="80368"/>
                </a:lnTo>
                <a:lnTo>
                  <a:pt x="17859" y="71438"/>
                </a:lnTo>
                <a:lnTo>
                  <a:pt x="26789" y="62508"/>
                </a:lnTo>
                <a:lnTo>
                  <a:pt x="35719" y="53579"/>
                </a:lnTo>
                <a:lnTo>
                  <a:pt x="44648" y="44649"/>
                </a:lnTo>
                <a:lnTo>
                  <a:pt x="53578" y="26789"/>
                </a:lnTo>
                <a:lnTo>
                  <a:pt x="71438" y="17860"/>
                </a:lnTo>
                <a:lnTo>
                  <a:pt x="89297" y="17860"/>
                </a:lnTo>
                <a:lnTo>
                  <a:pt x="116086" y="8930"/>
                </a:lnTo>
                <a:lnTo>
                  <a:pt x="133945" y="8930"/>
                </a:lnTo>
                <a:lnTo>
                  <a:pt x="160734" y="0"/>
                </a:lnTo>
                <a:lnTo>
                  <a:pt x="187523" y="0"/>
                </a:lnTo>
                <a:lnTo>
                  <a:pt x="223242" y="8930"/>
                </a:lnTo>
                <a:lnTo>
                  <a:pt x="250031" y="8930"/>
                </a:lnTo>
                <a:lnTo>
                  <a:pt x="276820" y="17860"/>
                </a:lnTo>
                <a:lnTo>
                  <a:pt x="303609" y="26789"/>
                </a:lnTo>
                <a:lnTo>
                  <a:pt x="330398" y="35719"/>
                </a:lnTo>
                <a:lnTo>
                  <a:pt x="357188" y="53579"/>
                </a:lnTo>
                <a:lnTo>
                  <a:pt x="375047" y="62508"/>
                </a:lnTo>
                <a:lnTo>
                  <a:pt x="392906" y="71438"/>
                </a:lnTo>
                <a:lnTo>
                  <a:pt x="410766" y="80368"/>
                </a:lnTo>
                <a:lnTo>
                  <a:pt x="419695" y="98227"/>
                </a:lnTo>
                <a:lnTo>
                  <a:pt x="428625" y="107157"/>
                </a:lnTo>
                <a:lnTo>
                  <a:pt x="437555" y="125016"/>
                </a:lnTo>
                <a:lnTo>
                  <a:pt x="437555" y="133946"/>
                </a:lnTo>
                <a:lnTo>
                  <a:pt x="437555" y="151805"/>
                </a:lnTo>
                <a:lnTo>
                  <a:pt x="428625" y="160735"/>
                </a:lnTo>
                <a:lnTo>
                  <a:pt x="419695" y="178594"/>
                </a:lnTo>
                <a:lnTo>
                  <a:pt x="410766" y="187524"/>
                </a:lnTo>
                <a:lnTo>
                  <a:pt x="383977" y="205383"/>
                </a:lnTo>
                <a:lnTo>
                  <a:pt x="366117" y="214313"/>
                </a:lnTo>
                <a:lnTo>
                  <a:pt x="339328" y="223242"/>
                </a:lnTo>
                <a:lnTo>
                  <a:pt x="312539" y="232172"/>
                </a:lnTo>
                <a:lnTo>
                  <a:pt x="285750" y="241102"/>
                </a:lnTo>
                <a:lnTo>
                  <a:pt x="258961" y="250031"/>
                </a:lnTo>
                <a:lnTo>
                  <a:pt x="223242" y="250031"/>
                </a:lnTo>
                <a:lnTo>
                  <a:pt x="196453" y="258961"/>
                </a:lnTo>
                <a:lnTo>
                  <a:pt x="160734" y="258961"/>
                </a:lnTo>
                <a:lnTo>
                  <a:pt x="133945" y="258961"/>
                </a:lnTo>
                <a:lnTo>
                  <a:pt x="107156" y="250031"/>
                </a:lnTo>
                <a:lnTo>
                  <a:pt x="80367" y="250031"/>
                </a:lnTo>
                <a:lnTo>
                  <a:pt x="62508" y="241102"/>
                </a:lnTo>
                <a:lnTo>
                  <a:pt x="44648" y="232172"/>
                </a:lnTo>
                <a:lnTo>
                  <a:pt x="26789" y="214313"/>
                </a:lnTo>
                <a:lnTo>
                  <a:pt x="17859" y="205383"/>
                </a:lnTo>
                <a:lnTo>
                  <a:pt x="8930" y="187524"/>
                </a:lnTo>
                <a:lnTo>
                  <a:pt x="8930" y="178594"/>
                </a:lnTo>
                <a:lnTo>
                  <a:pt x="0" y="160735"/>
                </a:lnTo>
                <a:lnTo>
                  <a:pt x="8930" y="142875"/>
                </a:lnTo>
                <a:lnTo>
                  <a:pt x="8930" y="125016"/>
                </a:lnTo>
                <a:lnTo>
                  <a:pt x="8930" y="107157"/>
                </a:lnTo>
                <a:lnTo>
                  <a:pt x="17859" y="89297"/>
                </a:lnTo>
                <a:lnTo>
                  <a:pt x="26789" y="80368"/>
                </a:lnTo>
                <a:lnTo>
                  <a:pt x="35719" y="71438"/>
                </a:lnTo>
                <a:lnTo>
                  <a:pt x="35719" y="62508"/>
                </a:lnTo>
                <a:lnTo>
                  <a:pt x="35719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339703" y="1509116"/>
            <a:ext cx="419696" cy="205384"/>
          </a:xfrm>
          <a:custGeom>
            <a:avLst/>
            <a:gdLst/>
            <a:ahLst/>
            <a:cxnLst/>
            <a:rect l="0" t="0" r="0" b="0"/>
            <a:pathLst>
              <a:path w="419696" h="205384">
                <a:moveTo>
                  <a:pt x="0" y="71438"/>
                </a:moveTo>
                <a:lnTo>
                  <a:pt x="0" y="62508"/>
                </a:lnTo>
                <a:lnTo>
                  <a:pt x="8929" y="62508"/>
                </a:lnTo>
                <a:lnTo>
                  <a:pt x="26789" y="44649"/>
                </a:lnTo>
                <a:lnTo>
                  <a:pt x="44648" y="35719"/>
                </a:lnTo>
                <a:lnTo>
                  <a:pt x="71437" y="26790"/>
                </a:lnTo>
                <a:lnTo>
                  <a:pt x="98226" y="17860"/>
                </a:lnTo>
                <a:lnTo>
                  <a:pt x="133945" y="8930"/>
                </a:lnTo>
                <a:lnTo>
                  <a:pt x="169664" y="0"/>
                </a:lnTo>
                <a:lnTo>
                  <a:pt x="196453" y="0"/>
                </a:lnTo>
                <a:lnTo>
                  <a:pt x="223242" y="0"/>
                </a:lnTo>
                <a:lnTo>
                  <a:pt x="258961" y="0"/>
                </a:lnTo>
                <a:lnTo>
                  <a:pt x="276820" y="0"/>
                </a:lnTo>
                <a:lnTo>
                  <a:pt x="303609" y="8930"/>
                </a:lnTo>
                <a:lnTo>
                  <a:pt x="330398" y="17860"/>
                </a:lnTo>
                <a:lnTo>
                  <a:pt x="348257" y="26790"/>
                </a:lnTo>
                <a:lnTo>
                  <a:pt x="375047" y="35719"/>
                </a:lnTo>
                <a:lnTo>
                  <a:pt x="383976" y="44649"/>
                </a:lnTo>
                <a:lnTo>
                  <a:pt x="401836" y="53579"/>
                </a:lnTo>
                <a:lnTo>
                  <a:pt x="410765" y="62508"/>
                </a:lnTo>
                <a:lnTo>
                  <a:pt x="410765" y="80368"/>
                </a:lnTo>
                <a:lnTo>
                  <a:pt x="419695" y="89297"/>
                </a:lnTo>
                <a:lnTo>
                  <a:pt x="410765" y="98227"/>
                </a:lnTo>
                <a:lnTo>
                  <a:pt x="410765" y="116086"/>
                </a:lnTo>
                <a:lnTo>
                  <a:pt x="401836" y="125016"/>
                </a:lnTo>
                <a:lnTo>
                  <a:pt x="392906" y="142875"/>
                </a:lnTo>
                <a:lnTo>
                  <a:pt x="383976" y="151805"/>
                </a:lnTo>
                <a:lnTo>
                  <a:pt x="366117" y="169665"/>
                </a:lnTo>
                <a:lnTo>
                  <a:pt x="348257" y="178594"/>
                </a:lnTo>
                <a:lnTo>
                  <a:pt x="330398" y="187524"/>
                </a:lnTo>
                <a:lnTo>
                  <a:pt x="303609" y="196454"/>
                </a:lnTo>
                <a:lnTo>
                  <a:pt x="276820" y="205383"/>
                </a:lnTo>
                <a:lnTo>
                  <a:pt x="250031" y="205383"/>
                </a:lnTo>
                <a:lnTo>
                  <a:pt x="223242" y="205383"/>
                </a:lnTo>
                <a:lnTo>
                  <a:pt x="196453" y="205383"/>
                </a:lnTo>
                <a:lnTo>
                  <a:pt x="169664" y="205383"/>
                </a:lnTo>
                <a:lnTo>
                  <a:pt x="142875" y="205383"/>
                </a:lnTo>
                <a:lnTo>
                  <a:pt x="116086" y="205383"/>
                </a:lnTo>
                <a:lnTo>
                  <a:pt x="98226" y="196454"/>
                </a:lnTo>
                <a:lnTo>
                  <a:pt x="71437" y="187524"/>
                </a:lnTo>
                <a:lnTo>
                  <a:pt x="53578" y="178594"/>
                </a:lnTo>
                <a:lnTo>
                  <a:pt x="35718" y="160735"/>
                </a:lnTo>
                <a:lnTo>
                  <a:pt x="26789" y="151805"/>
                </a:lnTo>
                <a:lnTo>
                  <a:pt x="17859" y="133946"/>
                </a:lnTo>
                <a:lnTo>
                  <a:pt x="8929" y="125016"/>
                </a:lnTo>
                <a:lnTo>
                  <a:pt x="0" y="107157"/>
                </a:lnTo>
                <a:lnTo>
                  <a:pt x="8929" y="89297"/>
                </a:lnTo>
                <a:lnTo>
                  <a:pt x="8929" y="71438"/>
                </a:lnTo>
                <a:lnTo>
                  <a:pt x="8929" y="62508"/>
                </a:lnTo>
                <a:lnTo>
                  <a:pt x="17859" y="44649"/>
                </a:lnTo>
                <a:lnTo>
                  <a:pt x="26789" y="35719"/>
                </a:lnTo>
                <a:lnTo>
                  <a:pt x="26789" y="26790"/>
                </a:lnTo>
                <a:lnTo>
                  <a:pt x="35718" y="17860"/>
                </a:lnTo>
                <a:lnTo>
                  <a:pt x="35718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312914" y="1875234"/>
            <a:ext cx="464344" cy="276821"/>
          </a:xfrm>
          <a:custGeom>
            <a:avLst/>
            <a:gdLst/>
            <a:ahLst/>
            <a:cxnLst/>
            <a:rect l="0" t="0" r="0" b="0"/>
            <a:pathLst>
              <a:path w="464344" h="276821">
                <a:moveTo>
                  <a:pt x="53578" y="98226"/>
                </a:moveTo>
                <a:lnTo>
                  <a:pt x="53578" y="89297"/>
                </a:lnTo>
                <a:lnTo>
                  <a:pt x="53578" y="80367"/>
                </a:lnTo>
                <a:lnTo>
                  <a:pt x="53578" y="71437"/>
                </a:lnTo>
                <a:lnTo>
                  <a:pt x="62507" y="53578"/>
                </a:lnTo>
                <a:lnTo>
                  <a:pt x="80367" y="44648"/>
                </a:lnTo>
                <a:lnTo>
                  <a:pt x="98226" y="26789"/>
                </a:lnTo>
                <a:lnTo>
                  <a:pt x="116086" y="17859"/>
                </a:lnTo>
                <a:lnTo>
                  <a:pt x="142875" y="8929"/>
                </a:lnTo>
                <a:lnTo>
                  <a:pt x="169664" y="0"/>
                </a:lnTo>
                <a:lnTo>
                  <a:pt x="196453" y="0"/>
                </a:lnTo>
                <a:lnTo>
                  <a:pt x="223242" y="0"/>
                </a:lnTo>
                <a:lnTo>
                  <a:pt x="250031" y="0"/>
                </a:lnTo>
                <a:lnTo>
                  <a:pt x="276820" y="0"/>
                </a:lnTo>
                <a:lnTo>
                  <a:pt x="303609" y="8929"/>
                </a:lnTo>
                <a:lnTo>
                  <a:pt x="330398" y="17859"/>
                </a:lnTo>
                <a:lnTo>
                  <a:pt x="357187" y="26789"/>
                </a:lnTo>
                <a:lnTo>
                  <a:pt x="383976" y="35718"/>
                </a:lnTo>
                <a:lnTo>
                  <a:pt x="401836" y="44648"/>
                </a:lnTo>
                <a:lnTo>
                  <a:pt x="419695" y="62507"/>
                </a:lnTo>
                <a:lnTo>
                  <a:pt x="437554" y="80367"/>
                </a:lnTo>
                <a:lnTo>
                  <a:pt x="446484" y="89297"/>
                </a:lnTo>
                <a:lnTo>
                  <a:pt x="455414" y="107156"/>
                </a:lnTo>
                <a:lnTo>
                  <a:pt x="464343" y="125015"/>
                </a:lnTo>
                <a:lnTo>
                  <a:pt x="464343" y="142875"/>
                </a:lnTo>
                <a:lnTo>
                  <a:pt x="464343" y="160734"/>
                </a:lnTo>
                <a:lnTo>
                  <a:pt x="464343" y="178593"/>
                </a:lnTo>
                <a:lnTo>
                  <a:pt x="455414" y="196453"/>
                </a:lnTo>
                <a:lnTo>
                  <a:pt x="446484" y="205382"/>
                </a:lnTo>
                <a:lnTo>
                  <a:pt x="437554" y="223242"/>
                </a:lnTo>
                <a:lnTo>
                  <a:pt x="419695" y="232172"/>
                </a:lnTo>
                <a:lnTo>
                  <a:pt x="392906" y="250031"/>
                </a:lnTo>
                <a:lnTo>
                  <a:pt x="366117" y="258961"/>
                </a:lnTo>
                <a:lnTo>
                  <a:pt x="339328" y="267890"/>
                </a:lnTo>
                <a:lnTo>
                  <a:pt x="312539" y="267890"/>
                </a:lnTo>
                <a:lnTo>
                  <a:pt x="285750" y="276820"/>
                </a:lnTo>
                <a:lnTo>
                  <a:pt x="250031" y="276820"/>
                </a:lnTo>
                <a:lnTo>
                  <a:pt x="223242" y="276820"/>
                </a:lnTo>
                <a:lnTo>
                  <a:pt x="187523" y="276820"/>
                </a:lnTo>
                <a:lnTo>
                  <a:pt x="151804" y="276820"/>
                </a:lnTo>
                <a:lnTo>
                  <a:pt x="125015" y="267890"/>
                </a:lnTo>
                <a:lnTo>
                  <a:pt x="89296" y="258961"/>
                </a:lnTo>
                <a:lnTo>
                  <a:pt x="62507" y="241101"/>
                </a:lnTo>
                <a:lnTo>
                  <a:pt x="44648" y="232172"/>
                </a:lnTo>
                <a:lnTo>
                  <a:pt x="26789" y="214312"/>
                </a:lnTo>
                <a:lnTo>
                  <a:pt x="17859" y="196453"/>
                </a:lnTo>
                <a:lnTo>
                  <a:pt x="8929" y="178593"/>
                </a:lnTo>
                <a:lnTo>
                  <a:pt x="8929" y="160734"/>
                </a:lnTo>
                <a:lnTo>
                  <a:pt x="0" y="142875"/>
                </a:lnTo>
                <a:lnTo>
                  <a:pt x="8929" y="116086"/>
                </a:lnTo>
                <a:lnTo>
                  <a:pt x="17859" y="98226"/>
                </a:lnTo>
                <a:lnTo>
                  <a:pt x="26789" y="80367"/>
                </a:lnTo>
                <a:lnTo>
                  <a:pt x="44648" y="62507"/>
                </a:lnTo>
                <a:lnTo>
                  <a:pt x="62507" y="44648"/>
                </a:lnTo>
                <a:lnTo>
                  <a:pt x="71437" y="26789"/>
                </a:lnTo>
                <a:lnTo>
                  <a:pt x="80367" y="26789"/>
                </a:lnTo>
                <a:lnTo>
                  <a:pt x="80367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286125" y="2348507"/>
            <a:ext cx="428626" cy="258962"/>
          </a:xfrm>
          <a:custGeom>
            <a:avLst/>
            <a:gdLst/>
            <a:ahLst/>
            <a:cxnLst/>
            <a:rect l="0" t="0" r="0" b="0"/>
            <a:pathLst>
              <a:path w="428626" h="258962">
                <a:moveTo>
                  <a:pt x="8929" y="80367"/>
                </a:moveTo>
                <a:lnTo>
                  <a:pt x="8929" y="80367"/>
                </a:lnTo>
                <a:lnTo>
                  <a:pt x="17859" y="71438"/>
                </a:lnTo>
                <a:lnTo>
                  <a:pt x="26789" y="62508"/>
                </a:lnTo>
                <a:lnTo>
                  <a:pt x="44648" y="44649"/>
                </a:lnTo>
                <a:lnTo>
                  <a:pt x="71437" y="35719"/>
                </a:lnTo>
                <a:lnTo>
                  <a:pt x="89296" y="17859"/>
                </a:lnTo>
                <a:lnTo>
                  <a:pt x="116085" y="8930"/>
                </a:lnTo>
                <a:lnTo>
                  <a:pt x="142875" y="0"/>
                </a:lnTo>
                <a:lnTo>
                  <a:pt x="178593" y="0"/>
                </a:lnTo>
                <a:lnTo>
                  <a:pt x="205382" y="0"/>
                </a:lnTo>
                <a:lnTo>
                  <a:pt x="232171" y="0"/>
                </a:lnTo>
                <a:lnTo>
                  <a:pt x="267890" y="0"/>
                </a:lnTo>
                <a:lnTo>
                  <a:pt x="294679" y="8930"/>
                </a:lnTo>
                <a:lnTo>
                  <a:pt x="321468" y="17859"/>
                </a:lnTo>
                <a:lnTo>
                  <a:pt x="348257" y="26789"/>
                </a:lnTo>
                <a:lnTo>
                  <a:pt x="375046" y="44649"/>
                </a:lnTo>
                <a:lnTo>
                  <a:pt x="392906" y="62508"/>
                </a:lnTo>
                <a:lnTo>
                  <a:pt x="410765" y="71438"/>
                </a:lnTo>
                <a:lnTo>
                  <a:pt x="419695" y="89297"/>
                </a:lnTo>
                <a:lnTo>
                  <a:pt x="428625" y="107157"/>
                </a:lnTo>
                <a:lnTo>
                  <a:pt x="428625" y="125016"/>
                </a:lnTo>
                <a:lnTo>
                  <a:pt x="428625" y="142875"/>
                </a:lnTo>
                <a:lnTo>
                  <a:pt x="428625" y="160735"/>
                </a:lnTo>
                <a:lnTo>
                  <a:pt x="419695" y="178594"/>
                </a:lnTo>
                <a:lnTo>
                  <a:pt x="410765" y="196453"/>
                </a:lnTo>
                <a:lnTo>
                  <a:pt x="392906" y="214313"/>
                </a:lnTo>
                <a:lnTo>
                  <a:pt x="375046" y="223243"/>
                </a:lnTo>
                <a:lnTo>
                  <a:pt x="357187" y="241102"/>
                </a:lnTo>
                <a:lnTo>
                  <a:pt x="330398" y="250032"/>
                </a:lnTo>
                <a:lnTo>
                  <a:pt x="303609" y="250032"/>
                </a:lnTo>
                <a:lnTo>
                  <a:pt x="267890" y="258961"/>
                </a:lnTo>
                <a:lnTo>
                  <a:pt x="241101" y="258961"/>
                </a:lnTo>
                <a:lnTo>
                  <a:pt x="214312" y="258961"/>
                </a:lnTo>
                <a:lnTo>
                  <a:pt x="178593" y="258961"/>
                </a:lnTo>
                <a:lnTo>
                  <a:pt x="151804" y="258961"/>
                </a:lnTo>
                <a:lnTo>
                  <a:pt x="125015" y="250032"/>
                </a:lnTo>
                <a:lnTo>
                  <a:pt x="98226" y="241102"/>
                </a:lnTo>
                <a:lnTo>
                  <a:pt x="71437" y="232172"/>
                </a:lnTo>
                <a:lnTo>
                  <a:pt x="53578" y="223243"/>
                </a:lnTo>
                <a:lnTo>
                  <a:pt x="35718" y="205383"/>
                </a:lnTo>
                <a:lnTo>
                  <a:pt x="17859" y="187524"/>
                </a:lnTo>
                <a:lnTo>
                  <a:pt x="8929" y="169664"/>
                </a:lnTo>
                <a:lnTo>
                  <a:pt x="0" y="151805"/>
                </a:lnTo>
                <a:lnTo>
                  <a:pt x="0" y="133946"/>
                </a:lnTo>
                <a:lnTo>
                  <a:pt x="0" y="116086"/>
                </a:lnTo>
                <a:lnTo>
                  <a:pt x="0" y="89297"/>
                </a:lnTo>
                <a:lnTo>
                  <a:pt x="8929" y="71438"/>
                </a:lnTo>
                <a:lnTo>
                  <a:pt x="17859" y="53578"/>
                </a:lnTo>
                <a:lnTo>
                  <a:pt x="26789" y="35719"/>
                </a:lnTo>
                <a:lnTo>
                  <a:pt x="35718" y="17859"/>
                </a:lnTo>
                <a:lnTo>
                  <a:pt x="53578" y="8930"/>
                </a:lnTo>
                <a:lnTo>
                  <a:pt x="62507" y="0"/>
                </a:lnTo>
                <a:lnTo>
                  <a:pt x="625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063132" y="2509242"/>
            <a:ext cx="455415" cy="696516"/>
          </a:xfrm>
          <a:custGeom>
            <a:avLst/>
            <a:gdLst/>
            <a:ahLst/>
            <a:cxnLst/>
            <a:rect l="0" t="0" r="0" b="0"/>
            <a:pathLst>
              <a:path w="455415" h="696516">
                <a:moveTo>
                  <a:pt x="0" y="696515"/>
                </a:moveTo>
                <a:lnTo>
                  <a:pt x="0" y="687585"/>
                </a:lnTo>
                <a:lnTo>
                  <a:pt x="0" y="669726"/>
                </a:lnTo>
                <a:lnTo>
                  <a:pt x="8930" y="642937"/>
                </a:lnTo>
                <a:lnTo>
                  <a:pt x="17860" y="607218"/>
                </a:lnTo>
                <a:lnTo>
                  <a:pt x="26789" y="571499"/>
                </a:lnTo>
                <a:lnTo>
                  <a:pt x="35719" y="526851"/>
                </a:lnTo>
                <a:lnTo>
                  <a:pt x="44649" y="491132"/>
                </a:lnTo>
                <a:lnTo>
                  <a:pt x="53578" y="455413"/>
                </a:lnTo>
                <a:lnTo>
                  <a:pt x="53578" y="410765"/>
                </a:lnTo>
                <a:lnTo>
                  <a:pt x="62508" y="375046"/>
                </a:lnTo>
                <a:lnTo>
                  <a:pt x="62508" y="339327"/>
                </a:lnTo>
                <a:lnTo>
                  <a:pt x="71438" y="294679"/>
                </a:lnTo>
                <a:lnTo>
                  <a:pt x="71438" y="258961"/>
                </a:lnTo>
                <a:lnTo>
                  <a:pt x="62508" y="223242"/>
                </a:lnTo>
                <a:lnTo>
                  <a:pt x="62508" y="196453"/>
                </a:lnTo>
                <a:lnTo>
                  <a:pt x="62508" y="169664"/>
                </a:lnTo>
                <a:lnTo>
                  <a:pt x="62508" y="142875"/>
                </a:lnTo>
                <a:lnTo>
                  <a:pt x="53578" y="116086"/>
                </a:lnTo>
                <a:lnTo>
                  <a:pt x="53578" y="98226"/>
                </a:lnTo>
                <a:lnTo>
                  <a:pt x="53578" y="80367"/>
                </a:lnTo>
                <a:lnTo>
                  <a:pt x="53578" y="71437"/>
                </a:lnTo>
                <a:lnTo>
                  <a:pt x="53578" y="53578"/>
                </a:lnTo>
                <a:lnTo>
                  <a:pt x="62508" y="44648"/>
                </a:lnTo>
                <a:lnTo>
                  <a:pt x="71438" y="35718"/>
                </a:lnTo>
                <a:lnTo>
                  <a:pt x="89297" y="26789"/>
                </a:lnTo>
                <a:lnTo>
                  <a:pt x="116086" y="17859"/>
                </a:lnTo>
                <a:lnTo>
                  <a:pt x="151805" y="8929"/>
                </a:lnTo>
                <a:lnTo>
                  <a:pt x="187524" y="8929"/>
                </a:lnTo>
                <a:lnTo>
                  <a:pt x="232172" y="0"/>
                </a:lnTo>
                <a:lnTo>
                  <a:pt x="276821" y="0"/>
                </a:lnTo>
                <a:lnTo>
                  <a:pt x="321469" y="0"/>
                </a:lnTo>
                <a:lnTo>
                  <a:pt x="366118" y="0"/>
                </a:lnTo>
                <a:lnTo>
                  <a:pt x="401836" y="0"/>
                </a:lnTo>
                <a:lnTo>
                  <a:pt x="437555" y="8929"/>
                </a:lnTo>
                <a:lnTo>
                  <a:pt x="455414" y="8929"/>
                </a:lnTo>
                <a:lnTo>
                  <a:pt x="455414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098851" y="2786062"/>
            <a:ext cx="294681" cy="8930"/>
          </a:xfrm>
          <a:custGeom>
            <a:avLst/>
            <a:gdLst/>
            <a:ahLst/>
            <a:cxnLst/>
            <a:rect l="0" t="0" r="0" b="0"/>
            <a:pathLst>
              <a:path w="294681" h="8930">
                <a:moveTo>
                  <a:pt x="0" y="8929"/>
                </a:moveTo>
                <a:lnTo>
                  <a:pt x="0" y="8929"/>
                </a:lnTo>
                <a:lnTo>
                  <a:pt x="8930" y="8929"/>
                </a:lnTo>
                <a:lnTo>
                  <a:pt x="26789" y="8929"/>
                </a:lnTo>
                <a:lnTo>
                  <a:pt x="44649" y="0"/>
                </a:lnTo>
                <a:lnTo>
                  <a:pt x="80367" y="0"/>
                </a:lnTo>
                <a:lnTo>
                  <a:pt x="125016" y="0"/>
                </a:lnTo>
                <a:lnTo>
                  <a:pt x="169664" y="0"/>
                </a:lnTo>
                <a:lnTo>
                  <a:pt x="223242" y="0"/>
                </a:lnTo>
                <a:lnTo>
                  <a:pt x="267891" y="0"/>
                </a:lnTo>
                <a:lnTo>
                  <a:pt x="294680" y="0"/>
                </a:lnTo>
                <a:lnTo>
                  <a:pt x="2946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5464968" y="2937866"/>
            <a:ext cx="205384" cy="8931"/>
          </a:xfrm>
          <a:custGeom>
            <a:avLst/>
            <a:gdLst/>
            <a:ahLst/>
            <a:cxnLst/>
            <a:rect l="0" t="0" r="0" b="0"/>
            <a:pathLst>
              <a:path w="205384" h="8931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35719" y="8930"/>
                </a:lnTo>
                <a:lnTo>
                  <a:pt x="53578" y="0"/>
                </a:lnTo>
                <a:lnTo>
                  <a:pt x="80367" y="0"/>
                </a:lnTo>
                <a:lnTo>
                  <a:pt x="116086" y="0"/>
                </a:lnTo>
                <a:lnTo>
                  <a:pt x="151805" y="0"/>
                </a:lnTo>
                <a:lnTo>
                  <a:pt x="187524" y="0"/>
                </a:lnTo>
                <a:lnTo>
                  <a:pt x="205383" y="0"/>
                </a:lnTo>
                <a:lnTo>
                  <a:pt x="2053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554265" y="3053952"/>
            <a:ext cx="160736" cy="26790"/>
          </a:xfrm>
          <a:custGeom>
            <a:avLst/>
            <a:gdLst/>
            <a:ahLst/>
            <a:cxnLst/>
            <a:rect l="0" t="0" r="0" b="0"/>
            <a:pathLst>
              <a:path w="160736" h="26790">
                <a:moveTo>
                  <a:pt x="0" y="26789"/>
                </a:move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8930" y="26789"/>
                </a:lnTo>
                <a:lnTo>
                  <a:pt x="17860" y="26789"/>
                </a:lnTo>
                <a:lnTo>
                  <a:pt x="35719" y="17860"/>
                </a:lnTo>
                <a:lnTo>
                  <a:pt x="62508" y="17860"/>
                </a:lnTo>
                <a:lnTo>
                  <a:pt x="98227" y="8930"/>
                </a:lnTo>
                <a:lnTo>
                  <a:pt x="133945" y="0"/>
                </a:lnTo>
                <a:lnTo>
                  <a:pt x="160735" y="0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5973960" y="2634257"/>
            <a:ext cx="482205" cy="464345"/>
          </a:xfrm>
          <a:custGeom>
            <a:avLst/>
            <a:gdLst/>
            <a:ahLst/>
            <a:cxnLst/>
            <a:rect l="0" t="0" r="0" b="0"/>
            <a:pathLst>
              <a:path w="482205" h="464345">
                <a:moveTo>
                  <a:pt x="366118" y="8930"/>
                </a:moveTo>
                <a:lnTo>
                  <a:pt x="366118" y="8930"/>
                </a:lnTo>
                <a:lnTo>
                  <a:pt x="348258" y="8930"/>
                </a:lnTo>
                <a:lnTo>
                  <a:pt x="330399" y="0"/>
                </a:lnTo>
                <a:lnTo>
                  <a:pt x="303610" y="0"/>
                </a:lnTo>
                <a:lnTo>
                  <a:pt x="267891" y="8930"/>
                </a:lnTo>
                <a:lnTo>
                  <a:pt x="232172" y="8930"/>
                </a:lnTo>
                <a:lnTo>
                  <a:pt x="196454" y="17860"/>
                </a:lnTo>
                <a:lnTo>
                  <a:pt x="160735" y="26789"/>
                </a:lnTo>
                <a:lnTo>
                  <a:pt x="125016" y="35719"/>
                </a:lnTo>
                <a:lnTo>
                  <a:pt x="89297" y="53578"/>
                </a:lnTo>
                <a:lnTo>
                  <a:pt x="53579" y="62508"/>
                </a:lnTo>
                <a:lnTo>
                  <a:pt x="35719" y="71438"/>
                </a:lnTo>
                <a:lnTo>
                  <a:pt x="17860" y="80368"/>
                </a:lnTo>
                <a:lnTo>
                  <a:pt x="8930" y="89297"/>
                </a:lnTo>
                <a:lnTo>
                  <a:pt x="0" y="98227"/>
                </a:lnTo>
                <a:lnTo>
                  <a:pt x="0" y="107157"/>
                </a:lnTo>
                <a:lnTo>
                  <a:pt x="17860" y="116086"/>
                </a:lnTo>
                <a:lnTo>
                  <a:pt x="35719" y="116086"/>
                </a:lnTo>
                <a:lnTo>
                  <a:pt x="62508" y="125016"/>
                </a:lnTo>
                <a:lnTo>
                  <a:pt x="98227" y="125016"/>
                </a:lnTo>
                <a:lnTo>
                  <a:pt x="133946" y="133946"/>
                </a:lnTo>
                <a:lnTo>
                  <a:pt x="169665" y="142875"/>
                </a:lnTo>
                <a:lnTo>
                  <a:pt x="196454" y="151805"/>
                </a:lnTo>
                <a:lnTo>
                  <a:pt x="223243" y="151805"/>
                </a:lnTo>
                <a:lnTo>
                  <a:pt x="241102" y="169664"/>
                </a:lnTo>
                <a:lnTo>
                  <a:pt x="250032" y="178594"/>
                </a:lnTo>
                <a:lnTo>
                  <a:pt x="250032" y="187523"/>
                </a:lnTo>
                <a:lnTo>
                  <a:pt x="250032" y="205383"/>
                </a:lnTo>
                <a:lnTo>
                  <a:pt x="241102" y="223242"/>
                </a:lnTo>
                <a:lnTo>
                  <a:pt x="223243" y="241101"/>
                </a:lnTo>
                <a:lnTo>
                  <a:pt x="205383" y="258961"/>
                </a:lnTo>
                <a:lnTo>
                  <a:pt x="178594" y="276820"/>
                </a:lnTo>
                <a:lnTo>
                  <a:pt x="151805" y="294680"/>
                </a:lnTo>
                <a:lnTo>
                  <a:pt x="125016" y="312539"/>
                </a:lnTo>
                <a:lnTo>
                  <a:pt x="98227" y="330398"/>
                </a:lnTo>
                <a:lnTo>
                  <a:pt x="80368" y="348258"/>
                </a:lnTo>
                <a:lnTo>
                  <a:pt x="62508" y="366117"/>
                </a:lnTo>
                <a:lnTo>
                  <a:pt x="53579" y="383976"/>
                </a:lnTo>
                <a:lnTo>
                  <a:pt x="44649" y="392906"/>
                </a:lnTo>
                <a:lnTo>
                  <a:pt x="35719" y="410766"/>
                </a:lnTo>
                <a:lnTo>
                  <a:pt x="44649" y="419695"/>
                </a:lnTo>
                <a:lnTo>
                  <a:pt x="53579" y="437555"/>
                </a:lnTo>
                <a:lnTo>
                  <a:pt x="71438" y="446484"/>
                </a:lnTo>
                <a:lnTo>
                  <a:pt x="89297" y="446484"/>
                </a:lnTo>
                <a:lnTo>
                  <a:pt x="125016" y="455414"/>
                </a:lnTo>
                <a:lnTo>
                  <a:pt x="160735" y="455414"/>
                </a:lnTo>
                <a:lnTo>
                  <a:pt x="205383" y="464344"/>
                </a:lnTo>
                <a:lnTo>
                  <a:pt x="250032" y="464344"/>
                </a:lnTo>
                <a:lnTo>
                  <a:pt x="285750" y="464344"/>
                </a:lnTo>
                <a:lnTo>
                  <a:pt x="330399" y="464344"/>
                </a:lnTo>
                <a:lnTo>
                  <a:pt x="366118" y="464344"/>
                </a:lnTo>
                <a:lnTo>
                  <a:pt x="401836" y="464344"/>
                </a:lnTo>
                <a:lnTo>
                  <a:pt x="428625" y="464344"/>
                </a:lnTo>
                <a:lnTo>
                  <a:pt x="446485" y="464344"/>
                </a:lnTo>
                <a:lnTo>
                  <a:pt x="464344" y="455414"/>
                </a:lnTo>
                <a:lnTo>
                  <a:pt x="473274" y="455414"/>
                </a:lnTo>
                <a:lnTo>
                  <a:pt x="482204" y="446484"/>
                </a:lnTo>
                <a:lnTo>
                  <a:pt x="482204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500812" y="2643187"/>
            <a:ext cx="285751" cy="571501"/>
          </a:xfrm>
          <a:custGeom>
            <a:avLst/>
            <a:gdLst/>
            <a:ahLst/>
            <a:cxnLst/>
            <a:rect l="0" t="0" r="0" b="0"/>
            <a:pathLst>
              <a:path w="285751" h="571501">
                <a:moveTo>
                  <a:pt x="187523" y="0"/>
                </a:moveTo>
                <a:lnTo>
                  <a:pt x="178594" y="0"/>
                </a:lnTo>
                <a:lnTo>
                  <a:pt x="169664" y="0"/>
                </a:lnTo>
                <a:lnTo>
                  <a:pt x="151805" y="8930"/>
                </a:lnTo>
                <a:lnTo>
                  <a:pt x="125016" y="26789"/>
                </a:lnTo>
                <a:lnTo>
                  <a:pt x="98227" y="44648"/>
                </a:lnTo>
                <a:lnTo>
                  <a:pt x="71438" y="71438"/>
                </a:lnTo>
                <a:lnTo>
                  <a:pt x="44648" y="89297"/>
                </a:lnTo>
                <a:lnTo>
                  <a:pt x="26789" y="125016"/>
                </a:lnTo>
                <a:lnTo>
                  <a:pt x="17859" y="151804"/>
                </a:lnTo>
                <a:lnTo>
                  <a:pt x="0" y="187523"/>
                </a:lnTo>
                <a:lnTo>
                  <a:pt x="0" y="223242"/>
                </a:lnTo>
                <a:lnTo>
                  <a:pt x="0" y="250031"/>
                </a:lnTo>
                <a:lnTo>
                  <a:pt x="8930" y="285750"/>
                </a:lnTo>
                <a:lnTo>
                  <a:pt x="26789" y="321468"/>
                </a:lnTo>
                <a:lnTo>
                  <a:pt x="44648" y="348257"/>
                </a:lnTo>
                <a:lnTo>
                  <a:pt x="71438" y="383976"/>
                </a:lnTo>
                <a:lnTo>
                  <a:pt x="98227" y="410765"/>
                </a:lnTo>
                <a:lnTo>
                  <a:pt x="133945" y="446484"/>
                </a:lnTo>
                <a:lnTo>
                  <a:pt x="169664" y="482203"/>
                </a:lnTo>
                <a:lnTo>
                  <a:pt x="205383" y="508992"/>
                </a:lnTo>
                <a:lnTo>
                  <a:pt x="241102" y="535781"/>
                </a:lnTo>
                <a:lnTo>
                  <a:pt x="267891" y="553640"/>
                </a:lnTo>
                <a:lnTo>
                  <a:pt x="285750" y="571500"/>
                </a:lnTo>
                <a:lnTo>
                  <a:pt x="285750" y="5715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875859" y="2723554"/>
            <a:ext cx="241102" cy="348259"/>
          </a:xfrm>
          <a:custGeom>
            <a:avLst/>
            <a:gdLst/>
            <a:ahLst/>
            <a:cxnLst/>
            <a:rect l="0" t="0" r="0" b="0"/>
            <a:pathLst>
              <a:path w="241102" h="348259">
                <a:moveTo>
                  <a:pt x="0" y="169664"/>
                </a:moveTo>
                <a:lnTo>
                  <a:pt x="0" y="160734"/>
                </a:lnTo>
                <a:lnTo>
                  <a:pt x="8930" y="142875"/>
                </a:lnTo>
                <a:lnTo>
                  <a:pt x="8930" y="125015"/>
                </a:lnTo>
                <a:lnTo>
                  <a:pt x="8930" y="107156"/>
                </a:lnTo>
                <a:lnTo>
                  <a:pt x="8930" y="80367"/>
                </a:lnTo>
                <a:lnTo>
                  <a:pt x="17859" y="62508"/>
                </a:lnTo>
                <a:lnTo>
                  <a:pt x="17859" y="44649"/>
                </a:lnTo>
                <a:lnTo>
                  <a:pt x="26789" y="35719"/>
                </a:lnTo>
                <a:lnTo>
                  <a:pt x="35719" y="26789"/>
                </a:lnTo>
                <a:lnTo>
                  <a:pt x="53578" y="8930"/>
                </a:lnTo>
                <a:lnTo>
                  <a:pt x="71437" y="8930"/>
                </a:lnTo>
                <a:lnTo>
                  <a:pt x="89297" y="0"/>
                </a:lnTo>
                <a:lnTo>
                  <a:pt x="116086" y="0"/>
                </a:lnTo>
                <a:lnTo>
                  <a:pt x="142875" y="8930"/>
                </a:lnTo>
                <a:lnTo>
                  <a:pt x="169664" y="8930"/>
                </a:lnTo>
                <a:lnTo>
                  <a:pt x="187523" y="17860"/>
                </a:lnTo>
                <a:lnTo>
                  <a:pt x="214312" y="26789"/>
                </a:lnTo>
                <a:lnTo>
                  <a:pt x="223242" y="44649"/>
                </a:lnTo>
                <a:lnTo>
                  <a:pt x="232172" y="53578"/>
                </a:lnTo>
                <a:lnTo>
                  <a:pt x="241101" y="71437"/>
                </a:lnTo>
                <a:lnTo>
                  <a:pt x="241101" y="89297"/>
                </a:lnTo>
                <a:lnTo>
                  <a:pt x="232172" y="107156"/>
                </a:lnTo>
                <a:lnTo>
                  <a:pt x="223242" y="125015"/>
                </a:lnTo>
                <a:lnTo>
                  <a:pt x="205383" y="151804"/>
                </a:lnTo>
                <a:lnTo>
                  <a:pt x="187523" y="169664"/>
                </a:lnTo>
                <a:lnTo>
                  <a:pt x="169664" y="196453"/>
                </a:lnTo>
                <a:lnTo>
                  <a:pt x="151805" y="214312"/>
                </a:lnTo>
                <a:lnTo>
                  <a:pt x="133945" y="241101"/>
                </a:lnTo>
                <a:lnTo>
                  <a:pt x="116086" y="258961"/>
                </a:lnTo>
                <a:lnTo>
                  <a:pt x="107156" y="276820"/>
                </a:lnTo>
                <a:lnTo>
                  <a:pt x="98226" y="294679"/>
                </a:lnTo>
                <a:lnTo>
                  <a:pt x="98226" y="312539"/>
                </a:lnTo>
                <a:lnTo>
                  <a:pt x="98226" y="321469"/>
                </a:lnTo>
                <a:lnTo>
                  <a:pt x="107156" y="330398"/>
                </a:lnTo>
                <a:lnTo>
                  <a:pt x="116086" y="330398"/>
                </a:lnTo>
                <a:lnTo>
                  <a:pt x="133945" y="339328"/>
                </a:lnTo>
                <a:lnTo>
                  <a:pt x="142875" y="339328"/>
                </a:lnTo>
                <a:lnTo>
                  <a:pt x="151805" y="348258"/>
                </a:lnTo>
                <a:lnTo>
                  <a:pt x="151805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161609" y="3053952"/>
            <a:ext cx="160735" cy="151806"/>
          </a:xfrm>
          <a:custGeom>
            <a:avLst/>
            <a:gdLst/>
            <a:ahLst/>
            <a:cxnLst/>
            <a:rect l="0" t="0" r="0" b="0"/>
            <a:pathLst>
              <a:path w="160735" h="151806">
                <a:moveTo>
                  <a:pt x="160734" y="0"/>
                </a:moveTo>
                <a:lnTo>
                  <a:pt x="160734" y="8930"/>
                </a:lnTo>
                <a:lnTo>
                  <a:pt x="151805" y="17860"/>
                </a:lnTo>
                <a:lnTo>
                  <a:pt x="142875" y="35719"/>
                </a:lnTo>
                <a:lnTo>
                  <a:pt x="125016" y="53578"/>
                </a:lnTo>
                <a:lnTo>
                  <a:pt x="116086" y="71438"/>
                </a:lnTo>
                <a:lnTo>
                  <a:pt x="98226" y="80367"/>
                </a:lnTo>
                <a:lnTo>
                  <a:pt x="71437" y="98227"/>
                </a:lnTo>
                <a:lnTo>
                  <a:pt x="62508" y="116086"/>
                </a:lnTo>
                <a:lnTo>
                  <a:pt x="44648" y="125016"/>
                </a:lnTo>
                <a:lnTo>
                  <a:pt x="26789" y="142875"/>
                </a:lnTo>
                <a:lnTo>
                  <a:pt x="17859" y="151805"/>
                </a:lnTo>
                <a:lnTo>
                  <a:pt x="893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456289" y="2786062"/>
            <a:ext cx="214313" cy="294680"/>
          </a:xfrm>
          <a:custGeom>
            <a:avLst/>
            <a:gdLst/>
            <a:ahLst/>
            <a:cxnLst/>
            <a:rect l="0" t="0" r="0" b="0"/>
            <a:pathLst>
              <a:path w="214313" h="294680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35718" y="0"/>
                </a:lnTo>
                <a:lnTo>
                  <a:pt x="62507" y="0"/>
                </a:lnTo>
                <a:lnTo>
                  <a:pt x="89296" y="0"/>
                </a:lnTo>
                <a:lnTo>
                  <a:pt x="116086" y="8929"/>
                </a:lnTo>
                <a:lnTo>
                  <a:pt x="151804" y="17859"/>
                </a:lnTo>
                <a:lnTo>
                  <a:pt x="178593" y="26789"/>
                </a:lnTo>
                <a:lnTo>
                  <a:pt x="196453" y="35718"/>
                </a:lnTo>
                <a:lnTo>
                  <a:pt x="205382" y="53578"/>
                </a:lnTo>
                <a:lnTo>
                  <a:pt x="214312" y="62507"/>
                </a:lnTo>
                <a:lnTo>
                  <a:pt x="214312" y="71437"/>
                </a:lnTo>
                <a:lnTo>
                  <a:pt x="205382" y="80367"/>
                </a:lnTo>
                <a:lnTo>
                  <a:pt x="196453" y="89296"/>
                </a:lnTo>
                <a:lnTo>
                  <a:pt x="178593" y="98226"/>
                </a:lnTo>
                <a:lnTo>
                  <a:pt x="160734" y="107156"/>
                </a:lnTo>
                <a:lnTo>
                  <a:pt x="133945" y="116086"/>
                </a:lnTo>
                <a:lnTo>
                  <a:pt x="125015" y="133945"/>
                </a:lnTo>
                <a:lnTo>
                  <a:pt x="116086" y="142875"/>
                </a:lnTo>
                <a:lnTo>
                  <a:pt x="107156" y="151804"/>
                </a:lnTo>
                <a:lnTo>
                  <a:pt x="107156" y="160734"/>
                </a:lnTo>
                <a:lnTo>
                  <a:pt x="116086" y="160734"/>
                </a:lnTo>
                <a:lnTo>
                  <a:pt x="125015" y="178593"/>
                </a:lnTo>
                <a:lnTo>
                  <a:pt x="142875" y="187523"/>
                </a:lnTo>
                <a:lnTo>
                  <a:pt x="160734" y="196453"/>
                </a:lnTo>
                <a:lnTo>
                  <a:pt x="178593" y="205382"/>
                </a:lnTo>
                <a:lnTo>
                  <a:pt x="187523" y="223242"/>
                </a:lnTo>
                <a:lnTo>
                  <a:pt x="196453" y="232171"/>
                </a:lnTo>
                <a:lnTo>
                  <a:pt x="205382" y="241101"/>
                </a:lnTo>
                <a:lnTo>
                  <a:pt x="196453" y="250031"/>
                </a:lnTo>
                <a:lnTo>
                  <a:pt x="196453" y="258961"/>
                </a:lnTo>
                <a:lnTo>
                  <a:pt x="178593" y="267890"/>
                </a:lnTo>
                <a:lnTo>
                  <a:pt x="160734" y="276820"/>
                </a:lnTo>
                <a:lnTo>
                  <a:pt x="142875" y="285750"/>
                </a:lnTo>
                <a:lnTo>
                  <a:pt x="125015" y="285750"/>
                </a:lnTo>
                <a:lnTo>
                  <a:pt x="98226" y="294679"/>
                </a:lnTo>
                <a:lnTo>
                  <a:pt x="80367" y="294679"/>
                </a:lnTo>
                <a:lnTo>
                  <a:pt x="62507" y="294679"/>
                </a:lnTo>
                <a:lnTo>
                  <a:pt x="53578" y="294679"/>
                </a:lnTo>
                <a:lnTo>
                  <a:pt x="44648" y="294679"/>
                </a:lnTo>
                <a:lnTo>
                  <a:pt x="44648" y="285750"/>
                </a:lnTo>
                <a:lnTo>
                  <a:pt x="44648" y="285750"/>
                </a:lnTo>
                <a:lnTo>
                  <a:pt x="44648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786687" y="2759273"/>
            <a:ext cx="205384" cy="330399"/>
          </a:xfrm>
          <a:custGeom>
            <a:avLst/>
            <a:gdLst/>
            <a:ahLst/>
            <a:cxnLst/>
            <a:rect l="0" t="0" r="0" b="0"/>
            <a:pathLst>
              <a:path w="205384" h="330399">
                <a:moveTo>
                  <a:pt x="196453" y="8930"/>
                </a:moveTo>
                <a:lnTo>
                  <a:pt x="196453" y="0"/>
                </a:lnTo>
                <a:lnTo>
                  <a:pt x="187523" y="0"/>
                </a:lnTo>
                <a:lnTo>
                  <a:pt x="178594" y="0"/>
                </a:lnTo>
                <a:lnTo>
                  <a:pt x="169664" y="0"/>
                </a:lnTo>
                <a:lnTo>
                  <a:pt x="151805" y="0"/>
                </a:lnTo>
                <a:lnTo>
                  <a:pt x="142875" y="0"/>
                </a:lnTo>
                <a:lnTo>
                  <a:pt x="125016" y="0"/>
                </a:lnTo>
                <a:lnTo>
                  <a:pt x="116086" y="0"/>
                </a:lnTo>
                <a:lnTo>
                  <a:pt x="107156" y="0"/>
                </a:lnTo>
                <a:lnTo>
                  <a:pt x="98227" y="0"/>
                </a:lnTo>
                <a:lnTo>
                  <a:pt x="9822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17859"/>
                </a:lnTo>
                <a:lnTo>
                  <a:pt x="80367" y="26789"/>
                </a:lnTo>
                <a:lnTo>
                  <a:pt x="80367" y="26789"/>
                </a:lnTo>
                <a:lnTo>
                  <a:pt x="80367" y="35718"/>
                </a:lnTo>
                <a:lnTo>
                  <a:pt x="71438" y="44648"/>
                </a:lnTo>
                <a:lnTo>
                  <a:pt x="71438" y="53578"/>
                </a:lnTo>
                <a:lnTo>
                  <a:pt x="62508" y="71437"/>
                </a:lnTo>
                <a:lnTo>
                  <a:pt x="53578" y="80367"/>
                </a:lnTo>
                <a:lnTo>
                  <a:pt x="44648" y="98226"/>
                </a:lnTo>
                <a:lnTo>
                  <a:pt x="35719" y="107156"/>
                </a:lnTo>
                <a:lnTo>
                  <a:pt x="26789" y="116085"/>
                </a:lnTo>
                <a:lnTo>
                  <a:pt x="17859" y="125015"/>
                </a:lnTo>
                <a:lnTo>
                  <a:pt x="8930" y="133945"/>
                </a:lnTo>
                <a:lnTo>
                  <a:pt x="8930" y="142875"/>
                </a:lnTo>
                <a:lnTo>
                  <a:pt x="0" y="160734"/>
                </a:lnTo>
                <a:lnTo>
                  <a:pt x="0" y="160734"/>
                </a:lnTo>
                <a:lnTo>
                  <a:pt x="0" y="160734"/>
                </a:lnTo>
                <a:lnTo>
                  <a:pt x="0" y="169664"/>
                </a:lnTo>
                <a:lnTo>
                  <a:pt x="8930" y="169664"/>
                </a:lnTo>
                <a:lnTo>
                  <a:pt x="17859" y="169664"/>
                </a:lnTo>
                <a:lnTo>
                  <a:pt x="26789" y="169664"/>
                </a:lnTo>
                <a:lnTo>
                  <a:pt x="44648" y="169664"/>
                </a:lnTo>
                <a:lnTo>
                  <a:pt x="62508" y="178593"/>
                </a:lnTo>
                <a:lnTo>
                  <a:pt x="89297" y="178593"/>
                </a:lnTo>
                <a:lnTo>
                  <a:pt x="116086" y="187523"/>
                </a:lnTo>
                <a:lnTo>
                  <a:pt x="142875" y="196453"/>
                </a:lnTo>
                <a:lnTo>
                  <a:pt x="160734" y="196453"/>
                </a:lnTo>
                <a:lnTo>
                  <a:pt x="178594" y="205382"/>
                </a:lnTo>
                <a:lnTo>
                  <a:pt x="187523" y="205382"/>
                </a:lnTo>
                <a:lnTo>
                  <a:pt x="196453" y="214312"/>
                </a:lnTo>
                <a:lnTo>
                  <a:pt x="196453" y="214312"/>
                </a:lnTo>
                <a:lnTo>
                  <a:pt x="205383" y="223242"/>
                </a:lnTo>
                <a:lnTo>
                  <a:pt x="196453" y="241101"/>
                </a:lnTo>
                <a:lnTo>
                  <a:pt x="196453" y="250031"/>
                </a:lnTo>
                <a:lnTo>
                  <a:pt x="187523" y="258960"/>
                </a:lnTo>
                <a:lnTo>
                  <a:pt x="178594" y="276820"/>
                </a:lnTo>
                <a:lnTo>
                  <a:pt x="169664" y="285750"/>
                </a:lnTo>
                <a:lnTo>
                  <a:pt x="151805" y="294679"/>
                </a:lnTo>
                <a:lnTo>
                  <a:pt x="142875" y="312539"/>
                </a:lnTo>
                <a:lnTo>
                  <a:pt x="125016" y="321468"/>
                </a:lnTo>
                <a:lnTo>
                  <a:pt x="107156" y="330398"/>
                </a:lnTo>
                <a:lnTo>
                  <a:pt x="98227" y="330398"/>
                </a:lnTo>
                <a:lnTo>
                  <a:pt x="98227" y="330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617023" y="3134319"/>
            <a:ext cx="107157" cy="116087"/>
          </a:xfrm>
          <a:custGeom>
            <a:avLst/>
            <a:gdLst/>
            <a:ahLst/>
            <a:cxnLst/>
            <a:rect l="0" t="0" r="0" b="0"/>
            <a:pathLst>
              <a:path w="107157" h="116087">
                <a:moveTo>
                  <a:pt x="107156" y="0"/>
                </a:move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98227" y="8930"/>
                </a:lnTo>
                <a:lnTo>
                  <a:pt x="98227" y="8930"/>
                </a:lnTo>
                <a:lnTo>
                  <a:pt x="89297" y="17860"/>
                </a:lnTo>
                <a:lnTo>
                  <a:pt x="89297" y="26789"/>
                </a:lnTo>
                <a:lnTo>
                  <a:pt x="80367" y="35719"/>
                </a:lnTo>
                <a:lnTo>
                  <a:pt x="71437" y="44649"/>
                </a:lnTo>
                <a:lnTo>
                  <a:pt x="62508" y="53579"/>
                </a:lnTo>
                <a:lnTo>
                  <a:pt x="44648" y="62508"/>
                </a:lnTo>
                <a:lnTo>
                  <a:pt x="35719" y="80368"/>
                </a:lnTo>
                <a:lnTo>
                  <a:pt x="26789" y="89297"/>
                </a:lnTo>
                <a:lnTo>
                  <a:pt x="17859" y="98227"/>
                </a:lnTo>
                <a:lnTo>
                  <a:pt x="8930" y="107157"/>
                </a:lnTo>
                <a:lnTo>
                  <a:pt x="8930" y="116086"/>
                </a:lnTo>
                <a:lnTo>
                  <a:pt x="0" y="116086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161734" y="2759273"/>
            <a:ext cx="205383" cy="285751"/>
          </a:xfrm>
          <a:custGeom>
            <a:avLst/>
            <a:gdLst/>
            <a:ahLst/>
            <a:cxnLst/>
            <a:rect l="0" t="0" r="0" b="0"/>
            <a:pathLst>
              <a:path w="205383" h="285751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59" y="0"/>
                </a:lnTo>
                <a:lnTo>
                  <a:pt x="35718" y="0"/>
                </a:lnTo>
                <a:lnTo>
                  <a:pt x="44648" y="0"/>
                </a:lnTo>
                <a:lnTo>
                  <a:pt x="62507" y="0"/>
                </a:lnTo>
                <a:lnTo>
                  <a:pt x="80366" y="0"/>
                </a:lnTo>
                <a:lnTo>
                  <a:pt x="98226" y="0"/>
                </a:lnTo>
                <a:lnTo>
                  <a:pt x="125015" y="8930"/>
                </a:lnTo>
                <a:lnTo>
                  <a:pt x="142874" y="17859"/>
                </a:lnTo>
                <a:lnTo>
                  <a:pt x="160733" y="26789"/>
                </a:lnTo>
                <a:lnTo>
                  <a:pt x="178593" y="26789"/>
                </a:lnTo>
                <a:lnTo>
                  <a:pt x="187523" y="35718"/>
                </a:lnTo>
                <a:lnTo>
                  <a:pt x="196452" y="44648"/>
                </a:lnTo>
                <a:lnTo>
                  <a:pt x="205382" y="53578"/>
                </a:lnTo>
                <a:lnTo>
                  <a:pt x="205382" y="62507"/>
                </a:lnTo>
                <a:lnTo>
                  <a:pt x="205382" y="80367"/>
                </a:lnTo>
                <a:lnTo>
                  <a:pt x="196452" y="89296"/>
                </a:lnTo>
                <a:lnTo>
                  <a:pt x="187523" y="107156"/>
                </a:lnTo>
                <a:lnTo>
                  <a:pt x="178593" y="116085"/>
                </a:lnTo>
                <a:lnTo>
                  <a:pt x="169663" y="133945"/>
                </a:lnTo>
                <a:lnTo>
                  <a:pt x="151804" y="151804"/>
                </a:lnTo>
                <a:lnTo>
                  <a:pt x="142874" y="160734"/>
                </a:lnTo>
                <a:lnTo>
                  <a:pt x="125015" y="178593"/>
                </a:lnTo>
                <a:lnTo>
                  <a:pt x="116085" y="196453"/>
                </a:lnTo>
                <a:lnTo>
                  <a:pt x="98226" y="214312"/>
                </a:lnTo>
                <a:lnTo>
                  <a:pt x="89296" y="232171"/>
                </a:lnTo>
                <a:lnTo>
                  <a:pt x="80366" y="241101"/>
                </a:lnTo>
                <a:lnTo>
                  <a:pt x="71437" y="258960"/>
                </a:lnTo>
                <a:lnTo>
                  <a:pt x="62507" y="267890"/>
                </a:lnTo>
                <a:lnTo>
                  <a:pt x="53577" y="276820"/>
                </a:lnTo>
                <a:lnTo>
                  <a:pt x="44648" y="276820"/>
                </a:lnTo>
                <a:lnTo>
                  <a:pt x="44648" y="285750"/>
                </a:lnTo>
                <a:lnTo>
                  <a:pt x="44648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170664" y="2928937"/>
            <a:ext cx="214312" cy="26790"/>
          </a:xfrm>
          <a:custGeom>
            <a:avLst/>
            <a:gdLst/>
            <a:ahLst/>
            <a:cxnLst/>
            <a:rect l="0" t="0" r="0" b="0"/>
            <a:pathLst>
              <a:path w="214312" h="26790">
                <a:moveTo>
                  <a:pt x="0" y="0"/>
                </a:moveTo>
                <a:lnTo>
                  <a:pt x="8929" y="0"/>
                </a:lnTo>
                <a:lnTo>
                  <a:pt x="17858" y="0"/>
                </a:lnTo>
                <a:lnTo>
                  <a:pt x="35718" y="0"/>
                </a:lnTo>
                <a:lnTo>
                  <a:pt x="71436" y="0"/>
                </a:lnTo>
                <a:lnTo>
                  <a:pt x="107155" y="0"/>
                </a:lnTo>
                <a:lnTo>
                  <a:pt x="142874" y="8929"/>
                </a:lnTo>
                <a:lnTo>
                  <a:pt x="169663" y="17859"/>
                </a:lnTo>
                <a:lnTo>
                  <a:pt x="196452" y="17859"/>
                </a:lnTo>
                <a:lnTo>
                  <a:pt x="214311" y="26789"/>
                </a:lnTo>
                <a:lnTo>
                  <a:pt x="214311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8054578" y="3089671"/>
            <a:ext cx="62508" cy="160735"/>
          </a:xfrm>
          <a:custGeom>
            <a:avLst/>
            <a:gdLst/>
            <a:ahLst/>
            <a:cxnLst/>
            <a:rect l="0" t="0" r="0" b="0"/>
            <a:pathLst>
              <a:path w="62508" h="160735">
                <a:moveTo>
                  <a:pt x="62507" y="0"/>
                </a:moveTo>
                <a:lnTo>
                  <a:pt x="62507" y="0"/>
                </a:lnTo>
                <a:lnTo>
                  <a:pt x="53578" y="8930"/>
                </a:lnTo>
                <a:lnTo>
                  <a:pt x="53578" y="17859"/>
                </a:lnTo>
                <a:lnTo>
                  <a:pt x="44648" y="35719"/>
                </a:lnTo>
                <a:lnTo>
                  <a:pt x="35718" y="44648"/>
                </a:lnTo>
                <a:lnTo>
                  <a:pt x="26789" y="62508"/>
                </a:lnTo>
                <a:lnTo>
                  <a:pt x="17859" y="80367"/>
                </a:lnTo>
                <a:lnTo>
                  <a:pt x="17859" y="89297"/>
                </a:lnTo>
                <a:lnTo>
                  <a:pt x="8929" y="107156"/>
                </a:lnTo>
                <a:lnTo>
                  <a:pt x="8929" y="125016"/>
                </a:lnTo>
                <a:lnTo>
                  <a:pt x="0" y="142875"/>
                </a:lnTo>
                <a:lnTo>
                  <a:pt x="0" y="151805"/>
                </a:lnTo>
                <a:lnTo>
                  <a:pt x="0" y="160734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358186" y="2616398"/>
            <a:ext cx="258962" cy="589360"/>
          </a:xfrm>
          <a:custGeom>
            <a:avLst/>
            <a:gdLst/>
            <a:ahLst/>
            <a:cxnLst/>
            <a:rect l="0" t="0" r="0" b="0"/>
            <a:pathLst>
              <a:path w="258962" h="589360">
                <a:moveTo>
                  <a:pt x="80367" y="0"/>
                </a:moveTo>
                <a:lnTo>
                  <a:pt x="89297" y="8930"/>
                </a:lnTo>
                <a:lnTo>
                  <a:pt x="107156" y="17859"/>
                </a:lnTo>
                <a:lnTo>
                  <a:pt x="125016" y="26789"/>
                </a:lnTo>
                <a:lnTo>
                  <a:pt x="160735" y="53578"/>
                </a:lnTo>
                <a:lnTo>
                  <a:pt x="187524" y="80367"/>
                </a:lnTo>
                <a:lnTo>
                  <a:pt x="214313" y="107156"/>
                </a:lnTo>
                <a:lnTo>
                  <a:pt x="232172" y="142875"/>
                </a:lnTo>
                <a:lnTo>
                  <a:pt x="250031" y="169664"/>
                </a:lnTo>
                <a:lnTo>
                  <a:pt x="258961" y="205382"/>
                </a:lnTo>
                <a:lnTo>
                  <a:pt x="258961" y="232171"/>
                </a:lnTo>
                <a:lnTo>
                  <a:pt x="250031" y="267890"/>
                </a:lnTo>
                <a:lnTo>
                  <a:pt x="250031" y="303609"/>
                </a:lnTo>
                <a:lnTo>
                  <a:pt x="232172" y="339328"/>
                </a:lnTo>
                <a:lnTo>
                  <a:pt x="214313" y="375046"/>
                </a:lnTo>
                <a:lnTo>
                  <a:pt x="187524" y="410765"/>
                </a:lnTo>
                <a:lnTo>
                  <a:pt x="160735" y="455414"/>
                </a:lnTo>
                <a:lnTo>
                  <a:pt x="116086" y="491132"/>
                </a:lnTo>
                <a:lnTo>
                  <a:pt x="71438" y="535781"/>
                </a:lnTo>
                <a:lnTo>
                  <a:pt x="26789" y="562570"/>
                </a:lnTo>
                <a:lnTo>
                  <a:pt x="0" y="589359"/>
                </a:lnTo>
                <a:lnTo>
                  <a:pt x="0" y="5893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6509742" y="3464718"/>
            <a:ext cx="348259" cy="160735"/>
          </a:xfrm>
          <a:custGeom>
            <a:avLst/>
            <a:gdLst/>
            <a:ahLst/>
            <a:cxnLst/>
            <a:rect l="0" t="0" r="0" b="0"/>
            <a:pathLst>
              <a:path w="348259" h="160735">
                <a:moveTo>
                  <a:pt x="80367" y="53578"/>
                </a:moveTo>
                <a:lnTo>
                  <a:pt x="71437" y="53578"/>
                </a:lnTo>
                <a:lnTo>
                  <a:pt x="71437" y="53578"/>
                </a:lnTo>
                <a:lnTo>
                  <a:pt x="62508" y="53578"/>
                </a:lnTo>
                <a:lnTo>
                  <a:pt x="44648" y="62508"/>
                </a:lnTo>
                <a:lnTo>
                  <a:pt x="35718" y="71437"/>
                </a:lnTo>
                <a:lnTo>
                  <a:pt x="17859" y="80367"/>
                </a:lnTo>
                <a:lnTo>
                  <a:pt x="8929" y="89297"/>
                </a:lnTo>
                <a:lnTo>
                  <a:pt x="8929" y="98226"/>
                </a:lnTo>
                <a:lnTo>
                  <a:pt x="0" y="107156"/>
                </a:lnTo>
                <a:lnTo>
                  <a:pt x="8929" y="125015"/>
                </a:lnTo>
                <a:lnTo>
                  <a:pt x="17859" y="133945"/>
                </a:lnTo>
                <a:lnTo>
                  <a:pt x="35718" y="142875"/>
                </a:lnTo>
                <a:lnTo>
                  <a:pt x="71437" y="151805"/>
                </a:lnTo>
                <a:lnTo>
                  <a:pt x="98226" y="151805"/>
                </a:lnTo>
                <a:lnTo>
                  <a:pt x="133945" y="160734"/>
                </a:lnTo>
                <a:lnTo>
                  <a:pt x="178593" y="160734"/>
                </a:lnTo>
                <a:lnTo>
                  <a:pt x="214312" y="151805"/>
                </a:lnTo>
                <a:lnTo>
                  <a:pt x="250031" y="142875"/>
                </a:lnTo>
                <a:lnTo>
                  <a:pt x="276820" y="133945"/>
                </a:lnTo>
                <a:lnTo>
                  <a:pt x="303609" y="125015"/>
                </a:lnTo>
                <a:lnTo>
                  <a:pt x="321468" y="116086"/>
                </a:lnTo>
                <a:lnTo>
                  <a:pt x="339328" y="98226"/>
                </a:lnTo>
                <a:lnTo>
                  <a:pt x="348258" y="89297"/>
                </a:lnTo>
                <a:lnTo>
                  <a:pt x="348258" y="71437"/>
                </a:lnTo>
                <a:lnTo>
                  <a:pt x="348258" y="62508"/>
                </a:lnTo>
                <a:lnTo>
                  <a:pt x="339328" y="44648"/>
                </a:lnTo>
                <a:lnTo>
                  <a:pt x="321468" y="35719"/>
                </a:lnTo>
                <a:lnTo>
                  <a:pt x="294679" y="26789"/>
                </a:lnTo>
                <a:lnTo>
                  <a:pt x="267890" y="17859"/>
                </a:lnTo>
                <a:lnTo>
                  <a:pt x="241101" y="8930"/>
                </a:lnTo>
                <a:lnTo>
                  <a:pt x="214312" y="8930"/>
                </a:lnTo>
                <a:lnTo>
                  <a:pt x="196453" y="0"/>
                </a:lnTo>
                <a:lnTo>
                  <a:pt x="178593" y="0"/>
                </a:lnTo>
                <a:lnTo>
                  <a:pt x="169664" y="0"/>
                </a:lnTo>
                <a:lnTo>
                  <a:pt x="160734" y="0"/>
                </a:lnTo>
                <a:lnTo>
                  <a:pt x="16073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6920507" y="3464718"/>
            <a:ext cx="187525" cy="125016"/>
          </a:xfrm>
          <a:custGeom>
            <a:avLst/>
            <a:gdLst/>
            <a:ahLst/>
            <a:cxnLst/>
            <a:rect l="0" t="0" r="0" b="0"/>
            <a:pathLst>
              <a:path w="187525" h="125016">
                <a:moveTo>
                  <a:pt x="116086" y="35719"/>
                </a:moveTo>
                <a:lnTo>
                  <a:pt x="116086" y="35719"/>
                </a:lnTo>
                <a:lnTo>
                  <a:pt x="107157" y="35719"/>
                </a:lnTo>
                <a:lnTo>
                  <a:pt x="98227" y="44648"/>
                </a:lnTo>
                <a:lnTo>
                  <a:pt x="89297" y="53578"/>
                </a:lnTo>
                <a:lnTo>
                  <a:pt x="71438" y="62508"/>
                </a:lnTo>
                <a:lnTo>
                  <a:pt x="53578" y="71437"/>
                </a:lnTo>
                <a:lnTo>
                  <a:pt x="35719" y="80367"/>
                </a:lnTo>
                <a:lnTo>
                  <a:pt x="17860" y="89297"/>
                </a:lnTo>
                <a:lnTo>
                  <a:pt x="893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8930" y="116086"/>
                </a:lnTo>
                <a:lnTo>
                  <a:pt x="17860" y="125015"/>
                </a:lnTo>
                <a:lnTo>
                  <a:pt x="26789" y="125015"/>
                </a:lnTo>
                <a:lnTo>
                  <a:pt x="53578" y="116086"/>
                </a:lnTo>
                <a:lnTo>
                  <a:pt x="71438" y="116086"/>
                </a:lnTo>
                <a:lnTo>
                  <a:pt x="98227" y="107156"/>
                </a:lnTo>
                <a:lnTo>
                  <a:pt x="125016" y="98226"/>
                </a:lnTo>
                <a:lnTo>
                  <a:pt x="142875" y="89297"/>
                </a:lnTo>
                <a:lnTo>
                  <a:pt x="160735" y="80367"/>
                </a:lnTo>
                <a:lnTo>
                  <a:pt x="178594" y="71437"/>
                </a:lnTo>
                <a:lnTo>
                  <a:pt x="178594" y="62508"/>
                </a:lnTo>
                <a:lnTo>
                  <a:pt x="187524" y="53578"/>
                </a:lnTo>
                <a:lnTo>
                  <a:pt x="178594" y="44648"/>
                </a:lnTo>
                <a:lnTo>
                  <a:pt x="178594" y="35719"/>
                </a:lnTo>
                <a:lnTo>
                  <a:pt x="160735" y="26789"/>
                </a:lnTo>
                <a:lnTo>
                  <a:pt x="151805" y="26789"/>
                </a:lnTo>
                <a:lnTo>
                  <a:pt x="133946" y="17859"/>
                </a:lnTo>
                <a:lnTo>
                  <a:pt x="107157" y="17859"/>
                </a:lnTo>
                <a:lnTo>
                  <a:pt x="89297" y="17859"/>
                </a:lnTo>
                <a:lnTo>
                  <a:pt x="71438" y="8930"/>
                </a:lnTo>
                <a:lnTo>
                  <a:pt x="62508" y="8930"/>
                </a:lnTo>
                <a:lnTo>
                  <a:pt x="53578" y="893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000875" y="3411140"/>
            <a:ext cx="44649" cy="348259"/>
          </a:xfrm>
          <a:custGeom>
            <a:avLst/>
            <a:gdLst/>
            <a:ahLst/>
            <a:cxnLst/>
            <a:rect l="0" t="0" r="0" b="0"/>
            <a:pathLst>
              <a:path w="44649" h="34825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26789" y="17859"/>
                </a:lnTo>
                <a:lnTo>
                  <a:pt x="35718" y="26789"/>
                </a:lnTo>
                <a:lnTo>
                  <a:pt x="35718" y="44648"/>
                </a:lnTo>
                <a:lnTo>
                  <a:pt x="35718" y="53578"/>
                </a:lnTo>
                <a:lnTo>
                  <a:pt x="35718" y="71437"/>
                </a:lnTo>
                <a:lnTo>
                  <a:pt x="44648" y="89297"/>
                </a:lnTo>
                <a:lnTo>
                  <a:pt x="44648" y="116086"/>
                </a:lnTo>
                <a:lnTo>
                  <a:pt x="44648" y="133945"/>
                </a:lnTo>
                <a:lnTo>
                  <a:pt x="44648" y="160734"/>
                </a:lnTo>
                <a:lnTo>
                  <a:pt x="44648" y="187523"/>
                </a:lnTo>
                <a:lnTo>
                  <a:pt x="44648" y="214312"/>
                </a:lnTo>
                <a:lnTo>
                  <a:pt x="44648" y="241101"/>
                </a:lnTo>
                <a:lnTo>
                  <a:pt x="44648" y="258961"/>
                </a:lnTo>
                <a:lnTo>
                  <a:pt x="35718" y="285750"/>
                </a:lnTo>
                <a:lnTo>
                  <a:pt x="35718" y="303609"/>
                </a:lnTo>
                <a:lnTo>
                  <a:pt x="35718" y="321468"/>
                </a:lnTo>
                <a:lnTo>
                  <a:pt x="35718" y="330398"/>
                </a:lnTo>
                <a:lnTo>
                  <a:pt x="35718" y="339328"/>
                </a:lnTo>
                <a:lnTo>
                  <a:pt x="35718" y="339328"/>
                </a:lnTo>
                <a:lnTo>
                  <a:pt x="35718" y="348258"/>
                </a:lnTo>
                <a:lnTo>
                  <a:pt x="35718" y="339328"/>
                </a:lnTo>
                <a:lnTo>
                  <a:pt x="35718" y="339328"/>
                </a:lnTo>
                <a:lnTo>
                  <a:pt x="35718" y="339328"/>
                </a:lnTo>
                <a:lnTo>
                  <a:pt x="44648" y="339328"/>
                </a:lnTo>
                <a:lnTo>
                  <a:pt x="44648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7188398" y="3482577"/>
            <a:ext cx="196454" cy="151806"/>
          </a:xfrm>
          <a:custGeom>
            <a:avLst/>
            <a:gdLst/>
            <a:ahLst/>
            <a:cxnLst/>
            <a:rect l="0" t="0" r="0" b="0"/>
            <a:pathLst>
              <a:path w="196454" h="151806">
                <a:moveTo>
                  <a:pt x="80367" y="26789"/>
                </a:moveTo>
                <a:lnTo>
                  <a:pt x="71437" y="26789"/>
                </a:lnTo>
                <a:lnTo>
                  <a:pt x="71437" y="35719"/>
                </a:lnTo>
                <a:lnTo>
                  <a:pt x="62508" y="35719"/>
                </a:lnTo>
                <a:lnTo>
                  <a:pt x="44648" y="44649"/>
                </a:lnTo>
                <a:lnTo>
                  <a:pt x="35719" y="53578"/>
                </a:lnTo>
                <a:lnTo>
                  <a:pt x="26789" y="53578"/>
                </a:lnTo>
                <a:lnTo>
                  <a:pt x="17859" y="71438"/>
                </a:lnTo>
                <a:lnTo>
                  <a:pt x="8930" y="80367"/>
                </a:lnTo>
                <a:lnTo>
                  <a:pt x="0" y="89297"/>
                </a:lnTo>
                <a:lnTo>
                  <a:pt x="0" y="98227"/>
                </a:lnTo>
                <a:lnTo>
                  <a:pt x="0" y="107156"/>
                </a:lnTo>
                <a:lnTo>
                  <a:pt x="0" y="116086"/>
                </a:lnTo>
                <a:lnTo>
                  <a:pt x="8930" y="133946"/>
                </a:lnTo>
                <a:lnTo>
                  <a:pt x="26789" y="133946"/>
                </a:lnTo>
                <a:lnTo>
                  <a:pt x="35719" y="142875"/>
                </a:lnTo>
                <a:lnTo>
                  <a:pt x="53578" y="151805"/>
                </a:lnTo>
                <a:lnTo>
                  <a:pt x="80367" y="151805"/>
                </a:lnTo>
                <a:lnTo>
                  <a:pt x="107156" y="151805"/>
                </a:lnTo>
                <a:lnTo>
                  <a:pt x="125016" y="142875"/>
                </a:lnTo>
                <a:lnTo>
                  <a:pt x="142875" y="142875"/>
                </a:lnTo>
                <a:lnTo>
                  <a:pt x="160734" y="133946"/>
                </a:lnTo>
                <a:lnTo>
                  <a:pt x="169664" y="125016"/>
                </a:lnTo>
                <a:lnTo>
                  <a:pt x="178594" y="116086"/>
                </a:lnTo>
                <a:lnTo>
                  <a:pt x="187523" y="107156"/>
                </a:lnTo>
                <a:lnTo>
                  <a:pt x="196453" y="98227"/>
                </a:lnTo>
                <a:lnTo>
                  <a:pt x="196453" y="89297"/>
                </a:lnTo>
                <a:lnTo>
                  <a:pt x="187523" y="80367"/>
                </a:lnTo>
                <a:lnTo>
                  <a:pt x="187523" y="71438"/>
                </a:lnTo>
                <a:lnTo>
                  <a:pt x="178594" y="62508"/>
                </a:lnTo>
                <a:lnTo>
                  <a:pt x="169664" y="53578"/>
                </a:lnTo>
                <a:lnTo>
                  <a:pt x="160734" y="44649"/>
                </a:lnTo>
                <a:lnTo>
                  <a:pt x="142875" y="26789"/>
                </a:lnTo>
                <a:lnTo>
                  <a:pt x="125016" y="26789"/>
                </a:lnTo>
                <a:lnTo>
                  <a:pt x="107156" y="17860"/>
                </a:lnTo>
                <a:lnTo>
                  <a:pt x="89297" y="8930"/>
                </a:lnTo>
                <a:lnTo>
                  <a:pt x="71437" y="8930"/>
                </a:lnTo>
                <a:lnTo>
                  <a:pt x="62508" y="0"/>
                </a:lnTo>
                <a:lnTo>
                  <a:pt x="53578" y="0"/>
                </a:lnTo>
                <a:lnTo>
                  <a:pt x="44648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161484" y="3437929"/>
            <a:ext cx="250032" cy="151805"/>
          </a:xfrm>
          <a:custGeom>
            <a:avLst/>
            <a:gdLst/>
            <a:ahLst/>
            <a:cxnLst/>
            <a:rect l="0" t="0" r="0" b="0"/>
            <a:pathLst>
              <a:path w="250032" h="151805">
                <a:moveTo>
                  <a:pt x="160734" y="8929"/>
                </a:moveTo>
                <a:lnTo>
                  <a:pt x="160734" y="8929"/>
                </a:lnTo>
                <a:lnTo>
                  <a:pt x="151805" y="8929"/>
                </a:lnTo>
                <a:lnTo>
                  <a:pt x="151805" y="8929"/>
                </a:lnTo>
                <a:lnTo>
                  <a:pt x="142875" y="8929"/>
                </a:lnTo>
                <a:lnTo>
                  <a:pt x="133945" y="17859"/>
                </a:lnTo>
                <a:lnTo>
                  <a:pt x="116086" y="17859"/>
                </a:lnTo>
                <a:lnTo>
                  <a:pt x="98226" y="26789"/>
                </a:lnTo>
                <a:lnTo>
                  <a:pt x="89297" y="35719"/>
                </a:lnTo>
                <a:lnTo>
                  <a:pt x="71437" y="44648"/>
                </a:lnTo>
                <a:lnTo>
                  <a:pt x="53578" y="62508"/>
                </a:lnTo>
                <a:lnTo>
                  <a:pt x="44648" y="71437"/>
                </a:lnTo>
                <a:lnTo>
                  <a:pt x="26789" y="80367"/>
                </a:lnTo>
                <a:lnTo>
                  <a:pt x="8930" y="98226"/>
                </a:lnTo>
                <a:lnTo>
                  <a:pt x="8930" y="107156"/>
                </a:lnTo>
                <a:lnTo>
                  <a:pt x="0" y="125015"/>
                </a:lnTo>
                <a:lnTo>
                  <a:pt x="0" y="133945"/>
                </a:lnTo>
                <a:lnTo>
                  <a:pt x="8930" y="142875"/>
                </a:lnTo>
                <a:lnTo>
                  <a:pt x="17859" y="151804"/>
                </a:lnTo>
                <a:lnTo>
                  <a:pt x="26789" y="151804"/>
                </a:lnTo>
                <a:lnTo>
                  <a:pt x="35719" y="151804"/>
                </a:lnTo>
                <a:lnTo>
                  <a:pt x="53578" y="151804"/>
                </a:lnTo>
                <a:lnTo>
                  <a:pt x="80367" y="151804"/>
                </a:lnTo>
                <a:lnTo>
                  <a:pt x="107156" y="151804"/>
                </a:lnTo>
                <a:lnTo>
                  <a:pt x="133945" y="142875"/>
                </a:lnTo>
                <a:lnTo>
                  <a:pt x="160734" y="133945"/>
                </a:lnTo>
                <a:lnTo>
                  <a:pt x="187523" y="125015"/>
                </a:lnTo>
                <a:lnTo>
                  <a:pt x="205383" y="116086"/>
                </a:lnTo>
                <a:lnTo>
                  <a:pt x="223242" y="107156"/>
                </a:lnTo>
                <a:lnTo>
                  <a:pt x="241101" y="98226"/>
                </a:lnTo>
                <a:lnTo>
                  <a:pt x="250031" y="80367"/>
                </a:lnTo>
                <a:lnTo>
                  <a:pt x="250031" y="71437"/>
                </a:lnTo>
                <a:lnTo>
                  <a:pt x="250031" y="62508"/>
                </a:lnTo>
                <a:lnTo>
                  <a:pt x="250031" y="53578"/>
                </a:lnTo>
                <a:lnTo>
                  <a:pt x="250031" y="44648"/>
                </a:lnTo>
                <a:lnTo>
                  <a:pt x="241101" y="44648"/>
                </a:lnTo>
                <a:lnTo>
                  <a:pt x="232172" y="35719"/>
                </a:lnTo>
                <a:lnTo>
                  <a:pt x="223242" y="26789"/>
                </a:lnTo>
                <a:lnTo>
                  <a:pt x="205383" y="17859"/>
                </a:lnTo>
                <a:lnTo>
                  <a:pt x="187523" y="17859"/>
                </a:lnTo>
                <a:lnTo>
                  <a:pt x="169664" y="8929"/>
                </a:lnTo>
                <a:lnTo>
                  <a:pt x="142875" y="8929"/>
                </a:lnTo>
                <a:lnTo>
                  <a:pt x="125016" y="0"/>
                </a:lnTo>
                <a:lnTo>
                  <a:pt x="116086" y="0"/>
                </a:lnTo>
                <a:lnTo>
                  <a:pt x="98226" y="0"/>
                </a:lnTo>
                <a:lnTo>
                  <a:pt x="89297" y="0"/>
                </a:lnTo>
                <a:lnTo>
                  <a:pt x="80367" y="0"/>
                </a:lnTo>
                <a:lnTo>
                  <a:pt x="71437" y="0"/>
                </a:lnTo>
                <a:lnTo>
                  <a:pt x="62508" y="0"/>
                </a:lnTo>
                <a:lnTo>
                  <a:pt x="6250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6215062" y="3303983"/>
            <a:ext cx="71439" cy="446486"/>
          </a:xfrm>
          <a:custGeom>
            <a:avLst/>
            <a:gdLst/>
            <a:ahLst/>
            <a:cxnLst/>
            <a:rect l="0" t="0" r="0" b="0"/>
            <a:pathLst>
              <a:path w="71439" h="446486">
                <a:moveTo>
                  <a:pt x="17859" y="44649"/>
                </a:moveTo>
                <a:lnTo>
                  <a:pt x="17859" y="44649"/>
                </a:lnTo>
                <a:lnTo>
                  <a:pt x="26789" y="44649"/>
                </a:lnTo>
                <a:lnTo>
                  <a:pt x="35719" y="44649"/>
                </a:lnTo>
                <a:lnTo>
                  <a:pt x="35719" y="44649"/>
                </a:lnTo>
                <a:lnTo>
                  <a:pt x="35719" y="44649"/>
                </a:lnTo>
                <a:lnTo>
                  <a:pt x="44648" y="44649"/>
                </a:lnTo>
                <a:lnTo>
                  <a:pt x="44648" y="44649"/>
                </a:lnTo>
                <a:lnTo>
                  <a:pt x="44648" y="53579"/>
                </a:lnTo>
                <a:lnTo>
                  <a:pt x="44648" y="62508"/>
                </a:lnTo>
                <a:lnTo>
                  <a:pt x="44648" y="71438"/>
                </a:lnTo>
                <a:lnTo>
                  <a:pt x="44648" y="89297"/>
                </a:lnTo>
                <a:lnTo>
                  <a:pt x="44648" y="107157"/>
                </a:lnTo>
                <a:lnTo>
                  <a:pt x="71438" y="125016"/>
                </a:lnTo>
                <a:lnTo>
                  <a:pt x="71438" y="151805"/>
                </a:lnTo>
                <a:lnTo>
                  <a:pt x="71438" y="178594"/>
                </a:lnTo>
                <a:lnTo>
                  <a:pt x="62508" y="196454"/>
                </a:lnTo>
                <a:lnTo>
                  <a:pt x="62508" y="223243"/>
                </a:lnTo>
                <a:lnTo>
                  <a:pt x="53578" y="250032"/>
                </a:lnTo>
                <a:lnTo>
                  <a:pt x="53578" y="276821"/>
                </a:lnTo>
                <a:lnTo>
                  <a:pt x="44648" y="303610"/>
                </a:lnTo>
                <a:lnTo>
                  <a:pt x="35719" y="321469"/>
                </a:lnTo>
                <a:lnTo>
                  <a:pt x="35719" y="348258"/>
                </a:lnTo>
                <a:lnTo>
                  <a:pt x="35719" y="375047"/>
                </a:lnTo>
                <a:lnTo>
                  <a:pt x="26789" y="392907"/>
                </a:lnTo>
                <a:lnTo>
                  <a:pt x="26789" y="410766"/>
                </a:lnTo>
                <a:lnTo>
                  <a:pt x="26789" y="419696"/>
                </a:lnTo>
                <a:lnTo>
                  <a:pt x="26789" y="428625"/>
                </a:lnTo>
                <a:lnTo>
                  <a:pt x="26789" y="437555"/>
                </a:lnTo>
                <a:lnTo>
                  <a:pt x="26789" y="446485"/>
                </a:lnTo>
                <a:lnTo>
                  <a:pt x="26789" y="437555"/>
                </a:lnTo>
                <a:lnTo>
                  <a:pt x="26789" y="437555"/>
                </a:lnTo>
                <a:lnTo>
                  <a:pt x="26789" y="428625"/>
                </a:lnTo>
                <a:lnTo>
                  <a:pt x="26789" y="419696"/>
                </a:lnTo>
                <a:lnTo>
                  <a:pt x="26789" y="410766"/>
                </a:lnTo>
                <a:lnTo>
                  <a:pt x="35719" y="401836"/>
                </a:lnTo>
                <a:lnTo>
                  <a:pt x="35719" y="383977"/>
                </a:lnTo>
                <a:lnTo>
                  <a:pt x="35719" y="366118"/>
                </a:lnTo>
                <a:lnTo>
                  <a:pt x="35719" y="339329"/>
                </a:lnTo>
                <a:lnTo>
                  <a:pt x="35719" y="312540"/>
                </a:lnTo>
                <a:lnTo>
                  <a:pt x="44648" y="294680"/>
                </a:lnTo>
                <a:lnTo>
                  <a:pt x="44648" y="267891"/>
                </a:lnTo>
                <a:lnTo>
                  <a:pt x="35719" y="241102"/>
                </a:lnTo>
                <a:lnTo>
                  <a:pt x="35719" y="214313"/>
                </a:lnTo>
                <a:lnTo>
                  <a:pt x="35719" y="187524"/>
                </a:lnTo>
                <a:lnTo>
                  <a:pt x="35719" y="160735"/>
                </a:lnTo>
                <a:lnTo>
                  <a:pt x="35719" y="133946"/>
                </a:lnTo>
                <a:lnTo>
                  <a:pt x="0" y="116086"/>
                </a:lnTo>
                <a:lnTo>
                  <a:pt x="0" y="89297"/>
                </a:lnTo>
                <a:lnTo>
                  <a:pt x="8930" y="71438"/>
                </a:lnTo>
                <a:lnTo>
                  <a:pt x="8930" y="53579"/>
                </a:lnTo>
                <a:lnTo>
                  <a:pt x="8930" y="44649"/>
                </a:lnTo>
                <a:lnTo>
                  <a:pt x="8930" y="26790"/>
                </a:lnTo>
                <a:lnTo>
                  <a:pt x="8930" y="1786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17859" y="8930"/>
                </a:lnTo>
                <a:lnTo>
                  <a:pt x="17859" y="17860"/>
                </a:lnTo>
                <a:lnTo>
                  <a:pt x="17859" y="26790"/>
                </a:lnTo>
                <a:lnTo>
                  <a:pt x="17859" y="35719"/>
                </a:lnTo>
                <a:lnTo>
                  <a:pt x="17859" y="53579"/>
                </a:lnTo>
                <a:lnTo>
                  <a:pt x="17859" y="71438"/>
                </a:lnTo>
                <a:lnTo>
                  <a:pt x="8930" y="98227"/>
                </a:lnTo>
                <a:lnTo>
                  <a:pt x="8930" y="116086"/>
                </a:lnTo>
                <a:lnTo>
                  <a:pt x="35719" y="142875"/>
                </a:lnTo>
                <a:lnTo>
                  <a:pt x="35719" y="169665"/>
                </a:lnTo>
                <a:lnTo>
                  <a:pt x="26789" y="196454"/>
                </a:lnTo>
                <a:lnTo>
                  <a:pt x="26789" y="214313"/>
                </a:lnTo>
                <a:lnTo>
                  <a:pt x="26789" y="241102"/>
                </a:lnTo>
                <a:lnTo>
                  <a:pt x="26789" y="267891"/>
                </a:lnTo>
                <a:lnTo>
                  <a:pt x="17859" y="285750"/>
                </a:lnTo>
                <a:lnTo>
                  <a:pt x="17859" y="312540"/>
                </a:lnTo>
                <a:lnTo>
                  <a:pt x="8930" y="321469"/>
                </a:lnTo>
                <a:lnTo>
                  <a:pt x="8930" y="339329"/>
                </a:lnTo>
                <a:lnTo>
                  <a:pt x="8930" y="348258"/>
                </a:lnTo>
                <a:lnTo>
                  <a:pt x="8930" y="366118"/>
                </a:lnTo>
                <a:lnTo>
                  <a:pt x="0" y="375047"/>
                </a:lnTo>
                <a:lnTo>
                  <a:pt x="0" y="375047"/>
                </a:lnTo>
                <a:lnTo>
                  <a:pt x="0" y="383977"/>
                </a:lnTo>
                <a:lnTo>
                  <a:pt x="0" y="383977"/>
                </a:lnTo>
                <a:lnTo>
                  <a:pt x="0" y="383977"/>
                </a:lnTo>
                <a:lnTo>
                  <a:pt x="0" y="383977"/>
                </a:lnTo>
                <a:lnTo>
                  <a:pt x="0" y="375047"/>
                </a:lnTo>
                <a:lnTo>
                  <a:pt x="0" y="375047"/>
                </a:lnTo>
                <a:lnTo>
                  <a:pt x="0" y="375047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0" y="366118"/>
                </a:lnTo>
                <a:lnTo>
                  <a:pt x="8930" y="357188"/>
                </a:lnTo>
                <a:lnTo>
                  <a:pt x="8930" y="357188"/>
                </a:lnTo>
                <a:lnTo>
                  <a:pt x="8930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2714625" y="2946796"/>
            <a:ext cx="223243" cy="196454"/>
          </a:xfrm>
          <a:custGeom>
            <a:avLst/>
            <a:gdLst/>
            <a:ahLst/>
            <a:cxnLst/>
            <a:rect l="0" t="0" r="0" b="0"/>
            <a:pathLst>
              <a:path w="223243" h="196454">
                <a:moveTo>
                  <a:pt x="116085" y="8930"/>
                </a:moveTo>
                <a:lnTo>
                  <a:pt x="116085" y="8930"/>
                </a:lnTo>
                <a:lnTo>
                  <a:pt x="116085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98226" y="8930"/>
                </a:lnTo>
                <a:lnTo>
                  <a:pt x="89296" y="8930"/>
                </a:lnTo>
                <a:lnTo>
                  <a:pt x="80367" y="17859"/>
                </a:lnTo>
                <a:lnTo>
                  <a:pt x="71437" y="26789"/>
                </a:lnTo>
                <a:lnTo>
                  <a:pt x="53578" y="35719"/>
                </a:lnTo>
                <a:lnTo>
                  <a:pt x="44648" y="44648"/>
                </a:lnTo>
                <a:lnTo>
                  <a:pt x="35718" y="53578"/>
                </a:lnTo>
                <a:lnTo>
                  <a:pt x="26789" y="62508"/>
                </a:lnTo>
                <a:lnTo>
                  <a:pt x="17859" y="80367"/>
                </a:lnTo>
                <a:lnTo>
                  <a:pt x="8929" y="89297"/>
                </a:lnTo>
                <a:lnTo>
                  <a:pt x="0" y="107156"/>
                </a:lnTo>
                <a:lnTo>
                  <a:pt x="0" y="116086"/>
                </a:lnTo>
                <a:lnTo>
                  <a:pt x="0" y="133945"/>
                </a:lnTo>
                <a:lnTo>
                  <a:pt x="8929" y="142875"/>
                </a:lnTo>
                <a:lnTo>
                  <a:pt x="8929" y="160734"/>
                </a:lnTo>
                <a:lnTo>
                  <a:pt x="26789" y="169664"/>
                </a:lnTo>
                <a:lnTo>
                  <a:pt x="35718" y="178594"/>
                </a:lnTo>
                <a:lnTo>
                  <a:pt x="53578" y="187523"/>
                </a:lnTo>
                <a:lnTo>
                  <a:pt x="71437" y="187523"/>
                </a:lnTo>
                <a:lnTo>
                  <a:pt x="98226" y="196453"/>
                </a:lnTo>
                <a:lnTo>
                  <a:pt x="116085" y="196453"/>
                </a:lnTo>
                <a:lnTo>
                  <a:pt x="133945" y="196453"/>
                </a:lnTo>
                <a:lnTo>
                  <a:pt x="151804" y="196453"/>
                </a:lnTo>
                <a:lnTo>
                  <a:pt x="169664" y="187523"/>
                </a:lnTo>
                <a:lnTo>
                  <a:pt x="178593" y="178594"/>
                </a:lnTo>
                <a:lnTo>
                  <a:pt x="196453" y="169664"/>
                </a:lnTo>
                <a:lnTo>
                  <a:pt x="205382" y="160734"/>
                </a:lnTo>
                <a:lnTo>
                  <a:pt x="214312" y="151805"/>
                </a:lnTo>
                <a:lnTo>
                  <a:pt x="214312" y="142875"/>
                </a:lnTo>
                <a:lnTo>
                  <a:pt x="223242" y="133945"/>
                </a:lnTo>
                <a:lnTo>
                  <a:pt x="223242" y="116086"/>
                </a:lnTo>
                <a:lnTo>
                  <a:pt x="223242" y="107156"/>
                </a:lnTo>
                <a:lnTo>
                  <a:pt x="223242" y="89297"/>
                </a:lnTo>
                <a:lnTo>
                  <a:pt x="214312" y="80367"/>
                </a:lnTo>
                <a:lnTo>
                  <a:pt x="214312" y="71437"/>
                </a:lnTo>
                <a:lnTo>
                  <a:pt x="205382" y="53578"/>
                </a:lnTo>
                <a:lnTo>
                  <a:pt x="196453" y="44648"/>
                </a:lnTo>
                <a:lnTo>
                  <a:pt x="178593" y="26789"/>
                </a:lnTo>
                <a:lnTo>
                  <a:pt x="169664" y="26789"/>
                </a:lnTo>
                <a:lnTo>
                  <a:pt x="160734" y="17859"/>
                </a:lnTo>
                <a:lnTo>
                  <a:pt x="142875" y="17859"/>
                </a:lnTo>
                <a:lnTo>
                  <a:pt x="133945" y="8930"/>
                </a:lnTo>
                <a:lnTo>
                  <a:pt x="125015" y="8930"/>
                </a:lnTo>
                <a:lnTo>
                  <a:pt x="116085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16085" y="8930"/>
                </a:lnTo>
                <a:lnTo>
                  <a:pt x="116085" y="8930"/>
                </a:lnTo>
                <a:lnTo>
                  <a:pt x="116085" y="0"/>
                </a:lnTo>
                <a:lnTo>
                  <a:pt x="116085" y="0"/>
                </a:lnTo>
                <a:lnTo>
                  <a:pt x="116085" y="0"/>
                </a:lnTo>
                <a:lnTo>
                  <a:pt x="1160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5732859" y="3464718"/>
            <a:ext cx="1741290" cy="151806"/>
          </a:xfrm>
          <a:custGeom>
            <a:avLst/>
            <a:gdLst/>
            <a:ahLst/>
            <a:cxnLst/>
            <a:rect l="0" t="0" r="0" b="0"/>
            <a:pathLst>
              <a:path w="1741290" h="15180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44648" y="8930"/>
                </a:lnTo>
                <a:lnTo>
                  <a:pt x="62508" y="17859"/>
                </a:lnTo>
                <a:lnTo>
                  <a:pt x="80367" y="17859"/>
                </a:lnTo>
                <a:lnTo>
                  <a:pt x="98226" y="17859"/>
                </a:lnTo>
                <a:lnTo>
                  <a:pt x="125016" y="26789"/>
                </a:lnTo>
                <a:lnTo>
                  <a:pt x="142875" y="26789"/>
                </a:lnTo>
                <a:lnTo>
                  <a:pt x="160734" y="26789"/>
                </a:lnTo>
                <a:lnTo>
                  <a:pt x="187523" y="35719"/>
                </a:lnTo>
                <a:lnTo>
                  <a:pt x="214312" y="35719"/>
                </a:lnTo>
                <a:lnTo>
                  <a:pt x="241101" y="35719"/>
                </a:lnTo>
                <a:lnTo>
                  <a:pt x="267891" y="44648"/>
                </a:lnTo>
                <a:lnTo>
                  <a:pt x="303609" y="44648"/>
                </a:lnTo>
                <a:lnTo>
                  <a:pt x="339328" y="53578"/>
                </a:lnTo>
                <a:lnTo>
                  <a:pt x="375047" y="53578"/>
                </a:lnTo>
                <a:lnTo>
                  <a:pt x="410766" y="62508"/>
                </a:lnTo>
                <a:lnTo>
                  <a:pt x="455414" y="62508"/>
                </a:lnTo>
                <a:lnTo>
                  <a:pt x="491133" y="71437"/>
                </a:lnTo>
                <a:lnTo>
                  <a:pt x="535781" y="71437"/>
                </a:lnTo>
                <a:lnTo>
                  <a:pt x="571500" y="80367"/>
                </a:lnTo>
                <a:lnTo>
                  <a:pt x="607219" y="80367"/>
                </a:lnTo>
                <a:lnTo>
                  <a:pt x="651867" y="89297"/>
                </a:lnTo>
                <a:lnTo>
                  <a:pt x="696516" y="89297"/>
                </a:lnTo>
                <a:lnTo>
                  <a:pt x="750094" y="98226"/>
                </a:lnTo>
                <a:lnTo>
                  <a:pt x="803672" y="98226"/>
                </a:lnTo>
                <a:lnTo>
                  <a:pt x="848320" y="107156"/>
                </a:lnTo>
                <a:lnTo>
                  <a:pt x="901898" y="107156"/>
                </a:lnTo>
                <a:lnTo>
                  <a:pt x="955476" y="116086"/>
                </a:lnTo>
                <a:lnTo>
                  <a:pt x="1009055" y="116086"/>
                </a:lnTo>
                <a:lnTo>
                  <a:pt x="1062633" y="116086"/>
                </a:lnTo>
                <a:lnTo>
                  <a:pt x="1116211" y="116086"/>
                </a:lnTo>
                <a:lnTo>
                  <a:pt x="1169789" y="116086"/>
                </a:lnTo>
                <a:lnTo>
                  <a:pt x="1223367" y="116086"/>
                </a:lnTo>
                <a:lnTo>
                  <a:pt x="1276945" y="116086"/>
                </a:lnTo>
                <a:lnTo>
                  <a:pt x="1330523" y="116086"/>
                </a:lnTo>
                <a:lnTo>
                  <a:pt x="1384101" y="116086"/>
                </a:lnTo>
                <a:lnTo>
                  <a:pt x="1437680" y="116086"/>
                </a:lnTo>
                <a:lnTo>
                  <a:pt x="1500187" y="125015"/>
                </a:lnTo>
                <a:lnTo>
                  <a:pt x="1553766" y="125015"/>
                </a:lnTo>
                <a:lnTo>
                  <a:pt x="1616273" y="133945"/>
                </a:lnTo>
                <a:lnTo>
                  <a:pt x="1669851" y="142875"/>
                </a:lnTo>
                <a:lnTo>
                  <a:pt x="1714500" y="142875"/>
                </a:lnTo>
                <a:lnTo>
                  <a:pt x="1741289" y="151805"/>
                </a:lnTo>
                <a:lnTo>
                  <a:pt x="1741289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1464468" y="4473773"/>
            <a:ext cx="1098353" cy="1214438"/>
          </a:xfrm>
          <a:custGeom>
            <a:avLst/>
            <a:gdLst/>
            <a:ahLst/>
            <a:cxnLst/>
            <a:rect l="0" t="0" r="0" b="0"/>
            <a:pathLst>
              <a:path w="1098353" h="1214438">
                <a:moveTo>
                  <a:pt x="142875" y="35718"/>
                </a:moveTo>
                <a:lnTo>
                  <a:pt x="133946" y="35718"/>
                </a:lnTo>
                <a:lnTo>
                  <a:pt x="133946" y="53578"/>
                </a:lnTo>
                <a:lnTo>
                  <a:pt x="133946" y="71437"/>
                </a:lnTo>
                <a:lnTo>
                  <a:pt x="125016" y="107156"/>
                </a:lnTo>
                <a:lnTo>
                  <a:pt x="116086" y="142875"/>
                </a:lnTo>
                <a:lnTo>
                  <a:pt x="107157" y="187523"/>
                </a:lnTo>
                <a:lnTo>
                  <a:pt x="98227" y="232171"/>
                </a:lnTo>
                <a:lnTo>
                  <a:pt x="89297" y="285750"/>
                </a:lnTo>
                <a:lnTo>
                  <a:pt x="80367" y="348257"/>
                </a:lnTo>
                <a:lnTo>
                  <a:pt x="71438" y="410766"/>
                </a:lnTo>
                <a:lnTo>
                  <a:pt x="62508" y="473273"/>
                </a:lnTo>
                <a:lnTo>
                  <a:pt x="53578" y="535781"/>
                </a:lnTo>
                <a:lnTo>
                  <a:pt x="44649" y="607219"/>
                </a:lnTo>
                <a:lnTo>
                  <a:pt x="35719" y="678656"/>
                </a:lnTo>
                <a:lnTo>
                  <a:pt x="26789" y="750094"/>
                </a:lnTo>
                <a:lnTo>
                  <a:pt x="17860" y="812602"/>
                </a:lnTo>
                <a:lnTo>
                  <a:pt x="8930" y="875109"/>
                </a:lnTo>
                <a:lnTo>
                  <a:pt x="0" y="937617"/>
                </a:lnTo>
                <a:lnTo>
                  <a:pt x="0" y="991195"/>
                </a:lnTo>
                <a:lnTo>
                  <a:pt x="0" y="1044773"/>
                </a:lnTo>
                <a:lnTo>
                  <a:pt x="0" y="1089422"/>
                </a:lnTo>
                <a:lnTo>
                  <a:pt x="0" y="1125140"/>
                </a:lnTo>
                <a:lnTo>
                  <a:pt x="0" y="1151929"/>
                </a:lnTo>
                <a:lnTo>
                  <a:pt x="0" y="1178718"/>
                </a:lnTo>
                <a:lnTo>
                  <a:pt x="0" y="1196577"/>
                </a:lnTo>
                <a:lnTo>
                  <a:pt x="0" y="1205507"/>
                </a:lnTo>
                <a:lnTo>
                  <a:pt x="0" y="1205507"/>
                </a:lnTo>
                <a:lnTo>
                  <a:pt x="0" y="1214437"/>
                </a:lnTo>
                <a:lnTo>
                  <a:pt x="0" y="1205507"/>
                </a:lnTo>
                <a:lnTo>
                  <a:pt x="0" y="1205507"/>
                </a:lnTo>
                <a:lnTo>
                  <a:pt x="0" y="1205507"/>
                </a:lnTo>
                <a:lnTo>
                  <a:pt x="8930" y="1196577"/>
                </a:lnTo>
                <a:lnTo>
                  <a:pt x="17860" y="1187648"/>
                </a:lnTo>
                <a:lnTo>
                  <a:pt x="26789" y="1178718"/>
                </a:lnTo>
                <a:lnTo>
                  <a:pt x="44649" y="1178718"/>
                </a:lnTo>
                <a:lnTo>
                  <a:pt x="62508" y="1169788"/>
                </a:lnTo>
                <a:lnTo>
                  <a:pt x="89297" y="1160859"/>
                </a:lnTo>
                <a:lnTo>
                  <a:pt x="116086" y="1160859"/>
                </a:lnTo>
                <a:lnTo>
                  <a:pt x="151805" y="1160859"/>
                </a:lnTo>
                <a:lnTo>
                  <a:pt x="196453" y="1160859"/>
                </a:lnTo>
                <a:lnTo>
                  <a:pt x="241102" y="1169788"/>
                </a:lnTo>
                <a:lnTo>
                  <a:pt x="294680" y="1178718"/>
                </a:lnTo>
                <a:lnTo>
                  <a:pt x="348258" y="1187648"/>
                </a:lnTo>
                <a:lnTo>
                  <a:pt x="401836" y="1205507"/>
                </a:lnTo>
                <a:lnTo>
                  <a:pt x="464344" y="1205507"/>
                </a:lnTo>
                <a:lnTo>
                  <a:pt x="508992" y="1214437"/>
                </a:lnTo>
                <a:lnTo>
                  <a:pt x="553641" y="1214437"/>
                </a:lnTo>
                <a:lnTo>
                  <a:pt x="598289" y="1214437"/>
                </a:lnTo>
                <a:lnTo>
                  <a:pt x="634008" y="1205507"/>
                </a:lnTo>
                <a:lnTo>
                  <a:pt x="669727" y="1205507"/>
                </a:lnTo>
                <a:lnTo>
                  <a:pt x="705446" y="1196577"/>
                </a:lnTo>
                <a:lnTo>
                  <a:pt x="732235" y="1196577"/>
                </a:lnTo>
                <a:lnTo>
                  <a:pt x="759024" y="1187648"/>
                </a:lnTo>
                <a:lnTo>
                  <a:pt x="785813" y="1178718"/>
                </a:lnTo>
                <a:lnTo>
                  <a:pt x="812602" y="1169788"/>
                </a:lnTo>
                <a:lnTo>
                  <a:pt x="830461" y="1151929"/>
                </a:lnTo>
                <a:lnTo>
                  <a:pt x="848321" y="1134069"/>
                </a:lnTo>
                <a:lnTo>
                  <a:pt x="866180" y="1125140"/>
                </a:lnTo>
                <a:lnTo>
                  <a:pt x="875110" y="1107280"/>
                </a:lnTo>
                <a:lnTo>
                  <a:pt x="892969" y="1089422"/>
                </a:lnTo>
                <a:lnTo>
                  <a:pt x="901899" y="1062633"/>
                </a:lnTo>
                <a:lnTo>
                  <a:pt x="910828" y="1044773"/>
                </a:lnTo>
                <a:lnTo>
                  <a:pt x="928688" y="1017984"/>
                </a:lnTo>
                <a:lnTo>
                  <a:pt x="937617" y="982266"/>
                </a:lnTo>
                <a:lnTo>
                  <a:pt x="946547" y="955477"/>
                </a:lnTo>
                <a:lnTo>
                  <a:pt x="964407" y="919758"/>
                </a:lnTo>
                <a:lnTo>
                  <a:pt x="973336" y="884039"/>
                </a:lnTo>
                <a:lnTo>
                  <a:pt x="982266" y="848320"/>
                </a:lnTo>
                <a:lnTo>
                  <a:pt x="1000125" y="803672"/>
                </a:lnTo>
                <a:lnTo>
                  <a:pt x="1017985" y="767953"/>
                </a:lnTo>
                <a:lnTo>
                  <a:pt x="1026914" y="723305"/>
                </a:lnTo>
                <a:lnTo>
                  <a:pt x="1044774" y="678656"/>
                </a:lnTo>
                <a:lnTo>
                  <a:pt x="1053703" y="642937"/>
                </a:lnTo>
                <a:lnTo>
                  <a:pt x="1062633" y="598289"/>
                </a:lnTo>
                <a:lnTo>
                  <a:pt x="1071563" y="553641"/>
                </a:lnTo>
                <a:lnTo>
                  <a:pt x="1080492" y="508992"/>
                </a:lnTo>
                <a:lnTo>
                  <a:pt x="1089422" y="473273"/>
                </a:lnTo>
                <a:lnTo>
                  <a:pt x="1089422" y="428625"/>
                </a:lnTo>
                <a:lnTo>
                  <a:pt x="1098352" y="392906"/>
                </a:lnTo>
                <a:lnTo>
                  <a:pt x="1098352" y="357187"/>
                </a:lnTo>
                <a:lnTo>
                  <a:pt x="1098352" y="330398"/>
                </a:lnTo>
                <a:lnTo>
                  <a:pt x="1089422" y="294679"/>
                </a:lnTo>
                <a:lnTo>
                  <a:pt x="1080492" y="267890"/>
                </a:lnTo>
                <a:lnTo>
                  <a:pt x="1071563" y="241101"/>
                </a:lnTo>
                <a:lnTo>
                  <a:pt x="1062633" y="223242"/>
                </a:lnTo>
                <a:lnTo>
                  <a:pt x="1044774" y="196453"/>
                </a:lnTo>
                <a:lnTo>
                  <a:pt x="1017985" y="169664"/>
                </a:lnTo>
                <a:lnTo>
                  <a:pt x="991196" y="151804"/>
                </a:lnTo>
                <a:lnTo>
                  <a:pt x="955477" y="125015"/>
                </a:lnTo>
                <a:lnTo>
                  <a:pt x="919758" y="107156"/>
                </a:lnTo>
                <a:lnTo>
                  <a:pt x="866180" y="89296"/>
                </a:lnTo>
                <a:lnTo>
                  <a:pt x="821532" y="71437"/>
                </a:lnTo>
                <a:lnTo>
                  <a:pt x="767953" y="53578"/>
                </a:lnTo>
                <a:lnTo>
                  <a:pt x="714375" y="35718"/>
                </a:lnTo>
                <a:lnTo>
                  <a:pt x="660797" y="26789"/>
                </a:lnTo>
                <a:lnTo>
                  <a:pt x="598289" y="17859"/>
                </a:lnTo>
                <a:lnTo>
                  <a:pt x="535782" y="8929"/>
                </a:lnTo>
                <a:lnTo>
                  <a:pt x="473274" y="8929"/>
                </a:lnTo>
                <a:lnTo>
                  <a:pt x="419696" y="0"/>
                </a:lnTo>
                <a:lnTo>
                  <a:pt x="357188" y="0"/>
                </a:lnTo>
                <a:lnTo>
                  <a:pt x="303610" y="0"/>
                </a:lnTo>
                <a:lnTo>
                  <a:pt x="250032" y="0"/>
                </a:lnTo>
                <a:lnTo>
                  <a:pt x="205383" y="8929"/>
                </a:lnTo>
                <a:lnTo>
                  <a:pt x="169664" y="8929"/>
                </a:lnTo>
                <a:lnTo>
                  <a:pt x="133946" y="8929"/>
                </a:lnTo>
                <a:lnTo>
                  <a:pt x="98227" y="8929"/>
                </a:lnTo>
                <a:lnTo>
                  <a:pt x="80367" y="8929"/>
                </a:lnTo>
                <a:lnTo>
                  <a:pt x="71438" y="17859"/>
                </a:lnTo>
                <a:lnTo>
                  <a:pt x="62508" y="17859"/>
                </a:lnTo>
                <a:lnTo>
                  <a:pt x="62508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2455664" y="4697015"/>
            <a:ext cx="794743" cy="53579"/>
          </a:xfrm>
          <a:custGeom>
            <a:avLst/>
            <a:gdLst/>
            <a:ahLst/>
            <a:cxnLst/>
            <a:rect l="0" t="0" r="0" b="0"/>
            <a:pathLst>
              <a:path w="794743" h="53579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26789" y="0"/>
                </a:lnTo>
                <a:lnTo>
                  <a:pt x="35718" y="0"/>
                </a:lnTo>
                <a:lnTo>
                  <a:pt x="53578" y="0"/>
                </a:lnTo>
                <a:lnTo>
                  <a:pt x="80367" y="0"/>
                </a:lnTo>
                <a:lnTo>
                  <a:pt x="98226" y="0"/>
                </a:lnTo>
                <a:lnTo>
                  <a:pt x="116086" y="8929"/>
                </a:lnTo>
                <a:lnTo>
                  <a:pt x="151804" y="8929"/>
                </a:lnTo>
                <a:lnTo>
                  <a:pt x="178593" y="8929"/>
                </a:lnTo>
                <a:lnTo>
                  <a:pt x="205382" y="17859"/>
                </a:lnTo>
                <a:lnTo>
                  <a:pt x="241101" y="17859"/>
                </a:lnTo>
                <a:lnTo>
                  <a:pt x="276820" y="17859"/>
                </a:lnTo>
                <a:lnTo>
                  <a:pt x="312539" y="17859"/>
                </a:lnTo>
                <a:lnTo>
                  <a:pt x="357187" y="17859"/>
                </a:lnTo>
                <a:lnTo>
                  <a:pt x="392906" y="17859"/>
                </a:lnTo>
                <a:lnTo>
                  <a:pt x="437554" y="17859"/>
                </a:lnTo>
                <a:lnTo>
                  <a:pt x="482203" y="26789"/>
                </a:lnTo>
                <a:lnTo>
                  <a:pt x="526851" y="26789"/>
                </a:lnTo>
                <a:lnTo>
                  <a:pt x="562570" y="35718"/>
                </a:lnTo>
                <a:lnTo>
                  <a:pt x="607218" y="35718"/>
                </a:lnTo>
                <a:lnTo>
                  <a:pt x="651867" y="44648"/>
                </a:lnTo>
                <a:lnTo>
                  <a:pt x="687586" y="44648"/>
                </a:lnTo>
                <a:lnTo>
                  <a:pt x="732234" y="44648"/>
                </a:lnTo>
                <a:lnTo>
                  <a:pt x="759023" y="44648"/>
                </a:lnTo>
                <a:lnTo>
                  <a:pt x="785812" y="53578"/>
                </a:lnTo>
                <a:lnTo>
                  <a:pt x="794742" y="53578"/>
                </a:lnTo>
                <a:lnTo>
                  <a:pt x="794742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2187773" y="4643437"/>
            <a:ext cx="142876" cy="223243"/>
          </a:xfrm>
          <a:custGeom>
            <a:avLst/>
            <a:gdLst/>
            <a:ahLst/>
            <a:cxnLst/>
            <a:rect l="0" t="0" r="0" b="0"/>
            <a:pathLst>
              <a:path w="142876" h="223243">
                <a:moveTo>
                  <a:pt x="0" y="71437"/>
                </a:moveTo>
                <a:lnTo>
                  <a:pt x="0" y="71437"/>
                </a:lnTo>
                <a:lnTo>
                  <a:pt x="0" y="62507"/>
                </a:lnTo>
                <a:lnTo>
                  <a:pt x="0" y="53578"/>
                </a:lnTo>
                <a:lnTo>
                  <a:pt x="8930" y="35718"/>
                </a:lnTo>
                <a:lnTo>
                  <a:pt x="17859" y="26789"/>
                </a:lnTo>
                <a:lnTo>
                  <a:pt x="26789" y="17859"/>
                </a:lnTo>
                <a:lnTo>
                  <a:pt x="35719" y="8929"/>
                </a:lnTo>
                <a:lnTo>
                  <a:pt x="53578" y="8929"/>
                </a:lnTo>
                <a:lnTo>
                  <a:pt x="62508" y="0"/>
                </a:lnTo>
                <a:lnTo>
                  <a:pt x="80367" y="0"/>
                </a:lnTo>
                <a:lnTo>
                  <a:pt x="98227" y="8929"/>
                </a:lnTo>
                <a:lnTo>
                  <a:pt x="116086" y="17859"/>
                </a:lnTo>
                <a:lnTo>
                  <a:pt x="133945" y="17859"/>
                </a:lnTo>
                <a:lnTo>
                  <a:pt x="142875" y="26789"/>
                </a:lnTo>
                <a:lnTo>
                  <a:pt x="142875" y="35718"/>
                </a:lnTo>
                <a:lnTo>
                  <a:pt x="142875" y="44648"/>
                </a:lnTo>
                <a:lnTo>
                  <a:pt x="142875" y="62507"/>
                </a:lnTo>
                <a:lnTo>
                  <a:pt x="133945" y="71437"/>
                </a:lnTo>
                <a:lnTo>
                  <a:pt x="116086" y="89296"/>
                </a:lnTo>
                <a:lnTo>
                  <a:pt x="98227" y="98226"/>
                </a:lnTo>
                <a:lnTo>
                  <a:pt x="80367" y="116086"/>
                </a:lnTo>
                <a:lnTo>
                  <a:pt x="62508" y="125015"/>
                </a:lnTo>
                <a:lnTo>
                  <a:pt x="44648" y="142875"/>
                </a:lnTo>
                <a:lnTo>
                  <a:pt x="35719" y="151804"/>
                </a:lnTo>
                <a:lnTo>
                  <a:pt x="26789" y="160734"/>
                </a:lnTo>
                <a:lnTo>
                  <a:pt x="26789" y="169664"/>
                </a:lnTo>
                <a:lnTo>
                  <a:pt x="26789" y="178593"/>
                </a:lnTo>
                <a:lnTo>
                  <a:pt x="35719" y="187523"/>
                </a:lnTo>
                <a:lnTo>
                  <a:pt x="53578" y="196453"/>
                </a:lnTo>
                <a:lnTo>
                  <a:pt x="71437" y="205382"/>
                </a:lnTo>
                <a:lnTo>
                  <a:pt x="98227" y="223242"/>
                </a:lnTo>
                <a:lnTo>
                  <a:pt x="116086" y="223242"/>
                </a:lnTo>
                <a:lnTo>
                  <a:pt x="116086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2464593" y="4973835"/>
            <a:ext cx="678658" cy="26791"/>
          </a:xfrm>
          <a:custGeom>
            <a:avLst/>
            <a:gdLst/>
            <a:ahLst/>
            <a:cxnLst/>
            <a:rect l="0" t="0" r="0" b="0"/>
            <a:pathLst>
              <a:path w="678658" h="26791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17860" y="0"/>
                </a:lnTo>
                <a:lnTo>
                  <a:pt x="26789" y="0"/>
                </a:lnTo>
                <a:lnTo>
                  <a:pt x="53578" y="0"/>
                </a:lnTo>
                <a:lnTo>
                  <a:pt x="80367" y="0"/>
                </a:lnTo>
                <a:lnTo>
                  <a:pt x="107157" y="0"/>
                </a:lnTo>
                <a:lnTo>
                  <a:pt x="151805" y="0"/>
                </a:lnTo>
                <a:lnTo>
                  <a:pt x="196453" y="0"/>
                </a:lnTo>
                <a:lnTo>
                  <a:pt x="241102" y="8930"/>
                </a:lnTo>
                <a:lnTo>
                  <a:pt x="294680" y="8930"/>
                </a:lnTo>
                <a:lnTo>
                  <a:pt x="348258" y="8930"/>
                </a:lnTo>
                <a:lnTo>
                  <a:pt x="401836" y="17860"/>
                </a:lnTo>
                <a:lnTo>
                  <a:pt x="464344" y="17860"/>
                </a:lnTo>
                <a:lnTo>
                  <a:pt x="508992" y="26790"/>
                </a:lnTo>
                <a:lnTo>
                  <a:pt x="553641" y="26790"/>
                </a:lnTo>
                <a:lnTo>
                  <a:pt x="598289" y="26790"/>
                </a:lnTo>
                <a:lnTo>
                  <a:pt x="634008" y="26790"/>
                </a:lnTo>
                <a:lnTo>
                  <a:pt x="660797" y="26790"/>
                </a:lnTo>
                <a:lnTo>
                  <a:pt x="678657" y="26790"/>
                </a:lnTo>
                <a:lnTo>
                  <a:pt x="678657" y="267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2009179" y="4955976"/>
            <a:ext cx="383978" cy="214314"/>
          </a:xfrm>
          <a:custGeom>
            <a:avLst/>
            <a:gdLst/>
            <a:ahLst/>
            <a:cxnLst/>
            <a:rect l="0" t="0" r="0" b="0"/>
            <a:pathLst>
              <a:path w="383978" h="214314">
                <a:moveTo>
                  <a:pt x="71438" y="8930"/>
                </a:moveTo>
                <a:lnTo>
                  <a:pt x="71438" y="0"/>
                </a:lnTo>
                <a:lnTo>
                  <a:pt x="71438" y="0"/>
                </a:lnTo>
                <a:lnTo>
                  <a:pt x="80367" y="0"/>
                </a:lnTo>
                <a:lnTo>
                  <a:pt x="98227" y="0"/>
                </a:lnTo>
                <a:lnTo>
                  <a:pt x="125016" y="0"/>
                </a:lnTo>
                <a:lnTo>
                  <a:pt x="151805" y="0"/>
                </a:lnTo>
                <a:lnTo>
                  <a:pt x="196453" y="0"/>
                </a:lnTo>
                <a:lnTo>
                  <a:pt x="241102" y="8930"/>
                </a:lnTo>
                <a:lnTo>
                  <a:pt x="285750" y="17859"/>
                </a:lnTo>
                <a:lnTo>
                  <a:pt x="321469" y="26789"/>
                </a:lnTo>
                <a:lnTo>
                  <a:pt x="357188" y="26789"/>
                </a:lnTo>
                <a:lnTo>
                  <a:pt x="375047" y="35719"/>
                </a:lnTo>
                <a:lnTo>
                  <a:pt x="383977" y="35719"/>
                </a:lnTo>
                <a:lnTo>
                  <a:pt x="383977" y="35719"/>
                </a:lnTo>
                <a:lnTo>
                  <a:pt x="375047" y="35719"/>
                </a:lnTo>
                <a:lnTo>
                  <a:pt x="357188" y="44649"/>
                </a:lnTo>
                <a:lnTo>
                  <a:pt x="339328" y="35719"/>
                </a:lnTo>
                <a:lnTo>
                  <a:pt x="312539" y="35719"/>
                </a:lnTo>
                <a:lnTo>
                  <a:pt x="276821" y="35719"/>
                </a:lnTo>
                <a:lnTo>
                  <a:pt x="250031" y="35719"/>
                </a:lnTo>
                <a:lnTo>
                  <a:pt x="223242" y="44649"/>
                </a:lnTo>
                <a:lnTo>
                  <a:pt x="205383" y="44649"/>
                </a:lnTo>
                <a:lnTo>
                  <a:pt x="196453" y="53578"/>
                </a:lnTo>
                <a:lnTo>
                  <a:pt x="196453" y="53578"/>
                </a:lnTo>
                <a:lnTo>
                  <a:pt x="196453" y="71438"/>
                </a:lnTo>
                <a:lnTo>
                  <a:pt x="205383" y="80367"/>
                </a:lnTo>
                <a:lnTo>
                  <a:pt x="214313" y="98227"/>
                </a:lnTo>
                <a:lnTo>
                  <a:pt x="223242" y="116086"/>
                </a:lnTo>
                <a:lnTo>
                  <a:pt x="241102" y="133945"/>
                </a:lnTo>
                <a:lnTo>
                  <a:pt x="250031" y="151805"/>
                </a:lnTo>
                <a:lnTo>
                  <a:pt x="258961" y="160734"/>
                </a:lnTo>
                <a:lnTo>
                  <a:pt x="250031" y="169664"/>
                </a:lnTo>
                <a:lnTo>
                  <a:pt x="241102" y="187524"/>
                </a:lnTo>
                <a:lnTo>
                  <a:pt x="232172" y="187524"/>
                </a:lnTo>
                <a:lnTo>
                  <a:pt x="205383" y="196453"/>
                </a:lnTo>
                <a:lnTo>
                  <a:pt x="178594" y="205383"/>
                </a:lnTo>
                <a:lnTo>
                  <a:pt x="151805" y="205383"/>
                </a:lnTo>
                <a:lnTo>
                  <a:pt x="116086" y="205383"/>
                </a:lnTo>
                <a:lnTo>
                  <a:pt x="89297" y="214313"/>
                </a:lnTo>
                <a:lnTo>
                  <a:pt x="62508" y="205383"/>
                </a:lnTo>
                <a:lnTo>
                  <a:pt x="35719" y="205383"/>
                </a:lnTo>
                <a:lnTo>
                  <a:pt x="17860" y="205383"/>
                </a:lnTo>
                <a:lnTo>
                  <a:pt x="8930" y="205383"/>
                </a:lnTo>
                <a:lnTo>
                  <a:pt x="0" y="205383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2437804" y="5161359"/>
            <a:ext cx="616150" cy="71438"/>
          </a:xfrm>
          <a:custGeom>
            <a:avLst/>
            <a:gdLst/>
            <a:ahLst/>
            <a:cxnLst/>
            <a:rect l="0" t="0" r="0" b="0"/>
            <a:pathLst>
              <a:path w="616150" h="71438">
                <a:moveTo>
                  <a:pt x="0" y="35719"/>
                </a:moveTo>
                <a:lnTo>
                  <a:pt x="8930" y="26789"/>
                </a:lnTo>
                <a:lnTo>
                  <a:pt x="17860" y="26789"/>
                </a:lnTo>
                <a:lnTo>
                  <a:pt x="26789" y="17859"/>
                </a:lnTo>
                <a:lnTo>
                  <a:pt x="44649" y="8930"/>
                </a:lnTo>
                <a:lnTo>
                  <a:pt x="62508" y="8930"/>
                </a:lnTo>
                <a:lnTo>
                  <a:pt x="98227" y="0"/>
                </a:lnTo>
                <a:lnTo>
                  <a:pt x="133946" y="0"/>
                </a:lnTo>
                <a:lnTo>
                  <a:pt x="178594" y="0"/>
                </a:lnTo>
                <a:lnTo>
                  <a:pt x="232172" y="8930"/>
                </a:lnTo>
                <a:lnTo>
                  <a:pt x="285750" y="8930"/>
                </a:lnTo>
                <a:lnTo>
                  <a:pt x="348258" y="17859"/>
                </a:lnTo>
                <a:lnTo>
                  <a:pt x="401836" y="35719"/>
                </a:lnTo>
                <a:lnTo>
                  <a:pt x="464344" y="44648"/>
                </a:lnTo>
                <a:lnTo>
                  <a:pt x="517922" y="53578"/>
                </a:lnTo>
                <a:lnTo>
                  <a:pt x="562571" y="62508"/>
                </a:lnTo>
                <a:lnTo>
                  <a:pt x="598289" y="71437"/>
                </a:lnTo>
                <a:lnTo>
                  <a:pt x="616149" y="71437"/>
                </a:lnTo>
                <a:lnTo>
                  <a:pt x="616149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2107406" y="5134570"/>
            <a:ext cx="214313" cy="232173"/>
          </a:xfrm>
          <a:custGeom>
            <a:avLst/>
            <a:gdLst/>
            <a:ahLst/>
            <a:cxnLst/>
            <a:rect l="0" t="0" r="0" b="0"/>
            <a:pathLst>
              <a:path w="214313" h="232173">
                <a:moveTo>
                  <a:pt x="214312" y="8930"/>
                </a:moveTo>
                <a:lnTo>
                  <a:pt x="205383" y="8930"/>
                </a:lnTo>
                <a:lnTo>
                  <a:pt x="205383" y="8930"/>
                </a:lnTo>
                <a:lnTo>
                  <a:pt x="196453" y="8930"/>
                </a:lnTo>
                <a:lnTo>
                  <a:pt x="178594" y="8930"/>
                </a:lnTo>
                <a:lnTo>
                  <a:pt x="169664" y="8930"/>
                </a:lnTo>
                <a:lnTo>
                  <a:pt x="151804" y="0"/>
                </a:lnTo>
                <a:lnTo>
                  <a:pt x="133945" y="0"/>
                </a:lnTo>
                <a:lnTo>
                  <a:pt x="116086" y="0"/>
                </a:lnTo>
                <a:lnTo>
                  <a:pt x="107156" y="0"/>
                </a:lnTo>
                <a:lnTo>
                  <a:pt x="89297" y="0"/>
                </a:lnTo>
                <a:lnTo>
                  <a:pt x="80367" y="0"/>
                </a:lnTo>
                <a:lnTo>
                  <a:pt x="71437" y="0"/>
                </a:lnTo>
                <a:lnTo>
                  <a:pt x="71437" y="8930"/>
                </a:lnTo>
                <a:lnTo>
                  <a:pt x="62508" y="8930"/>
                </a:lnTo>
                <a:lnTo>
                  <a:pt x="62508" y="17859"/>
                </a:lnTo>
                <a:lnTo>
                  <a:pt x="53578" y="17859"/>
                </a:lnTo>
                <a:lnTo>
                  <a:pt x="53578" y="26789"/>
                </a:lnTo>
                <a:lnTo>
                  <a:pt x="53578" y="35719"/>
                </a:lnTo>
                <a:lnTo>
                  <a:pt x="44648" y="44648"/>
                </a:lnTo>
                <a:lnTo>
                  <a:pt x="44648" y="62508"/>
                </a:lnTo>
                <a:lnTo>
                  <a:pt x="44648" y="71437"/>
                </a:lnTo>
                <a:lnTo>
                  <a:pt x="35719" y="89297"/>
                </a:lnTo>
                <a:lnTo>
                  <a:pt x="35719" y="98226"/>
                </a:lnTo>
                <a:lnTo>
                  <a:pt x="26789" y="107156"/>
                </a:lnTo>
                <a:lnTo>
                  <a:pt x="17859" y="116086"/>
                </a:lnTo>
                <a:lnTo>
                  <a:pt x="8929" y="125015"/>
                </a:lnTo>
                <a:lnTo>
                  <a:pt x="8929" y="13394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8929" y="142875"/>
                </a:lnTo>
                <a:lnTo>
                  <a:pt x="8929" y="142875"/>
                </a:lnTo>
                <a:lnTo>
                  <a:pt x="17859" y="142875"/>
                </a:lnTo>
                <a:lnTo>
                  <a:pt x="35719" y="142875"/>
                </a:lnTo>
                <a:lnTo>
                  <a:pt x="53578" y="142875"/>
                </a:lnTo>
                <a:lnTo>
                  <a:pt x="71437" y="142875"/>
                </a:lnTo>
                <a:lnTo>
                  <a:pt x="89297" y="151805"/>
                </a:lnTo>
                <a:lnTo>
                  <a:pt x="116086" y="151805"/>
                </a:lnTo>
                <a:lnTo>
                  <a:pt x="142875" y="151805"/>
                </a:lnTo>
                <a:lnTo>
                  <a:pt x="160734" y="160734"/>
                </a:lnTo>
                <a:lnTo>
                  <a:pt x="178594" y="160734"/>
                </a:lnTo>
                <a:lnTo>
                  <a:pt x="187523" y="169664"/>
                </a:lnTo>
                <a:lnTo>
                  <a:pt x="196453" y="169664"/>
                </a:lnTo>
                <a:lnTo>
                  <a:pt x="205383" y="178594"/>
                </a:lnTo>
                <a:lnTo>
                  <a:pt x="205383" y="187523"/>
                </a:lnTo>
                <a:lnTo>
                  <a:pt x="196453" y="196453"/>
                </a:lnTo>
                <a:lnTo>
                  <a:pt x="196453" y="196453"/>
                </a:lnTo>
                <a:lnTo>
                  <a:pt x="178594" y="205383"/>
                </a:lnTo>
                <a:lnTo>
                  <a:pt x="169664" y="214312"/>
                </a:lnTo>
                <a:lnTo>
                  <a:pt x="151804" y="223242"/>
                </a:lnTo>
                <a:lnTo>
                  <a:pt x="125015" y="223242"/>
                </a:lnTo>
                <a:lnTo>
                  <a:pt x="107156" y="223242"/>
                </a:lnTo>
                <a:lnTo>
                  <a:pt x="89297" y="223242"/>
                </a:lnTo>
                <a:lnTo>
                  <a:pt x="71437" y="232172"/>
                </a:lnTo>
                <a:lnTo>
                  <a:pt x="53578" y="232172"/>
                </a:lnTo>
                <a:lnTo>
                  <a:pt x="35719" y="232172"/>
                </a:lnTo>
                <a:lnTo>
                  <a:pt x="26789" y="232172"/>
                </a:lnTo>
                <a:lnTo>
                  <a:pt x="26789" y="232172"/>
                </a:lnTo>
                <a:lnTo>
                  <a:pt x="26789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1910953" y="5357812"/>
            <a:ext cx="187524" cy="178595"/>
          </a:xfrm>
          <a:custGeom>
            <a:avLst/>
            <a:gdLst/>
            <a:ahLst/>
            <a:cxnLst/>
            <a:rect l="0" t="0" r="0" b="0"/>
            <a:pathLst>
              <a:path w="187524" h="17859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26789" y="8930"/>
                </a:lnTo>
                <a:lnTo>
                  <a:pt x="53578" y="8930"/>
                </a:lnTo>
                <a:lnTo>
                  <a:pt x="71437" y="17859"/>
                </a:lnTo>
                <a:lnTo>
                  <a:pt x="107156" y="26789"/>
                </a:lnTo>
                <a:lnTo>
                  <a:pt x="125015" y="35719"/>
                </a:lnTo>
                <a:lnTo>
                  <a:pt x="151804" y="44648"/>
                </a:lnTo>
                <a:lnTo>
                  <a:pt x="169664" y="53578"/>
                </a:lnTo>
                <a:lnTo>
                  <a:pt x="178593" y="62508"/>
                </a:lnTo>
                <a:lnTo>
                  <a:pt x="187523" y="71438"/>
                </a:lnTo>
                <a:lnTo>
                  <a:pt x="187523" y="80367"/>
                </a:lnTo>
                <a:lnTo>
                  <a:pt x="187523" y="89297"/>
                </a:lnTo>
                <a:lnTo>
                  <a:pt x="187523" y="98227"/>
                </a:lnTo>
                <a:lnTo>
                  <a:pt x="178593" y="107156"/>
                </a:lnTo>
                <a:lnTo>
                  <a:pt x="169664" y="116086"/>
                </a:lnTo>
                <a:lnTo>
                  <a:pt x="151804" y="125016"/>
                </a:lnTo>
                <a:lnTo>
                  <a:pt x="125015" y="133945"/>
                </a:lnTo>
                <a:lnTo>
                  <a:pt x="107156" y="133945"/>
                </a:lnTo>
                <a:lnTo>
                  <a:pt x="89297" y="142875"/>
                </a:lnTo>
                <a:lnTo>
                  <a:pt x="71437" y="151805"/>
                </a:lnTo>
                <a:lnTo>
                  <a:pt x="62507" y="160734"/>
                </a:lnTo>
                <a:lnTo>
                  <a:pt x="53578" y="160734"/>
                </a:lnTo>
                <a:lnTo>
                  <a:pt x="44648" y="169664"/>
                </a:lnTo>
                <a:lnTo>
                  <a:pt x="35718" y="178594"/>
                </a:lnTo>
                <a:lnTo>
                  <a:pt x="35718" y="178594"/>
                </a:lnTo>
                <a:lnTo>
                  <a:pt x="35718" y="178594"/>
                </a:lnTo>
                <a:lnTo>
                  <a:pt x="35718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1937742" y="5464968"/>
            <a:ext cx="232173" cy="26790"/>
          </a:xfrm>
          <a:custGeom>
            <a:avLst/>
            <a:gdLst/>
            <a:ahLst/>
            <a:cxnLst/>
            <a:rect l="0" t="0" r="0" b="0"/>
            <a:pathLst>
              <a:path w="232173" h="2679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7859" y="0"/>
                </a:lnTo>
                <a:lnTo>
                  <a:pt x="35718" y="0"/>
                </a:lnTo>
                <a:lnTo>
                  <a:pt x="53578" y="0"/>
                </a:lnTo>
                <a:lnTo>
                  <a:pt x="89297" y="0"/>
                </a:lnTo>
                <a:lnTo>
                  <a:pt x="116086" y="8930"/>
                </a:lnTo>
                <a:lnTo>
                  <a:pt x="151804" y="8930"/>
                </a:lnTo>
                <a:lnTo>
                  <a:pt x="187523" y="17860"/>
                </a:lnTo>
                <a:lnTo>
                  <a:pt x="214312" y="26789"/>
                </a:lnTo>
                <a:lnTo>
                  <a:pt x="232172" y="26789"/>
                </a:lnTo>
                <a:lnTo>
                  <a:pt x="23217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2303859" y="5473898"/>
            <a:ext cx="830462" cy="44649"/>
          </a:xfrm>
          <a:custGeom>
            <a:avLst/>
            <a:gdLst/>
            <a:ahLst/>
            <a:cxnLst/>
            <a:rect l="0" t="0" r="0" b="0"/>
            <a:pathLst>
              <a:path w="830462" h="44649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26789" y="0"/>
                </a:lnTo>
                <a:lnTo>
                  <a:pt x="44648" y="0"/>
                </a:lnTo>
                <a:lnTo>
                  <a:pt x="71437" y="0"/>
                </a:lnTo>
                <a:lnTo>
                  <a:pt x="89297" y="8930"/>
                </a:lnTo>
                <a:lnTo>
                  <a:pt x="116086" y="8930"/>
                </a:lnTo>
                <a:lnTo>
                  <a:pt x="142875" y="8930"/>
                </a:lnTo>
                <a:lnTo>
                  <a:pt x="178594" y="8930"/>
                </a:lnTo>
                <a:lnTo>
                  <a:pt x="214312" y="17859"/>
                </a:lnTo>
                <a:lnTo>
                  <a:pt x="250031" y="17859"/>
                </a:lnTo>
                <a:lnTo>
                  <a:pt x="285750" y="17859"/>
                </a:lnTo>
                <a:lnTo>
                  <a:pt x="330398" y="26789"/>
                </a:lnTo>
                <a:lnTo>
                  <a:pt x="366117" y="26789"/>
                </a:lnTo>
                <a:lnTo>
                  <a:pt x="410766" y="26789"/>
                </a:lnTo>
                <a:lnTo>
                  <a:pt x="455414" y="35719"/>
                </a:lnTo>
                <a:lnTo>
                  <a:pt x="491133" y="35719"/>
                </a:lnTo>
                <a:lnTo>
                  <a:pt x="526851" y="35719"/>
                </a:lnTo>
                <a:lnTo>
                  <a:pt x="571500" y="35719"/>
                </a:lnTo>
                <a:lnTo>
                  <a:pt x="607219" y="35719"/>
                </a:lnTo>
                <a:lnTo>
                  <a:pt x="642937" y="35719"/>
                </a:lnTo>
                <a:lnTo>
                  <a:pt x="678656" y="44648"/>
                </a:lnTo>
                <a:lnTo>
                  <a:pt x="714375" y="44648"/>
                </a:lnTo>
                <a:lnTo>
                  <a:pt x="741164" y="44648"/>
                </a:lnTo>
                <a:lnTo>
                  <a:pt x="776883" y="44648"/>
                </a:lnTo>
                <a:lnTo>
                  <a:pt x="794742" y="35719"/>
                </a:lnTo>
                <a:lnTo>
                  <a:pt x="821531" y="35719"/>
                </a:lnTo>
                <a:lnTo>
                  <a:pt x="830461" y="35719"/>
                </a:lnTo>
                <a:lnTo>
                  <a:pt x="830461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3098601" y="5241726"/>
            <a:ext cx="205384" cy="294681"/>
          </a:xfrm>
          <a:custGeom>
            <a:avLst/>
            <a:gdLst/>
            <a:ahLst/>
            <a:cxnLst/>
            <a:rect l="0" t="0" r="0" b="0"/>
            <a:pathLst>
              <a:path w="205384" h="294681">
                <a:moveTo>
                  <a:pt x="0" y="294680"/>
                </a:moveTo>
                <a:lnTo>
                  <a:pt x="0" y="29468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76820"/>
                </a:lnTo>
                <a:lnTo>
                  <a:pt x="0" y="276820"/>
                </a:lnTo>
                <a:lnTo>
                  <a:pt x="0" y="267891"/>
                </a:lnTo>
                <a:lnTo>
                  <a:pt x="8930" y="258961"/>
                </a:lnTo>
                <a:lnTo>
                  <a:pt x="8930" y="250031"/>
                </a:lnTo>
                <a:lnTo>
                  <a:pt x="17859" y="241102"/>
                </a:lnTo>
                <a:lnTo>
                  <a:pt x="17859" y="232172"/>
                </a:lnTo>
                <a:lnTo>
                  <a:pt x="17859" y="214313"/>
                </a:lnTo>
                <a:lnTo>
                  <a:pt x="26789" y="196453"/>
                </a:lnTo>
                <a:lnTo>
                  <a:pt x="26789" y="178594"/>
                </a:lnTo>
                <a:lnTo>
                  <a:pt x="26789" y="160734"/>
                </a:lnTo>
                <a:lnTo>
                  <a:pt x="26789" y="142875"/>
                </a:lnTo>
                <a:lnTo>
                  <a:pt x="26789" y="125016"/>
                </a:lnTo>
                <a:lnTo>
                  <a:pt x="35719" y="107156"/>
                </a:lnTo>
                <a:lnTo>
                  <a:pt x="35719" y="89297"/>
                </a:lnTo>
                <a:lnTo>
                  <a:pt x="35719" y="71438"/>
                </a:lnTo>
                <a:lnTo>
                  <a:pt x="44649" y="62508"/>
                </a:lnTo>
                <a:lnTo>
                  <a:pt x="44649" y="53578"/>
                </a:lnTo>
                <a:lnTo>
                  <a:pt x="53578" y="44649"/>
                </a:lnTo>
                <a:lnTo>
                  <a:pt x="53578" y="35719"/>
                </a:lnTo>
                <a:lnTo>
                  <a:pt x="62508" y="26789"/>
                </a:lnTo>
                <a:lnTo>
                  <a:pt x="71438" y="17859"/>
                </a:lnTo>
                <a:lnTo>
                  <a:pt x="80367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98227" y="0"/>
                </a:lnTo>
                <a:lnTo>
                  <a:pt x="116086" y="0"/>
                </a:lnTo>
                <a:lnTo>
                  <a:pt x="125016" y="0"/>
                </a:lnTo>
                <a:lnTo>
                  <a:pt x="133945" y="0"/>
                </a:lnTo>
                <a:lnTo>
                  <a:pt x="151805" y="8930"/>
                </a:lnTo>
                <a:lnTo>
                  <a:pt x="160734" y="8930"/>
                </a:lnTo>
                <a:lnTo>
                  <a:pt x="178594" y="8930"/>
                </a:lnTo>
                <a:lnTo>
                  <a:pt x="187524" y="8930"/>
                </a:lnTo>
                <a:lnTo>
                  <a:pt x="196453" y="8930"/>
                </a:lnTo>
                <a:lnTo>
                  <a:pt x="205383" y="8930"/>
                </a:lnTo>
                <a:lnTo>
                  <a:pt x="20538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2991445" y="5072062"/>
            <a:ext cx="312540" cy="125017"/>
          </a:xfrm>
          <a:custGeom>
            <a:avLst/>
            <a:gdLst/>
            <a:ahLst/>
            <a:cxnLst/>
            <a:rect l="0" t="0" r="0" b="0"/>
            <a:pathLst>
              <a:path w="312540" h="125017">
                <a:moveTo>
                  <a:pt x="0" y="125016"/>
                </a:moveTo>
                <a:lnTo>
                  <a:pt x="0" y="125016"/>
                </a:lnTo>
                <a:lnTo>
                  <a:pt x="0" y="125016"/>
                </a:lnTo>
                <a:lnTo>
                  <a:pt x="0" y="125016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07156"/>
                </a:lnTo>
                <a:lnTo>
                  <a:pt x="17859" y="107156"/>
                </a:lnTo>
                <a:lnTo>
                  <a:pt x="17859" y="98227"/>
                </a:lnTo>
                <a:lnTo>
                  <a:pt x="17859" y="98227"/>
                </a:lnTo>
                <a:lnTo>
                  <a:pt x="26789" y="89297"/>
                </a:lnTo>
                <a:lnTo>
                  <a:pt x="26789" y="80367"/>
                </a:lnTo>
                <a:lnTo>
                  <a:pt x="26789" y="71438"/>
                </a:lnTo>
                <a:lnTo>
                  <a:pt x="35719" y="62508"/>
                </a:lnTo>
                <a:lnTo>
                  <a:pt x="35719" y="53578"/>
                </a:lnTo>
                <a:lnTo>
                  <a:pt x="35719" y="44648"/>
                </a:lnTo>
                <a:lnTo>
                  <a:pt x="35719" y="35719"/>
                </a:lnTo>
                <a:lnTo>
                  <a:pt x="44648" y="26789"/>
                </a:lnTo>
                <a:lnTo>
                  <a:pt x="44648" y="17859"/>
                </a:lnTo>
                <a:lnTo>
                  <a:pt x="44648" y="17859"/>
                </a:lnTo>
                <a:lnTo>
                  <a:pt x="4464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62508" y="0"/>
                </a:lnTo>
                <a:lnTo>
                  <a:pt x="71437" y="0"/>
                </a:lnTo>
                <a:lnTo>
                  <a:pt x="80367" y="0"/>
                </a:lnTo>
                <a:lnTo>
                  <a:pt x="98226" y="8930"/>
                </a:lnTo>
                <a:lnTo>
                  <a:pt x="107156" y="8930"/>
                </a:lnTo>
                <a:lnTo>
                  <a:pt x="125015" y="17859"/>
                </a:lnTo>
                <a:lnTo>
                  <a:pt x="142875" y="17859"/>
                </a:lnTo>
                <a:lnTo>
                  <a:pt x="160734" y="26789"/>
                </a:lnTo>
                <a:lnTo>
                  <a:pt x="178594" y="35719"/>
                </a:lnTo>
                <a:lnTo>
                  <a:pt x="205383" y="44648"/>
                </a:lnTo>
                <a:lnTo>
                  <a:pt x="223242" y="44648"/>
                </a:lnTo>
                <a:lnTo>
                  <a:pt x="250031" y="53578"/>
                </a:lnTo>
                <a:lnTo>
                  <a:pt x="267890" y="53578"/>
                </a:lnTo>
                <a:lnTo>
                  <a:pt x="285750" y="62508"/>
                </a:lnTo>
                <a:lnTo>
                  <a:pt x="294680" y="62508"/>
                </a:lnTo>
                <a:lnTo>
                  <a:pt x="312539" y="62508"/>
                </a:lnTo>
                <a:lnTo>
                  <a:pt x="312539" y="62508"/>
                </a:lnTo>
                <a:lnTo>
                  <a:pt x="312539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3089671" y="4920257"/>
            <a:ext cx="142876" cy="89298"/>
          </a:xfrm>
          <a:custGeom>
            <a:avLst/>
            <a:gdLst/>
            <a:ahLst/>
            <a:cxnLst/>
            <a:rect l="0" t="0" r="0" b="0"/>
            <a:pathLst>
              <a:path w="142876" h="8929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26789" y="0"/>
                </a:lnTo>
                <a:lnTo>
                  <a:pt x="26789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62508" y="17860"/>
                </a:lnTo>
                <a:lnTo>
                  <a:pt x="71438" y="26789"/>
                </a:lnTo>
                <a:lnTo>
                  <a:pt x="80368" y="26789"/>
                </a:lnTo>
                <a:lnTo>
                  <a:pt x="89297" y="35719"/>
                </a:lnTo>
                <a:lnTo>
                  <a:pt x="98227" y="35719"/>
                </a:lnTo>
                <a:lnTo>
                  <a:pt x="107157" y="44649"/>
                </a:lnTo>
                <a:lnTo>
                  <a:pt x="116086" y="44649"/>
                </a:lnTo>
                <a:lnTo>
                  <a:pt x="125016" y="53578"/>
                </a:lnTo>
                <a:lnTo>
                  <a:pt x="125016" y="62508"/>
                </a:lnTo>
                <a:lnTo>
                  <a:pt x="125016" y="62508"/>
                </a:lnTo>
                <a:lnTo>
                  <a:pt x="133946" y="71438"/>
                </a:lnTo>
                <a:lnTo>
                  <a:pt x="133946" y="71438"/>
                </a:lnTo>
                <a:lnTo>
                  <a:pt x="133946" y="80368"/>
                </a:lnTo>
                <a:lnTo>
                  <a:pt x="133946" y="80368"/>
                </a:lnTo>
                <a:lnTo>
                  <a:pt x="142875" y="89297"/>
                </a:lnTo>
                <a:lnTo>
                  <a:pt x="142875" y="89297"/>
                </a:lnTo>
                <a:lnTo>
                  <a:pt x="142875" y="89297"/>
                </a:lnTo>
                <a:lnTo>
                  <a:pt x="142875" y="89297"/>
                </a:lnTo>
                <a:lnTo>
                  <a:pt x="142875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3161109" y="4679155"/>
            <a:ext cx="258962" cy="205385"/>
          </a:xfrm>
          <a:custGeom>
            <a:avLst/>
            <a:gdLst/>
            <a:ahLst/>
            <a:cxnLst/>
            <a:rect l="0" t="0" r="0" b="0"/>
            <a:pathLst>
              <a:path w="258962" h="20538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8930"/>
                </a:lnTo>
                <a:lnTo>
                  <a:pt x="26789" y="8930"/>
                </a:lnTo>
                <a:lnTo>
                  <a:pt x="44648" y="8930"/>
                </a:lnTo>
                <a:lnTo>
                  <a:pt x="53578" y="17860"/>
                </a:lnTo>
                <a:lnTo>
                  <a:pt x="71437" y="17860"/>
                </a:lnTo>
                <a:lnTo>
                  <a:pt x="80367" y="17860"/>
                </a:lnTo>
                <a:lnTo>
                  <a:pt x="89297" y="26789"/>
                </a:lnTo>
                <a:lnTo>
                  <a:pt x="107156" y="26789"/>
                </a:lnTo>
                <a:lnTo>
                  <a:pt x="116086" y="26789"/>
                </a:lnTo>
                <a:lnTo>
                  <a:pt x="116086" y="26789"/>
                </a:lnTo>
                <a:lnTo>
                  <a:pt x="125016" y="26789"/>
                </a:lnTo>
                <a:lnTo>
                  <a:pt x="125016" y="26789"/>
                </a:lnTo>
                <a:lnTo>
                  <a:pt x="133945" y="26789"/>
                </a:lnTo>
                <a:lnTo>
                  <a:pt x="133945" y="26789"/>
                </a:lnTo>
                <a:lnTo>
                  <a:pt x="133945" y="35719"/>
                </a:lnTo>
                <a:lnTo>
                  <a:pt x="133945" y="35719"/>
                </a:lnTo>
                <a:lnTo>
                  <a:pt x="133945" y="35719"/>
                </a:lnTo>
                <a:lnTo>
                  <a:pt x="133945" y="35719"/>
                </a:lnTo>
                <a:lnTo>
                  <a:pt x="133945" y="44649"/>
                </a:lnTo>
                <a:lnTo>
                  <a:pt x="133945" y="44649"/>
                </a:lnTo>
                <a:lnTo>
                  <a:pt x="133945" y="53578"/>
                </a:lnTo>
                <a:lnTo>
                  <a:pt x="133945" y="62508"/>
                </a:lnTo>
                <a:lnTo>
                  <a:pt x="125016" y="71438"/>
                </a:lnTo>
                <a:lnTo>
                  <a:pt x="125016" y="71438"/>
                </a:lnTo>
                <a:lnTo>
                  <a:pt x="116086" y="80368"/>
                </a:lnTo>
                <a:lnTo>
                  <a:pt x="116086" y="89297"/>
                </a:lnTo>
                <a:lnTo>
                  <a:pt x="116086" y="98227"/>
                </a:lnTo>
                <a:lnTo>
                  <a:pt x="107156" y="107157"/>
                </a:lnTo>
                <a:lnTo>
                  <a:pt x="107156" y="116086"/>
                </a:lnTo>
                <a:lnTo>
                  <a:pt x="107156" y="125016"/>
                </a:lnTo>
                <a:lnTo>
                  <a:pt x="98226" y="133946"/>
                </a:lnTo>
                <a:lnTo>
                  <a:pt x="98226" y="142875"/>
                </a:lnTo>
                <a:lnTo>
                  <a:pt x="98226" y="151805"/>
                </a:lnTo>
                <a:lnTo>
                  <a:pt x="98226" y="160735"/>
                </a:lnTo>
                <a:lnTo>
                  <a:pt x="98226" y="169664"/>
                </a:lnTo>
                <a:lnTo>
                  <a:pt x="98226" y="178594"/>
                </a:lnTo>
                <a:lnTo>
                  <a:pt x="98226" y="187524"/>
                </a:lnTo>
                <a:lnTo>
                  <a:pt x="98226" y="196453"/>
                </a:lnTo>
                <a:lnTo>
                  <a:pt x="98226" y="196453"/>
                </a:lnTo>
                <a:lnTo>
                  <a:pt x="107156" y="205384"/>
                </a:lnTo>
                <a:lnTo>
                  <a:pt x="107156" y="205384"/>
                </a:lnTo>
                <a:lnTo>
                  <a:pt x="107156" y="205384"/>
                </a:lnTo>
                <a:lnTo>
                  <a:pt x="116086" y="205384"/>
                </a:lnTo>
                <a:lnTo>
                  <a:pt x="116086" y="205384"/>
                </a:lnTo>
                <a:lnTo>
                  <a:pt x="125016" y="205384"/>
                </a:lnTo>
                <a:lnTo>
                  <a:pt x="133945" y="205384"/>
                </a:lnTo>
                <a:lnTo>
                  <a:pt x="142875" y="205384"/>
                </a:lnTo>
                <a:lnTo>
                  <a:pt x="151805" y="205384"/>
                </a:lnTo>
                <a:lnTo>
                  <a:pt x="160734" y="205384"/>
                </a:lnTo>
                <a:lnTo>
                  <a:pt x="169664" y="205384"/>
                </a:lnTo>
                <a:lnTo>
                  <a:pt x="187523" y="205384"/>
                </a:lnTo>
                <a:lnTo>
                  <a:pt x="196453" y="205384"/>
                </a:lnTo>
                <a:lnTo>
                  <a:pt x="205383" y="205384"/>
                </a:lnTo>
                <a:lnTo>
                  <a:pt x="214312" y="196453"/>
                </a:lnTo>
                <a:lnTo>
                  <a:pt x="223242" y="196453"/>
                </a:lnTo>
                <a:lnTo>
                  <a:pt x="232172" y="196453"/>
                </a:lnTo>
                <a:lnTo>
                  <a:pt x="241101" y="196453"/>
                </a:lnTo>
                <a:lnTo>
                  <a:pt x="250031" y="196453"/>
                </a:lnTo>
                <a:lnTo>
                  <a:pt x="250031" y="196453"/>
                </a:lnTo>
                <a:lnTo>
                  <a:pt x="258961" y="196453"/>
                </a:lnTo>
                <a:lnTo>
                  <a:pt x="258961" y="196453"/>
                </a:lnTo>
                <a:lnTo>
                  <a:pt x="258961" y="196453"/>
                </a:lnTo>
                <a:lnTo>
                  <a:pt x="258961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3295054" y="4643437"/>
            <a:ext cx="410767" cy="714376"/>
          </a:xfrm>
          <a:custGeom>
            <a:avLst/>
            <a:gdLst/>
            <a:ahLst/>
            <a:cxnLst/>
            <a:rect l="0" t="0" r="0" b="0"/>
            <a:pathLst>
              <a:path w="410767" h="714376">
                <a:moveTo>
                  <a:pt x="133946" y="35718"/>
                </a:moveTo>
                <a:lnTo>
                  <a:pt x="133946" y="35718"/>
                </a:lnTo>
                <a:lnTo>
                  <a:pt x="133946" y="35718"/>
                </a:lnTo>
                <a:lnTo>
                  <a:pt x="133946" y="35718"/>
                </a:lnTo>
                <a:lnTo>
                  <a:pt x="142875" y="44648"/>
                </a:lnTo>
                <a:lnTo>
                  <a:pt x="133946" y="53578"/>
                </a:lnTo>
                <a:lnTo>
                  <a:pt x="133946" y="62507"/>
                </a:lnTo>
                <a:lnTo>
                  <a:pt x="125016" y="89296"/>
                </a:lnTo>
                <a:lnTo>
                  <a:pt x="125016" y="116086"/>
                </a:lnTo>
                <a:lnTo>
                  <a:pt x="116086" y="142875"/>
                </a:lnTo>
                <a:lnTo>
                  <a:pt x="107156" y="178593"/>
                </a:lnTo>
                <a:lnTo>
                  <a:pt x="98227" y="214312"/>
                </a:lnTo>
                <a:lnTo>
                  <a:pt x="89297" y="258961"/>
                </a:lnTo>
                <a:lnTo>
                  <a:pt x="80367" y="294680"/>
                </a:lnTo>
                <a:lnTo>
                  <a:pt x="71438" y="339328"/>
                </a:lnTo>
                <a:lnTo>
                  <a:pt x="53578" y="383977"/>
                </a:lnTo>
                <a:lnTo>
                  <a:pt x="44649" y="419695"/>
                </a:lnTo>
                <a:lnTo>
                  <a:pt x="35719" y="464344"/>
                </a:lnTo>
                <a:lnTo>
                  <a:pt x="26789" y="508992"/>
                </a:lnTo>
                <a:lnTo>
                  <a:pt x="17860" y="553641"/>
                </a:lnTo>
                <a:lnTo>
                  <a:pt x="8930" y="589359"/>
                </a:lnTo>
                <a:lnTo>
                  <a:pt x="8930" y="625078"/>
                </a:lnTo>
                <a:lnTo>
                  <a:pt x="0" y="651867"/>
                </a:lnTo>
                <a:lnTo>
                  <a:pt x="0" y="678656"/>
                </a:lnTo>
                <a:lnTo>
                  <a:pt x="0" y="696516"/>
                </a:lnTo>
                <a:lnTo>
                  <a:pt x="8930" y="705445"/>
                </a:lnTo>
                <a:lnTo>
                  <a:pt x="8930" y="714375"/>
                </a:lnTo>
                <a:lnTo>
                  <a:pt x="17860" y="714375"/>
                </a:lnTo>
                <a:lnTo>
                  <a:pt x="26789" y="714375"/>
                </a:lnTo>
                <a:lnTo>
                  <a:pt x="35719" y="705445"/>
                </a:lnTo>
                <a:lnTo>
                  <a:pt x="53578" y="696516"/>
                </a:lnTo>
                <a:lnTo>
                  <a:pt x="71438" y="687586"/>
                </a:lnTo>
                <a:lnTo>
                  <a:pt x="98227" y="678656"/>
                </a:lnTo>
                <a:lnTo>
                  <a:pt x="125016" y="660797"/>
                </a:lnTo>
                <a:lnTo>
                  <a:pt x="151805" y="651867"/>
                </a:lnTo>
                <a:lnTo>
                  <a:pt x="187524" y="634008"/>
                </a:lnTo>
                <a:lnTo>
                  <a:pt x="214313" y="616148"/>
                </a:lnTo>
                <a:lnTo>
                  <a:pt x="250031" y="598289"/>
                </a:lnTo>
                <a:lnTo>
                  <a:pt x="276821" y="571500"/>
                </a:lnTo>
                <a:lnTo>
                  <a:pt x="303610" y="544711"/>
                </a:lnTo>
                <a:lnTo>
                  <a:pt x="330399" y="508992"/>
                </a:lnTo>
                <a:lnTo>
                  <a:pt x="357188" y="482203"/>
                </a:lnTo>
                <a:lnTo>
                  <a:pt x="375047" y="446484"/>
                </a:lnTo>
                <a:lnTo>
                  <a:pt x="383977" y="410766"/>
                </a:lnTo>
                <a:lnTo>
                  <a:pt x="401836" y="375047"/>
                </a:lnTo>
                <a:lnTo>
                  <a:pt x="401836" y="339328"/>
                </a:lnTo>
                <a:lnTo>
                  <a:pt x="410766" y="303609"/>
                </a:lnTo>
                <a:lnTo>
                  <a:pt x="401836" y="258961"/>
                </a:lnTo>
                <a:lnTo>
                  <a:pt x="392906" y="223242"/>
                </a:lnTo>
                <a:lnTo>
                  <a:pt x="383977" y="178593"/>
                </a:lnTo>
                <a:lnTo>
                  <a:pt x="366117" y="151804"/>
                </a:lnTo>
                <a:lnTo>
                  <a:pt x="348258" y="116086"/>
                </a:lnTo>
                <a:lnTo>
                  <a:pt x="321469" y="89296"/>
                </a:lnTo>
                <a:lnTo>
                  <a:pt x="294680" y="62507"/>
                </a:lnTo>
                <a:lnTo>
                  <a:pt x="267891" y="35718"/>
                </a:lnTo>
                <a:lnTo>
                  <a:pt x="241102" y="26789"/>
                </a:lnTo>
                <a:lnTo>
                  <a:pt x="223242" y="8929"/>
                </a:lnTo>
                <a:lnTo>
                  <a:pt x="196453" y="0"/>
                </a:lnTo>
                <a:lnTo>
                  <a:pt x="178594" y="0"/>
                </a:lnTo>
                <a:lnTo>
                  <a:pt x="160735" y="0"/>
                </a:lnTo>
                <a:lnTo>
                  <a:pt x="151805" y="0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3634382" y="4893468"/>
            <a:ext cx="267892" cy="169665"/>
          </a:xfrm>
          <a:custGeom>
            <a:avLst/>
            <a:gdLst/>
            <a:ahLst/>
            <a:cxnLst/>
            <a:rect l="0" t="0" r="0" b="0"/>
            <a:pathLst>
              <a:path w="267892" h="169665">
                <a:moveTo>
                  <a:pt x="0" y="17860"/>
                </a:moveTo>
                <a:lnTo>
                  <a:pt x="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35719" y="0"/>
                </a:lnTo>
                <a:lnTo>
                  <a:pt x="53578" y="0"/>
                </a:lnTo>
                <a:lnTo>
                  <a:pt x="80368" y="8930"/>
                </a:lnTo>
                <a:lnTo>
                  <a:pt x="107157" y="17860"/>
                </a:lnTo>
                <a:lnTo>
                  <a:pt x="142875" y="26789"/>
                </a:lnTo>
                <a:lnTo>
                  <a:pt x="169664" y="44649"/>
                </a:lnTo>
                <a:lnTo>
                  <a:pt x="196453" y="62508"/>
                </a:lnTo>
                <a:lnTo>
                  <a:pt x="223243" y="80367"/>
                </a:lnTo>
                <a:lnTo>
                  <a:pt x="250032" y="98227"/>
                </a:lnTo>
                <a:lnTo>
                  <a:pt x="258961" y="107157"/>
                </a:lnTo>
                <a:lnTo>
                  <a:pt x="267891" y="116086"/>
                </a:lnTo>
                <a:lnTo>
                  <a:pt x="267891" y="125016"/>
                </a:lnTo>
                <a:lnTo>
                  <a:pt x="267891" y="142875"/>
                </a:lnTo>
                <a:lnTo>
                  <a:pt x="258961" y="151805"/>
                </a:lnTo>
                <a:lnTo>
                  <a:pt x="250032" y="160735"/>
                </a:lnTo>
                <a:lnTo>
                  <a:pt x="232172" y="169664"/>
                </a:lnTo>
                <a:lnTo>
                  <a:pt x="214313" y="169664"/>
                </a:lnTo>
                <a:lnTo>
                  <a:pt x="196453" y="169664"/>
                </a:lnTo>
                <a:lnTo>
                  <a:pt x="178594" y="169664"/>
                </a:lnTo>
                <a:lnTo>
                  <a:pt x="160735" y="169664"/>
                </a:lnTo>
                <a:lnTo>
                  <a:pt x="133946" y="169664"/>
                </a:lnTo>
                <a:lnTo>
                  <a:pt x="116086" y="160735"/>
                </a:lnTo>
                <a:lnTo>
                  <a:pt x="98227" y="151805"/>
                </a:lnTo>
                <a:lnTo>
                  <a:pt x="89297" y="142875"/>
                </a:lnTo>
                <a:lnTo>
                  <a:pt x="71438" y="142875"/>
                </a:lnTo>
                <a:lnTo>
                  <a:pt x="71438" y="125016"/>
                </a:lnTo>
                <a:lnTo>
                  <a:pt x="62508" y="116086"/>
                </a:lnTo>
                <a:lnTo>
                  <a:pt x="62508" y="98227"/>
                </a:lnTo>
                <a:lnTo>
                  <a:pt x="62508" y="89297"/>
                </a:lnTo>
                <a:lnTo>
                  <a:pt x="62508" y="71438"/>
                </a:lnTo>
                <a:lnTo>
                  <a:pt x="71438" y="62508"/>
                </a:lnTo>
                <a:lnTo>
                  <a:pt x="80368" y="44649"/>
                </a:lnTo>
                <a:lnTo>
                  <a:pt x="89297" y="35719"/>
                </a:lnTo>
                <a:lnTo>
                  <a:pt x="107157" y="26789"/>
                </a:lnTo>
                <a:lnTo>
                  <a:pt x="125016" y="17860"/>
                </a:lnTo>
                <a:lnTo>
                  <a:pt x="133946" y="8930"/>
                </a:lnTo>
                <a:lnTo>
                  <a:pt x="151805" y="8930"/>
                </a:lnTo>
                <a:lnTo>
                  <a:pt x="160735" y="0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3875484" y="4964906"/>
            <a:ext cx="375048" cy="17860"/>
          </a:xfrm>
          <a:custGeom>
            <a:avLst/>
            <a:gdLst/>
            <a:ahLst/>
            <a:cxnLst/>
            <a:rect l="0" t="0" r="0" b="0"/>
            <a:pathLst>
              <a:path w="375048" h="17860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17859" y="8929"/>
                </a:lnTo>
                <a:lnTo>
                  <a:pt x="26789" y="8929"/>
                </a:lnTo>
                <a:lnTo>
                  <a:pt x="44648" y="8929"/>
                </a:lnTo>
                <a:lnTo>
                  <a:pt x="62508" y="0"/>
                </a:lnTo>
                <a:lnTo>
                  <a:pt x="89297" y="0"/>
                </a:lnTo>
                <a:lnTo>
                  <a:pt x="116086" y="0"/>
                </a:lnTo>
                <a:lnTo>
                  <a:pt x="151805" y="0"/>
                </a:lnTo>
                <a:lnTo>
                  <a:pt x="187523" y="0"/>
                </a:lnTo>
                <a:lnTo>
                  <a:pt x="223242" y="0"/>
                </a:lnTo>
                <a:lnTo>
                  <a:pt x="258961" y="0"/>
                </a:lnTo>
                <a:lnTo>
                  <a:pt x="294680" y="0"/>
                </a:lnTo>
                <a:lnTo>
                  <a:pt x="330398" y="8929"/>
                </a:lnTo>
                <a:lnTo>
                  <a:pt x="357187" y="8929"/>
                </a:lnTo>
                <a:lnTo>
                  <a:pt x="375047" y="17859"/>
                </a:lnTo>
                <a:lnTo>
                  <a:pt x="375047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238" t="15238" r="42857" b="53524"/>
          <a:stretch>
            <a:fillRect/>
          </a:stretch>
        </p:blipFill>
        <p:spPr bwMode="auto">
          <a:xfrm>
            <a:off x="762000" y="762000"/>
            <a:ext cx="7924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Freeform 25"/>
          <p:cNvSpPr/>
          <p:nvPr/>
        </p:nvSpPr>
        <p:spPr>
          <a:xfrm>
            <a:off x="5679281" y="2598539"/>
            <a:ext cx="535782" cy="303610"/>
          </a:xfrm>
          <a:custGeom>
            <a:avLst/>
            <a:gdLst/>
            <a:ahLst/>
            <a:cxnLst/>
            <a:rect l="0" t="0" r="0" b="0"/>
            <a:pathLst>
              <a:path w="535782" h="303610">
                <a:moveTo>
                  <a:pt x="205383" y="53578"/>
                </a:moveTo>
                <a:lnTo>
                  <a:pt x="196453" y="53578"/>
                </a:lnTo>
                <a:lnTo>
                  <a:pt x="187523" y="53578"/>
                </a:lnTo>
                <a:lnTo>
                  <a:pt x="169664" y="62507"/>
                </a:lnTo>
                <a:lnTo>
                  <a:pt x="151804" y="71437"/>
                </a:lnTo>
                <a:lnTo>
                  <a:pt x="125015" y="89296"/>
                </a:lnTo>
                <a:lnTo>
                  <a:pt x="107156" y="98226"/>
                </a:lnTo>
                <a:lnTo>
                  <a:pt x="80367" y="116086"/>
                </a:lnTo>
                <a:lnTo>
                  <a:pt x="53578" y="133945"/>
                </a:lnTo>
                <a:lnTo>
                  <a:pt x="35719" y="160734"/>
                </a:lnTo>
                <a:lnTo>
                  <a:pt x="17859" y="178593"/>
                </a:lnTo>
                <a:lnTo>
                  <a:pt x="8929" y="196452"/>
                </a:lnTo>
                <a:lnTo>
                  <a:pt x="0" y="214312"/>
                </a:lnTo>
                <a:lnTo>
                  <a:pt x="0" y="241101"/>
                </a:lnTo>
                <a:lnTo>
                  <a:pt x="0" y="250030"/>
                </a:lnTo>
                <a:lnTo>
                  <a:pt x="17859" y="267890"/>
                </a:lnTo>
                <a:lnTo>
                  <a:pt x="35719" y="285749"/>
                </a:lnTo>
                <a:lnTo>
                  <a:pt x="71437" y="294679"/>
                </a:lnTo>
                <a:lnTo>
                  <a:pt x="107156" y="303609"/>
                </a:lnTo>
                <a:lnTo>
                  <a:pt x="151804" y="303609"/>
                </a:lnTo>
                <a:lnTo>
                  <a:pt x="196453" y="303609"/>
                </a:lnTo>
                <a:lnTo>
                  <a:pt x="250031" y="303609"/>
                </a:lnTo>
                <a:lnTo>
                  <a:pt x="303609" y="303609"/>
                </a:lnTo>
                <a:lnTo>
                  <a:pt x="348258" y="294679"/>
                </a:lnTo>
                <a:lnTo>
                  <a:pt x="392906" y="285749"/>
                </a:lnTo>
                <a:lnTo>
                  <a:pt x="437554" y="276819"/>
                </a:lnTo>
                <a:lnTo>
                  <a:pt x="473273" y="258960"/>
                </a:lnTo>
                <a:lnTo>
                  <a:pt x="500062" y="241101"/>
                </a:lnTo>
                <a:lnTo>
                  <a:pt x="517922" y="223241"/>
                </a:lnTo>
                <a:lnTo>
                  <a:pt x="526851" y="205382"/>
                </a:lnTo>
                <a:lnTo>
                  <a:pt x="535781" y="187523"/>
                </a:lnTo>
                <a:lnTo>
                  <a:pt x="535781" y="160734"/>
                </a:lnTo>
                <a:lnTo>
                  <a:pt x="526851" y="142875"/>
                </a:lnTo>
                <a:lnTo>
                  <a:pt x="508992" y="116086"/>
                </a:lnTo>
                <a:lnTo>
                  <a:pt x="491133" y="98226"/>
                </a:lnTo>
                <a:lnTo>
                  <a:pt x="464344" y="71437"/>
                </a:lnTo>
                <a:lnTo>
                  <a:pt x="428625" y="53578"/>
                </a:lnTo>
                <a:lnTo>
                  <a:pt x="392906" y="35718"/>
                </a:lnTo>
                <a:lnTo>
                  <a:pt x="348258" y="17859"/>
                </a:lnTo>
                <a:lnTo>
                  <a:pt x="312539" y="8929"/>
                </a:lnTo>
                <a:lnTo>
                  <a:pt x="267890" y="8929"/>
                </a:lnTo>
                <a:lnTo>
                  <a:pt x="232172" y="0"/>
                </a:lnTo>
                <a:lnTo>
                  <a:pt x="196453" y="0"/>
                </a:lnTo>
                <a:lnTo>
                  <a:pt x="169664" y="0"/>
                </a:lnTo>
                <a:lnTo>
                  <a:pt x="142875" y="8929"/>
                </a:lnTo>
                <a:lnTo>
                  <a:pt x="133945" y="8929"/>
                </a:lnTo>
                <a:lnTo>
                  <a:pt x="116086" y="17859"/>
                </a:lnTo>
                <a:lnTo>
                  <a:pt x="116086" y="26789"/>
                </a:lnTo>
                <a:lnTo>
                  <a:pt x="107156" y="26789"/>
                </a:lnTo>
                <a:lnTo>
                  <a:pt x="107156" y="26789"/>
                </a:lnTo>
                <a:lnTo>
                  <a:pt x="107156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6777632" y="2464593"/>
            <a:ext cx="107158" cy="437556"/>
          </a:xfrm>
          <a:custGeom>
            <a:avLst/>
            <a:gdLst/>
            <a:ahLst/>
            <a:cxnLst/>
            <a:rect l="0" t="0" r="0" b="0"/>
            <a:pathLst>
              <a:path w="107158" h="437556">
                <a:moveTo>
                  <a:pt x="107157" y="0"/>
                </a:moveTo>
                <a:lnTo>
                  <a:pt x="107157" y="0"/>
                </a:lnTo>
                <a:lnTo>
                  <a:pt x="107157" y="0"/>
                </a:lnTo>
                <a:lnTo>
                  <a:pt x="107157" y="8930"/>
                </a:lnTo>
                <a:lnTo>
                  <a:pt x="107157" y="17860"/>
                </a:lnTo>
                <a:lnTo>
                  <a:pt x="107157" y="26789"/>
                </a:lnTo>
                <a:lnTo>
                  <a:pt x="107157" y="44649"/>
                </a:lnTo>
                <a:lnTo>
                  <a:pt x="107157" y="62508"/>
                </a:lnTo>
                <a:lnTo>
                  <a:pt x="107157" y="80367"/>
                </a:lnTo>
                <a:lnTo>
                  <a:pt x="98227" y="98227"/>
                </a:lnTo>
                <a:lnTo>
                  <a:pt x="89297" y="125016"/>
                </a:lnTo>
                <a:lnTo>
                  <a:pt x="80368" y="142875"/>
                </a:lnTo>
                <a:lnTo>
                  <a:pt x="71438" y="169664"/>
                </a:lnTo>
                <a:lnTo>
                  <a:pt x="62508" y="196453"/>
                </a:lnTo>
                <a:lnTo>
                  <a:pt x="53578" y="214313"/>
                </a:lnTo>
                <a:lnTo>
                  <a:pt x="53578" y="241102"/>
                </a:lnTo>
                <a:lnTo>
                  <a:pt x="44649" y="267891"/>
                </a:lnTo>
                <a:lnTo>
                  <a:pt x="35719" y="294680"/>
                </a:lnTo>
                <a:lnTo>
                  <a:pt x="26789" y="321469"/>
                </a:lnTo>
                <a:lnTo>
                  <a:pt x="26789" y="348258"/>
                </a:lnTo>
                <a:lnTo>
                  <a:pt x="17860" y="366117"/>
                </a:lnTo>
                <a:lnTo>
                  <a:pt x="17860" y="383976"/>
                </a:lnTo>
                <a:lnTo>
                  <a:pt x="8930" y="401836"/>
                </a:lnTo>
                <a:lnTo>
                  <a:pt x="8930" y="410765"/>
                </a:lnTo>
                <a:lnTo>
                  <a:pt x="0" y="419695"/>
                </a:lnTo>
                <a:lnTo>
                  <a:pt x="0" y="42862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28625"/>
                </a:lnTo>
                <a:lnTo>
                  <a:pt x="0" y="428625"/>
                </a:lnTo>
                <a:lnTo>
                  <a:pt x="0" y="419695"/>
                </a:lnTo>
                <a:lnTo>
                  <a:pt x="0" y="419695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5884664" y="1955601"/>
            <a:ext cx="267891" cy="214313"/>
          </a:xfrm>
          <a:custGeom>
            <a:avLst/>
            <a:gdLst/>
            <a:ahLst/>
            <a:cxnLst/>
            <a:rect l="0" t="0" r="0" b="0"/>
            <a:pathLst>
              <a:path w="267891" h="214313">
                <a:moveTo>
                  <a:pt x="89296" y="0"/>
                </a:moveTo>
                <a:lnTo>
                  <a:pt x="89296" y="0"/>
                </a:lnTo>
                <a:lnTo>
                  <a:pt x="89296" y="8930"/>
                </a:lnTo>
                <a:lnTo>
                  <a:pt x="80367" y="8930"/>
                </a:lnTo>
                <a:lnTo>
                  <a:pt x="71437" y="17859"/>
                </a:lnTo>
                <a:lnTo>
                  <a:pt x="62507" y="26789"/>
                </a:lnTo>
                <a:lnTo>
                  <a:pt x="53578" y="35719"/>
                </a:lnTo>
                <a:lnTo>
                  <a:pt x="44648" y="44648"/>
                </a:lnTo>
                <a:lnTo>
                  <a:pt x="35718" y="53578"/>
                </a:lnTo>
                <a:lnTo>
                  <a:pt x="26789" y="71437"/>
                </a:lnTo>
                <a:lnTo>
                  <a:pt x="17859" y="80367"/>
                </a:lnTo>
                <a:lnTo>
                  <a:pt x="17859" y="98226"/>
                </a:lnTo>
                <a:lnTo>
                  <a:pt x="8929" y="107156"/>
                </a:lnTo>
                <a:lnTo>
                  <a:pt x="8929" y="116086"/>
                </a:lnTo>
                <a:lnTo>
                  <a:pt x="0" y="133945"/>
                </a:lnTo>
                <a:lnTo>
                  <a:pt x="0" y="142875"/>
                </a:lnTo>
                <a:lnTo>
                  <a:pt x="0" y="160734"/>
                </a:lnTo>
                <a:lnTo>
                  <a:pt x="0" y="169664"/>
                </a:lnTo>
                <a:lnTo>
                  <a:pt x="0" y="178594"/>
                </a:lnTo>
                <a:lnTo>
                  <a:pt x="0" y="187523"/>
                </a:lnTo>
                <a:lnTo>
                  <a:pt x="0" y="196453"/>
                </a:lnTo>
                <a:lnTo>
                  <a:pt x="8929" y="205383"/>
                </a:lnTo>
                <a:lnTo>
                  <a:pt x="17859" y="214312"/>
                </a:lnTo>
                <a:lnTo>
                  <a:pt x="26789" y="214312"/>
                </a:lnTo>
                <a:lnTo>
                  <a:pt x="35718" y="214312"/>
                </a:lnTo>
                <a:lnTo>
                  <a:pt x="44648" y="214312"/>
                </a:lnTo>
                <a:lnTo>
                  <a:pt x="62507" y="214312"/>
                </a:lnTo>
                <a:lnTo>
                  <a:pt x="80367" y="214312"/>
                </a:lnTo>
                <a:lnTo>
                  <a:pt x="98226" y="214312"/>
                </a:lnTo>
                <a:lnTo>
                  <a:pt x="116086" y="205383"/>
                </a:lnTo>
                <a:lnTo>
                  <a:pt x="133945" y="196453"/>
                </a:lnTo>
                <a:lnTo>
                  <a:pt x="151804" y="187523"/>
                </a:lnTo>
                <a:lnTo>
                  <a:pt x="178593" y="187523"/>
                </a:lnTo>
                <a:lnTo>
                  <a:pt x="196453" y="169664"/>
                </a:lnTo>
                <a:lnTo>
                  <a:pt x="214312" y="160734"/>
                </a:lnTo>
                <a:lnTo>
                  <a:pt x="232171" y="151805"/>
                </a:lnTo>
                <a:lnTo>
                  <a:pt x="241101" y="133945"/>
                </a:lnTo>
                <a:lnTo>
                  <a:pt x="258961" y="125015"/>
                </a:lnTo>
                <a:lnTo>
                  <a:pt x="258961" y="107156"/>
                </a:lnTo>
                <a:lnTo>
                  <a:pt x="267890" y="98226"/>
                </a:lnTo>
                <a:lnTo>
                  <a:pt x="267890" y="89297"/>
                </a:lnTo>
                <a:lnTo>
                  <a:pt x="267890" y="71437"/>
                </a:lnTo>
                <a:lnTo>
                  <a:pt x="267890" y="62508"/>
                </a:lnTo>
                <a:lnTo>
                  <a:pt x="267890" y="53578"/>
                </a:lnTo>
                <a:lnTo>
                  <a:pt x="267890" y="44648"/>
                </a:lnTo>
                <a:lnTo>
                  <a:pt x="267890" y="35719"/>
                </a:lnTo>
                <a:lnTo>
                  <a:pt x="258961" y="35719"/>
                </a:lnTo>
                <a:lnTo>
                  <a:pt x="258961" y="26789"/>
                </a:lnTo>
                <a:lnTo>
                  <a:pt x="258961" y="26789"/>
                </a:lnTo>
                <a:lnTo>
                  <a:pt x="25896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5741789" y="1866304"/>
            <a:ext cx="392907" cy="437556"/>
          </a:xfrm>
          <a:custGeom>
            <a:avLst/>
            <a:gdLst/>
            <a:ahLst/>
            <a:cxnLst/>
            <a:rect l="0" t="0" r="0" b="0"/>
            <a:pathLst>
              <a:path w="392907" h="437556">
                <a:moveTo>
                  <a:pt x="0" y="428625"/>
                </a:moveTo>
                <a:lnTo>
                  <a:pt x="0" y="428625"/>
                </a:lnTo>
                <a:lnTo>
                  <a:pt x="0" y="419695"/>
                </a:lnTo>
                <a:lnTo>
                  <a:pt x="0" y="419695"/>
                </a:lnTo>
                <a:lnTo>
                  <a:pt x="0" y="410766"/>
                </a:lnTo>
                <a:lnTo>
                  <a:pt x="0" y="392906"/>
                </a:lnTo>
                <a:lnTo>
                  <a:pt x="8929" y="383977"/>
                </a:lnTo>
                <a:lnTo>
                  <a:pt x="8929" y="366117"/>
                </a:lnTo>
                <a:lnTo>
                  <a:pt x="17859" y="348258"/>
                </a:lnTo>
                <a:lnTo>
                  <a:pt x="26789" y="321469"/>
                </a:lnTo>
                <a:lnTo>
                  <a:pt x="44648" y="303609"/>
                </a:lnTo>
                <a:lnTo>
                  <a:pt x="53578" y="276820"/>
                </a:lnTo>
                <a:lnTo>
                  <a:pt x="62507" y="250031"/>
                </a:lnTo>
                <a:lnTo>
                  <a:pt x="80367" y="223242"/>
                </a:lnTo>
                <a:lnTo>
                  <a:pt x="98226" y="196453"/>
                </a:lnTo>
                <a:lnTo>
                  <a:pt x="125015" y="169664"/>
                </a:lnTo>
                <a:lnTo>
                  <a:pt x="142875" y="142875"/>
                </a:lnTo>
                <a:lnTo>
                  <a:pt x="169664" y="116086"/>
                </a:lnTo>
                <a:lnTo>
                  <a:pt x="187523" y="98227"/>
                </a:lnTo>
                <a:lnTo>
                  <a:pt x="205382" y="71437"/>
                </a:lnTo>
                <a:lnTo>
                  <a:pt x="223242" y="53578"/>
                </a:lnTo>
                <a:lnTo>
                  <a:pt x="241101" y="35719"/>
                </a:lnTo>
                <a:lnTo>
                  <a:pt x="267890" y="26789"/>
                </a:lnTo>
                <a:lnTo>
                  <a:pt x="276820" y="8930"/>
                </a:lnTo>
                <a:lnTo>
                  <a:pt x="294679" y="8930"/>
                </a:lnTo>
                <a:lnTo>
                  <a:pt x="303609" y="0"/>
                </a:lnTo>
                <a:lnTo>
                  <a:pt x="303609" y="0"/>
                </a:lnTo>
                <a:lnTo>
                  <a:pt x="312539" y="8930"/>
                </a:lnTo>
                <a:lnTo>
                  <a:pt x="312539" y="8930"/>
                </a:lnTo>
                <a:lnTo>
                  <a:pt x="312539" y="17859"/>
                </a:lnTo>
                <a:lnTo>
                  <a:pt x="312539" y="35719"/>
                </a:lnTo>
                <a:lnTo>
                  <a:pt x="312539" y="53578"/>
                </a:lnTo>
                <a:lnTo>
                  <a:pt x="321468" y="71437"/>
                </a:lnTo>
                <a:lnTo>
                  <a:pt x="321468" y="89297"/>
                </a:lnTo>
                <a:lnTo>
                  <a:pt x="321468" y="116086"/>
                </a:lnTo>
                <a:lnTo>
                  <a:pt x="321468" y="133945"/>
                </a:lnTo>
                <a:lnTo>
                  <a:pt x="321468" y="160734"/>
                </a:lnTo>
                <a:lnTo>
                  <a:pt x="321468" y="187523"/>
                </a:lnTo>
                <a:lnTo>
                  <a:pt x="321468" y="214312"/>
                </a:lnTo>
                <a:lnTo>
                  <a:pt x="330398" y="241102"/>
                </a:lnTo>
                <a:lnTo>
                  <a:pt x="330398" y="267891"/>
                </a:lnTo>
                <a:lnTo>
                  <a:pt x="339328" y="294680"/>
                </a:lnTo>
                <a:lnTo>
                  <a:pt x="339328" y="321469"/>
                </a:lnTo>
                <a:lnTo>
                  <a:pt x="348257" y="339328"/>
                </a:lnTo>
                <a:lnTo>
                  <a:pt x="357187" y="357187"/>
                </a:lnTo>
                <a:lnTo>
                  <a:pt x="357187" y="383977"/>
                </a:lnTo>
                <a:lnTo>
                  <a:pt x="366117" y="401836"/>
                </a:lnTo>
                <a:lnTo>
                  <a:pt x="375046" y="410766"/>
                </a:lnTo>
                <a:lnTo>
                  <a:pt x="383976" y="428625"/>
                </a:lnTo>
                <a:lnTo>
                  <a:pt x="392906" y="437555"/>
                </a:lnTo>
                <a:lnTo>
                  <a:pt x="392906" y="437555"/>
                </a:lnTo>
                <a:lnTo>
                  <a:pt x="392906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5786437" y="2107406"/>
            <a:ext cx="383978" cy="35719"/>
          </a:xfrm>
          <a:custGeom>
            <a:avLst/>
            <a:gdLst/>
            <a:ahLst/>
            <a:cxnLst/>
            <a:rect l="0" t="0" r="0" b="0"/>
            <a:pathLst>
              <a:path w="383978" h="35719">
                <a:moveTo>
                  <a:pt x="0" y="35718"/>
                </a:moveTo>
                <a:lnTo>
                  <a:pt x="0" y="35718"/>
                </a:lnTo>
                <a:lnTo>
                  <a:pt x="8930" y="35718"/>
                </a:lnTo>
                <a:lnTo>
                  <a:pt x="17859" y="26789"/>
                </a:lnTo>
                <a:lnTo>
                  <a:pt x="44648" y="17859"/>
                </a:lnTo>
                <a:lnTo>
                  <a:pt x="71438" y="8929"/>
                </a:lnTo>
                <a:lnTo>
                  <a:pt x="116086" y="8929"/>
                </a:lnTo>
                <a:lnTo>
                  <a:pt x="160734" y="8929"/>
                </a:lnTo>
                <a:lnTo>
                  <a:pt x="214313" y="0"/>
                </a:lnTo>
                <a:lnTo>
                  <a:pt x="267891" y="0"/>
                </a:lnTo>
                <a:lnTo>
                  <a:pt x="321469" y="0"/>
                </a:lnTo>
                <a:lnTo>
                  <a:pt x="357188" y="8929"/>
                </a:lnTo>
                <a:lnTo>
                  <a:pt x="383977" y="8929"/>
                </a:lnTo>
                <a:lnTo>
                  <a:pt x="383977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590109" y="1848445"/>
            <a:ext cx="410767" cy="339329"/>
          </a:xfrm>
          <a:custGeom>
            <a:avLst/>
            <a:gdLst/>
            <a:ahLst/>
            <a:cxnLst/>
            <a:rect l="0" t="0" r="0" b="0"/>
            <a:pathLst>
              <a:path w="410767" h="339329">
                <a:moveTo>
                  <a:pt x="366117" y="8929"/>
                </a:moveTo>
                <a:lnTo>
                  <a:pt x="357187" y="0"/>
                </a:lnTo>
                <a:lnTo>
                  <a:pt x="348258" y="0"/>
                </a:lnTo>
                <a:lnTo>
                  <a:pt x="330398" y="0"/>
                </a:lnTo>
                <a:lnTo>
                  <a:pt x="303609" y="0"/>
                </a:lnTo>
                <a:lnTo>
                  <a:pt x="276820" y="0"/>
                </a:lnTo>
                <a:lnTo>
                  <a:pt x="241101" y="8929"/>
                </a:lnTo>
                <a:lnTo>
                  <a:pt x="214312" y="17859"/>
                </a:lnTo>
                <a:lnTo>
                  <a:pt x="178594" y="35718"/>
                </a:lnTo>
                <a:lnTo>
                  <a:pt x="151805" y="53578"/>
                </a:lnTo>
                <a:lnTo>
                  <a:pt x="125016" y="71437"/>
                </a:lnTo>
                <a:lnTo>
                  <a:pt x="98226" y="98226"/>
                </a:lnTo>
                <a:lnTo>
                  <a:pt x="71437" y="125015"/>
                </a:lnTo>
                <a:lnTo>
                  <a:pt x="44648" y="151804"/>
                </a:lnTo>
                <a:lnTo>
                  <a:pt x="26789" y="169664"/>
                </a:lnTo>
                <a:lnTo>
                  <a:pt x="17859" y="196453"/>
                </a:lnTo>
                <a:lnTo>
                  <a:pt x="0" y="223242"/>
                </a:lnTo>
                <a:lnTo>
                  <a:pt x="0" y="250031"/>
                </a:lnTo>
                <a:lnTo>
                  <a:pt x="0" y="267890"/>
                </a:lnTo>
                <a:lnTo>
                  <a:pt x="8930" y="285750"/>
                </a:lnTo>
                <a:lnTo>
                  <a:pt x="17859" y="303609"/>
                </a:lnTo>
                <a:lnTo>
                  <a:pt x="35719" y="312539"/>
                </a:lnTo>
                <a:lnTo>
                  <a:pt x="53578" y="330398"/>
                </a:lnTo>
                <a:lnTo>
                  <a:pt x="80367" y="330398"/>
                </a:lnTo>
                <a:lnTo>
                  <a:pt x="116086" y="339328"/>
                </a:lnTo>
                <a:lnTo>
                  <a:pt x="151805" y="339328"/>
                </a:lnTo>
                <a:lnTo>
                  <a:pt x="187523" y="339328"/>
                </a:lnTo>
                <a:lnTo>
                  <a:pt x="223242" y="330398"/>
                </a:lnTo>
                <a:lnTo>
                  <a:pt x="258961" y="321468"/>
                </a:lnTo>
                <a:lnTo>
                  <a:pt x="285750" y="312539"/>
                </a:lnTo>
                <a:lnTo>
                  <a:pt x="321469" y="294679"/>
                </a:lnTo>
                <a:lnTo>
                  <a:pt x="339328" y="285750"/>
                </a:lnTo>
                <a:lnTo>
                  <a:pt x="366117" y="267890"/>
                </a:lnTo>
                <a:lnTo>
                  <a:pt x="383976" y="241101"/>
                </a:lnTo>
                <a:lnTo>
                  <a:pt x="392906" y="223242"/>
                </a:lnTo>
                <a:lnTo>
                  <a:pt x="401836" y="205382"/>
                </a:lnTo>
                <a:lnTo>
                  <a:pt x="410766" y="187523"/>
                </a:lnTo>
                <a:lnTo>
                  <a:pt x="410766" y="169664"/>
                </a:lnTo>
                <a:lnTo>
                  <a:pt x="401836" y="151804"/>
                </a:lnTo>
                <a:lnTo>
                  <a:pt x="392906" y="133945"/>
                </a:lnTo>
                <a:lnTo>
                  <a:pt x="375047" y="116086"/>
                </a:lnTo>
                <a:lnTo>
                  <a:pt x="357187" y="107156"/>
                </a:lnTo>
                <a:lnTo>
                  <a:pt x="339328" y="89296"/>
                </a:lnTo>
                <a:lnTo>
                  <a:pt x="312539" y="80367"/>
                </a:lnTo>
                <a:lnTo>
                  <a:pt x="294680" y="71437"/>
                </a:lnTo>
                <a:lnTo>
                  <a:pt x="276820" y="62507"/>
                </a:lnTo>
                <a:lnTo>
                  <a:pt x="267891" y="62507"/>
                </a:lnTo>
                <a:lnTo>
                  <a:pt x="267891" y="625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786562" y="2089546"/>
            <a:ext cx="178595" cy="267892"/>
          </a:xfrm>
          <a:custGeom>
            <a:avLst/>
            <a:gdLst/>
            <a:ahLst/>
            <a:cxnLst/>
            <a:rect l="0" t="0" r="0" b="0"/>
            <a:pathLst>
              <a:path w="178595" h="267892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26789" y="35719"/>
                </a:lnTo>
                <a:lnTo>
                  <a:pt x="35719" y="53578"/>
                </a:lnTo>
                <a:lnTo>
                  <a:pt x="44648" y="80367"/>
                </a:lnTo>
                <a:lnTo>
                  <a:pt x="62508" y="98227"/>
                </a:lnTo>
                <a:lnTo>
                  <a:pt x="71438" y="116086"/>
                </a:lnTo>
                <a:lnTo>
                  <a:pt x="89297" y="133945"/>
                </a:lnTo>
                <a:lnTo>
                  <a:pt x="98227" y="160735"/>
                </a:lnTo>
                <a:lnTo>
                  <a:pt x="107156" y="178594"/>
                </a:lnTo>
                <a:lnTo>
                  <a:pt x="125016" y="196453"/>
                </a:lnTo>
                <a:lnTo>
                  <a:pt x="133945" y="214313"/>
                </a:lnTo>
                <a:lnTo>
                  <a:pt x="142875" y="232172"/>
                </a:lnTo>
                <a:lnTo>
                  <a:pt x="151805" y="241102"/>
                </a:lnTo>
                <a:lnTo>
                  <a:pt x="160734" y="250031"/>
                </a:lnTo>
                <a:lnTo>
                  <a:pt x="169664" y="258961"/>
                </a:lnTo>
                <a:lnTo>
                  <a:pt x="169664" y="267891"/>
                </a:lnTo>
                <a:lnTo>
                  <a:pt x="16966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67891"/>
                </a:lnTo>
                <a:lnTo>
                  <a:pt x="178594" y="258961"/>
                </a:lnTo>
                <a:lnTo>
                  <a:pt x="178594" y="258961"/>
                </a:lnTo>
                <a:lnTo>
                  <a:pt x="178594" y="258961"/>
                </a:lnTo>
                <a:lnTo>
                  <a:pt x="178594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5840015" y="3241476"/>
            <a:ext cx="44650" cy="339329"/>
          </a:xfrm>
          <a:custGeom>
            <a:avLst/>
            <a:gdLst/>
            <a:ahLst/>
            <a:cxnLst/>
            <a:rect l="0" t="0" r="0" b="0"/>
            <a:pathLst>
              <a:path w="44650" h="33932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44648"/>
                </a:lnTo>
                <a:lnTo>
                  <a:pt x="17860" y="53578"/>
                </a:lnTo>
                <a:lnTo>
                  <a:pt x="17860" y="62507"/>
                </a:lnTo>
                <a:lnTo>
                  <a:pt x="17860" y="80367"/>
                </a:lnTo>
                <a:lnTo>
                  <a:pt x="17860" y="98226"/>
                </a:lnTo>
                <a:lnTo>
                  <a:pt x="17860" y="107156"/>
                </a:lnTo>
                <a:lnTo>
                  <a:pt x="17860" y="125015"/>
                </a:lnTo>
                <a:lnTo>
                  <a:pt x="17860" y="142875"/>
                </a:lnTo>
                <a:lnTo>
                  <a:pt x="17860" y="160734"/>
                </a:lnTo>
                <a:lnTo>
                  <a:pt x="17860" y="178593"/>
                </a:lnTo>
                <a:lnTo>
                  <a:pt x="44649" y="196453"/>
                </a:lnTo>
                <a:lnTo>
                  <a:pt x="35719" y="214312"/>
                </a:lnTo>
                <a:lnTo>
                  <a:pt x="35719" y="232172"/>
                </a:lnTo>
                <a:lnTo>
                  <a:pt x="35719" y="241101"/>
                </a:lnTo>
                <a:lnTo>
                  <a:pt x="26789" y="258961"/>
                </a:lnTo>
                <a:lnTo>
                  <a:pt x="26789" y="267890"/>
                </a:lnTo>
                <a:lnTo>
                  <a:pt x="26789" y="285750"/>
                </a:lnTo>
                <a:lnTo>
                  <a:pt x="26789" y="294679"/>
                </a:lnTo>
                <a:lnTo>
                  <a:pt x="26789" y="303609"/>
                </a:lnTo>
                <a:lnTo>
                  <a:pt x="35719" y="312539"/>
                </a:lnTo>
                <a:lnTo>
                  <a:pt x="35719" y="32146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9328"/>
                </a:lnTo>
                <a:lnTo>
                  <a:pt x="35719" y="339328"/>
                </a:lnTo>
                <a:lnTo>
                  <a:pt x="35719" y="339328"/>
                </a:lnTo>
                <a:lnTo>
                  <a:pt x="35719" y="339328"/>
                </a:lnTo>
                <a:lnTo>
                  <a:pt x="35719" y="339328"/>
                </a:lnTo>
                <a:lnTo>
                  <a:pt x="35719" y="33932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35719" y="321468"/>
                </a:lnTo>
                <a:lnTo>
                  <a:pt x="35719" y="321468"/>
                </a:lnTo>
                <a:lnTo>
                  <a:pt x="44649" y="321468"/>
                </a:lnTo>
                <a:lnTo>
                  <a:pt x="44649" y="321468"/>
                </a:lnTo>
                <a:lnTo>
                  <a:pt x="44649" y="321468"/>
                </a:lnTo>
                <a:lnTo>
                  <a:pt x="44649" y="321468"/>
                </a:lnTo>
                <a:lnTo>
                  <a:pt x="44649" y="321468"/>
                </a:lnTo>
                <a:lnTo>
                  <a:pt x="44649" y="321468"/>
                </a:lnTo>
                <a:lnTo>
                  <a:pt x="44649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670476" y="3205757"/>
            <a:ext cx="26790" cy="357188"/>
          </a:xfrm>
          <a:custGeom>
            <a:avLst/>
            <a:gdLst/>
            <a:ahLst/>
            <a:cxnLst/>
            <a:rect l="0" t="0" r="0" b="0"/>
            <a:pathLst>
              <a:path w="26790" h="357188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35719"/>
                </a:lnTo>
                <a:lnTo>
                  <a:pt x="0" y="53578"/>
                </a:lnTo>
                <a:lnTo>
                  <a:pt x="0" y="71437"/>
                </a:lnTo>
                <a:lnTo>
                  <a:pt x="0" y="98226"/>
                </a:lnTo>
                <a:lnTo>
                  <a:pt x="0" y="125016"/>
                </a:lnTo>
                <a:lnTo>
                  <a:pt x="0" y="151805"/>
                </a:lnTo>
                <a:lnTo>
                  <a:pt x="0" y="178594"/>
                </a:lnTo>
                <a:lnTo>
                  <a:pt x="0" y="205383"/>
                </a:lnTo>
                <a:lnTo>
                  <a:pt x="26789" y="241101"/>
                </a:lnTo>
                <a:lnTo>
                  <a:pt x="17859" y="267891"/>
                </a:lnTo>
                <a:lnTo>
                  <a:pt x="17859" y="294680"/>
                </a:lnTo>
                <a:lnTo>
                  <a:pt x="17859" y="312539"/>
                </a:lnTo>
                <a:lnTo>
                  <a:pt x="17859" y="330398"/>
                </a:lnTo>
                <a:lnTo>
                  <a:pt x="17859" y="348258"/>
                </a:lnTo>
                <a:lnTo>
                  <a:pt x="17859" y="357187"/>
                </a:lnTo>
                <a:lnTo>
                  <a:pt x="17859" y="357187"/>
                </a:lnTo>
                <a:lnTo>
                  <a:pt x="17859" y="357187"/>
                </a:lnTo>
                <a:lnTo>
                  <a:pt x="17859" y="357187"/>
                </a:lnTo>
                <a:lnTo>
                  <a:pt x="17859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6715125" y="2536031"/>
            <a:ext cx="357188" cy="383977"/>
          </a:xfrm>
          <a:custGeom>
            <a:avLst/>
            <a:gdLst/>
            <a:ahLst/>
            <a:cxnLst/>
            <a:rect l="0" t="0" r="0" b="0"/>
            <a:pathLst>
              <a:path w="357188" h="383977">
                <a:moveTo>
                  <a:pt x="125015" y="35719"/>
                </a:moveTo>
                <a:lnTo>
                  <a:pt x="125015" y="35719"/>
                </a:lnTo>
                <a:lnTo>
                  <a:pt x="133945" y="26789"/>
                </a:lnTo>
                <a:lnTo>
                  <a:pt x="142875" y="17859"/>
                </a:lnTo>
                <a:lnTo>
                  <a:pt x="160734" y="8929"/>
                </a:lnTo>
                <a:lnTo>
                  <a:pt x="178593" y="0"/>
                </a:lnTo>
                <a:lnTo>
                  <a:pt x="196453" y="0"/>
                </a:lnTo>
                <a:lnTo>
                  <a:pt x="214312" y="0"/>
                </a:lnTo>
                <a:lnTo>
                  <a:pt x="232171" y="0"/>
                </a:lnTo>
                <a:lnTo>
                  <a:pt x="250031" y="8929"/>
                </a:lnTo>
                <a:lnTo>
                  <a:pt x="276820" y="26789"/>
                </a:lnTo>
                <a:lnTo>
                  <a:pt x="294679" y="35719"/>
                </a:lnTo>
                <a:lnTo>
                  <a:pt x="312539" y="53578"/>
                </a:lnTo>
                <a:lnTo>
                  <a:pt x="330398" y="80367"/>
                </a:lnTo>
                <a:lnTo>
                  <a:pt x="339328" y="98226"/>
                </a:lnTo>
                <a:lnTo>
                  <a:pt x="348257" y="125015"/>
                </a:lnTo>
                <a:lnTo>
                  <a:pt x="357187" y="151804"/>
                </a:lnTo>
                <a:lnTo>
                  <a:pt x="357187" y="178594"/>
                </a:lnTo>
                <a:lnTo>
                  <a:pt x="357187" y="205383"/>
                </a:lnTo>
                <a:lnTo>
                  <a:pt x="348257" y="232172"/>
                </a:lnTo>
                <a:lnTo>
                  <a:pt x="339328" y="267890"/>
                </a:lnTo>
                <a:lnTo>
                  <a:pt x="330398" y="285749"/>
                </a:lnTo>
                <a:lnTo>
                  <a:pt x="312539" y="312538"/>
                </a:lnTo>
                <a:lnTo>
                  <a:pt x="285750" y="330398"/>
                </a:lnTo>
                <a:lnTo>
                  <a:pt x="267890" y="357187"/>
                </a:lnTo>
                <a:lnTo>
                  <a:pt x="241101" y="366117"/>
                </a:lnTo>
                <a:lnTo>
                  <a:pt x="214312" y="375046"/>
                </a:lnTo>
                <a:lnTo>
                  <a:pt x="187523" y="383976"/>
                </a:lnTo>
                <a:lnTo>
                  <a:pt x="160734" y="383976"/>
                </a:lnTo>
                <a:lnTo>
                  <a:pt x="133945" y="375046"/>
                </a:lnTo>
                <a:lnTo>
                  <a:pt x="98226" y="366117"/>
                </a:lnTo>
                <a:lnTo>
                  <a:pt x="80367" y="357187"/>
                </a:lnTo>
                <a:lnTo>
                  <a:pt x="53578" y="339327"/>
                </a:lnTo>
                <a:lnTo>
                  <a:pt x="35718" y="330398"/>
                </a:lnTo>
                <a:lnTo>
                  <a:pt x="26789" y="303609"/>
                </a:lnTo>
                <a:lnTo>
                  <a:pt x="17859" y="285749"/>
                </a:lnTo>
                <a:lnTo>
                  <a:pt x="8929" y="258960"/>
                </a:lnTo>
                <a:lnTo>
                  <a:pt x="0" y="232172"/>
                </a:lnTo>
                <a:lnTo>
                  <a:pt x="0" y="205383"/>
                </a:lnTo>
                <a:lnTo>
                  <a:pt x="0" y="178594"/>
                </a:lnTo>
                <a:lnTo>
                  <a:pt x="0" y="151804"/>
                </a:lnTo>
                <a:lnTo>
                  <a:pt x="8929" y="133945"/>
                </a:lnTo>
                <a:lnTo>
                  <a:pt x="26789" y="107156"/>
                </a:lnTo>
                <a:lnTo>
                  <a:pt x="44648" y="89297"/>
                </a:lnTo>
                <a:lnTo>
                  <a:pt x="62507" y="71437"/>
                </a:lnTo>
                <a:lnTo>
                  <a:pt x="89296" y="53578"/>
                </a:lnTo>
                <a:lnTo>
                  <a:pt x="107156" y="44648"/>
                </a:lnTo>
                <a:lnTo>
                  <a:pt x="116085" y="35719"/>
                </a:lnTo>
                <a:lnTo>
                  <a:pt x="116085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982265" y="4063007"/>
            <a:ext cx="214314" cy="17860"/>
          </a:xfrm>
          <a:custGeom>
            <a:avLst/>
            <a:gdLst/>
            <a:ahLst/>
            <a:cxnLst/>
            <a:rect l="0" t="0" r="0" b="0"/>
            <a:pathLst>
              <a:path w="214314" h="17860">
                <a:moveTo>
                  <a:pt x="8930" y="8930"/>
                </a:move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17859"/>
                </a:lnTo>
                <a:lnTo>
                  <a:pt x="17860" y="17859"/>
                </a:lnTo>
                <a:lnTo>
                  <a:pt x="17860" y="17859"/>
                </a:lnTo>
                <a:lnTo>
                  <a:pt x="17860" y="17859"/>
                </a:lnTo>
                <a:lnTo>
                  <a:pt x="17860" y="17859"/>
                </a:lnTo>
                <a:lnTo>
                  <a:pt x="17860" y="8930"/>
                </a:lnTo>
                <a:lnTo>
                  <a:pt x="17860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71438" y="8930"/>
                </a:lnTo>
                <a:lnTo>
                  <a:pt x="71438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98227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33946" y="8930"/>
                </a:lnTo>
                <a:lnTo>
                  <a:pt x="142875" y="8930"/>
                </a:lnTo>
                <a:lnTo>
                  <a:pt x="142875" y="8930"/>
                </a:lnTo>
                <a:lnTo>
                  <a:pt x="151805" y="8930"/>
                </a:lnTo>
                <a:lnTo>
                  <a:pt x="160735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96453" y="8930"/>
                </a:lnTo>
                <a:lnTo>
                  <a:pt x="196453" y="8930"/>
                </a:lnTo>
                <a:lnTo>
                  <a:pt x="19645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14313" y="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1062632" y="4009429"/>
            <a:ext cx="223244" cy="35720"/>
          </a:xfrm>
          <a:custGeom>
            <a:avLst/>
            <a:gdLst/>
            <a:ahLst/>
            <a:cxnLst/>
            <a:rect l="0" t="0" r="0" b="0"/>
            <a:pathLst>
              <a:path w="223244" h="3572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17860" y="8929"/>
                </a:lnTo>
                <a:lnTo>
                  <a:pt x="17860" y="8929"/>
                </a:lnTo>
                <a:lnTo>
                  <a:pt x="17860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35719" y="8929"/>
                </a:lnTo>
                <a:lnTo>
                  <a:pt x="35719" y="8929"/>
                </a:lnTo>
                <a:lnTo>
                  <a:pt x="35719" y="8929"/>
                </a:lnTo>
                <a:lnTo>
                  <a:pt x="44649" y="8929"/>
                </a:lnTo>
                <a:lnTo>
                  <a:pt x="44649" y="8929"/>
                </a:lnTo>
                <a:lnTo>
                  <a:pt x="44649" y="8929"/>
                </a:lnTo>
                <a:lnTo>
                  <a:pt x="44649" y="8929"/>
                </a:lnTo>
                <a:lnTo>
                  <a:pt x="53579" y="8929"/>
                </a:lnTo>
                <a:lnTo>
                  <a:pt x="53579" y="8929"/>
                </a:lnTo>
                <a:lnTo>
                  <a:pt x="53579" y="8929"/>
                </a:lnTo>
                <a:lnTo>
                  <a:pt x="62508" y="8929"/>
                </a:lnTo>
                <a:lnTo>
                  <a:pt x="62508" y="8929"/>
                </a:lnTo>
                <a:lnTo>
                  <a:pt x="71438" y="17859"/>
                </a:lnTo>
                <a:lnTo>
                  <a:pt x="71438" y="17859"/>
                </a:lnTo>
                <a:lnTo>
                  <a:pt x="80368" y="17859"/>
                </a:lnTo>
                <a:lnTo>
                  <a:pt x="80368" y="17859"/>
                </a:lnTo>
                <a:lnTo>
                  <a:pt x="89297" y="17859"/>
                </a:lnTo>
                <a:lnTo>
                  <a:pt x="89297" y="17859"/>
                </a:lnTo>
                <a:lnTo>
                  <a:pt x="98227" y="17859"/>
                </a:lnTo>
                <a:lnTo>
                  <a:pt x="98227" y="17859"/>
                </a:lnTo>
                <a:lnTo>
                  <a:pt x="107157" y="17859"/>
                </a:lnTo>
                <a:lnTo>
                  <a:pt x="107157" y="17859"/>
                </a:lnTo>
                <a:lnTo>
                  <a:pt x="107157" y="17859"/>
                </a:lnTo>
                <a:lnTo>
                  <a:pt x="116086" y="17859"/>
                </a:lnTo>
                <a:lnTo>
                  <a:pt x="116086" y="17859"/>
                </a:lnTo>
                <a:lnTo>
                  <a:pt x="125016" y="17859"/>
                </a:lnTo>
                <a:lnTo>
                  <a:pt x="125016" y="17859"/>
                </a:lnTo>
                <a:lnTo>
                  <a:pt x="125016" y="17859"/>
                </a:lnTo>
                <a:lnTo>
                  <a:pt x="133946" y="17859"/>
                </a:lnTo>
                <a:lnTo>
                  <a:pt x="133946" y="17859"/>
                </a:lnTo>
                <a:lnTo>
                  <a:pt x="133946" y="17859"/>
                </a:lnTo>
                <a:lnTo>
                  <a:pt x="133946" y="17859"/>
                </a:lnTo>
                <a:lnTo>
                  <a:pt x="133946" y="17859"/>
                </a:lnTo>
                <a:lnTo>
                  <a:pt x="133946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51805" y="17859"/>
                </a:lnTo>
                <a:lnTo>
                  <a:pt x="151805" y="17859"/>
                </a:lnTo>
                <a:lnTo>
                  <a:pt x="151805" y="17859"/>
                </a:lnTo>
                <a:lnTo>
                  <a:pt x="151805" y="17859"/>
                </a:lnTo>
                <a:lnTo>
                  <a:pt x="160735" y="17859"/>
                </a:lnTo>
                <a:lnTo>
                  <a:pt x="160735" y="17859"/>
                </a:lnTo>
                <a:lnTo>
                  <a:pt x="160735" y="26789"/>
                </a:lnTo>
                <a:lnTo>
                  <a:pt x="160735" y="26789"/>
                </a:lnTo>
                <a:lnTo>
                  <a:pt x="169664" y="26789"/>
                </a:lnTo>
                <a:lnTo>
                  <a:pt x="169664" y="26789"/>
                </a:lnTo>
                <a:lnTo>
                  <a:pt x="169664" y="26789"/>
                </a:lnTo>
                <a:lnTo>
                  <a:pt x="169664" y="26789"/>
                </a:lnTo>
                <a:lnTo>
                  <a:pt x="178594" y="26789"/>
                </a:lnTo>
                <a:lnTo>
                  <a:pt x="178594" y="26789"/>
                </a:lnTo>
                <a:lnTo>
                  <a:pt x="178594" y="26789"/>
                </a:lnTo>
                <a:lnTo>
                  <a:pt x="187524" y="26789"/>
                </a:lnTo>
                <a:lnTo>
                  <a:pt x="187524" y="26789"/>
                </a:lnTo>
                <a:lnTo>
                  <a:pt x="187524" y="26789"/>
                </a:lnTo>
                <a:lnTo>
                  <a:pt x="187524" y="35719"/>
                </a:lnTo>
                <a:lnTo>
                  <a:pt x="196453" y="35719"/>
                </a:lnTo>
                <a:lnTo>
                  <a:pt x="196453" y="35719"/>
                </a:lnTo>
                <a:lnTo>
                  <a:pt x="196453" y="35719"/>
                </a:lnTo>
                <a:lnTo>
                  <a:pt x="196453" y="35719"/>
                </a:lnTo>
                <a:lnTo>
                  <a:pt x="196453" y="35719"/>
                </a:lnTo>
                <a:lnTo>
                  <a:pt x="196453" y="35719"/>
                </a:lnTo>
                <a:lnTo>
                  <a:pt x="196453" y="35719"/>
                </a:lnTo>
                <a:lnTo>
                  <a:pt x="205383" y="35719"/>
                </a:lnTo>
                <a:lnTo>
                  <a:pt x="196453" y="35719"/>
                </a:lnTo>
                <a:lnTo>
                  <a:pt x="196453" y="35719"/>
                </a:lnTo>
                <a:lnTo>
                  <a:pt x="205383" y="35719"/>
                </a:lnTo>
                <a:lnTo>
                  <a:pt x="20538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  <a:lnTo>
                  <a:pt x="214313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1232296" y="3804046"/>
            <a:ext cx="428626" cy="223243"/>
          </a:xfrm>
          <a:custGeom>
            <a:avLst/>
            <a:gdLst/>
            <a:ahLst/>
            <a:cxnLst/>
            <a:rect l="0" t="0" r="0" b="0"/>
            <a:pathLst>
              <a:path w="428626" h="223243">
                <a:moveTo>
                  <a:pt x="17860" y="223242"/>
                </a:moveTo>
                <a:lnTo>
                  <a:pt x="17860" y="223242"/>
                </a:lnTo>
                <a:lnTo>
                  <a:pt x="17860" y="223242"/>
                </a:lnTo>
                <a:lnTo>
                  <a:pt x="17860" y="223242"/>
                </a:lnTo>
                <a:lnTo>
                  <a:pt x="17860" y="223242"/>
                </a:lnTo>
                <a:lnTo>
                  <a:pt x="17860" y="223242"/>
                </a:lnTo>
                <a:lnTo>
                  <a:pt x="17860" y="223242"/>
                </a:lnTo>
                <a:lnTo>
                  <a:pt x="17860" y="223242"/>
                </a:lnTo>
                <a:lnTo>
                  <a:pt x="17860" y="214312"/>
                </a:lnTo>
                <a:lnTo>
                  <a:pt x="17860" y="214312"/>
                </a:lnTo>
                <a:lnTo>
                  <a:pt x="17860" y="214312"/>
                </a:lnTo>
                <a:lnTo>
                  <a:pt x="26789" y="214312"/>
                </a:lnTo>
                <a:lnTo>
                  <a:pt x="26789" y="214312"/>
                </a:lnTo>
                <a:lnTo>
                  <a:pt x="26789" y="214312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196453"/>
                </a:lnTo>
                <a:lnTo>
                  <a:pt x="26789" y="196453"/>
                </a:lnTo>
                <a:lnTo>
                  <a:pt x="26789" y="196453"/>
                </a:lnTo>
                <a:lnTo>
                  <a:pt x="26789" y="187523"/>
                </a:lnTo>
                <a:lnTo>
                  <a:pt x="26789" y="187523"/>
                </a:lnTo>
                <a:lnTo>
                  <a:pt x="26789" y="187523"/>
                </a:lnTo>
                <a:lnTo>
                  <a:pt x="26789" y="178594"/>
                </a:lnTo>
                <a:lnTo>
                  <a:pt x="26789" y="178594"/>
                </a:lnTo>
                <a:lnTo>
                  <a:pt x="26789" y="169664"/>
                </a:lnTo>
                <a:lnTo>
                  <a:pt x="26789" y="160734"/>
                </a:lnTo>
                <a:lnTo>
                  <a:pt x="26789" y="160734"/>
                </a:lnTo>
                <a:lnTo>
                  <a:pt x="26789" y="151805"/>
                </a:lnTo>
                <a:lnTo>
                  <a:pt x="26789" y="151805"/>
                </a:lnTo>
                <a:lnTo>
                  <a:pt x="26789" y="142875"/>
                </a:lnTo>
                <a:lnTo>
                  <a:pt x="17860" y="133945"/>
                </a:lnTo>
                <a:lnTo>
                  <a:pt x="17860" y="133945"/>
                </a:lnTo>
                <a:lnTo>
                  <a:pt x="17860" y="125016"/>
                </a:lnTo>
                <a:lnTo>
                  <a:pt x="17860" y="116086"/>
                </a:lnTo>
                <a:lnTo>
                  <a:pt x="17860" y="116086"/>
                </a:lnTo>
                <a:lnTo>
                  <a:pt x="17860" y="107156"/>
                </a:lnTo>
                <a:lnTo>
                  <a:pt x="17860" y="107156"/>
                </a:lnTo>
                <a:lnTo>
                  <a:pt x="8930" y="98227"/>
                </a:lnTo>
                <a:lnTo>
                  <a:pt x="8930" y="89297"/>
                </a:lnTo>
                <a:lnTo>
                  <a:pt x="8930" y="89297"/>
                </a:lnTo>
                <a:lnTo>
                  <a:pt x="8930" y="80367"/>
                </a:lnTo>
                <a:lnTo>
                  <a:pt x="8930" y="71437"/>
                </a:lnTo>
                <a:lnTo>
                  <a:pt x="8930" y="71437"/>
                </a:lnTo>
                <a:lnTo>
                  <a:pt x="8930" y="6250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44648"/>
                </a:lnTo>
                <a:lnTo>
                  <a:pt x="8930" y="44648"/>
                </a:lnTo>
                <a:lnTo>
                  <a:pt x="8930" y="3571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17859"/>
                </a:lnTo>
                <a:lnTo>
                  <a:pt x="0" y="17859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53579" y="0"/>
                </a:lnTo>
                <a:lnTo>
                  <a:pt x="53579" y="0"/>
                </a:lnTo>
                <a:lnTo>
                  <a:pt x="53579" y="0"/>
                </a:lnTo>
                <a:lnTo>
                  <a:pt x="53579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80368" y="0"/>
                </a:lnTo>
                <a:lnTo>
                  <a:pt x="80368" y="0"/>
                </a:lnTo>
                <a:lnTo>
                  <a:pt x="80368" y="0"/>
                </a:lnTo>
                <a:lnTo>
                  <a:pt x="89297" y="0"/>
                </a:lnTo>
                <a:lnTo>
                  <a:pt x="89297" y="0"/>
                </a:lnTo>
                <a:lnTo>
                  <a:pt x="98227" y="0"/>
                </a:lnTo>
                <a:lnTo>
                  <a:pt x="98227" y="0"/>
                </a:lnTo>
                <a:lnTo>
                  <a:pt x="107157" y="0"/>
                </a:lnTo>
                <a:lnTo>
                  <a:pt x="107157" y="0"/>
                </a:lnTo>
                <a:lnTo>
                  <a:pt x="116086" y="0"/>
                </a:lnTo>
                <a:lnTo>
                  <a:pt x="116086" y="0"/>
                </a:lnTo>
                <a:lnTo>
                  <a:pt x="125016" y="0"/>
                </a:lnTo>
                <a:lnTo>
                  <a:pt x="125016" y="0"/>
                </a:lnTo>
                <a:lnTo>
                  <a:pt x="133946" y="0"/>
                </a:lnTo>
                <a:lnTo>
                  <a:pt x="133946" y="0"/>
                </a:lnTo>
                <a:lnTo>
                  <a:pt x="142875" y="0"/>
                </a:lnTo>
                <a:lnTo>
                  <a:pt x="142875" y="0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0"/>
                </a:lnTo>
                <a:lnTo>
                  <a:pt x="160735" y="0"/>
                </a:lnTo>
                <a:lnTo>
                  <a:pt x="160735" y="0"/>
                </a:lnTo>
                <a:lnTo>
                  <a:pt x="169664" y="0"/>
                </a:lnTo>
                <a:lnTo>
                  <a:pt x="169664" y="0"/>
                </a:lnTo>
                <a:lnTo>
                  <a:pt x="178594" y="0"/>
                </a:lnTo>
                <a:lnTo>
                  <a:pt x="178594" y="0"/>
                </a:lnTo>
                <a:lnTo>
                  <a:pt x="178594" y="0"/>
                </a:lnTo>
                <a:lnTo>
                  <a:pt x="187524" y="0"/>
                </a:lnTo>
                <a:lnTo>
                  <a:pt x="187524" y="0"/>
                </a:lnTo>
                <a:lnTo>
                  <a:pt x="187524" y="0"/>
                </a:lnTo>
                <a:lnTo>
                  <a:pt x="196454" y="0"/>
                </a:lnTo>
                <a:lnTo>
                  <a:pt x="196454" y="0"/>
                </a:lnTo>
                <a:lnTo>
                  <a:pt x="196454" y="0"/>
                </a:lnTo>
                <a:lnTo>
                  <a:pt x="205383" y="0"/>
                </a:lnTo>
                <a:lnTo>
                  <a:pt x="20538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23243" y="0"/>
                </a:lnTo>
                <a:lnTo>
                  <a:pt x="223243" y="0"/>
                </a:lnTo>
                <a:lnTo>
                  <a:pt x="232172" y="0"/>
                </a:lnTo>
                <a:lnTo>
                  <a:pt x="232172" y="0"/>
                </a:lnTo>
                <a:lnTo>
                  <a:pt x="232172" y="0"/>
                </a:lnTo>
                <a:lnTo>
                  <a:pt x="232172" y="0"/>
                </a:lnTo>
                <a:lnTo>
                  <a:pt x="241102" y="0"/>
                </a:lnTo>
                <a:lnTo>
                  <a:pt x="241102" y="0"/>
                </a:lnTo>
                <a:lnTo>
                  <a:pt x="241102" y="0"/>
                </a:lnTo>
                <a:lnTo>
                  <a:pt x="250032" y="0"/>
                </a:lnTo>
                <a:lnTo>
                  <a:pt x="250032" y="0"/>
                </a:lnTo>
                <a:lnTo>
                  <a:pt x="258961" y="0"/>
                </a:lnTo>
                <a:lnTo>
                  <a:pt x="258961" y="0"/>
                </a:lnTo>
                <a:lnTo>
                  <a:pt x="258961" y="0"/>
                </a:lnTo>
                <a:lnTo>
                  <a:pt x="258961" y="0"/>
                </a:lnTo>
                <a:lnTo>
                  <a:pt x="267891" y="0"/>
                </a:lnTo>
                <a:lnTo>
                  <a:pt x="267891" y="0"/>
                </a:lnTo>
                <a:lnTo>
                  <a:pt x="267891" y="0"/>
                </a:lnTo>
                <a:lnTo>
                  <a:pt x="267891" y="0"/>
                </a:lnTo>
                <a:lnTo>
                  <a:pt x="276821" y="0"/>
                </a:lnTo>
                <a:lnTo>
                  <a:pt x="276821" y="0"/>
                </a:lnTo>
                <a:lnTo>
                  <a:pt x="276821" y="0"/>
                </a:lnTo>
                <a:lnTo>
                  <a:pt x="276821" y="0"/>
                </a:lnTo>
                <a:lnTo>
                  <a:pt x="276821" y="0"/>
                </a:lnTo>
                <a:lnTo>
                  <a:pt x="285750" y="0"/>
                </a:lnTo>
                <a:lnTo>
                  <a:pt x="285750" y="0"/>
                </a:lnTo>
                <a:lnTo>
                  <a:pt x="285750" y="0"/>
                </a:lnTo>
                <a:lnTo>
                  <a:pt x="285750" y="0"/>
                </a:lnTo>
                <a:lnTo>
                  <a:pt x="294680" y="0"/>
                </a:lnTo>
                <a:lnTo>
                  <a:pt x="294680" y="0"/>
                </a:lnTo>
                <a:lnTo>
                  <a:pt x="303610" y="0"/>
                </a:lnTo>
                <a:lnTo>
                  <a:pt x="303610" y="0"/>
                </a:lnTo>
                <a:lnTo>
                  <a:pt x="312539" y="0"/>
                </a:lnTo>
                <a:lnTo>
                  <a:pt x="31253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30399" y="0"/>
                </a:lnTo>
                <a:lnTo>
                  <a:pt x="330399" y="0"/>
                </a:lnTo>
                <a:lnTo>
                  <a:pt x="339329" y="0"/>
                </a:lnTo>
                <a:lnTo>
                  <a:pt x="339329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57188" y="0"/>
                </a:lnTo>
                <a:lnTo>
                  <a:pt x="357188" y="0"/>
                </a:lnTo>
                <a:lnTo>
                  <a:pt x="357188" y="0"/>
                </a:lnTo>
                <a:lnTo>
                  <a:pt x="357188" y="0"/>
                </a:lnTo>
                <a:lnTo>
                  <a:pt x="357188" y="0"/>
                </a:lnTo>
                <a:lnTo>
                  <a:pt x="366118" y="0"/>
                </a:lnTo>
                <a:lnTo>
                  <a:pt x="366118" y="0"/>
                </a:lnTo>
                <a:lnTo>
                  <a:pt x="366118" y="0"/>
                </a:lnTo>
                <a:lnTo>
                  <a:pt x="366118" y="0"/>
                </a:lnTo>
                <a:lnTo>
                  <a:pt x="375047" y="0"/>
                </a:lnTo>
                <a:lnTo>
                  <a:pt x="375047" y="0"/>
                </a:lnTo>
                <a:lnTo>
                  <a:pt x="383977" y="0"/>
                </a:lnTo>
                <a:lnTo>
                  <a:pt x="383977" y="0"/>
                </a:lnTo>
                <a:lnTo>
                  <a:pt x="383977" y="0"/>
                </a:lnTo>
                <a:lnTo>
                  <a:pt x="392907" y="8930"/>
                </a:lnTo>
                <a:lnTo>
                  <a:pt x="392907" y="8930"/>
                </a:lnTo>
                <a:lnTo>
                  <a:pt x="401836" y="8930"/>
                </a:lnTo>
                <a:lnTo>
                  <a:pt x="401836" y="8930"/>
                </a:lnTo>
                <a:lnTo>
                  <a:pt x="401836" y="8930"/>
                </a:lnTo>
                <a:lnTo>
                  <a:pt x="401836" y="8930"/>
                </a:lnTo>
                <a:lnTo>
                  <a:pt x="410766" y="8930"/>
                </a:lnTo>
                <a:lnTo>
                  <a:pt x="410766" y="8930"/>
                </a:lnTo>
                <a:lnTo>
                  <a:pt x="41076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28625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  <a:lnTo>
                  <a:pt x="419696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1651992" y="3759398"/>
            <a:ext cx="446485" cy="312540"/>
          </a:xfrm>
          <a:custGeom>
            <a:avLst/>
            <a:gdLst/>
            <a:ahLst/>
            <a:cxnLst/>
            <a:rect l="0" t="0" r="0" b="0"/>
            <a:pathLst>
              <a:path w="446485" h="312540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35718"/>
                </a:lnTo>
                <a:lnTo>
                  <a:pt x="17859" y="35718"/>
                </a:lnTo>
                <a:lnTo>
                  <a:pt x="17859" y="35718"/>
                </a:lnTo>
                <a:lnTo>
                  <a:pt x="17859" y="44648"/>
                </a:lnTo>
                <a:lnTo>
                  <a:pt x="17859" y="44648"/>
                </a:lnTo>
                <a:lnTo>
                  <a:pt x="17859" y="44648"/>
                </a:lnTo>
                <a:lnTo>
                  <a:pt x="17859" y="53578"/>
                </a:lnTo>
                <a:lnTo>
                  <a:pt x="17859" y="53578"/>
                </a:lnTo>
                <a:lnTo>
                  <a:pt x="17859" y="53578"/>
                </a:lnTo>
                <a:lnTo>
                  <a:pt x="17859" y="62507"/>
                </a:lnTo>
                <a:lnTo>
                  <a:pt x="17859" y="6250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80367"/>
                </a:lnTo>
                <a:lnTo>
                  <a:pt x="8929" y="89296"/>
                </a:lnTo>
                <a:lnTo>
                  <a:pt x="8929" y="89296"/>
                </a:lnTo>
                <a:lnTo>
                  <a:pt x="8929" y="98226"/>
                </a:lnTo>
                <a:lnTo>
                  <a:pt x="8929" y="98226"/>
                </a:lnTo>
                <a:lnTo>
                  <a:pt x="8929" y="107156"/>
                </a:lnTo>
                <a:lnTo>
                  <a:pt x="8929" y="107156"/>
                </a:lnTo>
                <a:lnTo>
                  <a:pt x="8929" y="116085"/>
                </a:lnTo>
                <a:lnTo>
                  <a:pt x="8929" y="116085"/>
                </a:lnTo>
                <a:lnTo>
                  <a:pt x="8929" y="125015"/>
                </a:lnTo>
                <a:lnTo>
                  <a:pt x="8929" y="125015"/>
                </a:lnTo>
                <a:lnTo>
                  <a:pt x="8929" y="133945"/>
                </a:lnTo>
                <a:lnTo>
                  <a:pt x="8929" y="142875"/>
                </a:lnTo>
                <a:lnTo>
                  <a:pt x="8929" y="151804"/>
                </a:lnTo>
                <a:lnTo>
                  <a:pt x="8929" y="151804"/>
                </a:lnTo>
                <a:lnTo>
                  <a:pt x="8929" y="160734"/>
                </a:lnTo>
                <a:lnTo>
                  <a:pt x="8929" y="160734"/>
                </a:lnTo>
                <a:lnTo>
                  <a:pt x="8929" y="169664"/>
                </a:lnTo>
                <a:lnTo>
                  <a:pt x="8929" y="178593"/>
                </a:lnTo>
                <a:lnTo>
                  <a:pt x="8929" y="178593"/>
                </a:lnTo>
                <a:lnTo>
                  <a:pt x="8929" y="187523"/>
                </a:lnTo>
                <a:lnTo>
                  <a:pt x="8929" y="187523"/>
                </a:lnTo>
                <a:lnTo>
                  <a:pt x="8929" y="196453"/>
                </a:lnTo>
                <a:lnTo>
                  <a:pt x="8929" y="196453"/>
                </a:lnTo>
                <a:lnTo>
                  <a:pt x="8929" y="205382"/>
                </a:lnTo>
                <a:lnTo>
                  <a:pt x="8929" y="205382"/>
                </a:lnTo>
                <a:lnTo>
                  <a:pt x="8929" y="214312"/>
                </a:lnTo>
                <a:lnTo>
                  <a:pt x="8929" y="214312"/>
                </a:lnTo>
                <a:lnTo>
                  <a:pt x="8929" y="223242"/>
                </a:lnTo>
                <a:lnTo>
                  <a:pt x="8929" y="223242"/>
                </a:lnTo>
                <a:lnTo>
                  <a:pt x="8929" y="223242"/>
                </a:lnTo>
                <a:lnTo>
                  <a:pt x="8929" y="232171"/>
                </a:lnTo>
                <a:lnTo>
                  <a:pt x="8929" y="232171"/>
                </a:lnTo>
                <a:lnTo>
                  <a:pt x="0" y="232171"/>
                </a:lnTo>
                <a:lnTo>
                  <a:pt x="0" y="232171"/>
                </a:lnTo>
                <a:lnTo>
                  <a:pt x="0" y="241101"/>
                </a:lnTo>
                <a:lnTo>
                  <a:pt x="0" y="241101"/>
                </a:lnTo>
                <a:lnTo>
                  <a:pt x="0" y="241101"/>
                </a:lnTo>
                <a:lnTo>
                  <a:pt x="0" y="241101"/>
                </a:lnTo>
                <a:lnTo>
                  <a:pt x="0" y="250031"/>
                </a:lnTo>
                <a:lnTo>
                  <a:pt x="0" y="250031"/>
                </a:lnTo>
                <a:lnTo>
                  <a:pt x="0" y="250031"/>
                </a:lnTo>
                <a:lnTo>
                  <a:pt x="0" y="250031"/>
                </a:lnTo>
                <a:lnTo>
                  <a:pt x="0" y="250031"/>
                </a:lnTo>
                <a:lnTo>
                  <a:pt x="0" y="258960"/>
                </a:lnTo>
                <a:lnTo>
                  <a:pt x="0" y="258960"/>
                </a:lnTo>
                <a:lnTo>
                  <a:pt x="0" y="258960"/>
                </a:lnTo>
                <a:lnTo>
                  <a:pt x="0" y="258960"/>
                </a:lnTo>
                <a:lnTo>
                  <a:pt x="0" y="258960"/>
                </a:lnTo>
                <a:lnTo>
                  <a:pt x="0" y="258960"/>
                </a:lnTo>
                <a:lnTo>
                  <a:pt x="0" y="258960"/>
                </a:lnTo>
                <a:lnTo>
                  <a:pt x="0" y="267890"/>
                </a:lnTo>
                <a:lnTo>
                  <a:pt x="0" y="267890"/>
                </a:lnTo>
                <a:lnTo>
                  <a:pt x="0" y="267890"/>
                </a:lnTo>
                <a:lnTo>
                  <a:pt x="0" y="267890"/>
                </a:lnTo>
                <a:lnTo>
                  <a:pt x="0" y="26789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94679"/>
                </a:lnTo>
                <a:lnTo>
                  <a:pt x="0" y="294679"/>
                </a:lnTo>
                <a:lnTo>
                  <a:pt x="0" y="294679"/>
                </a:lnTo>
                <a:lnTo>
                  <a:pt x="0" y="29467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1785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4464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12539"/>
                </a:lnTo>
                <a:lnTo>
                  <a:pt x="44648" y="303609"/>
                </a:lnTo>
                <a:lnTo>
                  <a:pt x="44648" y="303609"/>
                </a:lnTo>
                <a:lnTo>
                  <a:pt x="44648" y="303609"/>
                </a:lnTo>
                <a:lnTo>
                  <a:pt x="44648" y="303609"/>
                </a:lnTo>
                <a:lnTo>
                  <a:pt x="44648" y="303609"/>
                </a:lnTo>
                <a:lnTo>
                  <a:pt x="53578" y="312539"/>
                </a:lnTo>
                <a:lnTo>
                  <a:pt x="53578" y="312539"/>
                </a:lnTo>
                <a:lnTo>
                  <a:pt x="53578" y="312539"/>
                </a:lnTo>
                <a:lnTo>
                  <a:pt x="62508" y="312539"/>
                </a:lnTo>
                <a:lnTo>
                  <a:pt x="62508" y="312539"/>
                </a:lnTo>
                <a:lnTo>
                  <a:pt x="71437" y="312539"/>
                </a:lnTo>
                <a:lnTo>
                  <a:pt x="71437" y="312539"/>
                </a:lnTo>
                <a:lnTo>
                  <a:pt x="7143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0367" y="312539"/>
                </a:lnTo>
                <a:lnTo>
                  <a:pt x="89297" y="312539"/>
                </a:lnTo>
                <a:lnTo>
                  <a:pt x="89297" y="312539"/>
                </a:lnTo>
                <a:lnTo>
                  <a:pt x="89297" y="312539"/>
                </a:lnTo>
                <a:lnTo>
                  <a:pt x="98226" y="312539"/>
                </a:lnTo>
                <a:lnTo>
                  <a:pt x="98226" y="312539"/>
                </a:lnTo>
                <a:lnTo>
                  <a:pt x="98226" y="312539"/>
                </a:lnTo>
                <a:lnTo>
                  <a:pt x="98226" y="312539"/>
                </a:lnTo>
                <a:lnTo>
                  <a:pt x="107156" y="312539"/>
                </a:lnTo>
                <a:lnTo>
                  <a:pt x="107156" y="312539"/>
                </a:lnTo>
                <a:lnTo>
                  <a:pt x="107156" y="312539"/>
                </a:lnTo>
                <a:lnTo>
                  <a:pt x="107156" y="303609"/>
                </a:lnTo>
                <a:lnTo>
                  <a:pt x="107156" y="303609"/>
                </a:lnTo>
                <a:lnTo>
                  <a:pt x="116086" y="303609"/>
                </a:lnTo>
                <a:lnTo>
                  <a:pt x="116086" y="303609"/>
                </a:lnTo>
                <a:lnTo>
                  <a:pt x="116086" y="303609"/>
                </a:lnTo>
                <a:lnTo>
                  <a:pt x="116086" y="303609"/>
                </a:lnTo>
                <a:lnTo>
                  <a:pt x="125015" y="303609"/>
                </a:lnTo>
                <a:lnTo>
                  <a:pt x="125015" y="303609"/>
                </a:lnTo>
                <a:lnTo>
                  <a:pt x="125015" y="303609"/>
                </a:lnTo>
                <a:lnTo>
                  <a:pt x="125015" y="303609"/>
                </a:lnTo>
                <a:lnTo>
                  <a:pt x="125015" y="303609"/>
                </a:lnTo>
                <a:lnTo>
                  <a:pt x="125015" y="303609"/>
                </a:lnTo>
                <a:lnTo>
                  <a:pt x="125015" y="303609"/>
                </a:lnTo>
                <a:lnTo>
                  <a:pt x="125015" y="303609"/>
                </a:lnTo>
                <a:lnTo>
                  <a:pt x="133945" y="303609"/>
                </a:lnTo>
                <a:lnTo>
                  <a:pt x="133945" y="303609"/>
                </a:lnTo>
                <a:lnTo>
                  <a:pt x="133945" y="303609"/>
                </a:lnTo>
                <a:lnTo>
                  <a:pt x="133945" y="303609"/>
                </a:lnTo>
                <a:lnTo>
                  <a:pt x="133945" y="303609"/>
                </a:lnTo>
                <a:lnTo>
                  <a:pt x="142875" y="303609"/>
                </a:lnTo>
                <a:lnTo>
                  <a:pt x="142875" y="303609"/>
                </a:lnTo>
                <a:lnTo>
                  <a:pt x="142875" y="303609"/>
                </a:lnTo>
                <a:lnTo>
                  <a:pt x="142875" y="303609"/>
                </a:lnTo>
                <a:lnTo>
                  <a:pt x="142875" y="303609"/>
                </a:lnTo>
                <a:lnTo>
                  <a:pt x="151804" y="303609"/>
                </a:lnTo>
                <a:lnTo>
                  <a:pt x="151804" y="303609"/>
                </a:lnTo>
                <a:lnTo>
                  <a:pt x="151804" y="303609"/>
                </a:lnTo>
                <a:lnTo>
                  <a:pt x="151804" y="303609"/>
                </a:lnTo>
                <a:lnTo>
                  <a:pt x="160734" y="303609"/>
                </a:lnTo>
                <a:lnTo>
                  <a:pt x="160734" y="303609"/>
                </a:lnTo>
                <a:lnTo>
                  <a:pt x="160734" y="303609"/>
                </a:lnTo>
                <a:lnTo>
                  <a:pt x="160734" y="303609"/>
                </a:lnTo>
                <a:lnTo>
                  <a:pt x="160734" y="303609"/>
                </a:lnTo>
                <a:lnTo>
                  <a:pt x="169664" y="303609"/>
                </a:lnTo>
                <a:lnTo>
                  <a:pt x="169664" y="303609"/>
                </a:lnTo>
                <a:lnTo>
                  <a:pt x="169664" y="303609"/>
                </a:lnTo>
                <a:lnTo>
                  <a:pt x="169664" y="303609"/>
                </a:lnTo>
                <a:lnTo>
                  <a:pt x="169664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78593" y="303609"/>
                </a:lnTo>
                <a:lnTo>
                  <a:pt x="187523" y="303609"/>
                </a:lnTo>
                <a:lnTo>
                  <a:pt x="187523" y="303609"/>
                </a:lnTo>
                <a:lnTo>
                  <a:pt x="187523" y="303609"/>
                </a:lnTo>
                <a:lnTo>
                  <a:pt x="196453" y="303609"/>
                </a:lnTo>
                <a:lnTo>
                  <a:pt x="196453" y="303609"/>
                </a:lnTo>
                <a:lnTo>
                  <a:pt x="196453" y="312539"/>
                </a:lnTo>
                <a:lnTo>
                  <a:pt x="205383" y="312539"/>
                </a:lnTo>
                <a:lnTo>
                  <a:pt x="205383" y="312539"/>
                </a:lnTo>
                <a:lnTo>
                  <a:pt x="214312" y="312539"/>
                </a:lnTo>
                <a:lnTo>
                  <a:pt x="223242" y="312539"/>
                </a:lnTo>
                <a:lnTo>
                  <a:pt x="223242" y="312539"/>
                </a:lnTo>
                <a:lnTo>
                  <a:pt x="232172" y="312539"/>
                </a:lnTo>
                <a:lnTo>
                  <a:pt x="232172" y="312539"/>
                </a:lnTo>
                <a:lnTo>
                  <a:pt x="241101" y="312539"/>
                </a:lnTo>
                <a:lnTo>
                  <a:pt x="241101" y="312539"/>
                </a:lnTo>
                <a:lnTo>
                  <a:pt x="250031" y="312539"/>
                </a:lnTo>
                <a:lnTo>
                  <a:pt x="250031" y="312539"/>
                </a:lnTo>
                <a:lnTo>
                  <a:pt x="250031" y="312539"/>
                </a:lnTo>
                <a:lnTo>
                  <a:pt x="258961" y="312539"/>
                </a:lnTo>
                <a:lnTo>
                  <a:pt x="258961" y="312539"/>
                </a:lnTo>
                <a:lnTo>
                  <a:pt x="267890" y="312539"/>
                </a:lnTo>
                <a:lnTo>
                  <a:pt x="267890" y="312539"/>
                </a:lnTo>
                <a:lnTo>
                  <a:pt x="267890" y="312539"/>
                </a:lnTo>
                <a:lnTo>
                  <a:pt x="267890" y="312539"/>
                </a:lnTo>
                <a:lnTo>
                  <a:pt x="276820" y="312539"/>
                </a:lnTo>
                <a:lnTo>
                  <a:pt x="276820" y="312539"/>
                </a:lnTo>
                <a:lnTo>
                  <a:pt x="276820" y="312539"/>
                </a:lnTo>
                <a:lnTo>
                  <a:pt x="276820" y="312539"/>
                </a:lnTo>
                <a:lnTo>
                  <a:pt x="276820" y="312539"/>
                </a:lnTo>
                <a:lnTo>
                  <a:pt x="285750" y="312539"/>
                </a:lnTo>
                <a:lnTo>
                  <a:pt x="285750" y="312539"/>
                </a:lnTo>
                <a:lnTo>
                  <a:pt x="285750" y="312539"/>
                </a:lnTo>
                <a:lnTo>
                  <a:pt x="285750" y="312539"/>
                </a:lnTo>
                <a:lnTo>
                  <a:pt x="285750" y="312539"/>
                </a:lnTo>
                <a:lnTo>
                  <a:pt x="285750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294679" y="312539"/>
                </a:lnTo>
                <a:lnTo>
                  <a:pt x="303609" y="312539"/>
                </a:lnTo>
                <a:lnTo>
                  <a:pt x="303609" y="312539"/>
                </a:lnTo>
                <a:lnTo>
                  <a:pt x="30360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12539" y="312539"/>
                </a:lnTo>
                <a:lnTo>
                  <a:pt x="321468" y="312539"/>
                </a:lnTo>
                <a:lnTo>
                  <a:pt x="321468" y="312539"/>
                </a:lnTo>
                <a:lnTo>
                  <a:pt x="32146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039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12539"/>
                </a:lnTo>
                <a:lnTo>
                  <a:pt x="339328" y="303609"/>
                </a:lnTo>
                <a:lnTo>
                  <a:pt x="339328" y="303609"/>
                </a:lnTo>
                <a:lnTo>
                  <a:pt x="339328" y="303609"/>
                </a:lnTo>
                <a:lnTo>
                  <a:pt x="339328" y="303609"/>
                </a:lnTo>
                <a:lnTo>
                  <a:pt x="339328" y="303609"/>
                </a:lnTo>
                <a:lnTo>
                  <a:pt x="339328" y="303609"/>
                </a:lnTo>
                <a:lnTo>
                  <a:pt x="339328" y="303609"/>
                </a:lnTo>
                <a:lnTo>
                  <a:pt x="339328" y="303609"/>
                </a:lnTo>
                <a:lnTo>
                  <a:pt x="339328" y="303609"/>
                </a:lnTo>
                <a:lnTo>
                  <a:pt x="348258" y="303609"/>
                </a:lnTo>
                <a:lnTo>
                  <a:pt x="348258" y="303609"/>
                </a:lnTo>
                <a:lnTo>
                  <a:pt x="339328" y="303609"/>
                </a:lnTo>
                <a:lnTo>
                  <a:pt x="348258" y="303609"/>
                </a:lnTo>
                <a:lnTo>
                  <a:pt x="348258" y="303609"/>
                </a:lnTo>
                <a:lnTo>
                  <a:pt x="348258" y="303609"/>
                </a:lnTo>
                <a:lnTo>
                  <a:pt x="348258" y="303609"/>
                </a:lnTo>
                <a:lnTo>
                  <a:pt x="357187" y="303609"/>
                </a:lnTo>
                <a:lnTo>
                  <a:pt x="357187" y="303609"/>
                </a:lnTo>
                <a:lnTo>
                  <a:pt x="357187" y="303609"/>
                </a:lnTo>
                <a:lnTo>
                  <a:pt x="357187" y="303609"/>
                </a:lnTo>
                <a:lnTo>
                  <a:pt x="357187" y="303609"/>
                </a:lnTo>
                <a:lnTo>
                  <a:pt x="366117" y="294679"/>
                </a:lnTo>
                <a:lnTo>
                  <a:pt x="366117" y="294679"/>
                </a:lnTo>
                <a:lnTo>
                  <a:pt x="366117" y="294679"/>
                </a:lnTo>
                <a:lnTo>
                  <a:pt x="366117" y="294679"/>
                </a:lnTo>
                <a:lnTo>
                  <a:pt x="366117" y="294679"/>
                </a:lnTo>
                <a:lnTo>
                  <a:pt x="366117" y="303609"/>
                </a:lnTo>
                <a:lnTo>
                  <a:pt x="366117" y="303609"/>
                </a:lnTo>
                <a:lnTo>
                  <a:pt x="375047" y="303609"/>
                </a:lnTo>
                <a:lnTo>
                  <a:pt x="375047" y="303609"/>
                </a:lnTo>
                <a:lnTo>
                  <a:pt x="375047" y="303609"/>
                </a:lnTo>
                <a:lnTo>
                  <a:pt x="375047" y="303609"/>
                </a:lnTo>
                <a:lnTo>
                  <a:pt x="375047" y="303609"/>
                </a:lnTo>
                <a:lnTo>
                  <a:pt x="375047" y="303609"/>
                </a:lnTo>
                <a:lnTo>
                  <a:pt x="383976" y="303609"/>
                </a:lnTo>
                <a:lnTo>
                  <a:pt x="383976" y="312539"/>
                </a:lnTo>
                <a:lnTo>
                  <a:pt x="392906" y="312539"/>
                </a:lnTo>
                <a:lnTo>
                  <a:pt x="392906" y="312539"/>
                </a:lnTo>
                <a:lnTo>
                  <a:pt x="401836" y="312539"/>
                </a:lnTo>
                <a:lnTo>
                  <a:pt x="401836" y="312539"/>
                </a:lnTo>
                <a:lnTo>
                  <a:pt x="410765" y="312539"/>
                </a:lnTo>
                <a:lnTo>
                  <a:pt x="410765" y="312539"/>
                </a:lnTo>
                <a:lnTo>
                  <a:pt x="419695" y="303609"/>
                </a:lnTo>
                <a:lnTo>
                  <a:pt x="419695" y="303609"/>
                </a:lnTo>
                <a:lnTo>
                  <a:pt x="419695" y="303609"/>
                </a:lnTo>
                <a:lnTo>
                  <a:pt x="419695" y="303609"/>
                </a:lnTo>
                <a:lnTo>
                  <a:pt x="419695" y="303609"/>
                </a:lnTo>
                <a:lnTo>
                  <a:pt x="419695" y="303609"/>
                </a:lnTo>
                <a:lnTo>
                  <a:pt x="419695" y="303609"/>
                </a:lnTo>
                <a:lnTo>
                  <a:pt x="419695" y="303609"/>
                </a:lnTo>
                <a:lnTo>
                  <a:pt x="428625" y="303609"/>
                </a:lnTo>
                <a:lnTo>
                  <a:pt x="428625" y="303609"/>
                </a:lnTo>
                <a:lnTo>
                  <a:pt x="428625" y="303609"/>
                </a:lnTo>
                <a:lnTo>
                  <a:pt x="428625" y="303609"/>
                </a:lnTo>
                <a:lnTo>
                  <a:pt x="428625" y="303609"/>
                </a:lnTo>
                <a:lnTo>
                  <a:pt x="428625" y="303609"/>
                </a:lnTo>
                <a:lnTo>
                  <a:pt x="437554" y="303609"/>
                </a:lnTo>
                <a:lnTo>
                  <a:pt x="437554" y="303609"/>
                </a:lnTo>
                <a:lnTo>
                  <a:pt x="437554" y="303609"/>
                </a:lnTo>
                <a:lnTo>
                  <a:pt x="437554" y="303609"/>
                </a:lnTo>
                <a:lnTo>
                  <a:pt x="446484" y="303609"/>
                </a:lnTo>
                <a:lnTo>
                  <a:pt x="446484" y="303609"/>
                </a:lnTo>
                <a:lnTo>
                  <a:pt x="446484" y="303609"/>
                </a:lnTo>
                <a:lnTo>
                  <a:pt x="446484" y="294679"/>
                </a:lnTo>
                <a:lnTo>
                  <a:pt x="446484" y="294679"/>
                </a:lnTo>
                <a:lnTo>
                  <a:pt x="446484" y="294679"/>
                </a:lnTo>
                <a:lnTo>
                  <a:pt x="446484" y="294679"/>
                </a:lnTo>
                <a:lnTo>
                  <a:pt x="446484" y="294679"/>
                </a:lnTo>
                <a:lnTo>
                  <a:pt x="446484" y="294679"/>
                </a:lnTo>
                <a:lnTo>
                  <a:pt x="446484" y="294679"/>
                </a:lnTo>
                <a:lnTo>
                  <a:pt x="446484" y="294679"/>
                </a:lnTo>
                <a:lnTo>
                  <a:pt x="446484" y="294679"/>
                </a:lnTo>
                <a:lnTo>
                  <a:pt x="446484" y="294679"/>
                </a:lnTo>
                <a:lnTo>
                  <a:pt x="446484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2125265" y="3795116"/>
            <a:ext cx="1169790" cy="241103"/>
          </a:xfrm>
          <a:custGeom>
            <a:avLst/>
            <a:gdLst/>
            <a:ahLst/>
            <a:cxnLst/>
            <a:rect l="0" t="0" r="0" b="0"/>
            <a:pathLst>
              <a:path w="1169790" h="241103">
                <a:moveTo>
                  <a:pt x="0" y="241102"/>
                </a:moveTo>
                <a:lnTo>
                  <a:pt x="0" y="241102"/>
                </a:lnTo>
                <a:lnTo>
                  <a:pt x="0" y="241102"/>
                </a:lnTo>
                <a:lnTo>
                  <a:pt x="0" y="241102"/>
                </a:lnTo>
                <a:lnTo>
                  <a:pt x="0" y="241102"/>
                </a:lnTo>
                <a:lnTo>
                  <a:pt x="0" y="24110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8930" y="214313"/>
                </a:lnTo>
                <a:lnTo>
                  <a:pt x="8930" y="214313"/>
                </a:lnTo>
                <a:lnTo>
                  <a:pt x="0" y="214313"/>
                </a:lnTo>
                <a:lnTo>
                  <a:pt x="0" y="205383"/>
                </a:lnTo>
                <a:lnTo>
                  <a:pt x="0" y="205383"/>
                </a:lnTo>
                <a:lnTo>
                  <a:pt x="0" y="196453"/>
                </a:lnTo>
                <a:lnTo>
                  <a:pt x="0" y="196453"/>
                </a:lnTo>
                <a:lnTo>
                  <a:pt x="0" y="187524"/>
                </a:lnTo>
                <a:lnTo>
                  <a:pt x="0" y="187524"/>
                </a:lnTo>
                <a:lnTo>
                  <a:pt x="0" y="178594"/>
                </a:lnTo>
                <a:lnTo>
                  <a:pt x="0" y="169664"/>
                </a:lnTo>
                <a:lnTo>
                  <a:pt x="0" y="169664"/>
                </a:lnTo>
                <a:lnTo>
                  <a:pt x="8930" y="160735"/>
                </a:lnTo>
                <a:lnTo>
                  <a:pt x="8930" y="160735"/>
                </a:lnTo>
                <a:lnTo>
                  <a:pt x="0" y="15180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33946"/>
                </a:lnTo>
                <a:lnTo>
                  <a:pt x="0" y="125016"/>
                </a:lnTo>
                <a:lnTo>
                  <a:pt x="8930" y="125016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07157"/>
                </a:lnTo>
                <a:lnTo>
                  <a:pt x="8930" y="107157"/>
                </a:lnTo>
                <a:lnTo>
                  <a:pt x="8930" y="98227"/>
                </a:lnTo>
                <a:lnTo>
                  <a:pt x="8930" y="98227"/>
                </a:lnTo>
                <a:lnTo>
                  <a:pt x="8930" y="89297"/>
                </a:lnTo>
                <a:lnTo>
                  <a:pt x="8930" y="89297"/>
                </a:lnTo>
                <a:lnTo>
                  <a:pt x="8930" y="89297"/>
                </a:lnTo>
                <a:lnTo>
                  <a:pt x="8930" y="80367"/>
                </a:lnTo>
                <a:lnTo>
                  <a:pt x="8930" y="80367"/>
                </a:lnTo>
                <a:lnTo>
                  <a:pt x="8930" y="71438"/>
                </a:lnTo>
                <a:lnTo>
                  <a:pt x="17860" y="71438"/>
                </a:lnTo>
                <a:lnTo>
                  <a:pt x="17860" y="62508"/>
                </a:lnTo>
                <a:lnTo>
                  <a:pt x="17860" y="62508"/>
                </a:lnTo>
                <a:lnTo>
                  <a:pt x="8930" y="6250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44649"/>
                </a:lnTo>
                <a:lnTo>
                  <a:pt x="17860" y="44649"/>
                </a:lnTo>
                <a:lnTo>
                  <a:pt x="17860" y="35719"/>
                </a:lnTo>
                <a:lnTo>
                  <a:pt x="8930" y="3571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16086" y="0"/>
                </a:lnTo>
                <a:lnTo>
                  <a:pt x="116086" y="0"/>
                </a:lnTo>
                <a:lnTo>
                  <a:pt x="116086" y="0"/>
                </a:lnTo>
                <a:lnTo>
                  <a:pt x="116086" y="0"/>
                </a:lnTo>
                <a:lnTo>
                  <a:pt x="11608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0"/>
                </a:lnTo>
                <a:lnTo>
                  <a:pt x="133945" y="0"/>
                </a:lnTo>
                <a:lnTo>
                  <a:pt x="133945" y="0"/>
                </a:lnTo>
                <a:lnTo>
                  <a:pt x="142875" y="0"/>
                </a:lnTo>
                <a:lnTo>
                  <a:pt x="142875" y="0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0"/>
                </a:lnTo>
                <a:lnTo>
                  <a:pt x="160735" y="0"/>
                </a:lnTo>
                <a:lnTo>
                  <a:pt x="160735" y="0"/>
                </a:lnTo>
                <a:lnTo>
                  <a:pt x="169664" y="0"/>
                </a:lnTo>
                <a:lnTo>
                  <a:pt x="169664" y="0"/>
                </a:lnTo>
                <a:lnTo>
                  <a:pt x="178594" y="0"/>
                </a:lnTo>
                <a:lnTo>
                  <a:pt x="178594" y="0"/>
                </a:lnTo>
                <a:lnTo>
                  <a:pt x="187524" y="0"/>
                </a:lnTo>
                <a:lnTo>
                  <a:pt x="187524" y="0"/>
                </a:lnTo>
                <a:lnTo>
                  <a:pt x="196453" y="0"/>
                </a:lnTo>
                <a:lnTo>
                  <a:pt x="196453" y="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14313" y="8930"/>
                </a:lnTo>
                <a:lnTo>
                  <a:pt x="214313" y="8930"/>
                </a:lnTo>
                <a:lnTo>
                  <a:pt x="223242" y="0"/>
                </a:lnTo>
                <a:lnTo>
                  <a:pt x="223242" y="0"/>
                </a:lnTo>
                <a:lnTo>
                  <a:pt x="232172" y="0"/>
                </a:lnTo>
                <a:lnTo>
                  <a:pt x="241102" y="0"/>
                </a:lnTo>
                <a:lnTo>
                  <a:pt x="241102" y="0"/>
                </a:lnTo>
                <a:lnTo>
                  <a:pt x="241102" y="0"/>
                </a:lnTo>
                <a:lnTo>
                  <a:pt x="250031" y="0"/>
                </a:lnTo>
                <a:lnTo>
                  <a:pt x="250031" y="0"/>
                </a:lnTo>
                <a:lnTo>
                  <a:pt x="258961" y="0"/>
                </a:lnTo>
                <a:lnTo>
                  <a:pt x="258961" y="0"/>
                </a:lnTo>
                <a:lnTo>
                  <a:pt x="267891" y="0"/>
                </a:lnTo>
                <a:lnTo>
                  <a:pt x="267891" y="0"/>
                </a:lnTo>
                <a:lnTo>
                  <a:pt x="276820" y="0"/>
                </a:lnTo>
                <a:lnTo>
                  <a:pt x="276820" y="0"/>
                </a:lnTo>
                <a:lnTo>
                  <a:pt x="276820" y="0"/>
                </a:lnTo>
                <a:lnTo>
                  <a:pt x="285750" y="0"/>
                </a:lnTo>
                <a:lnTo>
                  <a:pt x="285750" y="0"/>
                </a:lnTo>
                <a:lnTo>
                  <a:pt x="285750" y="0"/>
                </a:lnTo>
                <a:lnTo>
                  <a:pt x="294680" y="0"/>
                </a:lnTo>
                <a:lnTo>
                  <a:pt x="294680" y="0"/>
                </a:lnTo>
                <a:lnTo>
                  <a:pt x="294680" y="0"/>
                </a:lnTo>
                <a:lnTo>
                  <a:pt x="303610" y="0"/>
                </a:lnTo>
                <a:lnTo>
                  <a:pt x="303610" y="8930"/>
                </a:lnTo>
                <a:lnTo>
                  <a:pt x="312539" y="8930"/>
                </a:lnTo>
                <a:lnTo>
                  <a:pt x="312539" y="8930"/>
                </a:lnTo>
                <a:lnTo>
                  <a:pt x="312539" y="8930"/>
                </a:lnTo>
                <a:lnTo>
                  <a:pt x="31253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21469" y="8930"/>
                </a:lnTo>
                <a:lnTo>
                  <a:pt x="330399" y="8930"/>
                </a:lnTo>
                <a:lnTo>
                  <a:pt x="330399" y="8930"/>
                </a:lnTo>
                <a:lnTo>
                  <a:pt x="330399" y="8930"/>
                </a:lnTo>
                <a:lnTo>
                  <a:pt x="330399" y="8930"/>
                </a:lnTo>
                <a:lnTo>
                  <a:pt x="339328" y="8930"/>
                </a:lnTo>
                <a:lnTo>
                  <a:pt x="339328" y="8930"/>
                </a:lnTo>
                <a:lnTo>
                  <a:pt x="348258" y="8930"/>
                </a:lnTo>
                <a:lnTo>
                  <a:pt x="348258" y="8930"/>
                </a:lnTo>
                <a:lnTo>
                  <a:pt x="357188" y="0"/>
                </a:lnTo>
                <a:lnTo>
                  <a:pt x="357188" y="0"/>
                </a:lnTo>
                <a:lnTo>
                  <a:pt x="357188" y="0"/>
                </a:lnTo>
                <a:lnTo>
                  <a:pt x="357188" y="0"/>
                </a:lnTo>
                <a:lnTo>
                  <a:pt x="357188" y="0"/>
                </a:lnTo>
                <a:lnTo>
                  <a:pt x="366117" y="0"/>
                </a:lnTo>
                <a:lnTo>
                  <a:pt x="357188" y="0"/>
                </a:lnTo>
                <a:lnTo>
                  <a:pt x="357188" y="0"/>
                </a:lnTo>
                <a:lnTo>
                  <a:pt x="357188" y="0"/>
                </a:lnTo>
                <a:lnTo>
                  <a:pt x="357188" y="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57188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83977" y="0"/>
                </a:lnTo>
                <a:lnTo>
                  <a:pt x="383977" y="0"/>
                </a:lnTo>
                <a:lnTo>
                  <a:pt x="383977" y="8930"/>
                </a:lnTo>
                <a:lnTo>
                  <a:pt x="383977" y="8930"/>
                </a:lnTo>
                <a:lnTo>
                  <a:pt x="392906" y="8930"/>
                </a:lnTo>
                <a:lnTo>
                  <a:pt x="401836" y="8930"/>
                </a:lnTo>
                <a:lnTo>
                  <a:pt x="401836" y="8930"/>
                </a:lnTo>
                <a:lnTo>
                  <a:pt x="410766" y="8930"/>
                </a:lnTo>
                <a:lnTo>
                  <a:pt x="410766" y="8930"/>
                </a:lnTo>
                <a:lnTo>
                  <a:pt x="419695" y="8930"/>
                </a:lnTo>
                <a:lnTo>
                  <a:pt x="428625" y="8930"/>
                </a:lnTo>
                <a:lnTo>
                  <a:pt x="428625" y="8930"/>
                </a:lnTo>
                <a:lnTo>
                  <a:pt x="437555" y="8930"/>
                </a:lnTo>
                <a:lnTo>
                  <a:pt x="446485" y="17860"/>
                </a:lnTo>
                <a:lnTo>
                  <a:pt x="455414" y="17860"/>
                </a:lnTo>
                <a:lnTo>
                  <a:pt x="455414" y="17860"/>
                </a:lnTo>
                <a:lnTo>
                  <a:pt x="464344" y="17860"/>
                </a:lnTo>
                <a:lnTo>
                  <a:pt x="473274" y="17860"/>
                </a:lnTo>
                <a:lnTo>
                  <a:pt x="482203" y="17860"/>
                </a:lnTo>
                <a:lnTo>
                  <a:pt x="491133" y="17860"/>
                </a:lnTo>
                <a:lnTo>
                  <a:pt x="500063" y="8930"/>
                </a:lnTo>
                <a:lnTo>
                  <a:pt x="517922" y="8930"/>
                </a:lnTo>
                <a:lnTo>
                  <a:pt x="526852" y="8930"/>
                </a:lnTo>
                <a:lnTo>
                  <a:pt x="535781" y="8930"/>
                </a:lnTo>
                <a:lnTo>
                  <a:pt x="544711" y="8930"/>
                </a:lnTo>
                <a:lnTo>
                  <a:pt x="553641" y="8930"/>
                </a:lnTo>
                <a:lnTo>
                  <a:pt x="562570" y="8930"/>
                </a:lnTo>
                <a:lnTo>
                  <a:pt x="571500" y="8930"/>
                </a:lnTo>
                <a:lnTo>
                  <a:pt x="580430" y="8930"/>
                </a:lnTo>
                <a:lnTo>
                  <a:pt x="589360" y="8930"/>
                </a:lnTo>
                <a:lnTo>
                  <a:pt x="598289" y="8930"/>
                </a:lnTo>
                <a:lnTo>
                  <a:pt x="607219" y="8930"/>
                </a:lnTo>
                <a:lnTo>
                  <a:pt x="616149" y="8930"/>
                </a:lnTo>
                <a:lnTo>
                  <a:pt x="625078" y="8930"/>
                </a:lnTo>
                <a:lnTo>
                  <a:pt x="634008" y="8930"/>
                </a:lnTo>
                <a:lnTo>
                  <a:pt x="642938" y="8930"/>
                </a:lnTo>
                <a:lnTo>
                  <a:pt x="651867" y="8930"/>
                </a:lnTo>
                <a:lnTo>
                  <a:pt x="651867" y="8930"/>
                </a:lnTo>
                <a:lnTo>
                  <a:pt x="660797" y="8930"/>
                </a:lnTo>
                <a:lnTo>
                  <a:pt x="669727" y="8930"/>
                </a:lnTo>
                <a:lnTo>
                  <a:pt x="678656" y="8930"/>
                </a:lnTo>
                <a:lnTo>
                  <a:pt x="687586" y="0"/>
                </a:lnTo>
                <a:lnTo>
                  <a:pt x="687586" y="0"/>
                </a:lnTo>
                <a:lnTo>
                  <a:pt x="696516" y="0"/>
                </a:lnTo>
                <a:lnTo>
                  <a:pt x="705445" y="0"/>
                </a:lnTo>
                <a:lnTo>
                  <a:pt x="714375" y="0"/>
                </a:lnTo>
                <a:lnTo>
                  <a:pt x="723305" y="0"/>
                </a:lnTo>
                <a:lnTo>
                  <a:pt x="732235" y="0"/>
                </a:lnTo>
                <a:lnTo>
                  <a:pt x="741164" y="0"/>
                </a:lnTo>
                <a:lnTo>
                  <a:pt x="750094" y="0"/>
                </a:lnTo>
                <a:lnTo>
                  <a:pt x="759024" y="0"/>
                </a:lnTo>
                <a:lnTo>
                  <a:pt x="767953" y="0"/>
                </a:lnTo>
                <a:lnTo>
                  <a:pt x="776883" y="0"/>
                </a:lnTo>
                <a:lnTo>
                  <a:pt x="785813" y="0"/>
                </a:lnTo>
                <a:lnTo>
                  <a:pt x="794742" y="0"/>
                </a:lnTo>
                <a:lnTo>
                  <a:pt x="803672" y="0"/>
                </a:lnTo>
                <a:lnTo>
                  <a:pt x="812602" y="0"/>
                </a:lnTo>
                <a:lnTo>
                  <a:pt x="830461" y="0"/>
                </a:lnTo>
                <a:lnTo>
                  <a:pt x="839391" y="0"/>
                </a:lnTo>
                <a:lnTo>
                  <a:pt x="848320" y="0"/>
                </a:lnTo>
                <a:lnTo>
                  <a:pt x="857250" y="0"/>
                </a:lnTo>
                <a:lnTo>
                  <a:pt x="866180" y="0"/>
                </a:lnTo>
                <a:lnTo>
                  <a:pt x="875110" y="0"/>
                </a:lnTo>
                <a:lnTo>
                  <a:pt x="884039" y="0"/>
                </a:lnTo>
                <a:lnTo>
                  <a:pt x="892969" y="0"/>
                </a:lnTo>
                <a:lnTo>
                  <a:pt x="901899" y="0"/>
                </a:lnTo>
                <a:lnTo>
                  <a:pt x="910828" y="0"/>
                </a:lnTo>
                <a:lnTo>
                  <a:pt x="919758" y="0"/>
                </a:lnTo>
                <a:lnTo>
                  <a:pt x="928688" y="0"/>
                </a:lnTo>
                <a:lnTo>
                  <a:pt x="937617" y="0"/>
                </a:lnTo>
                <a:lnTo>
                  <a:pt x="946547" y="0"/>
                </a:lnTo>
                <a:lnTo>
                  <a:pt x="955477" y="0"/>
                </a:lnTo>
                <a:lnTo>
                  <a:pt x="964406" y="0"/>
                </a:lnTo>
                <a:lnTo>
                  <a:pt x="973336" y="0"/>
                </a:lnTo>
                <a:lnTo>
                  <a:pt x="982266" y="0"/>
                </a:lnTo>
                <a:lnTo>
                  <a:pt x="991195" y="0"/>
                </a:lnTo>
                <a:lnTo>
                  <a:pt x="1000125" y="0"/>
                </a:lnTo>
                <a:lnTo>
                  <a:pt x="1009055" y="0"/>
                </a:lnTo>
                <a:lnTo>
                  <a:pt x="1017985" y="0"/>
                </a:lnTo>
                <a:lnTo>
                  <a:pt x="1026914" y="0"/>
                </a:lnTo>
                <a:lnTo>
                  <a:pt x="1035844" y="0"/>
                </a:lnTo>
                <a:lnTo>
                  <a:pt x="1053703" y="0"/>
                </a:lnTo>
                <a:lnTo>
                  <a:pt x="1062633" y="0"/>
                </a:lnTo>
                <a:lnTo>
                  <a:pt x="1071563" y="8930"/>
                </a:lnTo>
                <a:lnTo>
                  <a:pt x="1080492" y="8930"/>
                </a:lnTo>
                <a:lnTo>
                  <a:pt x="1098352" y="8930"/>
                </a:lnTo>
                <a:lnTo>
                  <a:pt x="1107281" y="8930"/>
                </a:lnTo>
                <a:lnTo>
                  <a:pt x="1116211" y="8930"/>
                </a:lnTo>
                <a:lnTo>
                  <a:pt x="1125141" y="8930"/>
                </a:lnTo>
                <a:lnTo>
                  <a:pt x="1134070" y="8930"/>
                </a:lnTo>
                <a:lnTo>
                  <a:pt x="1143000" y="8930"/>
                </a:lnTo>
                <a:lnTo>
                  <a:pt x="115193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9789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51930" y="8930"/>
                </a:lnTo>
                <a:lnTo>
                  <a:pt x="115193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086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3357562" y="2803921"/>
            <a:ext cx="26790" cy="142876"/>
          </a:xfrm>
          <a:custGeom>
            <a:avLst/>
            <a:gdLst/>
            <a:ahLst/>
            <a:cxnLst/>
            <a:rect l="0" t="0" r="0" b="0"/>
            <a:pathLst>
              <a:path w="26790" h="142876">
                <a:moveTo>
                  <a:pt x="26789" y="0"/>
                </a:moveTo>
                <a:lnTo>
                  <a:pt x="2678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17859"/>
                </a:lnTo>
                <a:lnTo>
                  <a:pt x="17859" y="1785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35719"/>
                </a:lnTo>
                <a:lnTo>
                  <a:pt x="17859" y="35719"/>
                </a:lnTo>
                <a:lnTo>
                  <a:pt x="17859" y="44648"/>
                </a:lnTo>
                <a:lnTo>
                  <a:pt x="17859" y="44648"/>
                </a:lnTo>
                <a:lnTo>
                  <a:pt x="17859" y="53578"/>
                </a:lnTo>
                <a:lnTo>
                  <a:pt x="8930" y="62508"/>
                </a:lnTo>
                <a:lnTo>
                  <a:pt x="8930" y="62508"/>
                </a:lnTo>
                <a:lnTo>
                  <a:pt x="8930" y="71437"/>
                </a:lnTo>
                <a:lnTo>
                  <a:pt x="8930" y="71437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89297"/>
                </a:lnTo>
                <a:lnTo>
                  <a:pt x="8930" y="98227"/>
                </a:lnTo>
                <a:lnTo>
                  <a:pt x="8930" y="107156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25016"/>
                </a:lnTo>
                <a:lnTo>
                  <a:pt x="8930" y="133945"/>
                </a:lnTo>
                <a:lnTo>
                  <a:pt x="0" y="133945"/>
                </a:lnTo>
                <a:lnTo>
                  <a:pt x="0" y="13394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33945"/>
                </a:lnTo>
                <a:lnTo>
                  <a:pt x="8930" y="133945"/>
                </a:lnTo>
                <a:lnTo>
                  <a:pt x="8930" y="133945"/>
                </a:lnTo>
                <a:lnTo>
                  <a:pt x="893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3339703" y="3339702"/>
            <a:ext cx="26790" cy="160736"/>
          </a:xfrm>
          <a:custGeom>
            <a:avLst/>
            <a:gdLst/>
            <a:ahLst/>
            <a:cxnLst/>
            <a:rect l="0" t="0" r="0" b="0"/>
            <a:pathLst>
              <a:path w="26790" h="160736">
                <a:moveTo>
                  <a:pt x="17859" y="8930"/>
                </a:moveTo>
                <a:lnTo>
                  <a:pt x="17859" y="893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17860"/>
                </a:lnTo>
                <a:lnTo>
                  <a:pt x="26789" y="26789"/>
                </a:lnTo>
                <a:lnTo>
                  <a:pt x="26789" y="35719"/>
                </a:lnTo>
                <a:lnTo>
                  <a:pt x="26789" y="35719"/>
                </a:lnTo>
                <a:lnTo>
                  <a:pt x="26789" y="44649"/>
                </a:lnTo>
                <a:lnTo>
                  <a:pt x="26789" y="53578"/>
                </a:lnTo>
                <a:lnTo>
                  <a:pt x="26789" y="62508"/>
                </a:lnTo>
                <a:lnTo>
                  <a:pt x="26789" y="71438"/>
                </a:lnTo>
                <a:lnTo>
                  <a:pt x="26789" y="80367"/>
                </a:lnTo>
                <a:lnTo>
                  <a:pt x="17859" y="89297"/>
                </a:lnTo>
                <a:lnTo>
                  <a:pt x="17859" y="98227"/>
                </a:lnTo>
                <a:lnTo>
                  <a:pt x="17859" y="107156"/>
                </a:lnTo>
                <a:lnTo>
                  <a:pt x="8929" y="116086"/>
                </a:lnTo>
                <a:lnTo>
                  <a:pt x="8929" y="125016"/>
                </a:lnTo>
                <a:lnTo>
                  <a:pt x="8929" y="125016"/>
                </a:lnTo>
                <a:lnTo>
                  <a:pt x="8929" y="133946"/>
                </a:lnTo>
                <a:lnTo>
                  <a:pt x="8929" y="142875"/>
                </a:lnTo>
                <a:lnTo>
                  <a:pt x="8929" y="142875"/>
                </a:lnTo>
                <a:lnTo>
                  <a:pt x="8929" y="14287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60735"/>
                </a:lnTo>
                <a:lnTo>
                  <a:pt x="8929" y="160735"/>
                </a:lnTo>
                <a:lnTo>
                  <a:pt x="8929" y="160735"/>
                </a:lnTo>
                <a:lnTo>
                  <a:pt x="0" y="160735"/>
                </a:lnTo>
                <a:lnTo>
                  <a:pt x="0" y="160735"/>
                </a:lnTo>
                <a:lnTo>
                  <a:pt x="0" y="160735"/>
                </a:lnTo>
                <a:lnTo>
                  <a:pt x="0" y="160735"/>
                </a:lnTo>
                <a:lnTo>
                  <a:pt x="0" y="160735"/>
                </a:lnTo>
                <a:lnTo>
                  <a:pt x="8929" y="160735"/>
                </a:lnTo>
                <a:lnTo>
                  <a:pt x="8929" y="160735"/>
                </a:lnTo>
                <a:lnTo>
                  <a:pt x="8929" y="16073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51805"/>
                </a:lnTo>
                <a:lnTo>
                  <a:pt x="8929" y="142875"/>
                </a:lnTo>
                <a:lnTo>
                  <a:pt x="8929" y="142875"/>
                </a:lnTo>
                <a:lnTo>
                  <a:pt x="8929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3277195" y="3777257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3241476" y="3777257"/>
            <a:ext cx="232173" cy="17860"/>
          </a:xfrm>
          <a:custGeom>
            <a:avLst/>
            <a:gdLst/>
            <a:ahLst/>
            <a:cxnLst/>
            <a:rect l="0" t="0" r="0" b="0"/>
            <a:pathLst>
              <a:path w="232173" h="1786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62508" y="0"/>
                </a:lnTo>
                <a:lnTo>
                  <a:pt x="62508" y="0"/>
                </a:lnTo>
                <a:lnTo>
                  <a:pt x="71438" y="0"/>
                </a:lnTo>
                <a:lnTo>
                  <a:pt x="80367" y="0"/>
                </a:lnTo>
                <a:lnTo>
                  <a:pt x="89297" y="8930"/>
                </a:lnTo>
                <a:lnTo>
                  <a:pt x="89297" y="8930"/>
                </a:lnTo>
                <a:lnTo>
                  <a:pt x="98227" y="8930"/>
                </a:lnTo>
                <a:lnTo>
                  <a:pt x="98227" y="8930"/>
                </a:lnTo>
                <a:lnTo>
                  <a:pt x="10715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33945" y="8930"/>
                </a:lnTo>
                <a:lnTo>
                  <a:pt x="133945" y="8930"/>
                </a:lnTo>
                <a:lnTo>
                  <a:pt x="133945" y="8930"/>
                </a:lnTo>
                <a:lnTo>
                  <a:pt x="133945" y="8930"/>
                </a:lnTo>
                <a:lnTo>
                  <a:pt x="142875" y="8930"/>
                </a:lnTo>
                <a:lnTo>
                  <a:pt x="142875" y="8930"/>
                </a:lnTo>
                <a:lnTo>
                  <a:pt x="142875" y="8930"/>
                </a:lnTo>
                <a:lnTo>
                  <a:pt x="142875" y="8930"/>
                </a:lnTo>
                <a:lnTo>
                  <a:pt x="151805" y="8930"/>
                </a:lnTo>
                <a:lnTo>
                  <a:pt x="151805" y="8930"/>
                </a:lnTo>
                <a:lnTo>
                  <a:pt x="151805" y="8930"/>
                </a:lnTo>
                <a:lnTo>
                  <a:pt x="151805" y="8930"/>
                </a:lnTo>
                <a:lnTo>
                  <a:pt x="151805" y="8930"/>
                </a:lnTo>
                <a:lnTo>
                  <a:pt x="151805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0"/>
                </a:lnTo>
                <a:lnTo>
                  <a:pt x="160734" y="0"/>
                </a:lnTo>
                <a:lnTo>
                  <a:pt x="160734" y="0"/>
                </a:lnTo>
                <a:lnTo>
                  <a:pt x="160734" y="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78594" y="17859"/>
                </a:lnTo>
                <a:lnTo>
                  <a:pt x="178594" y="17859"/>
                </a:lnTo>
                <a:lnTo>
                  <a:pt x="178594" y="17859"/>
                </a:lnTo>
                <a:lnTo>
                  <a:pt x="178594" y="17859"/>
                </a:lnTo>
                <a:lnTo>
                  <a:pt x="178594" y="17859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96453" y="8930"/>
                </a:lnTo>
                <a:lnTo>
                  <a:pt x="19645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214313" y="0"/>
                </a:lnTo>
                <a:lnTo>
                  <a:pt x="214313" y="0"/>
                </a:lnTo>
                <a:lnTo>
                  <a:pt x="223242" y="0"/>
                </a:lnTo>
                <a:lnTo>
                  <a:pt x="232172" y="0"/>
                </a:lnTo>
                <a:lnTo>
                  <a:pt x="232172" y="0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45085" y="4063007"/>
            <a:ext cx="294681" cy="35720"/>
          </a:xfrm>
          <a:custGeom>
            <a:avLst/>
            <a:gdLst/>
            <a:ahLst/>
            <a:cxnLst/>
            <a:rect l="0" t="0" r="0" b="0"/>
            <a:pathLst>
              <a:path w="294681" h="3572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26790" y="893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53579" y="0"/>
                </a:lnTo>
                <a:lnTo>
                  <a:pt x="53579" y="8930"/>
                </a:lnTo>
                <a:lnTo>
                  <a:pt x="53579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71438" y="0"/>
                </a:lnTo>
                <a:lnTo>
                  <a:pt x="71438" y="8930"/>
                </a:lnTo>
                <a:lnTo>
                  <a:pt x="80368" y="8930"/>
                </a:lnTo>
                <a:lnTo>
                  <a:pt x="80368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98227" y="8930"/>
                </a:lnTo>
                <a:lnTo>
                  <a:pt x="98227" y="8930"/>
                </a:lnTo>
                <a:lnTo>
                  <a:pt x="107157" y="8930"/>
                </a:lnTo>
                <a:lnTo>
                  <a:pt x="107157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33946" y="8930"/>
                </a:lnTo>
                <a:lnTo>
                  <a:pt x="133946" y="8930"/>
                </a:lnTo>
                <a:lnTo>
                  <a:pt x="142875" y="8930"/>
                </a:lnTo>
                <a:lnTo>
                  <a:pt x="142875" y="17859"/>
                </a:lnTo>
                <a:lnTo>
                  <a:pt x="142875" y="17859"/>
                </a:lnTo>
                <a:lnTo>
                  <a:pt x="151805" y="17859"/>
                </a:lnTo>
                <a:lnTo>
                  <a:pt x="151805" y="17859"/>
                </a:lnTo>
                <a:lnTo>
                  <a:pt x="151805" y="17859"/>
                </a:lnTo>
                <a:lnTo>
                  <a:pt x="160735" y="17859"/>
                </a:lnTo>
                <a:lnTo>
                  <a:pt x="160735" y="17859"/>
                </a:lnTo>
                <a:lnTo>
                  <a:pt x="169665" y="17859"/>
                </a:lnTo>
                <a:lnTo>
                  <a:pt x="169665" y="17859"/>
                </a:lnTo>
                <a:lnTo>
                  <a:pt x="178594" y="17859"/>
                </a:lnTo>
                <a:lnTo>
                  <a:pt x="178594" y="17859"/>
                </a:lnTo>
                <a:lnTo>
                  <a:pt x="178594" y="1785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96454" y="17859"/>
                </a:lnTo>
                <a:lnTo>
                  <a:pt x="196454" y="17859"/>
                </a:lnTo>
                <a:lnTo>
                  <a:pt x="205383" y="17859"/>
                </a:lnTo>
                <a:lnTo>
                  <a:pt x="205383" y="17859"/>
                </a:lnTo>
                <a:lnTo>
                  <a:pt x="205383" y="17859"/>
                </a:lnTo>
                <a:lnTo>
                  <a:pt x="20538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23243" y="26789"/>
                </a:lnTo>
                <a:lnTo>
                  <a:pt x="232172" y="26789"/>
                </a:lnTo>
                <a:lnTo>
                  <a:pt x="232172" y="26789"/>
                </a:lnTo>
                <a:lnTo>
                  <a:pt x="232172" y="26789"/>
                </a:lnTo>
                <a:lnTo>
                  <a:pt x="232172" y="26789"/>
                </a:lnTo>
                <a:lnTo>
                  <a:pt x="232172" y="26789"/>
                </a:lnTo>
                <a:lnTo>
                  <a:pt x="241102" y="26789"/>
                </a:lnTo>
                <a:lnTo>
                  <a:pt x="241102" y="26789"/>
                </a:lnTo>
                <a:lnTo>
                  <a:pt x="241102" y="26789"/>
                </a:lnTo>
                <a:lnTo>
                  <a:pt x="241102" y="26789"/>
                </a:lnTo>
                <a:lnTo>
                  <a:pt x="250032" y="26789"/>
                </a:lnTo>
                <a:lnTo>
                  <a:pt x="250032" y="26789"/>
                </a:lnTo>
                <a:lnTo>
                  <a:pt x="250032" y="26789"/>
                </a:lnTo>
                <a:lnTo>
                  <a:pt x="250032" y="26789"/>
                </a:lnTo>
                <a:lnTo>
                  <a:pt x="250032" y="26789"/>
                </a:lnTo>
                <a:lnTo>
                  <a:pt x="258961" y="26789"/>
                </a:lnTo>
                <a:lnTo>
                  <a:pt x="258961" y="26789"/>
                </a:lnTo>
                <a:lnTo>
                  <a:pt x="258961" y="26789"/>
                </a:lnTo>
                <a:lnTo>
                  <a:pt x="25896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26789"/>
                </a:lnTo>
                <a:lnTo>
                  <a:pt x="267891" y="35719"/>
                </a:lnTo>
                <a:lnTo>
                  <a:pt x="267891" y="35719"/>
                </a:lnTo>
                <a:lnTo>
                  <a:pt x="267891" y="35719"/>
                </a:lnTo>
                <a:lnTo>
                  <a:pt x="267891" y="35719"/>
                </a:lnTo>
                <a:lnTo>
                  <a:pt x="276821" y="3571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3571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76821" y="17859"/>
                </a:lnTo>
                <a:lnTo>
                  <a:pt x="276821" y="17859"/>
                </a:lnTo>
                <a:lnTo>
                  <a:pt x="285750" y="8930"/>
                </a:lnTo>
                <a:lnTo>
                  <a:pt x="285750" y="8930"/>
                </a:lnTo>
                <a:lnTo>
                  <a:pt x="294680" y="0"/>
                </a:lnTo>
                <a:lnTo>
                  <a:pt x="294680" y="0"/>
                </a:lnTo>
                <a:lnTo>
                  <a:pt x="2946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3795117" y="2812851"/>
            <a:ext cx="80368" cy="80368"/>
          </a:xfrm>
          <a:custGeom>
            <a:avLst/>
            <a:gdLst/>
            <a:ahLst/>
            <a:cxnLst/>
            <a:rect l="0" t="0" r="0" b="0"/>
            <a:pathLst>
              <a:path w="80368" h="80368">
                <a:moveTo>
                  <a:pt x="0" y="44648"/>
                </a:moveTo>
                <a:lnTo>
                  <a:pt x="0" y="44648"/>
                </a:lnTo>
                <a:lnTo>
                  <a:pt x="0" y="44648"/>
                </a:lnTo>
                <a:lnTo>
                  <a:pt x="0" y="53578"/>
                </a:lnTo>
                <a:lnTo>
                  <a:pt x="0" y="53578"/>
                </a:lnTo>
                <a:lnTo>
                  <a:pt x="0" y="62507"/>
                </a:lnTo>
                <a:lnTo>
                  <a:pt x="0" y="62507"/>
                </a:lnTo>
                <a:lnTo>
                  <a:pt x="0" y="62507"/>
                </a:lnTo>
                <a:lnTo>
                  <a:pt x="0" y="71437"/>
                </a:lnTo>
                <a:lnTo>
                  <a:pt x="0" y="71437"/>
                </a:lnTo>
                <a:lnTo>
                  <a:pt x="8929" y="71437"/>
                </a:lnTo>
                <a:lnTo>
                  <a:pt x="8929" y="80367"/>
                </a:lnTo>
                <a:lnTo>
                  <a:pt x="17859" y="80367"/>
                </a:lnTo>
                <a:lnTo>
                  <a:pt x="17859" y="80367"/>
                </a:lnTo>
                <a:lnTo>
                  <a:pt x="26789" y="80367"/>
                </a:lnTo>
                <a:lnTo>
                  <a:pt x="26789" y="80367"/>
                </a:lnTo>
                <a:lnTo>
                  <a:pt x="35718" y="80367"/>
                </a:lnTo>
                <a:lnTo>
                  <a:pt x="35718" y="80367"/>
                </a:lnTo>
                <a:lnTo>
                  <a:pt x="44648" y="80367"/>
                </a:lnTo>
                <a:lnTo>
                  <a:pt x="44648" y="71437"/>
                </a:lnTo>
                <a:lnTo>
                  <a:pt x="53578" y="71437"/>
                </a:lnTo>
                <a:lnTo>
                  <a:pt x="53578" y="71437"/>
                </a:lnTo>
                <a:lnTo>
                  <a:pt x="53578" y="62507"/>
                </a:lnTo>
                <a:lnTo>
                  <a:pt x="62508" y="62507"/>
                </a:lnTo>
                <a:lnTo>
                  <a:pt x="62508" y="53578"/>
                </a:lnTo>
                <a:lnTo>
                  <a:pt x="71437" y="53578"/>
                </a:lnTo>
                <a:lnTo>
                  <a:pt x="71437" y="44648"/>
                </a:lnTo>
                <a:lnTo>
                  <a:pt x="71437" y="44648"/>
                </a:lnTo>
                <a:lnTo>
                  <a:pt x="71437" y="35718"/>
                </a:lnTo>
                <a:lnTo>
                  <a:pt x="80367" y="35718"/>
                </a:lnTo>
                <a:lnTo>
                  <a:pt x="80367" y="26789"/>
                </a:lnTo>
                <a:lnTo>
                  <a:pt x="71437" y="26789"/>
                </a:lnTo>
                <a:lnTo>
                  <a:pt x="71437" y="26789"/>
                </a:lnTo>
                <a:lnTo>
                  <a:pt x="71437" y="17859"/>
                </a:lnTo>
                <a:lnTo>
                  <a:pt x="62508" y="17859"/>
                </a:lnTo>
                <a:lnTo>
                  <a:pt x="62508" y="17859"/>
                </a:lnTo>
                <a:lnTo>
                  <a:pt x="53578" y="17859"/>
                </a:lnTo>
                <a:lnTo>
                  <a:pt x="53578" y="8929"/>
                </a:lnTo>
                <a:lnTo>
                  <a:pt x="53578" y="8929"/>
                </a:lnTo>
                <a:lnTo>
                  <a:pt x="44648" y="8929"/>
                </a:lnTo>
                <a:lnTo>
                  <a:pt x="35718" y="0"/>
                </a:lnTo>
                <a:lnTo>
                  <a:pt x="26789" y="0"/>
                </a:lnTo>
                <a:lnTo>
                  <a:pt x="2678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3848695" y="3357562"/>
            <a:ext cx="8931" cy="151805"/>
          </a:xfrm>
          <a:custGeom>
            <a:avLst/>
            <a:gdLst/>
            <a:ahLst/>
            <a:cxnLst/>
            <a:rect l="0" t="0" r="0" b="0"/>
            <a:pathLst>
              <a:path w="8931" h="151805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35718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62507"/>
                </a:lnTo>
                <a:lnTo>
                  <a:pt x="0" y="71437"/>
                </a:lnTo>
                <a:lnTo>
                  <a:pt x="0" y="71437"/>
                </a:lnTo>
                <a:lnTo>
                  <a:pt x="0" y="80367"/>
                </a:lnTo>
                <a:lnTo>
                  <a:pt x="8930" y="89296"/>
                </a:lnTo>
                <a:lnTo>
                  <a:pt x="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5"/>
                </a:lnTo>
                <a:lnTo>
                  <a:pt x="0" y="125015"/>
                </a:lnTo>
                <a:lnTo>
                  <a:pt x="0" y="133945"/>
                </a:lnTo>
                <a:lnTo>
                  <a:pt x="0" y="13394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750468" y="4071937"/>
            <a:ext cx="133947" cy="8930"/>
          </a:xfrm>
          <a:custGeom>
            <a:avLst/>
            <a:gdLst/>
            <a:ahLst/>
            <a:cxnLst/>
            <a:rect l="0" t="0" r="0" b="0"/>
            <a:pathLst>
              <a:path w="133947" h="893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53578" y="0"/>
                </a:lnTo>
                <a:lnTo>
                  <a:pt x="5357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71438" y="0"/>
                </a:lnTo>
                <a:lnTo>
                  <a:pt x="71438" y="0"/>
                </a:lnTo>
                <a:lnTo>
                  <a:pt x="80367" y="0"/>
                </a:lnTo>
                <a:lnTo>
                  <a:pt x="8036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0"/>
                </a:lnTo>
                <a:lnTo>
                  <a:pt x="116086" y="0"/>
                </a:lnTo>
                <a:lnTo>
                  <a:pt x="116086" y="0"/>
                </a:lnTo>
                <a:lnTo>
                  <a:pt x="116086" y="8929"/>
                </a:lnTo>
                <a:lnTo>
                  <a:pt x="125016" y="8929"/>
                </a:lnTo>
                <a:lnTo>
                  <a:pt x="125016" y="8929"/>
                </a:lnTo>
                <a:lnTo>
                  <a:pt x="125016" y="8929"/>
                </a:lnTo>
                <a:lnTo>
                  <a:pt x="125016" y="8929"/>
                </a:lnTo>
                <a:lnTo>
                  <a:pt x="133946" y="8929"/>
                </a:lnTo>
                <a:lnTo>
                  <a:pt x="133946" y="8929"/>
                </a:lnTo>
                <a:lnTo>
                  <a:pt x="133946" y="8929"/>
                </a:lnTo>
                <a:lnTo>
                  <a:pt x="133946" y="8929"/>
                </a:lnTo>
                <a:lnTo>
                  <a:pt x="133946" y="0"/>
                </a:lnTo>
                <a:lnTo>
                  <a:pt x="133946" y="0"/>
                </a:lnTo>
                <a:lnTo>
                  <a:pt x="133946" y="0"/>
                </a:lnTo>
                <a:lnTo>
                  <a:pt x="1339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3875484" y="3768327"/>
            <a:ext cx="428626" cy="303611"/>
          </a:xfrm>
          <a:custGeom>
            <a:avLst/>
            <a:gdLst/>
            <a:ahLst/>
            <a:cxnLst/>
            <a:rect l="0" t="0" r="0" b="0"/>
            <a:pathLst>
              <a:path w="428626" h="303611">
                <a:moveTo>
                  <a:pt x="8930" y="303610"/>
                </a:moveTo>
                <a:lnTo>
                  <a:pt x="8930" y="303610"/>
                </a:lnTo>
                <a:lnTo>
                  <a:pt x="8930" y="294680"/>
                </a:lnTo>
                <a:lnTo>
                  <a:pt x="0" y="294680"/>
                </a:lnTo>
                <a:lnTo>
                  <a:pt x="8930" y="29468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76821"/>
                </a:lnTo>
                <a:lnTo>
                  <a:pt x="8930" y="276821"/>
                </a:lnTo>
                <a:lnTo>
                  <a:pt x="17859" y="276821"/>
                </a:lnTo>
                <a:lnTo>
                  <a:pt x="17859" y="267891"/>
                </a:lnTo>
                <a:lnTo>
                  <a:pt x="17859" y="267891"/>
                </a:lnTo>
                <a:lnTo>
                  <a:pt x="26789" y="258961"/>
                </a:lnTo>
                <a:lnTo>
                  <a:pt x="26789" y="250031"/>
                </a:lnTo>
                <a:lnTo>
                  <a:pt x="26789" y="250031"/>
                </a:lnTo>
                <a:lnTo>
                  <a:pt x="26789" y="241102"/>
                </a:lnTo>
                <a:lnTo>
                  <a:pt x="26789" y="232172"/>
                </a:lnTo>
                <a:lnTo>
                  <a:pt x="26789" y="223242"/>
                </a:lnTo>
                <a:lnTo>
                  <a:pt x="35719" y="223242"/>
                </a:lnTo>
                <a:lnTo>
                  <a:pt x="35719" y="214313"/>
                </a:lnTo>
                <a:lnTo>
                  <a:pt x="35719" y="205383"/>
                </a:lnTo>
                <a:lnTo>
                  <a:pt x="35719" y="196453"/>
                </a:lnTo>
                <a:lnTo>
                  <a:pt x="35719" y="187524"/>
                </a:lnTo>
                <a:lnTo>
                  <a:pt x="35719" y="169664"/>
                </a:lnTo>
                <a:lnTo>
                  <a:pt x="26789" y="160735"/>
                </a:lnTo>
                <a:lnTo>
                  <a:pt x="26789" y="151805"/>
                </a:lnTo>
                <a:lnTo>
                  <a:pt x="26789" y="142875"/>
                </a:lnTo>
                <a:lnTo>
                  <a:pt x="26789" y="133946"/>
                </a:lnTo>
                <a:lnTo>
                  <a:pt x="26789" y="125016"/>
                </a:lnTo>
                <a:lnTo>
                  <a:pt x="26789" y="116086"/>
                </a:lnTo>
                <a:lnTo>
                  <a:pt x="26789" y="107156"/>
                </a:lnTo>
                <a:lnTo>
                  <a:pt x="26789" y="89297"/>
                </a:lnTo>
                <a:lnTo>
                  <a:pt x="26789" y="89297"/>
                </a:lnTo>
                <a:lnTo>
                  <a:pt x="26789" y="80367"/>
                </a:lnTo>
                <a:lnTo>
                  <a:pt x="26789" y="71438"/>
                </a:lnTo>
                <a:lnTo>
                  <a:pt x="26789" y="62508"/>
                </a:lnTo>
                <a:lnTo>
                  <a:pt x="26789" y="53578"/>
                </a:lnTo>
                <a:lnTo>
                  <a:pt x="26789" y="44649"/>
                </a:lnTo>
                <a:lnTo>
                  <a:pt x="26789" y="35719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1786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71437" y="8930"/>
                </a:lnTo>
                <a:lnTo>
                  <a:pt x="80367" y="8930"/>
                </a:lnTo>
                <a:lnTo>
                  <a:pt x="98226" y="8930"/>
                </a:lnTo>
                <a:lnTo>
                  <a:pt x="107156" y="8930"/>
                </a:lnTo>
                <a:lnTo>
                  <a:pt x="116086" y="8930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5" y="17860"/>
                </a:lnTo>
                <a:lnTo>
                  <a:pt x="169664" y="17860"/>
                </a:lnTo>
                <a:lnTo>
                  <a:pt x="178594" y="17860"/>
                </a:lnTo>
                <a:lnTo>
                  <a:pt x="196453" y="17860"/>
                </a:lnTo>
                <a:lnTo>
                  <a:pt x="205383" y="17860"/>
                </a:lnTo>
                <a:lnTo>
                  <a:pt x="223242" y="17860"/>
                </a:lnTo>
                <a:lnTo>
                  <a:pt x="232172" y="17860"/>
                </a:lnTo>
                <a:lnTo>
                  <a:pt x="250031" y="17860"/>
                </a:lnTo>
                <a:lnTo>
                  <a:pt x="258961" y="17860"/>
                </a:lnTo>
                <a:lnTo>
                  <a:pt x="276820" y="17860"/>
                </a:lnTo>
                <a:lnTo>
                  <a:pt x="285750" y="17860"/>
                </a:lnTo>
                <a:lnTo>
                  <a:pt x="303609" y="17860"/>
                </a:lnTo>
                <a:lnTo>
                  <a:pt x="312539" y="17860"/>
                </a:lnTo>
                <a:lnTo>
                  <a:pt x="330398" y="17860"/>
                </a:lnTo>
                <a:lnTo>
                  <a:pt x="348258" y="17860"/>
                </a:lnTo>
                <a:lnTo>
                  <a:pt x="357187" y="17860"/>
                </a:lnTo>
                <a:lnTo>
                  <a:pt x="375047" y="17860"/>
                </a:lnTo>
                <a:lnTo>
                  <a:pt x="383976" y="26789"/>
                </a:lnTo>
                <a:lnTo>
                  <a:pt x="392906" y="26789"/>
                </a:lnTo>
                <a:lnTo>
                  <a:pt x="401836" y="26789"/>
                </a:lnTo>
                <a:lnTo>
                  <a:pt x="410766" y="26789"/>
                </a:lnTo>
                <a:lnTo>
                  <a:pt x="419695" y="26789"/>
                </a:lnTo>
                <a:lnTo>
                  <a:pt x="419695" y="26789"/>
                </a:lnTo>
                <a:lnTo>
                  <a:pt x="428625" y="26789"/>
                </a:lnTo>
                <a:lnTo>
                  <a:pt x="428625" y="26789"/>
                </a:lnTo>
                <a:lnTo>
                  <a:pt x="428625" y="26789"/>
                </a:lnTo>
                <a:lnTo>
                  <a:pt x="428625" y="26789"/>
                </a:lnTo>
                <a:lnTo>
                  <a:pt x="428625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3402210" y="3759398"/>
            <a:ext cx="169666" cy="276821"/>
          </a:xfrm>
          <a:custGeom>
            <a:avLst/>
            <a:gdLst/>
            <a:ahLst/>
            <a:cxnLst/>
            <a:rect l="0" t="0" r="0" b="0"/>
            <a:pathLst>
              <a:path w="169666" h="276821">
                <a:moveTo>
                  <a:pt x="169665" y="276820"/>
                </a:moveTo>
                <a:lnTo>
                  <a:pt x="169665" y="276820"/>
                </a:lnTo>
                <a:lnTo>
                  <a:pt x="169665" y="276820"/>
                </a:lnTo>
                <a:lnTo>
                  <a:pt x="169665" y="276820"/>
                </a:lnTo>
                <a:lnTo>
                  <a:pt x="169665" y="276820"/>
                </a:lnTo>
                <a:lnTo>
                  <a:pt x="169665" y="267890"/>
                </a:lnTo>
                <a:lnTo>
                  <a:pt x="160735" y="267890"/>
                </a:lnTo>
                <a:lnTo>
                  <a:pt x="160735" y="267890"/>
                </a:lnTo>
                <a:lnTo>
                  <a:pt x="160735" y="267890"/>
                </a:lnTo>
                <a:lnTo>
                  <a:pt x="160735" y="258960"/>
                </a:lnTo>
                <a:lnTo>
                  <a:pt x="160735" y="258960"/>
                </a:lnTo>
                <a:lnTo>
                  <a:pt x="160735" y="258960"/>
                </a:lnTo>
                <a:lnTo>
                  <a:pt x="160735" y="250031"/>
                </a:lnTo>
                <a:lnTo>
                  <a:pt x="160735" y="241101"/>
                </a:lnTo>
                <a:lnTo>
                  <a:pt x="160735" y="241101"/>
                </a:lnTo>
                <a:lnTo>
                  <a:pt x="151805" y="232171"/>
                </a:lnTo>
                <a:lnTo>
                  <a:pt x="151805" y="223242"/>
                </a:lnTo>
                <a:lnTo>
                  <a:pt x="151805" y="214312"/>
                </a:lnTo>
                <a:lnTo>
                  <a:pt x="151805" y="205382"/>
                </a:lnTo>
                <a:lnTo>
                  <a:pt x="142875" y="196453"/>
                </a:lnTo>
                <a:lnTo>
                  <a:pt x="142875" y="187523"/>
                </a:lnTo>
                <a:lnTo>
                  <a:pt x="142875" y="178593"/>
                </a:lnTo>
                <a:lnTo>
                  <a:pt x="133946" y="169664"/>
                </a:lnTo>
                <a:lnTo>
                  <a:pt x="133946" y="160734"/>
                </a:lnTo>
                <a:lnTo>
                  <a:pt x="133946" y="151804"/>
                </a:lnTo>
                <a:lnTo>
                  <a:pt x="133946" y="142875"/>
                </a:lnTo>
                <a:lnTo>
                  <a:pt x="133946" y="133945"/>
                </a:lnTo>
                <a:lnTo>
                  <a:pt x="133946" y="125015"/>
                </a:lnTo>
                <a:lnTo>
                  <a:pt x="133946" y="116085"/>
                </a:lnTo>
                <a:lnTo>
                  <a:pt x="133946" y="107156"/>
                </a:lnTo>
                <a:lnTo>
                  <a:pt x="142875" y="98226"/>
                </a:lnTo>
                <a:lnTo>
                  <a:pt x="142875" y="89296"/>
                </a:lnTo>
                <a:lnTo>
                  <a:pt x="142875" y="80367"/>
                </a:lnTo>
                <a:lnTo>
                  <a:pt x="142875" y="71437"/>
                </a:lnTo>
                <a:lnTo>
                  <a:pt x="142875" y="71437"/>
                </a:lnTo>
                <a:lnTo>
                  <a:pt x="142875" y="62507"/>
                </a:lnTo>
                <a:lnTo>
                  <a:pt x="151805" y="53578"/>
                </a:lnTo>
                <a:lnTo>
                  <a:pt x="151805" y="44648"/>
                </a:lnTo>
                <a:lnTo>
                  <a:pt x="151805" y="44648"/>
                </a:lnTo>
                <a:lnTo>
                  <a:pt x="151805" y="35718"/>
                </a:lnTo>
                <a:lnTo>
                  <a:pt x="151805" y="35718"/>
                </a:lnTo>
                <a:lnTo>
                  <a:pt x="151805" y="26789"/>
                </a:lnTo>
                <a:lnTo>
                  <a:pt x="151805" y="26789"/>
                </a:lnTo>
                <a:lnTo>
                  <a:pt x="151805" y="26789"/>
                </a:lnTo>
                <a:lnTo>
                  <a:pt x="151805" y="26789"/>
                </a:lnTo>
                <a:lnTo>
                  <a:pt x="151805" y="26789"/>
                </a:lnTo>
                <a:lnTo>
                  <a:pt x="15180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33946" y="17859"/>
                </a:lnTo>
                <a:lnTo>
                  <a:pt x="133946" y="17859"/>
                </a:lnTo>
                <a:lnTo>
                  <a:pt x="125016" y="17859"/>
                </a:lnTo>
                <a:lnTo>
                  <a:pt x="125016" y="17859"/>
                </a:lnTo>
                <a:lnTo>
                  <a:pt x="116086" y="17859"/>
                </a:lnTo>
                <a:lnTo>
                  <a:pt x="107157" y="8929"/>
                </a:lnTo>
                <a:lnTo>
                  <a:pt x="107157" y="8929"/>
                </a:lnTo>
                <a:lnTo>
                  <a:pt x="98227" y="8929"/>
                </a:lnTo>
                <a:lnTo>
                  <a:pt x="89297" y="8929"/>
                </a:lnTo>
                <a:lnTo>
                  <a:pt x="80368" y="8929"/>
                </a:lnTo>
                <a:lnTo>
                  <a:pt x="71438" y="0"/>
                </a:lnTo>
                <a:lnTo>
                  <a:pt x="62508" y="0"/>
                </a:lnTo>
                <a:lnTo>
                  <a:pt x="53579" y="0"/>
                </a:lnTo>
                <a:lnTo>
                  <a:pt x="44649" y="0"/>
                </a:lnTo>
                <a:lnTo>
                  <a:pt x="44649" y="0"/>
                </a:lnTo>
                <a:lnTo>
                  <a:pt x="35719" y="0"/>
                </a:lnTo>
                <a:lnTo>
                  <a:pt x="26790" y="0"/>
                </a:lnTo>
                <a:lnTo>
                  <a:pt x="26790" y="0"/>
                </a:lnTo>
                <a:lnTo>
                  <a:pt x="17860" y="0"/>
                </a:lnTo>
                <a:lnTo>
                  <a:pt x="1786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1000125" y="4393405"/>
            <a:ext cx="3295055" cy="330400"/>
          </a:xfrm>
          <a:custGeom>
            <a:avLst/>
            <a:gdLst/>
            <a:ahLst/>
            <a:cxnLst/>
            <a:rect l="0" t="0" r="0" b="0"/>
            <a:pathLst>
              <a:path w="3295055" h="330400">
                <a:moveTo>
                  <a:pt x="8929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62507" y="8930"/>
                </a:lnTo>
                <a:lnTo>
                  <a:pt x="62507" y="8930"/>
                </a:lnTo>
                <a:lnTo>
                  <a:pt x="71437" y="8930"/>
                </a:lnTo>
                <a:lnTo>
                  <a:pt x="71437" y="8930"/>
                </a:lnTo>
                <a:lnTo>
                  <a:pt x="80367" y="8930"/>
                </a:lnTo>
                <a:lnTo>
                  <a:pt x="80367" y="8930"/>
                </a:lnTo>
                <a:lnTo>
                  <a:pt x="8929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10715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25015" y="8930"/>
                </a:lnTo>
                <a:lnTo>
                  <a:pt x="133945" y="8930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4" y="8930"/>
                </a:lnTo>
                <a:lnTo>
                  <a:pt x="160734" y="8930"/>
                </a:lnTo>
                <a:lnTo>
                  <a:pt x="160734" y="8930"/>
                </a:lnTo>
                <a:lnTo>
                  <a:pt x="169664" y="8930"/>
                </a:lnTo>
                <a:lnTo>
                  <a:pt x="178593" y="8930"/>
                </a:lnTo>
                <a:lnTo>
                  <a:pt x="178593" y="8930"/>
                </a:lnTo>
                <a:lnTo>
                  <a:pt x="187523" y="8930"/>
                </a:lnTo>
                <a:lnTo>
                  <a:pt x="196453" y="8930"/>
                </a:lnTo>
                <a:lnTo>
                  <a:pt x="196453" y="8930"/>
                </a:lnTo>
                <a:lnTo>
                  <a:pt x="205382" y="8930"/>
                </a:lnTo>
                <a:lnTo>
                  <a:pt x="20538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23242" y="8930"/>
                </a:lnTo>
                <a:lnTo>
                  <a:pt x="223242" y="8930"/>
                </a:lnTo>
                <a:lnTo>
                  <a:pt x="223242" y="8930"/>
                </a:lnTo>
                <a:lnTo>
                  <a:pt x="223242" y="17860"/>
                </a:lnTo>
                <a:lnTo>
                  <a:pt x="223242" y="17860"/>
                </a:lnTo>
                <a:lnTo>
                  <a:pt x="223242" y="17860"/>
                </a:lnTo>
                <a:lnTo>
                  <a:pt x="223242" y="17860"/>
                </a:lnTo>
                <a:lnTo>
                  <a:pt x="223242" y="17860"/>
                </a:lnTo>
                <a:lnTo>
                  <a:pt x="232171" y="17860"/>
                </a:lnTo>
                <a:lnTo>
                  <a:pt x="232171" y="26789"/>
                </a:lnTo>
                <a:lnTo>
                  <a:pt x="232171" y="26789"/>
                </a:lnTo>
                <a:lnTo>
                  <a:pt x="232171" y="26789"/>
                </a:lnTo>
                <a:lnTo>
                  <a:pt x="232171" y="35719"/>
                </a:lnTo>
                <a:lnTo>
                  <a:pt x="241101" y="35719"/>
                </a:lnTo>
                <a:lnTo>
                  <a:pt x="241101" y="35719"/>
                </a:lnTo>
                <a:lnTo>
                  <a:pt x="232171" y="44649"/>
                </a:lnTo>
                <a:lnTo>
                  <a:pt x="241101" y="53578"/>
                </a:lnTo>
                <a:lnTo>
                  <a:pt x="241101" y="53578"/>
                </a:lnTo>
                <a:lnTo>
                  <a:pt x="241101" y="62508"/>
                </a:lnTo>
                <a:lnTo>
                  <a:pt x="250031" y="62508"/>
                </a:lnTo>
                <a:lnTo>
                  <a:pt x="250031" y="71438"/>
                </a:lnTo>
                <a:lnTo>
                  <a:pt x="250031" y="80368"/>
                </a:lnTo>
                <a:lnTo>
                  <a:pt x="250031" y="80368"/>
                </a:lnTo>
                <a:lnTo>
                  <a:pt x="250031" y="89297"/>
                </a:lnTo>
                <a:lnTo>
                  <a:pt x="250031" y="98227"/>
                </a:lnTo>
                <a:lnTo>
                  <a:pt x="250031" y="107157"/>
                </a:lnTo>
                <a:lnTo>
                  <a:pt x="250031" y="107157"/>
                </a:lnTo>
                <a:lnTo>
                  <a:pt x="250031" y="116086"/>
                </a:lnTo>
                <a:lnTo>
                  <a:pt x="250031" y="125016"/>
                </a:lnTo>
                <a:lnTo>
                  <a:pt x="250031" y="133946"/>
                </a:lnTo>
                <a:lnTo>
                  <a:pt x="250031" y="133946"/>
                </a:lnTo>
                <a:lnTo>
                  <a:pt x="250031" y="142875"/>
                </a:lnTo>
                <a:lnTo>
                  <a:pt x="250031" y="151805"/>
                </a:lnTo>
                <a:lnTo>
                  <a:pt x="250031" y="151805"/>
                </a:lnTo>
                <a:lnTo>
                  <a:pt x="250031" y="160735"/>
                </a:lnTo>
                <a:lnTo>
                  <a:pt x="250031" y="160735"/>
                </a:lnTo>
                <a:lnTo>
                  <a:pt x="250031" y="169664"/>
                </a:lnTo>
                <a:lnTo>
                  <a:pt x="250031" y="178594"/>
                </a:lnTo>
                <a:lnTo>
                  <a:pt x="250031" y="178594"/>
                </a:lnTo>
                <a:lnTo>
                  <a:pt x="250031" y="187524"/>
                </a:lnTo>
                <a:lnTo>
                  <a:pt x="250031" y="187524"/>
                </a:lnTo>
                <a:lnTo>
                  <a:pt x="250031" y="196453"/>
                </a:lnTo>
                <a:lnTo>
                  <a:pt x="250031" y="205383"/>
                </a:lnTo>
                <a:lnTo>
                  <a:pt x="250031" y="214313"/>
                </a:lnTo>
                <a:lnTo>
                  <a:pt x="250031" y="214313"/>
                </a:lnTo>
                <a:lnTo>
                  <a:pt x="250031" y="214313"/>
                </a:lnTo>
                <a:lnTo>
                  <a:pt x="241101" y="223243"/>
                </a:lnTo>
                <a:lnTo>
                  <a:pt x="241101" y="223243"/>
                </a:lnTo>
                <a:lnTo>
                  <a:pt x="241101" y="223243"/>
                </a:lnTo>
                <a:lnTo>
                  <a:pt x="241101" y="223243"/>
                </a:lnTo>
                <a:lnTo>
                  <a:pt x="241101" y="223243"/>
                </a:lnTo>
                <a:lnTo>
                  <a:pt x="241101" y="232172"/>
                </a:lnTo>
                <a:lnTo>
                  <a:pt x="241101" y="232172"/>
                </a:lnTo>
                <a:lnTo>
                  <a:pt x="241101" y="232172"/>
                </a:lnTo>
                <a:lnTo>
                  <a:pt x="241101" y="232172"/>
                </a:lnTo>
                <a:lnTo>
                  <a:pt x="250031" y="232172"/>
                </a:lnTo>
                <a:lnTo>
                  <a:pt x="250031" y="232172"/>
                </a:lnTo>
                <a:lnTo>
                  <a:pt x="250031" y="232172"/>
                </a:lnTo>
                <a:lnTo>
                  <a:pt x="250031" y="232172"/>
                </a:lnTo>
                <a:lnTo>
                  <a:pt x="250031" y="232172"/>
                </a:lnTo>
                <a:lnTo>
                  <a:pt x="250031" y="232172"/>
                </a:lnTo>
                <a:lnTo>
                  <a:pt x="250031" y="232172"/>
                </a:lnTo>
                <a:lnTo>
                  <a:pt x="250031" y="241102"/>
                </a:lnTo>
                <a:lnTo>
                  <a:pt x="250031" y="241102"/>
                </a:lnTo>
                <a:lnTo>
                  <a:pt x="250031" y="241102"/>
                </a:lnTo>
                <a:lnTo>
                  <a:pt x="250031" y="241102"/>
                </a:lnTo>
                <a:lnTo>
                  <a:pt x="250031" y="241102"/>
                </a:lnTo>
                <a:lnTo>
                  <a:pt x="250031" y="241102"/>
                </a:lnTo>
                <a:lnTo>
                  <a:pt x="258960" y="241102"/>
                </a:lnTo>
                <a:lnTo>
                  <a:pt x="258960" y="241102"/>
                </a:lnTo>
                <a:lnTo>
                  <a:pt x="258960" y="241102"/>
                </a:lnTo>
                <a:lnTo>
                  <a:pt x="258960" y="241102"/>
                </a:lnTo>
                <a:lnTo>
                  <a:pt x="258960" y="250032"/>
                </a:lnTo>
                <a:lnTo>
                  <a:pt x="267890" y="250032"/>
                </a:lnTo>
                <a:lnTo>
                  <a:pt x="267890" y="250032"/>
                </a:lnTo>
                <a:lnTo>
                  <a:pt x="267890" y="250032"/>
                </a:lnTo>
                <a:lnTo>
                  <a:pt x="276820" y="250032"/>
                </a:lnTo>
                <a:lnTo>
                  <a:pt x="276820" y="258961"/>
                </a:lnTo>
                <a:lnTo>
                  <a:pt x="276820" y="258961"/>
                </a:lnTo>
                <a:lnTo>
                  <a:pt x="285750" y="258961"/>
                </a:lnTo>
                <a:lnTo>
                  <a:pt x="285750" y="258961"/>
                </a:lnTo>
                <a:lnTo>
                  <a:pt x="294679" y="258961"/>
                </a:lnTo>
                <a:lnTo>
                  <a:pt x="294679" y="258961"/>
                </a:lnTo>
                <a:lnTo>
                  <a:pt x="303609" y="258961"/>
                </a:lnTo>
                <a:lnTo>
                  <a:pt x="303609" y="258961"/>
                </a:lnTo>
                <a:lnTo>
                  <a:pt x="312539" y="267891"/>
                </a:lnTo>
                <a:lnTo>
                  <a:pt x="312539" y="267891"/>
                </a:lnTo>
                <a:lnTo>
                  <a:pt x="312539" y="267891"/>
                </a:lnTo>
                <a:lnTo>
                  <a:pt x="321468" y="267891"/>
                </a:lnTo>
                <a:lnTo>
                  <a:pt x="321468" y="267891"/>
                </a:lnTo>
                <a:lnTo>
                  <a:pt x="330398" y="267891"/>
                </a:lnTo>
                <a:lnTo>
                  <a:pt x="330398" y="267891"/>
                </a:lnTo>
                <a:lnTo>
                  <a:pt x="339328" y="267891"/>
                </a:lnTo>
                <a:lnTo>
                  <a:pt x="339328" y="267891"/>
                </a:lnTo>
                <a:lnTo>
                  <a:pt x="348257" y="267891"/>
                </a:lnTo>
                <a:lnTo>
                  <a:pt x="357187" y="267891"/>
                </a:lnTo>
                <a:lnTo>
                  <a:pt x="357187" y="267891"/>
                </a:lnTo>
                <a:lnTo>
                  <a:pt x="366117" y="267891"/>
                </a:lnTo>
                <a:lnTo>
                  <a:pt x="375046" y="267891"/>
                </a:lnTo>
                <a:lnTo>
                  <a:pt x="383976" y="267891"/>
                </a:lnTo>
                <a:lnTo>
                  <a:pt x="392906" y="267891"/>
                </a:lnTo>
                <a:lnTo>
                  <a:pt x="401835" y="267891"/>
                </a:lnTo>
                <a:lnTo>
                  <a:pt x="410765" y="267891"/>
                </a:lnTo>
                <a:lnTo>
                  <a:pt x="419695" y="267891"/>
                </a:lnTo>
                <a:lnTo>
                  <a:pt x="428625" y="267891"/>
                </a:lnTo>
                <a:lnTo>
                  <a:pt x="437554" y="267891"/>
                </a:lnTo>
                <a:lnTo>
                  <a:pt x="455414" y="267891"/>
                </a:lnTo>
                <a:lnTo>
                  <a:pt x="464343" y="267891"/>
                </a:lnTo>
                <a:lnTo>
                  <a:pt x="473273" y="267891"/>
                </a:lnTo>
                <a:lnTo>
                  <a:pt x="491132" y="267891"/>
                </a:lnTo>
                <a:lnTo>
                  <a:pt x="500062" y="267891"/>
                </a:lnTo>
                <a:lnTo>
                  <a:pt x="508992" y="267891"/>
                </a:lnTo>
                <a:lnTo>
                  <a:pt x="517921" y="267891"/>
                </a:lnTo>
                <a:lnTo>
                  <a:pt x="526851" y="267891"/>
                </a:lnTo>
                <a:lnTo>
                  <a:pt x="535781" y="267891"/>
                </a:lnTo>
                <a:lnTo>
                  <a:pt x="544710" y="267891"/>
                </a:lnTo>
                <a:lnTo>
                  <a:pt x="553640" y="267891"/>
                </a:lnTo>
                <a:lnTo>
                  <a:pt x="562570" y="267891"/>
                </a:lnTo>
                <a:lnTo>
                  <a:pt x="56257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67891"/>
                </a:lnTo>
                <a:lnTo>
                  <a:pt x="571500" y="258961"/>
                </a:lnTo>
                <a:lnTo>
                  <a:pt x="571500" y="258961"/>
                </a:lnTo>
                <a:lnTo>
                  <a:pt x="571500" y="258961"/>
                </a:lnTo>
                <a:lnTo>
                  <a:pt x="571500" y="258961"/>
                </a:lnTo>
                <a:lnTo>
                  <a:pt x="571500" y="258961"/>
                </a:lnTo>
                <a:lnTo>
                  <a:pt x="580429" y="250032"/>
                </a:lnTo>
                <a:lnTo>
                  <a:pt x="580429" y="250032"/>
                </a:lnTo>
                <a:lnTo>
                  <a:pt x="580429" y="241102"/>
                </a:lnTo>
                <a:lnTo>
                  <a:pt x="580429" y="241102"/>
                </a:lnTo>
                <a:lnTo>
                  <a:pt x="580429" y="232172"/>
                </a:lnTo>
                <a:lnTo>
                  <a:pt x="580429" y="232172"/>
                </a:lnTo>
                <a:lnTo>
                  <a:pt x="580429" y="223243"/>
                </a:lnTo>
                <a:lnTo>
                  <a:pt x="580429" y="223243"/>
                </a:lnTo>
                <a:lnTo>
                  <a:pt x="580429" y="214313"/>
                </a:lnTo>
                <a:lnTo>
                  <a:pt x="580429" y="205383"/>
                </a:lnTo>
                <a:lnTo>
                  <a:pt x="589359" y="205383"/>
                </a:lnTo>
                <a:lnTo>
                  <a:pt x="589359" y="196453"/>
                </a:lnTo>
                <a:lnTo>
                  <a:pt x="589359" y="187524"/>
                </a:lnTo>
                <a:lnTo>
                  <a:pt x="589359" y="178594"/>
                </a:lnTo>
                <a:lnTo>
                  <a:pt x="589359" y="169664"/>
                </a:lnTo>
                <a:lnTo>
                  <a:pt x="589359" y="160735"/>
                </a:lnTo>
                <a:lnTo>
                  <a:pt x="589359" y="151805"/>
                </a:lnTo>
                <a:lnTo>
                  <a:pt x="589359" y="142875"/>
                </a:lnTo>
                <a:lnTo>
                  <a:pt x="598289" y="133946"/>
                </a:lnTo>
                <a:lnTo>
                  <a:pt x="598289" y="125016"/>
                </a:lnTo>
                <a:lnTo>
                  <a:pt x="598289" y="116086"/>
                </a:lnTo>
                <a:lnTo>
                  <a:pt x="598289" y="107157"/>
                </a:lnTo>
                <a:lnTo>
                  <a:pt x="598289" y="98227"/>
                </a:lnTo>
                <a:lnTo>
                  <a:pt x="598289" y="89297"/>
                </a:lnTo>
                <a:lnTo>
                  <a:pt x="598289" y="80368"/>
                </a:lnTo>
                <a:lnTo>
                  <a:pt x="598289" y="71438"/>
                </a:lnTo>
                <a:lnTo>
                  <a:pt x="598289" y="62508"/>
                </a:lnTo>
                <a:lnTo>
                  <a:pt x="598289" y="53578"/>
                </a:lnTo>
                <a:lnTo>
                  <a:pt x="598289" y="53578"/>
                </a:lnTo>
                <a:lnTo>
                  <a:pt x="598289" y="44649"/>
                </a:lnTo>
                <a:lnTo>
                  <a:pt x="598289" y="35719"/>
                </a:lnTo>
                <a:lnTo>
                  <a:pt x="607218" y="3571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17860"/>
                </a:lnTo>
                <a:lnTo>
                  <a:pt x="607218" y="17860"/>
                </a:lnTo>
                <a:lnTo>
                  <a:pt x="607218" y="17860"/>
                </a:lnTo>
                <a:lnTo>
                  <a:pt x="607218" y="17860"/>
                </a:lnTo>
                <a:lnTo>
                  <a:pt x="607218" y="17860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0721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16148" y="26789"/>
                </a:lnTo>
                <a:lnTo>
                  <a:pt x="625078" y="26789"/>
                </a:lnTo>
                <a:lnTo>
                  <a:pt x="625078" y="26789"/>
                </a:lnTo>
                <a:lnTo>
                  <a:pt x="634007" y="26789"/>
                </a:lnTo>
                <a:lnTo>
                  <a:pt x="634007" y="26789"/>
                </a:lnTo>
                <a:lnTo>
                  <a:pt x="642937" y="26789"/>
                </a:lnTo>
                <a:lnTo>
                  <a:pt x="642937" y="26789"/>
                </a:lnTo>
                <a:lnTo>
                  <a:pt x="651867" y="26789"/>
                </a:lnTo>
                <a:lnTo>
                  <a:pt x="651867" y="26789"/>
                </a:lnTo>
                <a:lnTo>
                  <a:pt x="651867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0796" y="26789"/>
                </a:lnTo>
                <a:lnTo>
                  <a:pt x="669726" y="35719"/>
                </a:lnTo>
                <a:lnTo>
                  <a:pt x="678656" y="35719"/>
                </a:lnTo>
                <a:lnTo>
                  <a:pt x="678656" y="35719"/>
                </a:lnTo>
                <a:lnTo>
                  <a:pt x="687585" y="35719"/>
                </a:lnTo>
                <a:lnTo>
                  <a:pt x="696515" y="35719"/>
                </a:lnTo>
                <a:lnTo>
                  <a:pt x="705445" y="35719"/>
                </a:lnTo>
                <a:lnTo>
                  <a:pt x="714375" y="44649"/>
                </a:lnTo>
                <a:lnTo>
                  <a:pt x="723304" y="44649"/>
                </a:lnTo>
                <a:lnTo>
                  <a:pt x="732234" y="44649"/>
                </a:lnTo>
                <a:lnTo>
                  <a:pt x="741164" y="44649"/>
                </a:lnTo>
                <a:lnTo>
                  <a:pt x="750093" y="44649"/>
                </a:lnTo>
                <a:lnTo>
                  <a:pt x="759023" y="53578"/>
                </a:lnTo>
                <a:lnTo>
                  <a:pt x="767953" y="53578"/>
                </a:lnTo>
                <a:lnTo>
                  <a:pt x="776882" y="53578"/>
                </a:lnTo>
                <a:lnTo>
                  <a:pt x="785812" y="53578"/>
                </a:lnTo>
                <a:lnTo>
                  <a:pt x="794742" y="53578"/>
                </a:lnTo>
                <a:lnTo>
                  <a:pt x="803671" y="53578"/>
                </a:lnTo>
                <a:lnTo>
                  <a:pt x="812601" y="53578"/>
                </a:lnTo>
                <a:lnTo>
                  <a:pt x="821531" y="53578"/>
                </a:lnTo>
                <a:lnTo>
                  <a:pt x="830460" y="53578"/>
                </a:lnTo>
                <a:lnTo>
                  <a:pt x="839390" y="53578"/>
                </a:lnTo>
                <a:lnTo>
                  <a:pt x="839390" y="53578"/>
                </a:lnTo>
                <a:lnTo>
                  <a:pt x="848320" y="53578"/>
                </a:lnTo>
                <a:lnTo>
                  <a:pt x="857250" y="53578"/>
                </a:lnTo>
                <a:lnTo>
                  <a:pt x="866179" y="53578"/>
                </a:lnTo>
                <a:lnTo>
                  <a:pt x="875109" y="53578"/>
                </a:lnTo>
                <a:lnTo>
                  <a:pt x="875109" y="53578"/>
                </a:lnTo>
                <a:lnTo>
                  <a:pt x="884039" y="53578"/>
                </a:lnTo>
                <a:lnTo>
                  <a:pt x="892968" y="53578"/>
                </a:lnTo>
                <a:lnTo>
                  <a:pt x="892968" y="53578"/>
                </a:lnTo>
                <a:lnTo>
                  <a:pt x="901898" y="53578"/>
                </a:lnTo>
                <a:lnTo>
                  <a:pt x="910828" y="53578"/>
                </a:lnTo>
                <a:lnTo>
                  <a:pt x="919757" y="53578"/>
                </a:lnTo>
                <a:lnTo>
                  <a:pt x="919757" y="53578"/>
                </a:lnTo>
                <a:lnTo>
                  <a:pt x="928687" y="53578"/>
                </a:lnTo>
                <a:lnTo>
                  <a:pt x="937617" y="53578"/>
                </a:lnTo>
                <a:lnTo>
                  <a:pt x="946546" y="53578"/>
                </a:lnTo>
                <a:lnTo>
                  <a:pt x="955476" y="53578"/>
                </a:lnTo>
                <a:lnTo>
                  <a:pt x="964406" y="53578"/>
                </a:lnTo>
                <a:lnTo>
                  <a:pt x="973335" y="53578"/>
                </a:lnTo>
                <a:lnTo>
                  <a:pt x="982265" y="53578"/>
                </a:lnTo>
                <a:lnTo>
                  <a:pt x="982265" y="53578"/>
                </a:lnTo>
                <a:lnTo>
                  <a:pt x="991195" y="53578"/>
                </a:lnTo>
                <a:lnTo>
                  <a:pt x="1000125" y="53578"/>
                </a:lnTo>
                <a:lnTo>
                  <a:pt x="1009054" y="53578"/>
                </a:lnTo>
                <a:lnTo>
                  <a:pt x="1017984" y="53578"/>
                </a:lnTo>
                <a:lnTo>
                  <a:pt x="1026914" y="53578"/>
                </a:lnTo>
                <a:lnTo>
                  <a:pt x="1035843" y="53578"/>
                </a:lnTo>
                <a:lnTo>
                  <a:pt x="1035843" y="53578"/>
                </a:lnTo>
                <a:lnTo>
                  <a:pt x="1044773" y="53578"/>
                </a:lnTo>
                <a:lnTo>
                  <a:pt x="1053703" y="53578"/>
                </a:lnTo>
                <a:lnTo>
                  <a:pt x="1053703" y="53578"/>
                </a:lnTo>
                <a:lnTo>
                  <a:pt x="1062632" y="53578"/>
                </a:lnTo>
                <a:lnTo>
                  <a:pt x="1062632" y="53578"/>
                </a:lnTo>
                <a:lnTo>
                  <a:pt x="1071562" y="53578"/>
                </a:lnTo>
                <a:lnTo>
                  <a:pt x="1080492" y="53578"/>
                </a:lnTo>
                <a:lnTo>
                  <a:pt x="1080492" y="53578"/>
                </a:lnTo>
                <a:lnTo>
                  <a:pt x="1089421" y="53578"/>
                </a:lnTo>
                <a:lnTo>
                  <a:pt x="1089421" y="53578"/>
                </a:lnTo>
                <a:lnTo>
                  <a:pt x="1098351" y="53578"/>
                </a:lnTo>
                <a:lnTo>
                  <a:pt x="1098351" y="53578"/>
                </a:lnTo>
                <a:lnTo>
                  <a:pt x="1098351" y="62508"/>
                </a:lnTo>
                <a:lnTo>
                  <a:pt x="1107281" y="62508"/>
                </a:lnTo>
                <a:lnTo>
                  <a:pt x="1107281" y="62508"/>
                </a:lnTo>
                <a:lnTo>
                  <a:pt x="1107281" y="62508"/>
                </a:lnTo>
                <a:lnTo>
                  <a:pt x="1107281" y="62508"/>
                </a:lnTo>
                <a:lnTo>
                  <a:pt x="1107281" y="62508"/>
                </a:lnTo>
                <a:lnTo>
                  <a:pt x="1116210" y="62508"/>
                </a:lnTo>
                <a:lnTo>
                  <a:pt x="1116210" y="53578"/>
                </a:lnTo>
                <a:lnTo>
                  <a:pt x="1116210" y="53578"/>
                </a:lnTo>
                <a:lnTo>
                  <a:pt x="1125140" y="53578"/>
                </a:lnTo>
                <a:lnTo>
                  <a:pt x="1125140" y="53578"/>
                </a:lnTo>
                <a:lnTo>
                  <a:pt x="1125140" y="53578"/>
                </a:lnTo>
                <a:lnTo>
                  <a:pt x="1125140" y="53578"/>
                </a:lnTo>
                <a:lnTo>
                  <a:pt x="1125140" y="53578"/>
                </a:lnTo>
                <a:lnTo>
                  <a:pt x="1134070" y="53578"/>
                </a:lnTo>
                <a:lnTo>
                  <a:pt x="1134070" y="53578"/>
                </a:lnTo>
                <a:lnTo>
                  <a:pt x="1134070" y="53578"/>
                </a:lnTo>
                <a:lnTo>
                  <a:pt x="1134070" y="53578"/>
                </a:lnTo>
                <a:lnTo>
                  <a:pt x="1134070" y="53578"/>
                </a:lnTo>
                <a:lnTo>
                  <a:pt x="1143000" y="53578"/>
                </a:lnTo>
                <a:lnTo>
                  <a:pt x="1143000" y="53578"/>
                </a:lnTo>
                <a:lnTo>
                  <a:pt x="1143000" y="53578"/>
                </a:lnTo>
                <a:lnTo>
                  <a:pt x="1151929" y="53578"/>
                </a:lnTo>
                <a:lnTo>
                  <a:pt x="1151929" y="53578"/>
                </a:lnTo>
                <a:lnTo>
                  <a:pt x="1151929" y="53578"/>
                </a:lnTo>
                <a:lnTo>
                  <a:pt x="115192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53578"/>
                </a:lnTo>
                <a:lnTo>
                  <a:pt x="1160859" y="62508"/>
                </a:lnTo>
                <a:lnTo>
                  <a:pt x="1160859" y="62508"/>
                </a:lnTo>
                <a:lnTo>
                  <a:pt x="1169789" y="62508"/>
                </a:lnTo>
                <a:lnTo>
                  <a:pt x="1169789" y="71438"/>
                </a:lnTo>
                <a:lnTo>
                  <a:pt x="1169789" y="71438"/>
                </a:lnTo>
                <a:lnTo>
                  <a:pt x="1169789" y="71438"/>
                </a:lnTo>
                <a:lnTo>
                  <a:pt x="1169789" y="80368"/>
                </a:lnTo>
                <a:lnTo>
                  <a:pt x="1169789" y="80368"/>
                </a:lnTo>
                <a:lnTo>
                  <a:pt x="1169789" y="89297"/>
                </a:lnTo>
                <a:lnTo>
                  <a:pt x="1169789" y="98227"/>
                </a:lnTo>
                <a:lnTo>
                  <a:pt x="1169789" y="107157"/>
                </a:lnTo>
                <a:lnTo>
                  <a:pt x="1169789" y="107157"/>
                </a:lnTo>
                <a:lnTo>
                  <a:pt x="1169789" y="116086"/>
                </a:lnTo>
                <a:lnTo>
                  <a:pt x="1169789" y="125016"/>
                </a:lnTo>
                <a:lnTo>
                  <a:pt x="1169789" y="133946"/>
                </a:lnTo>
                <a:lnTo>
                  <a:pt x="1169789" y="142875"/>
                </a:lnTo>
                <a:lnTo>
                  <a:pt x="1169789" y="151805"/>
                </a:lnTo>
                <a:lnTo>
                  <a:pt x="1169789" y="160735"/>
                </a:lnTo>
                <a:lnTo>
                  <a:pt x="1169789" y="160735"/>
                </a:lnTo>
                <a:lnTo>
                  <a:pt x="1160859" y="169664"/>
                </a:lnTo>
                <a:lnTo>
                  <a:pt x="1169789" y="178594"/>
                </a:lnTo>
                <a:lnTo>
                  <a:pt x="1169789" y="187524"/>
                </a:lnTo>
                <a:lnTo>
                  <a:pt x="1160859" y="187524"/>
                </a:lnTo>
                <a:lnTo>
                  <a:pt x="1160859" y="196453"/>
                </a:lnTo>
                <a:lnTo>
                  <a:pt x="1160859" y="205383"/>
                </a:lnTo>
                <a:lnTo>
                  <a:pt x="1160859" y="214313"/>
                </a:lnTo>
                <a:lnTo>
                  <a:pt x="1160859" y="214313"/>
                </a:lnTo>
                <a:lnTo>
                  <a:pt x="1160859" y="214313"/>
                </a:lnTo>
                <a:lnTo>
                  <a:pt x="1160859" y="223243"/>
                </a:lnTo>
                <a:lnTo>
                  <a:pt x="1160859" y="223243"/>
                </a:lnTo>
                <a:lnTo>
                  <a:pt x="1160859" y="232172"/>
                </a:lnTo>
                <a:lnTo>
                  <a:pt x="1160859" y="232172"/>
                </a:lnTo>
                <a:lnTo>
                  <a:pt x="1160859" y="232172"/>
                </a:lnTo>
                <a:lnTo>
                  <a:pt x="1160859" y="241102"/>
                </a:lnTo>
                <a:lnTo>
                  <a:pt x="1160859" y="241102"/>
                </a:lnTo>
                <a:lnTo>
                  <a:pt x="1160859" y="241102"/>
                </a:lnTo>
                <a:lnTo>
                  <a:pt x="1160859" y="241102"/>
                </a:lnTo>
                <a:lnTo>
                  <a:pt x="1160859" y="241102"/>
                </a:lnTo>
                <a:lnTo>
                  <a:pt x="1160859" y="241102"/>
                </a:lnTo>
                <a:lnTo>
                  <a:pt x="1160859" y="250032"/>
                </a:lnTo>
                <a:lnTo>
                  <a:pt x="1160859" y="250032"/>
                </a:lnTo>
                <a:lnTo>
                  <a:pt x="1160859" y="250032"/>
                </a:lnTo>
                <a:lnTo>
                  <a:pt x="1160859" y="250032"/>
                </a:lnTo>
                <a:lnTo>
                  <a:pt x="1160859" y="250032"/>
                </a:lnTo>
                <a:lnTo>
                  <a:pt x="1160859" y="250032"/>
                </a:lnTo>
                <a:lnTo>
                  <a:pt x="1160859" y="250032"/>
                </a:lnTo>
                <a:lnTo>
                  <a:pt x="1160859" y="250032"/>
                </a:lnTo>
                <a:lnTo>
                  <a:pt x="1169789" y="250032"/>
                </a:lnTo>
                <a:lnTo>
                  <a:pt x="1169789" y="250032"/>
                </a:lnTo>
                <a:lnTo>
                  <a:pt x="1169789" y="250032"/>
                </a:lnTo>
                <a:lnTo>
                  <a:pt x="1169789" y="250032"/>
                </a:lnTo>
                <a:lnTo>
                  <a:pt x="1169789" y="250032"/>
                </a:lnTo>
                <a:lnTo>
                  <a:pt x="1169789" y="250032"/>
                </a:lnTo>
                <a:lnTo>
                  <a:pt x="1178718" y="250032"/>
                </a:lnTo>
                <a:lnTo>
                  <a:pt x="1178718" y="250032"/>
                </a:lnTo>
                <a:lnTo>
                  <a:pt x="1187648" y="250032"/>
                </a:lnTo>
                <a:lnTo>
                  <a:pt x="1187648" y="250032"/>
                </a:lnTo>
                <a:lnTo>
                  <a:pt x="1196578" y="250032"/>
                </a:lnTo>
                <a:lnTo>
                  <a:pt x="1205507" y="250032"/>
                </a:lnTo>
                <a:lnTo>
                  <a:pt x="1214437" y="250032"/>
                </a:lnTo>
                <a:lnTo>
                  <a:pt x="1223367" y="250032"/>
                </a:lnTo>
                <a:lnTo>
                  <a:pt x="1232296" y="250032"/>
                </a:lnTo>
                <a:lnTo>
                  <a:pt x="1241226" y="250032"/>
                </a:lnTo>
                <a:lnTo>
                  <a:pt x="1250156" y="250032"/>
                </a:lnTo>
                <a:lnTo>
                  <a:pt x="1259085" y="258961"/>
                </a:lnTo>
                <a:lnTo>
                  <a:pt x="1268015" y="258961"/>
                </a:lnTo>
                <a:lnTo>
                  <a:pt x="1276945" y="258961"/>
                </a:lnTo>
                <a:lnTo>
                  <a:pt x="1285875" y="258961"/>
                </a:lnTo>
                <a:lnTo>
                  <a:pt x="1294804" y="267891"/>
                </a:lnTo>
                <a:lnTo>
                  <a:pt x="1312664" y="267891"/>
                </a:lnTo>
                <a:lnTo>
                  <a:pt x="1321593" y="267891"/>
                </a:lnTo>
                <a:lnTo>
                  <a:pt x="1330523" y="267891"/>
                </a:lnTo>
                <a:lnTo>
                  <a:pt x="1339453" y="267891"/>
                </a:lnTo>
                <a:lnTo>
                  <a:pt x="1357312" y="267891"/>
                </a:lnTo>
                <a:lnTo>
                  <a:pt x="1366242" y="267891"/>
                </a:lnTo>
                <a:lnTo>
                  <a:pt x="1384101" y="267891"/>
                </a:lnTo>
                <a:lnTo>
                  <a:pt x="1393031" y="267891"/>
                </a:lnTo>
                <a:lnTo>
                  <a:pt x="1410890" y="267891"/>
                </a:lnTo>
                <a:lnTo>
                  <a:pt x="1419820" y="276821"/>
                </a:lnTo>
                <a:lnTo>
                  <a:pt x="1437679" y="276821"/>
                </a:lnTo>
                <a:lnTo>
                  <a:pt x="1455539" y="276821"/>
                </a:lnTo>
                <a:lnTo>
                  <a:pt x="1464468" y="276821"/>
                </a:lnTo>
                <a:lnTo>
                  <a:pt x="1482328" y="276821"/>
                </a:lnTo>
                <a:lnTo>
                  <a:pt x="1500187" y="276821"/>
                </a:lnTo>
                <a:lnTo>
                  <a:pt x="1509117" y="285750"/>
                </a:lnTo>
                <a:lnTo>
                  <a:pt x="1526976" y="285750"/>
                </a:lnTo>
                <a:lnTo>
                  <a:pt x="1544835" y="285750"/>
                </a:lnTo>
                <a:lnTo>
                  <a:pt x="1553765" y="285750"/>
                </a:lnTo>
                <a:lnTo>
                  <a:pt x="1571625" y="285750"/>
                </a:lnTo>
                <a:lnTo>
                  <a:pt x="1589484" y="285750"/>
                </a:lnTo>
                <a:lnTo>
                  <a:pt x="1607343" y="285750"/>
                </a:lnTo>
                <a:lnTo>
                  <a:pt x="1616273" y="285750"/>
                </a:lnTo>
                <a:lnTo>
                  <a:pt x="1634132" y="285750"/>
                </a:lnTo>
                <a:lnTo>
                  <a:pt x="1651992" y="285750"/>
                </a:lnTo>
                <a:lnTo>
                  <a:pt x="1669851" y="285750"/>
                </a:lnTo>
                <a:lnTo>
                  <a:pt x="1678781" y="285750"/>
                </a:lnTo>
                <a:lnTo>
                  <a:pt x="1696640" y="285750"/>
                </a:lnTo>
                <a:lnTo>
                  <a:pt x="1714500" y="285750"/>
                </a:lnTo>
                <a:lnTo>
                  <a:pt x="1732359" y="285750"/>
                </a:lnTo>
                <a:lnTo>
                  <a:pt x="1750218" y="285750"/>
                </a:lnTo>
                <a:lnTo>
                  <a:pt x="1768078" y="285750"/>
                </a:lnTo>
                <a:lnTo>
                  <a:pt x="1785937" y="285750"/>
                </a:lnTo>
                <a:lnTo>
                  <a:pt x="1803796" y="285750"/>
                </a:lnTo>
                <a:lnTo>
                  <a:pt x="1821656" y="294680"/>
                </a:lnTo>
                <a:lnTo>
                  <a:pt x="1839515" y="294680"/>
                </a:lnTo>
                <a:lnTo>
                  <a:pt x="1857375" y="294680"/>
                </a:lnTo>
                <a:lnTo>
                  <a:pt x="1866304" y="294680"/>
                </a:lnTo>
                <a:lnTo>
                  <a:pt x="1884164" y="294680"/>
                </a:lnTo>
                <a:lnTo>
                  <a:pt x="1902023" y="294680"/>
                </a:lnTo>
                <a:lnTo>
                  <a:pt x="1919882" y="294680"/>
                </a:lnTo>
                <a:lnTo>
                  <a:pt x="1937742" y="294680"/>
                </a:lnTo>
                <a:lnTo>
                  <a:pt x="1955601" y="294680"/>
                </a:lnTo>
                <a:lnTo>
                  <a:pt x="1973460" y="294680"/>
                </a:lnTo>
                <a:lnTo>
                  <a:pt x="1991320" y="294680"/>
                </a:lnTo>
                <a:lnTo>
                  <a:pt x="2018109" y="303610"/>
                </a:lnTo>
                <a:lnTo>
                  <a:pt x="2035968" y="303610"/>
                </a:lnTo>
                <a:lnTo>
                  <a:pt x="2053828" y="303610"/>
                </a:lnTo>
                <a:lnTo>
                  <a:pt x="2071687" y="312539"/>
                </a:lnTo>
                <a:lnTo>
                  <a:pt x="2098476" y="312539"/>
                </a:lnTo>
                <a:lnTo>
                  <a:pt x="2116335" y="312539"/>
                </a:lnTo>
                <a:lnTo>
                  <a:pt x="2134195" y="312539"/>
                </a:lnTo>
                <a:lnTo>
                  <a:pt x="2152054" y="321469"/>
                </a:lnTo>
                <a:lnTo>
                  <a:pt x="2169914" y="321469"/>
                </a:lnTo>
                <a:lnTo>
                  <a:pt x="2187773" y="321469"/>
                </a:lnTo>
                <a:lnTo>
                  <a:pt x="2205632" y="321469"/>
                </a:lnTo>
                <a:lnTo>
                  <a:pt x="2223492" y="321469"/>
                </a:lnTo>
                <a:lnTo>
                  <a:pt x="2241351" y="330399"/>
                </a:lnTo>
                <a:lnTo>
                  <a:pt x="2259210" y="330399"/>
                </a:lnTo>
                <a:lnTo>
                  <a:pt x="2277070" y="330399"/>
                </a:lnTo>
                <a:lnTo>
                  <a:pt x="2286000" y="330399"/>
                </a:lnTo>
                <a:lnTo>
                  <a:pt x="2303859" y="321469"/>
                </a:lnTo>
                <a:lnTo>
                  <a:pt x="2321718" y="321469"/>
                </a:lnTo>
                <a:lnTo>
                  <a:pt x="2330648" y="321469"/>
                </a:lnTo>
                <a:lnTo>
                  <a:pt x="2348507" y="321469"/>
                </a:lnTo>
                <a:lnTo>
                  <a:pt x="2357437" y="321469"/>
                </a:lnTo>
                <a:lnTo>
                  <a:pt x="2366367" y="321469"/>
                </a:lnTo>
                <a:lnTo>
                  <a:pt x="2384226" y="321469"/>
                </a:lnTo>
                <a:lnTo>
                  <a:pt x="2393156" y="321469"/>
                </a:lnTo>
                <a:lnTo>
                  <a:pt x="2402085" y="321469"/>
                </a:lnTo>
                <a:lnTo>
                  <a:pt x="2411015" y="321469"/>
                </a:lnTo>
                <a:lnTo>
                  <a:pt x="2419945" y="321469"/>
                </a:lnTo>
                <a:lnTo>
                  <a:pt x="2428875" y="321469"/>
                </a:lnTo>
                <a:lnTo>
                  <a:pt x="2437804" y="312539"/>
                </a:lnTo>
                <a:lnTo>
                  <a:pt x="2446734" y="312539"/>
                </a:lnTo>
                <a:lnTo>
                  <a:pt x="2455664" y="312539"/>
                </a:lnTo>
                <a:lnTo>
                  <a:pt x="2464593" y="312539"/>
                </a:lnTo>
                <a:lnTo>
                  <a:pt x="2464593" y="312539"/>
                </a:lnTo>
                <a:lnTo>
                  <a:pt x="2473523" y="312539"/>
                </a:lnTo>
                <a:lnTo>
                  <a:pt x="2473523" y="312539"/>
                </a:lnTo>
                <a:lnTo>
                  <a:pt x="2482453" y="312539"/>
                </a:lnTo>
                <a:lnTo>
                  <a:pt x="2482453" y="303610"/>
                </a:lnTo>
                <a:lnTo>
                  <a:pt x="2491382" y="303610"/>
                </a:lnTo>
                <a:lnTo>
                  <a:pt x="2491382" y="303610"/>
                </a:lnTo>
                <a:lnTo>
                  <a:pt x="2491382" y="303610"/>
                </a:lnTo>
                <a:lnTo>
                  <a:pt x="2491382" y="303610"/>
                </a:lnTo>
                <a:lnTo>
                  <a:pt x="2500312" y="303610"/>
                </a:lnTo>
                <a:lnTo>
                  <a:pt x="2500312" y="294680"/>
                </a:lnTo>
                <a:lnTo>
                  <a:pt x="2500312" y="294680"/>
                </a:lnTo>
                <a:lnTo>
                  <a:pt x="2491382" y="294680"/>
                </a:lnTo>
                <a:lnTo>
                  <a:pt x="2491382" y="294680"/>
                </a:lnTo>
                <a:lnTo>
                  <a:pt x="2491382" y="294680"/>
                </a:lnTo>
                <a:lnTo>
                  <a:pt x="2491382" y="294680"/>
                </a:lnTo>
                <a:lnTo>
                  <a:pt x="2491382" y="294680"/>
                </a:lnTo>
                <a:lnTo>
                  <a:pt x="2491382" y="294680"/>
                </a:lnTo>
                <a:lnTo>
                  <a:pt x="2491382" y="294680"/>
                </a:lnTo>
                <a:lnTo>
                  <a:pt x="2491382" y="294680"/>
                </a:lnTo>
                <a:lnTo>
                  <a:pt x="2491382" y="285750"/>
                </a:lnTo>
                <a:lnTo>
                  <a:pt x="2491382" y="285750"/>
                </a:lnTo>
                <a:lnTo>
                  <a:pt x="2491382" y="285750"/>
                </a:lnTo>
                <a:lnTo>
                  <a:pt x="2482453" y="285750"/>
                </a:lnTo>
                <a:lnTo>
                  <a:pt x="2482453" y="276821"/>
                </a:lnTo>
                <a:lnTo>
                  <a:pt x="2482453" y="276821"/>
                </a:lnTo>
                <a:lnTo>
                  <a:pt x="2482453" y="267891"/>
                </a:lnTo>
                <a:lnTo>
                  <a:pt x="2482453" y="258961"/>
                </a:lnTo>
                <a:lnTo>
                  <a:pt x="2482453" y="250032"/>
                </a:lnTo>
                <a:lnTo>
                  <a:pt x="2482453" y="241102"/>
                </a:lnTo>
                <a:lnTo>
                  <a:pt x="2482453" y="241102"/>
                </a:lnTo>
                <a:lnTo>
                  <a:pt x="2482453" y="232172"/>
                </a:lnTo>
                <a:lnTo>
                  <a:pt x="2491382" y="223243"/>
                </a:lnTo>
                <a:lnTo>
                  <a:pt x="2491382" y="214313"/>
                </a:lnTo>
                <a:lnTo>
                  <a:pt x="2491382" y="205383"/>
                </a:lnTo>
                <a:lnTo>
                  <a:pt x="2491382" y="196453"/>
                </a:lnTo>
                <a:lnTo>
                  <a:pt x="2491382" y="187524"/>
                </a:lnTo>
                <a:lnTo>
                  <a:pt x="2500312" y="178594"/>
                </a:lnTo>
                <a:lnTo>
                  <a:pt x="2500312" y="169664"/>
                </a:lnTo>
                <a:lnTo>
                  <a:pt x="2500312" y="160735"/>
                </a:lnTo>
                <a:lnTo>
                  <a:pt x="2500312" y="160735"/>
                </a:lnTo>
                <a:lnTo>
                  <a:pt x="2509242" y="151805"/>
                </a:lnTo>
                <a:lnTo>
                  <a:pt x="2509242" y="142875"/>
                </a:lnTo>
                <a:lnTo>
                  <a:pt x="2509242" y="133946"/>
                </a:lnTo>
                <a:lnTo>
                  <a:pt x="2509242" y="133946"/>
                </a:lnTo>
                <a:lnTo>
                  <a:pt x="2518171" y="125016"/>
                </a:lnTo>
                <a:lnTo>
                  <a:pt x="2518171" y="125016"/>
                </a:lnTo>
                <a:lnTo>
                  <a:pt x="2518171" y="125016"/>
                </a:lnTo>
                <a:lnTo>
                  <a:pt x="2518171" y="116086"/>
                </a:lnTo>
                <a:lnTo>
                  <a:pt x="2518171" y="116086"/>
                </a:lnTo>
                <a:lnTo>
                  <a:pt x="2527101" y="116086"/>
                </a:lnTo>
                <a:lnTo>
                  <a:pt x="2527101" y="116086"/>
                </a:lnTo>
                <a:lnTo>
                  <a:pt x="2527101" y="116086"/>
                </a:lnTo>
                <a:lnTo>
                  <a:pt x="2518171" y="125016"/>
                </a:lnTo>
                <a:lnTo>
                  <a:pt x="2518171" y="125016"/>
                </a:lnTo>
                <a:lnTo>
                  <a:pt x="2518171" y="125016"/>
                </a:lnTo>
                <a:lnTo>
                  <a:pt x="2518171" y="125016"/>
                </a:lnTo>
                <a:lnTo>
                  <a:pt x="2518171" y="125016"/>
                </a:lnTo>
                <a:lnTo>
                  <a:pt x="2518171" y="116086"/>
                </a:lnTo>
                <a:lnTo>
                  <a:pt x="2518171" y="116086"/>
                </a:lnTo>
                <a:lnTo>
                  <a:pt x="2527101" y="116086"/>
                </a:lnTo>
                <a:lnTo>
                  <a:pt x="2527101" y="116086"/>
                </a:lnTo>
                <a:lnTo>
                  <a:pt x="2527101" y="116086"/>
                </a:lnTo>
                <a:lnTo>
                  <a:pt x="2527101" y="116086"/>
                </a:lnTo>
                <a:lnTo>
                  <a:pt x="2527101" y="107157"/>
                </a:lnTo>
                <a:lnTo>
                  <a:pt x="2527101" y="107157"/>
                </a:lnTo>
                <a:lnTo>
                  <a:pt x="2536031" y="107157"/>
                </a:lnTo>
                <a:lnTo>
                  <a:pt x="2536031" y="107157"/>
                </a:lnTo>
                <a:lnTo>
                  <a:pt x="2536031" y="107157"/>
                </a:lnTo>
                <a:lnTo>
                  <a:pt x="2544960" y="107157"/>
                </a:lnTo>
                <a:lnTo>
                  <a:pt x="2544960" y="107157"/>
                </a:lnTo>
                <a:lnTo>
                  <a:pt x="2553890" y="107157"/>
                </a:lnTo>
                <a:lnTo>
                  <a:pt x="2553890" y="98227"/>
                </a:lnTo>
                <a:lnTo>
                  <a:pt x="2562820" y="98227"/>
                </a:lnTo>
                <a:lnTo>
                  <a:pt x="2562820" y="98227"/>
                </a:lnTo>
                <a:lnTo>
                  <a:pt x="2571750" y="98227"/>
                </a:lnTo>
                <a:lnTo>
                  <a:pt x="2571750" y="98227"/>
                </a:lnTo>
                <a:lnTo>
                  <a:pt x="2580679" y="98227"/>
                </a:lnTo>
                <a:lnTo>
                  <a:pt x="2580679" y="89297"/>
                </a:lnTo>
                <a:lnTo>
                  <a:pt x="2589609" y="89297"/>
                </a:lnTo>
                <a:lnTo>
                  <a:pt x="2589609" y="89297"/>
                </a:lnTo>
                <a:lnTo>
                  <a:pt x="2598539" y="89297"/>
                </a:lnTo>
                <a:lnTo>
                  <a:pt x="2598539" y="89297"/>
                </a:lnTo>
                <a:lnTo>
                  <a:pt x="2607468" y="89297"/>
                </a:lnTo>
                <a:lnTo>
                  <a:pt x="2616398" y="89297"/>
                </a:lnTo>
                <a:lnTo>
                  <a:pt x="2616398" y="89297"/>
                </a:lnTo>
                <a:lnTo>
                  <a:pt x="2616398" y="89297"/>
                </a:lnTo>
                <a:lnTo>
                  <a:pt x="2625328" y="89297"/>
                </a:lnTo>
                <a:lnTo>
                  <a:pt x="2625328" y="89297"/>
                </a:lnTo>
                <a:lnTo>
                  <a:pt x="2625328" y="89297"/>
                </a:lnTo>
                <a:lnTo>
                  <a:pt x="2634257" y="98227"/>
                </a:lnTo>
                <a:lnTo>
                  <a:pt x="2634257" y="98227"/>
                </a:lnTo>
                <a:lnTo>
                  <a:pt x="2643187" y="98227"/>
                </a:lnTo>
                <a:lnTo>
                  <a:pt x="2652117" y="98227"/>
                </a:lnTo>
                <a:lnTo>
                  <a:pt x="2652117" y="98227"/>
                </a:lnTo>
                <a:lnTo>
                  <a:pt x="2661046" y="98227"/>
                </a:lnTo>
                <a:lnTo>
                  <a:pt x="2669976" y="107157"/>
                </a:lnTo>
                <a:lnTo>
                  <a:pt x="2678906" y="107157"/>
                </a:lnTo>
                <a:lnTo>
                  <a:pt x="2687835" y="107157"/>
                </a:lnTo>
                <a:lnTo>
                  <a:pt x="2696765" y="107157"/>
                </a:lnTo>
                <a:lnTo>
                  <a:pt x="2705695" y="107157"/>
                </a:lnTo>
                <a:lnTo>
                  <a:pt x="2714625" y="107157"/>
                </a:lnTo>
                <a:lnTo>
                  <a:pt x="2723554" y="107157"/>
                </a:lnTo>
                <a:lnTo>
                  <a:pt x="2732484" y="107157"/>
                </a:lnTo>
                <a:lnTo>
                  <a:pt x="2741414" y="107157"/>
                </a:lnTo>
                <a:lnTo>
                  <a:pt x="2750343" y="107157"/>
                </a:lnTo>
                <a:lnTo>
                  <a:pt x="2759273" y="107157"/>
                </a:lnTo>
                <a:lnTo>
                  <a:pt x="2768203" y="107157"/>
                </a:lnTo>
                <a:lnTo>
                  <a:pt x="2777132" y="107157"/>
                </a:lnTo>
                <a:lnTo>
                  <a:pt x="2786062" y="98227"/>
                </a:lnTo>
                <a:lnTo>
                  <a:pt x="2794992" y="98227"/>
                </a:lnTo>
                <a:lnTo>
                  <a:pt x="2803921" y="98227"/>
                </a:lnTo>
                <a:lnTo>
                  <a:pt x="2812851" y="98227"/>
                </a:lnTo>
                <a:lnTo>
                  <a:pt x="2821781" y="89297"/>
                </a:lnTo>
                <a:lnTo>
                  <a:pt x="2830710" y="89297"/>
                </a:lnTo>
                <a:lnTo>
                  <a:pt x="2839640" y="89297"/>
                </a:lnTo>
                <a:lnTo>
                  <a:pt x="2848570" y="89297"/>
                </a:lnTo>
                <a:lnTo>
                  <a:pt x="2857500" y="89297"/>
                </a:lnTo>
                <a:lnTo>
                  <a:pt x="2866429" y="80368"/>
                </a:lnTo>
                <a:lnTo>
                  <a:pt x="2875359" y="80368"/>
                </a:lnTo>
                <a:lnTo>
                  <a:pt x="2893218" y="80368"/>
                </a:lnTo>
                <a:lnTo>
                  <a:pt x="2902148" y="80368"/>
                </a:lnTo>
                <a:lnTo>
                  <a:pt x="2911078" y="80368"/>
                </a:lnTo>
                <a:lnTo>
                  <a:pt x="2920007" y="80368"/>
                </a:lnTo>
                <a:lnTo>
                  <a:pt x="2928937" y="80368"/>
                </a:lnTo>
                <a:lnTo>
                  <a:pt x="2937867" y="80368"/>
                </a:lnTo>
                <a:lnTo>
                  <a:pt x="2946796" y="80368"/>
                </a:lnTo>
                <a:lnTo>
                  <a:pt x="2955726" y="80368"/>
                </a:lnTo>
                <a:lnTo>
                  <a:pt x="2964656" y="80368"/>
                </a:lnTo>
                <a:lnTo>
                  <a:pt x="2973585" y="80368"/>
                </a:lnTo>
                <a:lnTo>
                  <a:pt x="2982515" y="80368"/>
                </a:lnTo>
                <a:lnTo>
                  <a:pt x="2991445" y="80368"/>
                </a:lnTo>
                <a:lnTo>
                  <a:pt x="3000375" y="80368"/>
                </a:lnTo>
                <a:lnTo>
                  <a:pt x="3009304" y="80368"/>
                </a:lnTo>
                <a:lnTo>
                  <a:pt x="3018234" y="80368"/>
                </a:lnTo>
                <a:lnTo>
                  <a:pt x="3018234" y="80368"/>
                </a:lnTo>
                <a:lnTo>
                  <a:pt x="3027164" y="80368"/>
                </a:lnTo>
                <a:lnTo>
                  <a:pt x="3036093" y="80368"/>
                </a:lnTo>
                <a:lnTo>
                  <a:pt x="3036093" y="80368"/>
                </a:lnTo>
                <a:lnTo>
                  <a:pt x="3045023" y="80368"/>
                </a:lnTo>
                <a:lnTo>
                  <a:pt x="3045023" y="80368"/>
                </a:lnTo>
                <a:lnTo>
                  <a:pt x="3053953" y="80368"/>
                </a:lnTo>
                <a:lnTo>
                  <a:pt x="3053953" y="80368"/>
                </a:lnTo>
                <a:lnTo>
                  <a:pt x="3053953" y="80368"/>
                </a:lnTo>
                <a:lnTo>
                  <a:pt x="3053953" y="80368"/>
                </a:lnTo>
                <a:lnTo>
                  <a:pt x="3053953" y="89297"/>
                </a:lnTo>
                <a:lnTo>
                  <a:pt x="3053953" y="89297"/>
                </a:lnTo>
                <a:lnTo>
                  <a:pt x="3053953" y="89297"/>
                </a:lnTo>
                <a:lnTo>
                  <a:pt x="3053953" y="89297"/>
                </a:lnTo>
                <a:lnTo>
                  <a:pt x="3053953" y="98227"/>
                </a:lnTo>
                <a:lnTo>
                  <a:pt x="3053953" y="98227"/>
                </a:lnTo>
                <a:lnTo>
                  <a:pt x="3053953" y="107157"/>
                </a:lnTo>
                <a:lnTo>
                  <a:pt x="3053953" y="107157"/>
                </a:lnTo>
                <a:lnTo>
                  <a:pt x="3053953" y="107157"/>
                </a:lnTo>
                <a:lnTo>
                  <a:pt x="3053953" y="116086"/>
                </a:lnTo>
                <a:lnTo>
                  <a:pt x="3053953" y="125016"/>
                </a:lnTo>
                <a:lnTo>
                  <a:pt x="3045023" y="125016"/>
                </a:lnTo>
                <a:lnTo>
                  <a:pt x="3045023" y="133946"/>
                </a:lnTo>
                <a:lnTo>
                  <a:pt x="3045023" y="142875"/>
                </a:lnTo>
                <a:lnTo>
                  <a:pt x="3045023" y="142875"/>
                </a:lnTo>
                <a:lnTo>
                  <a:pt x="3045023" y="151805"/>
                </a:lnTo>
                <a:lnTo>
                  <a:pt x="3036093" y="160735"/>
                </a:lnTo>
                <a:lnTo>
                  <a:pt x="3036093" y="169664"/>
                </a:lnTo>
                <a:lnTo>
                  <a:pt x="3036093" y="178594"/>
                </a:lnTo>
                <a:lnTo>
                  <a:pt x="3036093" y="187524"/>
                </a:lnTo>
                <a:lnTo>
                  <a:pt x="3036093" y="196453"/>
                </a:lnTo>
                <a:lnTo>
                  <a:pt x="3036093" y="196453"/>
                </a:lnTo>
                <a:lnTo>
                  <a:pt x="3027164" y="205383"/>
                </a:lnTo>
                <a:lnTo>
                  <a:pt x="3027164" y="214313"/>
                </a:lnTo>
                <a:lnTo>
                  <a:pt x="3027164" y="214313"/>
                </a:lnTo>
                <a:lnTo>
                  <a:pt x="3027164" y="223243"/>
                </a:lnTo>
                <a:lnTo>
                  <a:pt x="3018234" y="232172"/>
                </a:lnTo>
                <a:lnTo>
                  <a:pt x="3018234" y="232172"/>
                </a:lnTo>
                <a:lnTo>
                  <a:pt x="3018234" y="241102"/>
                </a:lnTo>
                <a:lnTo>
                  <a:pt x="3018234" y="241102"/>
                </a:lnTo>
                <a:lnTo>
                  <a:pt x="3018234" y="241102"/>
                </a:lnTo>
                <a:lnTo>
                  <a:pt x="3018234" y="250032"/>
                </a:lnTo>
                <a:lnTo>
                  <a:pt x="3018234" y="250032"/>
                </a:lnTo>
                <a:lnTo>
                  <a:pt x="3018234" y="258961"/>
                </a:lnTo>
                <a:lnTo>
                  <a:pt x="3018234" y="258961"/>
                </a:lnTo>
                <a:lnTo>
                  <a:pt x="3018234" y="267891"/>
                </a:lnTo>
                <a:lnTo>
                  <a:pt x="3018234" y="267891"/>
                </a:lnTo>
                <a:lnTo>
                  <a:pt x="3018234" y="267891"/>
                </a:lnTo>
                <a:lnTo>
                  <a:pt x="3018234" y="276821"/>
                </a:lnTo>
                <a:lnTo>
                  <a:pt x="3018234" y="276821"/>
                </a:lnTo>
                <a:lnTo>
                  <a:pt x="3009304" y="276821"/>
                </a:lnTo>
                <a:lnTo>
                  <a:pt x="3009304" y="285750"/>
                </a:lnTo>
                <a:lnTo>
                  <a:pt x="3009304" y="285750"/>
                </a:lnTo>
                <a:lnTo>
                  <a:pt x="3009304" y="285750"/>
                </a:lnTo>
                <a:lnTo>
                  <a:pt x="3009304" y="285750"/>
                </a:lnTo>
                <a:lnTo>
                  <a:pt x="3009304" y="285750"/>
                </a:lnTo>
                <a:lnTo>
                  <a:pt x="3009304" y="285750"/>
                </a:lnTo>
                <a:lnTo>
                  <a:pt x="3009304" y="285750"/>
                </a:lnTo>
                <a:lnTo>
                  <a:pt x="3018234" y="285750"/>
                </a:lnTo>
                <a:lnTo>
                  <a:pt x="3018234" y="285750"/>
                </a:lnTo>
                <a:lnTo>
                  <a:pt x="3018234" y="285750"/>
                </a:lnTo>
                <a:lnTo>
                  <a:pt x="3018234" y="285750"/>
                </a:lnTo>
                <a:lnTo>
                  <a:pt x="3018234" y="285750"/>
                </a:lnTo>
                <a:lnTo>
                  <a:pt x="3027164" y="285750"/>
                </a:lnTo>
                <a:lnTo>
                  <a:pt x="3027164" y="285750"/>
                </a:lnTo>
                <a:lnTo>
                  <a:pt x="3036093" y="285750"/>
                </a:lnTo>
                <a:lnTo>
                  <a:pt x="3045023" y="285750"/>
                </a:lnTo>
                <a:lnTo>
                  <a:pt x="3053953" y="285750"/>
                </a:lnTo>
                <a:lnTo>
                  <a:pt x="3053953" y="276821"/>
                </a:lnTo>
                <a:lnTo>
                  <a:pt x="3062882" y="276821"/>
                </a:lnTo>
                <a:lnTo>
                  <a:pt x="3071812" y="276821"/>
                </a:lnTo>
                <a:lnTo>
                  <a:pt x="3080742" y="276821"/>
                </a:lnTo>
                <a:lnTo>
                  <a:pt x="3089671" y="276821"/>
                </a:lnTo>
                <a:lnTo>
                  <a:pt x="3098601" y="267891"/>
                </a:lnTo>
                <a:lnTo>
                  <a:pt x="3116460" y="267891"/>
                </a:lnTo>
                <a:lnTo>
                  <a:pt x="3125390" y="267891"/>
                </a:lnTo>
                <a:lnTo>
                  <a:pt x="3134320" y="267891"/>
                </a:lnTo>
                <a:lnTo>
                  <a:pt x="3143250" y="267891"/>
                </a:lnTo>
                <a:lnTo>
                  <a:pt x="3152179" y="258961"/>
                </a:lnTo>
                <a:lnTo>
                  <a:pt x="3170039" y="258961"/>
                </a:lnTo>
                <a:lnTo>
                  <a:pt x="3178968" y="258961"/>
                </a:lnTo>
                <a:lnTo>
                  <a:pt x="3187898" y="258961"/>
                </a:lnTo>
                <a:lnTo>
                  <a:pt x="3205757" y="258961"/>
                </a:lnTo>
                <a:lnTo>
                  <a:pt x="3214687" y="258961"/>
                </a:lnTo>
                <a:lnTo>
                  <a:pt x="3223617" y="258961"/>
                </a:lnTo>
                <a:lnTo>
                  <a:pt x="3232546" y="250032"/>
                </a:lnTo>
                <a:lnTo>
                  <a:pt x="3241476" y="250032"/>
                </a:lnTo>
                <a:lnTo>
                  <a:pt x="3250406" y="250032"/>
                </a:lnTo>
                <a:lnTo>
                  <a:pt x="3268265" y="250032"/>
                </a:lnTo>
                <a:lnTo>
                  <a:pt x="3277195" y="250032"/>
                </a:lnTo>
                <a:lnTo>
                  <a:pt x="3286125" y="250032"/>
                </a:lnTo>
                <a:lnTo>
                  <a:pt x="3286125" y="250032"/>
                </a:lnTo>
                <a:lnTo>
                  <a:pt x="3295054" y="250032"/>
                </a:lnTo>
                <a:lnTo>
                  <a:pt x="3295054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762000"/>
            <a:ext cx="65722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2209800" y="3581400"/>
            <a:ext cx="381000" cy="762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696200" y="1295400"/>
            <a:ext cx="76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696200" y="1981200"/>
            <a:ext cx="76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620000" y="2667000"/>
            <a:ext cx="76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696200" y="3352800"/>
            <a:ext cx="76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553200" y="10668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00800" y="762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41243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61722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609600" y="35814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4876800"/>
            <a:ext cx="61341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2562820" y="4589858"/>
            <a:ext cx="1580556" cy="44650"/>
          </a:xfrm>
          <a:custGeom>
            <a:avLst/>
            <a:gdLst/>
            <a:ahLst/>
            <a:cxnLst/>
            <a:rect l="0" t="0" r="0" b="0"/>
            <a:pathLst>
              <a:path w="1580556" h="44650">
                <a:moveTo>
                  <a:pt x="0" y="17860"/>
                </a:moveTo>
                <a:lnTo>
                  <a:pt x="0" y="17860"/>
                </a:lnTo>
                <a:lnTo>
                  <a:pt x="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17859" y="17860"/>
                </a:lnTo>
                <a:lnTo>
                  <a:pt x="17859" y="17860"/>
                </a:lnTo>
                <a:lnTo>
                  <a:pt x="26789" y="17860"/>
                </a:lnTo>
                <a:lnTo>
                  <a:pt x="26789" y="8930"/>
                </a:lnTo>
                <a:lnTo>
                  <a:pt x="35719" y="8930"/>
                </a:lnTo>
                <a:lnTo>
                  <a:pt x="44648" y="8930"/>
                </a:lnTo>
                <a:lnTo>
                  <a:pt x="62508" y="8930"/>
                </a:lnTo>
                <a:lnTo>
                  <a:pt x="80367" y="17860"/>
                </a:lnTo>
                <a:lnTo>
                  <a:pt x="98226" y="17860"/>
                </a:lnTo>
                <a:lnTo>
                  <a:pt x="125015" y="17860"/>
                </a:lnTo>
                <a:lnTo>
                  <a:pt x="160734" y="26790"/>
                </a:lnTo>
                <a:lnTo>
                  <a:pt x="196453" y="35719"/>
                </a:lnTo>
                <a:lnTo>
                  <a:pt x="232172" y="35719"/>
                </a:lnTo>
                <a:lnTo>
                  <a:pt x="267890" y="35719"/>
                </a:lnTo>
                <a:lnTo>
                  <a:pt x="303609" y="35719"/>
                </a:lnTo>
                <a:lnTo>
                  <a:pt x="330398" y="35719"/>
                </a:lnTo>
                <a:lnTo>
                  <a:pt x="366117" y="35719"/>
                </a:lnTo>
                <a:lnTo>
                  <a:pt x="392906" y="26790"/>
                </a:lnTo>
                <a:lnTo>
                  <a:pt x="428625" y="26790"/>
                </a:lnTo>
                <a:lnTo>
                  <a:pt x="464344" y="26790"/>
                </a:lnTo>
                <a:lnTo>
                  <a:pt x="500062" y="17860"/>
                </a:lnTo>
                <a:lnTo>
                  <a:pt x="535781" y="17860"/>
                </a:lnTo>
                <a:lnTo>
                  <a:pt x="580430" y="17860"/>
                </a:lnTo>
                <a:lnTo>
                  <a:pt x="616148" y="17860"/>
                </a:lnTo>
                <a:lnTo>
                  <a:pt x="660797" y="8930"/>
                </a:lnTo>
                <a:lnTo>
                  <a:pt x="705445" y="8930"/>
                </a:lnTo>
                <a:lnTo>
                  <a:pt x="750094" y="8930"/>
                </a:lnTo>
                <a:lnTo>
                  <a:pt x="794742" y="8930"/>
                </a:lnTo>
                <a:lnTo>
                  <a:pt x="839390" y="8930"/>
                </a:lnTo>
                <a:lnTo>
                  <a:pt x="884039" y="8930"/>
                </a:lnTo>
                <a:lnTo>
                  <a:pt x="928687" y="0"/>
                </a:lnTo>
                <a:lnTo>
                  <a:pt x="973336" y="0"/>
                </a:lnTo>
                <a:lnTo>
                  <a:pt x="1017984" y="0"/>
                </a:lnTo>
                <a:lnTo>
                  <a:pt x="1062633" y="0"/>
                </a:lnTo>
                <a:lnTo>
                  <a:pt x="1116211" y="8930"/>
                </a:lnTo>
                <a:lnTo>
                  <a:pt x="1160859" y="8930"/>
                </a:lnTo>
                <a:lnTo>
                  <a:pt x="1214437" y="17860"/>
                </a:lnTo>
                <a:lnTo>
                  <a:pt x="1259086" y="17860"/>
                </a:lnTo>
                <a:lnTo>
                  <a:pt x="1312664" y="26790"/>
                </a:lnTo>
                <a:lnTo>
                  <a:pt x="1357312" y="26790"/>
                </a:lnTo>
                <a:lnTo>
                  <a:pt x="1401961" y="35719"/>
                </a:lnTo>
                <a:lnTo>
                  <a:pt x="1446609" y="35719"/>
                </a:lnTo>
                <a:lnTo>
                  <a:pt x="1482328" y="44649"/>
                </a:lnTo>
                <a:lnTo>
                  <a:pt x="1518047" y="44649"/>
                </a:lnTo>
                <a:lnTo>
                  <a:pt x="1544836" y="44649"/>
                </a:lnTo>
                <a:lnTo>
                  <a:pt x="1571625" y="44649"/>
                </a:lnTo>
                <a:lnTo>
                  <a:pt x="1580555" y="44649"/>
                </a:lnTo>
                <a:lnTo>
                  <a:pt x="1580555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902273" y="5331023"/>
            <a:ext cx="116087" cy="62509"/>
          </a:xfrm>
          <a:custGeom>
            <a:avLst/>
            <a:gdLst/>
            <a:ahLst/>
            <a:cxnLst/>
            <a:rect l="0" t="0" r="0" b="0"/>
            <a:pathLst>
              <a:path w="116087" h="62509">
                <a:moveTo>
                  <a:pt x="116086" y="0"/>
                </a:moveTo>
                <a:lnTo>
                  <a:pt x="107156" y="0"/>
                </a:lnTo>
                <a:lnTo>
                  <a:pt x="107156" y="0"/>
                </a:lnTo>
                <a:lnTo>
                  <a:pt x="89297" y="0"/>
                </a:lnTo>
                <a:lnTo>
                  <a:pt x="71437" y="17859"/>
                </a:lnTo>
                <a:lnTo>
                  <a:pt x="44648" y="26789"/>
                </a:lnTo>
                <a:lnTo>
                  <a:pt x="17859" y="44648"/>
                </a:lnTo>
                <a:lnTo>
                  <a:pt x="0" y="62508"/>
                </a:lnTo>
                <a:lnTo>
                  <a:pt x="0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009304" y="5313164"/>
            <a:ext cx="750095" cy="116087"/>
          </a:xfrm>
          <a:custGeom>
            <a:avLst/>
            <a:gdLst/>
            <a:ahLst/>
            <a:cxnLst/>
            <a:rect l="0" t="0" r="0" b="0"/>
            <a:pathLst>
              <a:path w="750095" h="116087">
                <a:moveTo>
                  <a:pt x="750094" y="0"/>
                </a:moveTo>
                <a:lnTo>
                  <a:pt x="741164" y="0"/>
                </a:lnTo>
                <a:lnTo>
                  <a:pt x="723305" y="0"/>
                </a:lnTo>
                <a:lnTo>
                  <a:pt x="687586" y="0"/>
                </a:lnTo>
                <a:lnTo>
                  <a:pt x="634008" y="8929"/>
                </a:lnTo>
                <a:lnTo>
                  <a:pt x="589360" y="8929"/>
                </a:lnTo>
                <a:lnTo>
                  <a:pt x="535781" y="8929"/>
                </a:lnTo>
                <a:lnTo>
                  <a:pt x="482203" y="8929"/>
                </a:lnTo>
                <a:lnTo>
                  <a:pt x="428625" y="17859"/>
                </a:lnTo>
                <a:lnTo>
                  <a:pt x="375047" y="26789"/>
                </a:lnTo>
                <a:lnTo>
                  <a:pt x="321469" y="35718"/>
                </a:lnTo>
                <a:lnTo>
                  <a:pt x="267891" y="44648"/>
                </a:lnTo>
                <a:lnTo>
                  <a:pt x="223242" y="53578"/>
                </a:lnTo>
                <a:lnTo>
                  <a:pt x="187524" y="62507"/>
                </a:lnTo>
                <a:lnTo>
                  <a:pt x="151805" y="71437"/>
                </a:lnTo>
                <a:lnTo>
                  <a:pt x="116086" y="80367"/>
                </a:lnTo>
                <a:lnTo>
                  <a:pt x="89297" y="89296"/>
                </a:lnTo>
                <a:lnTo>
                  <a:pt x="62508" y="98226"/>
                </a:lnTo>
                <a:lnTo>
                  <a:pt x="44649" y="107156"/>
                </a:lnTo>
                <a:lnTo>
                  <a:pt x="26789" y="107156"/>
                </a:lnTo>
                <a:lnTo>
                  <a:pt x="17860" y="107156"/>
                </a:lnTo>
                <a:lnTo>
                  <a:pt x="8930" y="116086"/>
                </a:lnTo>
                <a:lnTo>
                  <a:pt x="8930" y="116086"/>
                </a:lnTo>
                <a:lnTo>
                  <a:pt x="0" y="116086"/>
                </a:lnTo>
                <a:lnTo>
                  <a:pt x="8930" y="107156"/>
                </a:lnTo>
                <a:lnTo>
                  <a:pt x="8930" y="107156"/>
                </a:lnTo>
                <a:lnTo>
                  <a:pt x="8930" y="107156"/>
                </a:lnTo>
                <a:lnTo>
                  <a:pt x="8930" y="107156"/>
                </a:lnTo>
                <a:lnTo>
                  <a:pt x="893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161109" y="5125640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294929" y="2991444"/>
            <a:ext cx="1" cy="35720"/>
          </a:xfrm>
          <a:custGeom>
            <a:avLst/>
            <a:gdLst/>
            <a:ahLst/>
            <a:cxnLst/>
            <a:rect l="0" t="0" r="0" b="0"/>
            <a:pathLst>
              <a:path w="1" h="35720">
                <a:moveTo>
                  <a:pt x="0" y="35719"/>
                </a:moveTo>
                <a:lnTo>
                  <a:pt x="0" y="26789"/>
                </a:lnTo>
                <a:lnTo>
                  <a:pt x="0" y="1786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098476" y="2875358"/>
            <a:ext cx="53579" cy="35720"/>
          </a:xfrm>
          <a:custGeom>
            <a:avLst/>
            <a:gdLst/>
            <a:ahLst/>
            <a:cxnLst/>
            <a:rect l="0" t="0" r="0" b="0"/>
            <a:pathLst>
              <a:path w="53579" h="35720">
                <a:moveTo>
                  <a:pt x="53578" y="35719"/>
                </a:moveTo>
                <a:lnTo>
                  <a:pt x="35719" y="35719"/>
                </a:lnTo>
                <a:lnTo>
                  <a:pt x="8930" y="26790"/>
                </a:lnTo>
                <a:lnTo>
                  <a:pt x="8930" y="17860"/>
                </a:lnTo>
                <a:lnTo>
                  <a:pt x="0" y="8930"/>
                </a:lnTo>
                <a:lnTo>
                  <a:pt x="17859" y="0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348882" y="2357437"/>
            <a:ext cx="410767" cy="598290"/>
          </a:xfrm>
          <a:custGeom>
            <a:avLst/>
            <a:gdLst/>
            <a:ahLst/>
            <a:cxnLst/>
            <a:rect l="0" t="0" r="0" b="0"/>
            <a:pathLst>
              <a:path w="410767" h="598290">
                <a:moveTo>
                  <a:pt x="0" y="598289"/>
                </a:moveTo>
                <a:lnTo>
                  <a:pt x="8930" y="589359"/>
                </a:lnTo>
                <a:lnTo>
                  <a:pt x="8930" y="580429"/>
                </a:lnTo>
                <a:lnTo>
                  <a:pt x="26789" y="553640"/>
                </a:lnTo>
                <a:lnTo>
                  <a:pt x="35719" y="517921"/>
                </a:lnTo>
                <a:lnTo>
                  <a:pt x="53578" y="482203"/>
                </a:lnTo>
                <a:lnTo>
                  <a:pt x="62508" y="455414"/>
                </a:lnTo>
                <a:lnTo>
                  <a:pt x="80368" y="410766"/>
                </a:lnTo>
                <a:lnTo>
                  <a:pt x="89297" y="375047"/>
                </a:lnTo>
                <a:lnTo>
                  <a:pt x="107157" y="339328"/>
                </a:lnTo>
                <a:lnTo>
                  <a:pt x="125016" y="303609"/>
                </a:lnTo>
                <a:lnTo>
                  <a:pt x="133946" y="267891"/>
                </a:lnTo>
                <a:lnTo>
                  <a:pt x="151805" y="223242"/>
                </a:lnTo>
                <a:lnTo>
                  <a:pt x="169664" y="187523"/>
                </a:lnTo>
                <a:lnTo>
                  <a:pt x="187524" y="160734"/>
                </a:lnTo>
                <a:lnTo>
                  <a:pt x="205383" y="125016"/>
                </a:lnTo>
                <a:lnTo>
                  <a:pt x="223243" y="98227"/>
                </a:lnTo>
                <a:lnTo>
                  <a:pt x="241102" y="71437"/>
                </a:lnTo>
                <a:lnTo>
                  <a:pt x="250032" y="53578"/>
                </a:lnTo>
                <a:lnTo>
                  <a:pt x="267891" y="26789"/>
                </a:lnTo>
                <a:lnTo>
                  <a:pt x="276821" y="17859"/>
                </a:lnTo>
                <a:lnTo>
                  <a:pt x="294680" y="8929"/>
                </a:lnTo>
                <a:lnTo>
                  <a:pt x="303610" y="0"/>
                </a:lnTo>
                <a:lnTo>
                  <a:pt x="312539" y="0"/>
                </a:lnTo>
                <a:lnTo>
                  <a:pt x="312539" y="0"/>
                </a:lnTo>
                <a:lnTo>
                  <a:pt x="321469" y="8929"/>
                </a:lnTo>
                <a:lnTo>
                  <a:pt x="330399" y="17859"/>
                </a:lnTo>
                <a:lnTo>
                  <a:pt x="339328" y="35719"/>
                </a:lnTo>
                <a:lnTo>
                  <a:pt x="348258" y="53578"/>
                </a:lnTo>
                <a:lnTo>
                  <a:pt x="357188" y="71437"/>
                </a:lnTo>
                <a:lnTo>
                  <a:pt x="366118" y="98227"/>
                </a:lnTo>
                <a:lnTo>
                  <a:pt x="366118" y="125016"/>
                </a:lnTo>
                <a:lnTo>
                  <a:pt x="375047" y="160734"/>
                </a:lnTo>
                <a:lnTo>
                  <a:pt x="375047" y="187523"/>
                </a:lnTo>
                <a:lnTo>
                  <a:pt x="375047" y="214313"/>
                </a:lnTo>
                <a:lnTo>
                  <a:pt x="375047" y="250031"/>
                </a:lnTo>
                <a:lnTo>
                  <a:pt x="383977" y="276820"/>
                </a:lnTo>
                <a:lnTo>
                  <a:pt x="383977" y="312539"/>
                </a:lnTo>
                <a:lnTo>
                  <a:pt x="392907" y="339328"/>
                </a:lnTo>
                <a:lnTo>
                  <a:pt x="392907" y="357188"/>
                </a:lnTo>
                <a:lnTo>
                  <a:pt x="401836" y="383977"/>
                </a:lnTo>
                <a:lnTo>
                  <a:pt x="401836" y="401836"/>
                </a:lnTo>
                <a:lnTo>
                  <a:pt x="401836" y="419695"/>
                </a:lnTo>
                <a:lnTo>
                  <a:pt x="410766" y="428625"/>
                </a:lnTo>
                <a:lnTo>
                  <a:pt x="410766" y="428625"/>
                </a:lnTo>
                <a:lnTo>
                  <a:pt x="410766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456039" y="2598539"/>
            <a:ext cx="276821" cy="53579"/>
          </a:xfrm>
          <a:custGeom>
            <a:avLst/>
            <a:gdLst/>
            <a:ahLst/>
            <a:cxnLst/>
            <a:rect l="0" t="0" r="0" b="0"/>
            <a:pathLst>
              <a:path w="276821" h="53579">
                <a:moveTo>
                  <a:pt x="0" y="53578"/>
                </a:moveTo>
                <a:lnTo>
                  <a:pt x="0" y="53578"/>
                </a:lnTo>
                <a:lnTo>
                  <a:pt x="8929" y="53578"/>
                </a:lnTo>
                <a:lnTo>
                  <a:pt x="8929" y="44648"/>
                </a:lnTo>
                <a:lnTo>
                  <a:pt x="26789" y="35718"/>
                </a:lnTo>
                <a:lnTo>
                  <a:pt x="44648" y="26789"/>
                </a:lnTo>
                <a:lnTo>
                  <a:pt x="80367" y="26789"/>
                </a:lnTo>
                <a:lnTo>
                  <a:pt x="116086" y="17859"/>
                </a:lnTo>
                <a:lnTo>
                  <a:pt x="160734" y="8929"/>
                </a:lnTo>
                <a:lnTo>
                  <a:pt x="214312" y="0"/>
                </a:lnTo>
                <a:lnTo>
                  <a:pt x="250031" y="0"/>
                </a:lnTo>
                <a:lnTo>
                  <a:pt x="276820" y="0"/>
                </a:lnTo>
                <a:lnTo>
                  <a:pt x="2768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893593" y="2589609"/>
            <a:ext cx="294681" cy="26790"/>
          </a:xfrm>
          <a:custGeom>
            <a:avLst/>
            <a:gdLst/>
            <a:ahLst/>
            <a:cxnLst/>
            <a:rect l="0" t="0" r="0" b="0"/>
            <a:pathLst>
              <a:path w="294681" h="26790">
                <a:moveTo>
                  <a:pt x="0" y="26789"/>
                </a:moveTo>
                <a:lnTo>
                  <a:pt x="0" y="26789"/>
                </a:lnTo>
                <a:lnTo>
                  <a:pt x="8930" y="26789"/>
                </a:lnTo>
                <a:lnTo>
                  <a:pt x="26789" y="17859"/>
                </a:lnTo>
                <a:lnTo>
                  <a:pt x="53578" y="8930"/>
                </a:lnTo>
                <a:lnTo>
                  <a:pt x="89297" y="8930"/>
                </a:lnTo>
                <a:lnTo>
                  <a:pt x="133946" y="0"/>
                </a:lnTo>
                <a:lnTo>
                  <a:pt x="178594" y="0"/>
                </a:lnTo>
                <a:lnTo>
                  <a:pt x="232172" y="0"/>
                </a:lnTo>
                <a:lnTo>
                  <a:pt x="267891" y="0"/>
                </a:lnTo>
                <a:lnTo>
                  <a:pt x="294680" y="0"/>
                </a:lnTo>
                <a:lnTo>
                  <a:pt x="2946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6009679" y="2714625"/>
            <a:ext cx="303611" cy="35719"/>
          </a:xfrm>
          <a:custGeom>
            <a:avLst/>
            <a:gdLst/>
            <a:ahLst/>
            <a:cxnLst/>
            <a:rect l="0" t="0" r="0" b="0"/>
            <a:pathLst>
              <a:path w="303611" h="35719">
                <a:moveTo>
                  <a:pt x="0" y="35718"/>
                </a:moveTo>
                <a:lnTo>
                  <a:pt x="0" y="35718"/>
                </a:lnTo>
                <a:lnTo>
                  <a:pt x="0" y="35718"/>
                </a:lnTo>
                <a:lnTo>
                  <a:pt x="0" y="35718"/>
                </a:lnTo>
                <a:lnTo>
                  <a:pt x="17860" y="35718"/>
                </a:lnTo>
                <a:lnTo>
                  <a:pt x="35719" y="35718"/>
                </a:lnTo>
                <a:lnTo>
                  <a:pt x="62508" y="35718"/>
                </a:lnTo>
                <a:lnTo>
                  <a:pt x="107156" y="26789"/>
                </a:lnTo>
                <a:lnTo>
                  <a:pt x="151805" y="17859"/>
                </a:lnTo>
                <a:lnTo>
                  <a:pt x="196453" y="17859"/>
                </a:lnTo>
                <a:lnTo>
                  <a:pt x="250031" y="8929"/>
                </a:lnTo>
                <a:lnTo>
                  <a:pt x="285750" y="8929"/>
                </a:lnTo>
                <a:lnTo>
                  <a:pt x="303610" y="0"/>
                </a:lnTo>
                <a:lnTo>
                  <a:pt x="303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20445" y="2411015"/>
            <a:ext cx="285751" cy="348259"/>
          </a:xfrm>
          <a:custGeom>
            <a:avLst/>
            <a:gdLst/>
            <a:ahLst/>
            <a:cxnLst/>
            <a:rect l="0" t="0" r="0" b="0"/>
            <a:pathLst>
              <a:path w="285751" h="348259">
                <a:moveTo>
                  <a:pt x="71437" y="44649"/>
                </a:moveTo>
                <a:lnTo>
                  <a:pt x="62508" y="44649"/>
                </a:lnTo>
                <a:lnTo>
                  <a:pt x="62508" y="53578"/>
                </a:lnTo>
                <a:lnTo>
                  <a:pt x="62508" y="62508"/>
                </a:lnTo>
                <a:lnTo>
                  <a:pt x="53578" y="80367"/>
                </a:lnTo>
                <a:lnTo>
                  <a:pt x="53578" y="107156"/>
                </a:lnTo>
                <a:lnTo>
                  <a:pt x="44648" y="125016"/>
                </a:lnTo>
                <a:lnTo>
                  <a:pt x="35719" y="151805"/>
                </a:lnTo>
                <a:lnTo>
                  <a:pt x="26789" y="178594"/>
                </a:lnTo>
                <a:lnTo>
                  <a:pt x="17859" y="205383"/>
                </a:lnTo>
                <a:lnTo>
                  <a:pt x="8930" y="232172"/>
                </a:lnTo>
                <a:lnTo>
                  <a:pt x="0" y="250031"/>
                </a:lnTo>
                <a:lnTo>
                  <a:pt x="0" y="276820"/>
                </a:lnTo>
                <a:lnTo>
                  <a:pt x="0" y="294680"/>
                </a:lnTo>
                <a:lnTo>
                  <a:pt x="0" y="312539"/>
                </a:lnTo>
                <a:lnTo>
                  <a:pt x="8930" y="321469"/>
                </a:lnTo>
                <a:lnTo>
                  <a:pt x="17859" y="339328"/>
                </a:lnTo>
                <a:lnTo>
                  <a:pt x="26789" y="339328"/>
                </a:lnTo>
                <a:lnTo>
                  <a:pt x="44648" y="348258"/>
                </a:lnTo>
                <a:lnTo>
                  <a:pt x="62508" y="339328"/>
                </a:lnTo>
                <a:lnTo>
                  <a:pt x="89297" y="339328"/>
                </a:lnTo>
                <a:lnTo>
                  <a:pt x="125015" y="330399"/>
                </a:lnTo>
                <a:lnTo>
                  <a:pt x="160734" y="321469"/>
                </a:lnTo>
                <a:lnTo>
                  <a:pt x="196453" y="312539"/>
                </a:lnTo>
                <a:lnTo>
                  <a:pt x="223242" y="303610"/>
                </a:lnTo>
                <a:lnTo>
                  <a:pt x="250031" y="294680"/>
                </a:lnTo>
                <a:lnTo>
                  <a:pt x="267890" y="276820"/>
                </a:lnTo>
                <a:lnTo>
                  <a:pt x="276820" y="267891"/>
                </a:lnTo>
                <a:lnTo>
                  <a:pt x="285750" y="258961"/>
                </a:lnTo>
                <a:lnTo>
                  <a:pt x="285750" y="250031"/>
                </a:lnTo>
                <a:lnTo>
                  <a:pt x="276820" y="241102"/>
                </a:lnTo>
                <a:lnTo>
                  <a:pt x="267890" y="232172"/>
                </a:lnTo>
                <a:lnTo>
                  <a:pt x="250031" y="223242"/>
                </a:lnTo>
                <a:lnTo>
                  <a:pt x="223242" y="214313"/>
                </a:lnTo>
                <a:lnTo>
                  <a:pt x="196453" y="205383"/>
                </a:lnTo>
                <a:lnTo>
                  <a:pt x="169664" y="196453"/>
                </a:lnTo>
                <a:lnTo>
                  <a:pt x="142875" y="196453"/>
                </a:lnTo>
                <a:lnTo>
                  <a:pt x="125015" y="196453"/>
                </a:lnTo>
                <a:lnTo>
                  <a:pt x="107156" y="187524"/>
                </a:lnTo>
                <a:lnTo>
                  <a:pt x="98226" y="187524"/>
                </a:lnTo>
                <a:lnTo>
                  <a:pt x="98226" y="187524"/>
                </a:lnTo>
                <a:lnTo>
                  <a:pt x="98226" y="178594"/>
                </a:lnTo>
                <a:lnTo>
                  <a:pt x="107156" y="178594"/>
                </a:lnTo>
                <a:lnTo>
                  <a:pt x="107156" y="169664"/>
                </a:lnTo>
                <a:lnTo>
                  <a:pt x="116086" y="160735"/>
                </a:lnTo>
                <a:lnTo>
                  <a:pt x="133945" y="151805"/>
                </a:lnTo>
                <a:lnTo>
                  <a:pt x="151805" y="133945"/>
                </a:lnTo>
                <a:lnTo>
                  <a:pt x="169664" y="125016"/>
                </a:lnTo>
                <a:lnTo>
                  <a:pt x="196453" y="107156"/>
                </a:lnTo>
                <a:lnTo>
                  <a:pt x="214312" y="98227"/>
                </a:lnTo>
                <a:lnTo>
                  <a:pt x="232172" y="80367"/>
                </a:lnTo>
                <a:lnTo>
                  <a:pt x="250031" y="62508"/>
                </a:lnTo>
                <a:lnTo>
                  <a:pt x="258961" y="53578"/>
                </a:lnTo>
                <a:lnTo>
                  <a:pt x="267890" y="35719"/>
                </a:lnTo>
                <a:lnTo>
                  <a:pt x="267890" y="26789"/>
                </a:lnTo>
                <a:lnTo>
                  <a:pt x="267890" y="17859"/>
                </a:lnTo>
                <a:lnTo>
                  <a:pt x="258961" y="17859"/>
                </a:lnTo>
                <a:lnTo>
                  <a:pt x="241101" y="8930"/>
                </a:lnTo>
                <a:lnTo>
                  <a:pt x="232172" y="0"/>
                </a:lnTo>
                <a:lnTo>
                  <a:pt x="205383" y="0"/>
                </a:lnTo>
                <a:lnTo>
                  <a:pt x="178594" y="0"/>
                </a:lnTo>
                <a:lnTo>
                  <a:pt x="151805" y="0"/>
                </a:lnTo>
                <a:lnTo>
                  <a:pt x="125015" y="0"/>
                </a:lnTo>
                <a:lnTo>
                  <a:pt x="98226" y="0"/>
                </a:lnTo>
                <a:lnTo>
                  <a:pt x="71437" y="8930"/>
                </a:lnTo>
                <a:lnTo>
                  <a:pt x="53578" y="26789"/>
                </a:lnTo>
                <a:lnTo>
                  <a:pt x="35719" y="26789"/>
                </a:lnTo>
                <a:lnTo>
                  <a:pt x="35719" y="35719"/>
                </a:lnTo>
                <a:lnTo>
                  <a:pt x="3571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6190" t="24381" r="59048" b="47429"/>
          <a:stretch>
            <a:fillRect/>
          </a:stretch>
        </p:blipFill>
        <p:spPr bwMode="auto">
          <a:xfrm>
            <a:off x="2057400" y="914400"/>
            <a:ext cx="535459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2428875" y="2625328"/>
            <a:ext cx="107157" cy="107157"/>
          </a:xfrm>
          <a:custGeom>
            <a:avLst/>
            <a:gdLst/>
            <a:ahLst/>
            <a:cxnLst/>
            <a:rect l="0" t="0" r="0" b="0"/>
            <a:pathLst>
              <a:path w="107157" h="107157">
                <a:moveTo>
                  <a:pt x="53578" y="0"/>
                </a:move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44648" y="8929"/>
                </a:lnTo>
                <a:lnTo>
                  <a:pt x="35718" y="17859"/>
                </a:lnTo>
                <a:lnTo>
                  <a:pt x="35718" y="17859"/>
                </a:lnTo>
                <a:lnTo>
                  <a:pt x="26789" y="26789"/>
                </a:lnTo>
                <a:lnTo>
                  <a:pt x="17859" y="35718"/>
                </a:lnTo>
                <a:lnTo>
                  <a:pt x="17859" y="44648"/>
                </a:lnTo>
                <a:lnTo>
                  <a:pt x="17859" y="53578"/>
                </a:lnTo>
                <a:lnTo>
                  <a:pt x="8929" y="62507"/>
                </a:lnTo>
                <a:lnTo>
                  <a:pt x="8929" y="71437"/>
                </a:lnTo>
                <a:lnTo>
                  <a:pt x="8929" y="71437"/>
                </a:lnTo>
                <a:lnTo>
                  <a:pt x="8929" y="80367"/>
                </a:lnTo>
                <a:lnTo>
                  <a:pt x="8929" y="89297"/>
                </a:lnTo>
                <a:lnTo>
                  <a:pt x="8929" y="89297"/>
                </a:lnTo>
                <a:lnTo>
                  <a:pt x="17859" y="98226"/>
                </a:lnTo>
                <a:lnTo>
                  <a:pt x="17859" y="98226"/>
                </a:lnTo>
                <a:lnTo>
                  <a:pt x="26789" y="107156"/>
                </a:lnTo>
                <a:lnTo>
                  <a:pt x="35718" y="107156"/>
                </a:lnTo>
                <a:lnTo>
                  <a:pt x="44648" y="107156"/>
                </a:lnTo>
                <a:lnTo>
                  <a:pt x="53578" y="107156"/>
                </a:lnTo>
                <a:lnTo>
                  <a:pt x="62507" y="107156"/>
                </a:lnTo>
                <a:lnTo>
                  <a:pt x="71437" y="98226"/>
                </a:lnTo>
                <a:lnTo>
                  <a:pt x="80367" y="98226"/>
                </a:lnTo>
                <a:lnTo>
                  <a:pt x="89296" y="89297"/>
                </a:lnTo>
                <a:lnTo>
                  <a:pt x="98226" y="80367"/>
                </a:lnTo>
                <a:lnTo>
                  <a:pt x="98226" y="71437"/>
                </a:lnTo>
                <a:lnTo>
                  <a:pt x="107156" y="62507"/>
                </a:lnTo>
                <a:lnTo>
                  <a:pt x="107156" y="62507"/>
                </a:lnTo>
                <a:lnTo>
                  <a:pt x="107156" y="53578"/>
                </a:lnTo>
                <a:lnTo>
                  <a:pt x="107156" y="44648"/>
                </a:lnTo>
                <a:lnTo>
                  <a:pt x="107156" y="35718"/>
                </a:lnTo>
                <a:lnTo>
                  <a:pt x="98226" y="26789"/>
                </a:lnTo>
                <a:lnTo>
                  <a:pt x="98226" y="17859"/>
                </a:lnTo>
                <a:lnTo>
                  <a:pt x="89296" y="17859"/>
                </a:lnTo>
                <a:lnTo>
                  <a:pt x="80367" y="8929"/>
                </a:lnTo>
                <a:lnTo>
                  <a:pt x="71437" y="8929"/>
                </a:lnTo>
                <a:lnTo>
                  <a:pt x="62507" y="0"/>
                </a:lnTo>
                <a:lnTo>
                  <a:pt x="53578" y="0"/>
                </a:lnTo>
                <a:lnTo>
                  <a:pt x="44648" y="0"/>
                </a:lnTo>
                <a:lnTo>
                  <a:pt x="26789" y="0"/>
                </a:lnTo>
                <a:lnTo>
                  <a:pt x="17859" y="0"/>
                </a:lnTo>
                <a:lnTo>
                  <a:pt x="8929" y="8929"/>
                </a:lnTo>
                <a:lnTo>
                  <a:pt x="0" y="8929"/>
                </a:ln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2455664" y="3178968"/>
            <a:ext cx="142876" cy="133946"/>
          </a:xfrm>
          <a:custGeom>
            <a:avLst/>
            <a:gdLst/>
            <a:ahLst/>
            <a:cxnLst/>
            <a:rect l="0" t="0" r="0" b="0"/>
            <a:pathLst>
              <a:path w="142876" h="133946">
                <a:moveTo>
                  <a:pt x="53578" y="0"/>
                </a:moveTo>
                <a:lnTo>
                  <a:pt x="44648" y="0"/>
                </a:lnTo>
                <a:lnTo>
                  <a:pt x="44648" y="0"/>
                </a:lnTo>
                <a:lnTo>
                  <a:pt x="35718" y="8930"/>
                </a:lnTo>
                <a:lnTo>
                  <a:pt x="35718" y="8930"/>
                </a:lnTo>
                <a:lnTo>
                  <a:pt x="26789" y="8930"/>
                </a:lnTo>
                <a:lnTo>
                  <a:pt x="17859" y="17859"/>
                </a:lnTo>
                <a:lnTo>
                  <a:pt x="17859" y="26789"/>
                </a:lnTo>
                <a:lnTo>
                  <a:pt x="8929" y="35719"/>
                </a:lnTo>
                <a:lnTo>
                  <a:pt x="0" y="44648"/>
                </a:lnTo>
                <a:lnTo>
                  <a:pt x="0" y="53578"/>
                </a:lnTo>
                <a:lnTo>
                  <a:pt x="0" y="62508"/>
                </a:lnTo>
                <a:lnTo>
                  <a:pt x="0" y="71437"/>
                </a:lnTo>
                <a:lnTo>
                  <a:pt x="0" y="80367"/>
                </a:lnTo>
                <a:lnTo>
                  <a:pt x="0" y="89297"/>
                </a:lnTo>
                <a:lnTo>
                  <a:pt x="8929" y="98226"/>
                </a:lnTo>
                <a:lnTo>
                  <a:pt x="8929" y="107156"/>
                </a:lnTo>
                <a:lnTo>
                  <a:pt x="17859" y="116086"/>
                </a:lnTo>
                <a:lnTo>
                  <a:pt x="35718" y="125015"/>
                </a:lnTo>
                <a:lnTo>
                  <a:pt x="44648" y="125015"/>
                </a:lnTo>
                <a:lnTo>
                  <a:pt x="62507" y="133945"/>
                </a:lnTo>
                <a:lnTo>
                  <a:pt x="71437" y="133945"/>
                </a:lnTo>
                <a:lnTo>
                  <a:pt x="89296" y="133945"/>
                </a:lnTo>
                <a:lnTo>
                  <a:pt x="98226" y="133945"/>
                </a:lnTo>
                <a:lnTo>
                  <a:pt x="116086" y="133945"/>
                </a:lnTo>
                <a:lnTo>
                  <a:pt x="125015" y="133945"/>
                </a:lnTo>
                <a:lnTo>
                  <a:pt x="133945" y="125015"/>
                </a:lnTo>
                <a:lnTo>
                  <a:pt x="133945" y="125015"/>
                </a:lnTo>
                <a:lnTo>
                  <a:pt x="142875" y="116086"/>
                </a:lnTo>
                <a:lnTo>
                  <a:pt x="142875" y="107156"/>
                </a:lnTo>
                <a:lnTo>
                  <a:pt x="142875" y="98226"/>
                </a:lnTo>
                <a:lnTo>
                  <a:pt x="142875" y="89297"/>
                </a:lnTo>
                <a:lnTo>
                  <a:pt x="142875" y="89297"/>
                </a:lnTo>
                <a:lnTo>
                  <a:pt x="133945" y="80367"/>
                </a:lnTo>
                <a:lnTo>
                  <a:pt x="125015" y="62508"/>
                </a:lnTo>
                <a:lnTo>
                  <a:pt x="125015" y="62508"/>
                </a:lnTo>
                <a:lnTo>
                  <a:pt x="116086" y="44648"/>
                </a:lnTo>
                <a:lnTo>
                  <a:pt x="98226" y="35719"/>
                </a:lnTo>
                <a:lnTo>
                  <a:pt x="89296" y="26789"/>
                </a:lnTo>
                <a:lnTo>
                  <a:pt x="80367" y="17859"/>
                </a:lnTo>
                <a:lnTo>
                  <a:pt x="62507" y="17859"/>
                </a:lnTo>
                <a:lnTo>
                  <a:pt x="53578" y="8930"/>
                </a:lnTo>
                <a:lnTo>
                  <a:pt x="44648" y="8930"/>
                </a:lnTo>
                <a:lnTo>
                  <a:pt x="35718" y="8930"/>
                </a:lnTo>
                <a:lnTo>
                  <a:pt x="35718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26789" y="0"/>
                </a:lnTo>
                <a:lnTo>
                  <a:pt x="26789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2589609" y="3911202"/>
            <a:ext cx="35720" cy="8931"/>
          </a:xfrm>
          <a:custGeom>
            <a:avLst/>
            <a:gdLst/>
            <a:ahLst/>
            <a:cxnLst/>
            <a:rect l="0" t="0" r="0" b="0"/>
            <a:pathLst>
              <a:path w="35720" h="893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48570" y="3161108"/>
            <a:ext cx="35720" cy="214314"/>
          </a:xfrm>
          <a:custGeom>
            <a:avLst/>
            <a:gdLst/>
            <a:ahLst/>
            <a:cxnLst/>
            <a:rect l="0" t="0" r="0" b="0"/>
            <a:pathLst>
              <a:path w="35720" h="214314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17860"/>
                </a:lnTo>
                <a:lnTo>
                  <a:pt x="17859" y="26790"/>
                </a:lnTo>
                <a:lnTo>
                  <a:pt x="8930" y="35719"/>
                </a:lnTo>
                <a:lnTo>
                  <a:pt x="8930" y="53579"/>
                </a:lnTo>
                <a:lnTo>
                  <a:pt x="8930" y="62508"/>
                </a:lnTo>
                <a:lnTo>
                  <a:pt x="8930" y="80368"/>
                </a:lnTo>
                <a:lnTo>
                  <a:pt x="8930" y="89297"/>
                </a:lnTo>
                <a:lnTo>
                  <a:pt x="0" y="107157"/>
                </a:lnTo>
                <a:lnTo>
                  <a:pt x="0" y="125016"/>
                </a:lnTo>
                <a:lnTo>
                  <a:pt x="0" y="133946"/>
                </a:lnTo>
                <a:lnTo>
                  <a:pt x="8930" y="151805"/>
                </a:lnTo>
                <a:lnTo>
                  <a:pt x="8930" y="169665"/>
                </a:lnTo>
                <a:lnTo>
                  <a:pt x="8930" y="178594"/>
                </a:lnTo>
                <a:lnTo>
                  <a:pt x="8930" y="187524"/>
                </a:lnTo>
                <a:lnTo>
                  <a:pt x="8930" y="196454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196454"/>
                </a:lnTo>
                <a:lnTo>
                  <a:pt x="8930" y="187524"/>
                </a:lnTo>
                <a:lnTo>
                  <a:pt x="8930" y="169665"/>
                </a:lnTo>
                <a:lnTo>
                  <a:pt x="8930" y="160735"/>
                </a:lnTo>
                <a:lnTo>
                  <a:pt x="8930" y="142875"/>
                </a:lnTo>
                <a:lnTo>
                  <a:pt x="17859" y="125016"/>
                </a:lnTo>
                <a:lnTo>
                  <a:pt x="17859" y="116086"/>
                </a:lnTo>
                <a:lnTo>
                  <a:pt x="17859" y="98227"/>
                </a:lnTo>
                <a:lnTo>
                  <a:pt x="17859" y="80368"/>
                </a:lnTo>
                <a:lnTo>
                  <a:pt x="17859" y="71438"/>
                </a:lnTo>
                <a:lnTo>
                  <a:pt x="17859" y="53579"/>
                </a:lnTo>
                <a:lnTo>
                  <a:pt x="17859" y="44649"/>
                </a:lnTo>
                <a:lnTo>
                  <a:pt x="17859" y="35719"/>
                </a:lnTo>
                <a:lnTo>
                  <a:pt x="17859" y="26790"/>
                </a:lnTo>
                <a:lnTo>
                  <a:pt x="17859" y="26790"/>
                </a:lnTo>
                <a:lnTo>
                  <a:pt x="17859" y="17860"/>
                </a:lnTo>
                <a:lnTo>
                  <a:pt x="17859" y="17860"/>
                </a:lnTo>
                <a:lnTo>
                  <a:pt x="26789" y="17860"/>
                </a:lnTo>
                <a:lnTo>
                  <a:pt x="26789" y="17860"/>
                </a:lnTo>
                <a:lnTo>
                  <a:pt x="26789" y="26790"/>
                </a:lnTo>
                <a:lnTo>
                  <a:pt x="26789" y="26790"/>
                </a:lnTo>
                <a:lnTo>
                  <a:pt x="26789" y="26790"/>
                </a:lnTo>
                <a:lnTo>
                  <a:pt x="26789" y="35719"/>
                </a:lnTo>
                <a:lnTo>
                  <a:pt x="26789" y="35719"/>
                </a:lnTo>
                <a:lnTo>
                  <a:pt x="17859" y="44649"/>
                </a:lnTo>
                <a:lnTo>
                  <a:pt x="26789" y="53579"/>
                </a:lnTo>
                <a:lnTo>
                  <a:pt x="26789" y="62508"/>
                </a:lnTo>
                <a:lnTo>
                  <a:pt x="26789" y="71438"/>
                </a:lnTo>
                <a:lnTo>
                  <a:pt x="26789" y="71438"/>
                </a:lnTo>
                <a:lnTo>
                  <a:pt x="26789" y="80368"/>
                </a:lnTo>
                <a:lnTo>
                  <a:pt x="26789" y="89297"/>
                </a:lnTo>
                <a:lnTo>
                  <a:pt x="26789" y="8929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107157"/>
                </a:lnTo>
                <a:lnTo>
                  <a:pt x="26789" y="107157"/>
                </a:lnTo>
                <a:lnTo>
                  <a:pt x="26789" y="107157"/>
                </a:lnTo>
                <a:lnTo>
                  <a:pt x="26789" y="107157"/>
                </a:lnTo>
                <a:lnTo>
                  <a:pt x="26789" y="107157"/>
                </a:lnTo>
                <a:lnTo>
                  <a:pt x="26789" y="107157"/>
                </a:lnTo>
                <a:lnTo>
                  <a:pt x="26789" y="107157"/>
                </a:lnTo>
                <a:lnTo>
                  <a:pt x="26789" y="107157"/>
                </a:lnTo>
                <a:lnTo>
                  <a:pt x="26789" y="10715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89297"/>
                </a:lnTo>
                <a:lnTo>
                  <a:pt x="26789" y="80368"/>
                </a:lnTo>
                <a:lnTo>
                  <a:pt x="35719" y="71438"/>
                </a:lnTo>
                <a:lnTo>
                  <a:pt x="35719" y="71438"/>
                </a:lnTo>
                <a:lnTo>
                  <a:pt x="35719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48570" y="2589609"/>
            <a:ext cx="44649" cy="232172"/>
          </a:xfrm>
          <a:custGeom>
            <a:avLst/>
            <a:gdLst/>
            <a:ahLst/>
            <a:cxnLst/>
            <a:rect l="0" t="0" r="0" b="0"/>
            <a:pathLst>
              <a:path w="44649" h="232172">
                <a:moveTo>
                  <a:pt x="17859" y="8930"/>
                </a:move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17859" y="17859"/>
                </a:lnTo>
                <a:lnTo>
                  <a:pt x="17859" y="26789"/>
                </a:lnTo>
                <a:lnTo>
                  <a:pt x="17859" y="35719"/>
                </a:lnTo>
                <a:lnTo>
                  <a:pt x="17859" y="53578"/>
                </a:lnTo>
                <a:lnTo>
                  <a:pt x="17859" y="62508"/>
                </a:lnTo>
                <a:lnTo>
                  <a:pt x="17859" y="80367"/>
                </a:lnTo>
                <a:lnTo>
                  <a:pt x="17859" y="98226"/>
                </a:lnTo>
                <a:lnTo>
                  <a:pt x="17859" y="116086"/>
                </a:lnTo>
                <a:lnTo>
                  <a:pt x="8930" y="133945"/>
                </a:lnTo>
                <a:lnTo>
                  <a:pt x="8930" y="151805"/>
                </a:lnTo>
                <a:lnTo>
                  <a:pt x="8930" y="160734"/>
                </a:lnTo>
                <a:lnTo>
                  <a:pt x="8930" y="178594"/>
                </a:lnTo>
                <a:lnTo>
                  <a:pt x="0" y="196453"/>
                </a:lnTo>
                <a:lnTo>
                  <a:pt x="0" y="205382"/>
                </a:lnTo>
                <a:lnTo>
                  <a:pt x="0" y="214312"/>
                </a:lnTo>
                <a:lnTo>
                  <a:pt x="0" y="223242"/>
                </a:lnTo>
                <a:lnTo>
                  <a:pt x="0" y="223242"/>
                </a:lnTo>
                <a:lnTo>
                  <a:pt x="0" y="232171"/>
                </a:lnTo>
                <a:lnTo>
                  <a:pt x="0" y="232171"/>
                </a:lnTo>
                <a:lnTo>
                  <a:pt x="0" y="223242"/>
                </a:lnTo>
                <a:lnTo>
                  <a:pt x="0" y="223242"/>
                </a:lnTo>
                <a:lnTo>
                  <a:pt x="0" y="214312"/>
                </a:lnTo>
                <a:lnTo>
                  <a:pt x="8930" y="205382"/>
                </a:lnTo>
                <a:lnTo>
                  <a:pt x="8930" y="196453"/>
                </a:lnTo>
                <a:lnTo>
                  <a:pt x="8930" y="187523"/>
                </a:lnTo>
                <a:lnTo>
                  <a:pt x="8930" y="178594"/>
                </a:lnTo>
                <a:lnTo>
                  <a:pt x="8930" y="160734"/>
                </a:lnTo>
                <a:lnTo>
                  <a:pt x="8930" y="142875"/>
                </a:lnTo>
                <a:lnTo>
                  <a:pt x="8930" y="125016"/>
                </a:lnTo>
                <a:lnTo>
                  <a:pt x="8930" y="107156"/>
                </a:lnTo>
                <a:lnTo>
                  <a:pt x="8930" y="89297"/>
                </a:lnTo>
                <a:lnTo>
                  <a:pt x="17859" y="80367"/>
                </a:lnTo>
                <a:lnTo>
                  <a:pt x="17859" y="62508"/>
                </a:lnTo>
                <a:lnTo>
                  <a:pt x="17859" y="44648"/>
                </a:lnTo>
                <a:lnTo>
                  <a:pt x="26789" y="35719"/>
                </a:lnTo>
                <a:lnTo>
                  <a:pt x="26789" y="26789"/>
                </a:lnTo>
                <a:lnTo>
                  <a:pt x="26789" y="17859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17859"/>
                </a:lnTo>
                <a:lnTo>
                  <a:pt x="35719" y="26789"/>
                </a:lnTo>
                <a:lnTo>
                  <a:pt x="35719" y="26789"/>
                </a:lnTo>
                <a:lnTo>
                  <a:pt x="35719" y="35719"/>
                </a:lnTo>
                <a:lnTo>
                  <a:pt x="35719" y="44648"/>
                </a:lnTo>
                <a:lnTo>
                  <a:pt x="35719" y="44648"/>
                </a:lnTo>
                <a:lnTo>
                  <a:pt x="35719" y="53578"/>
                </a:lnTo>
                <a:lnTo>
                  <a:pt x="35719" y="62508"/>
                </a:lnTo>
                <a:lnTo>
                  <a:pt x="35719" y="62508"/>
                </a:lnTo>
                <a:lnTo>
                  <a:pt x="35719" y="71437"/>
                </a:lnTo>
                <a:lnTo>
                  <a:pt x="35719" y="80367"/>
                </a:lnTo>
                <a:lnTo>
                  <a:pt x="35719" y="89297"/>
                </a:lnTo>
                <a:lnTo>
                  <a:pt x="35719" y="89297"/>
                </a:lnTo>
                <a:lnTo>
                  <a:pt x="35719" y="98226"/>
                </a:lnTo>
                <a:lnTo>
                  <a:pt x="35719" y="9822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107156"/>
                </a:lnTo>
                <a:lnTo>
                  <a:pt x="35719" y="98226"/>
                </a:lnTo>
                <a:lnTo>
                  <a:pt x="44648" y="98226"/>
                </a:lnTo>
                <a:lnTo>
                  <a:pt x="44648" y="98226"/>
                </a:lnTo>
                <a:lnTo>
                  <a:pt x="44648" y="98226"/>
                </a:lnTo>
                <a:lnTo>
                  <a:pt x="44648" y="98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ub.allaboutcircuits.com/images/quiz/01367x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61999"/>
            <a:ext cx="4876800" cy="4832194"/>
          </a:xfrm>
          <a:prstGeom prst="rect">
            <a:avLst/>
          </a:prstGeom>
          <a:noFill/>
        </p:spPr>
      </p:pic>
      <p:sp>
        <p:nvSpPr>
          <p:cNvPr id="3" name="Rectangle 55"/>
          <p:cNvSpPr>
            <a:spLocks noChangeArrowheads="1"/>
          </p:cNvSpPr>
          <p:nvPr/>
        </p:nvSpPr>
        <p:spPr bwMode="auto">
          <a:xfrm>
            <a:off x="1676400" y="1066800"/>
            <a:ext cx="1530868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dirty="0">
                <a:latin typeface="Times New Roman" charset="0"/>
                <a:cs typeface="Times New Roman" charset="0"/>
              </a:rPr>
              <a:t>Negative Edge</a:t>
            </a:r>
          </a:p>
        </p:txBody>
      </p:sp>
      <p:sp>
        <p:nvSpPr>
          <p:cNvPr id="4" name="Freeform 3"/>
          <p:cNvSpPr/>
          <p:nvPr/>
        </p:nvSpPr>
        <p:spPr>
          <a:xfrm>
            <a:off x="7518796" y="2348507"/>
            <a:ext cx="17861" cy="258962"/>
          </a:xfrm>
          <a:custGeom>
            <a:avLst/>
            <a:gdLst/>
            <a:ahLst/>
            <a:cxnLst/>
            <a:rect l="0" t="0" r="0" b="0"/>
            <a:pathLst>
              <a:path w="17861" h="258962">
                <a:moveTo>
                  <a:pt x="17860" y="0"/>
                </a:move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17859"/>
                </a:lnTo>
                <a:lnTo>
                  <a:pt x="17860" y="26789"/>
                </a:lnTo>
                <a:lnTo>
                  <a:pt x="17860" y="35719"/>
                </a:lnTo>
                <a:lnTo>
                  <a:pt x="17860" y="44649"/>
                </a:lnTo>
                <a:lnTo>
                  <a:pt x="17860" y="62508"/>
                </a:lnTo>
                <a:lnTo>
                  <a:pt x="17860" y="80367"/>
                </a:lnTo>
                <a:lnTo>
                  <a:pt x="17860" y="98227"/>
                </a:lnTo>
                <a:lnTo>
                  <a:pt x="17860" y="116086"/>
                </a:lnTo>
                <a:lnTo>
                  <a:pt x="8930" y="133946"/>
                </a:lnTo>
                <a:lnTo>
                  <a:pt x="8930" y="151805"/>
                </a:lnTo>
                <a:lnTo>
                  <a:pt x="8930" y="169664"/>
                </a:lnTo>
                <a:lnTo>
                  <a:pt x="8930" y="187524"/>
                </a:lnTo>
                <a:lnTo>
                  <a:pt x="8930" y="196453"/>
                </a:lnTo>
                <a:lnTo>
                  <a:pt x="0" y="214313"/>
                </a:lnTo>
                <a:lnTo>
                  <a:pt x="0" y="223243"/>
                </a:lnTo>
                <a:lnTo>
                  <a:pt x="0" y="232172"/>
                </a:lnTo>
                <a:lnTo>
                  <a:pt x="0" y="241102"/>
                </a:lnTo>
                <a:lnTo>
                  <a:pt x="0" y="250032"/>
                </a:lnTo>
                <a:lnTo>
                  <a:pt x="0" y="250032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41102"/>
                </a:lnTo>
                <a:lnTo>
                  <a:pt x="0" y="241102"/>
                </a:lnTo>
                <a:lnTo>
                  <a:pt x="0" y="241102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7402710" y="2393156"/>
            <a:ext cx="250033" cy="205384"/>
          </a:xfrm>
          <a:custGeom>
            <a:avLst/>
            <a:gdLst/>
            <a:ahLst/>
            <a:cxnLst/>
            <a:rect l="0" t="0" r="0" b="0"/>
            <a:pathLst>
              <a:path w="250033" h="205384">
                <a:moveTo>
                  <a:pt x="80368" y="17859"/>
                </a:moveTo>
                <a:lnTo>
                  <a:pt x="89297" y="17859"/>
                </a:lnTo>
                <a:lnTo>
                  <a:pt x="89297" y="17859"/>
                </a:lnTo>
                <a:lnTo>
                  <a:pt x="98227" y="8929"/>
                </a:lnTo>
                <a:lnTo>
                  <a:pt x="116086" y="8929"/>
                </a:lnTo>
                <a:lnTo>
                  <a:pt x="133946" y="0"/>
                </a:lnTo>
                <a:lnTo>
                  <a:pt x="151805" y="0"/>
                </a:lnTo>
                <a:lnTo>
                  <a:pt x="169665" y="8929"/>
                </a:lnTo>
                <a:lnTo>
                  <a:pt x="187524" y="17859"/>
                </a:lnTo>
                <a:lnTo>
                  <a:pt x="214313" y="26789"/>
                </a:lnTo>
                <a:lnTo>
                  <a:pt x="223243" y="35718"/>
                </a:lnTo>
                <a:lnTo>
                  <a:pt x="241102" y="53578"/>
                </a:lnTo>
                <a:lnTo>
                  <a:pt x="250032" y="71437"/>
                </a:lnTo>
                <a:lnTo>
                  <a:pt x="250032" y="89297"/>
                </a:lnTo>
                <a:lnTo>
                  <a:pt x="250032" y="107156"/>
                </a:lnTo>
                <a:lnTo>
                  <a:pt x="250032" y="125015"/>
                </a:lnTo>
                <a:lnTo>
                  <a:pt x="232172" y="142875"/>
                </a:lnTo>
                <a:lnTo>
                  <a:pt x="223243" y="160734"/>
                </a:lnTo>
                <a:lnTo>
                  <a:pt x="205383" y="178594"/>
                </a:lnTo>
                <a:lnTo>
                  <a:pt x="178594" y="196453"/>
                </a:lnTo>
                <a:lnTo>
                  <a:pt x="160735" y="205383"/>
                </a:lnTo>
                <a:lnTo>
                  <a:pt x="133946" y="205383"/>
                </a:lnTo>
                <a:lnTo>
                  <a:pt x="107157" y="205383"/>
                </a:lnTo>
                <a:lnTo>
                  <a:pt x="80368" y="205383"/>
                </a:lnTo>
                <a:lnTo>
                  <a:pt x="53579" y="205383"/>
                </a:lnTo>
                <a:lnTo>
                  <a:pt x="35719" y="196453"/>
                </a:lnTo>
                <a:lnTo>
                  <a:pt x="17860" y="187523"/>
                </a:lnTo>
                <a:lnTo>
                  <a:pt x="8930" y="169664"/>
                </a:lnTo>
                <a:lnTo>
                  <a:pt x="0" y="151804"/>
                </a:lnTo>
                <a:lnTo>
                  <a:pt x="0" y="133945"/>
                </a:lnTo>
                <a:lnTo>
                  <a:pt x="0" y="107156"/>
                </a:lnTo>
                <a:lnTo>
                  <a:pt x="8930" y="89297"/>
                </a:lnTo>
                <a:lnTo>
                  <a:pt x="17860" y="71437"/>
                </a:lnTo>
                <a:lnTo>
                  <a:pt x="26790" y="53578"/>
                </a:lnTo>
                <a:lnTo>
                  <a:pt x="35719" y="44648"/>
                </a:lnTo>
                <a:lnTo>
                  <a:pt x="35719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661671" y="2491382"/>
            <a:ext cx="196455" cy="205384"/>
          </a:xfrm>
          <a:custGeom>
            <a:avLst/>
            <a:gdLst/>
            <a:ahLst/>
            <a:cxnLst/>
            <a:rect l="0" t="0" r="0" b="0"/>
            <a:pathLst>
              <a:path w="196455" h="205384">
                <a:moveTo>
                  <a:pt x="133946" y="44649"/>
                </a:moveTo>
                <a:lnTo>
                  <a:pt x="133946" y="44649"/>
                </a:lnTo>
                <a:lnTo>
                  <a:pt x="142875" y="53578"/>
                </a:lnTo>
                <a:lnTo>
                  <a:pt x="151805" y="62508"/>
                </a:lnTo>
                <a:lnTo>
                  <a:pt x="160735" y="71438"/>
                </a:lnTo>
                <a:lnTo>
                  <a:pt x="169664" y="89297"/>
                </a:lnTo>
                <a:lnTo>
                  <a:pt x="169664" y="107157"/>
                </a:lnTo>
                <a:lnTo>
                  <a:pt x="178594" y="116086"/>
                </a:lnTo>
                <a:lnTo>
                  <a:pt x="169664" y="133946"/>
                </a:lnTo>
                <a:lnTo>
                  <a:pt x="169664" y="151805"/>
                </a:lnTo>
                <a:lnTo>
                  <a:pt x="151805" y="169664"/>
                </a:lnTo>
                <a:lnTo>
                  <a:pt x="142875" y="178594"/>
                </a:lnTo>
                <a:lnTo>
                  <a:pt x="125016" y="187524"/>
                </a:lnTo>
                <a:lnTo>
                  <a:pt x="107157" y="196453"/>
                </a:lnTo>
                <a:lnTo>
                  <a:pt x="89297" y="205383"/>
                </a:lnTo>
                <a:lnTo>
                  <a:pt x="62508" y="205383"/>
                </a:lnTo>
                <a:lnTo>
                  <a:pt x="44649" y="196453"/>
                </a:lnTo>
                <a:lnTo>
                  <a:pt x="26789" y="196453"/>
                </a:lnTo>
                <a:lnTo>
                  <a:pt x="17860" y="187524"/>
                </a:lnTo>
                <a:lnTo>
                  <a:pt x="8930" y="178594"/>
                </a:lnTo>
                <a:lnTo>
                  <a:pt x="8930" y="160735"/>
                </a:lnTo>
                <a:lnTo>
                  <a:pt x="0" y="142875"/>
                </a:lnTo>
                <a:lnTo>
                  <a:pt x="0" y="125016"/>
                </a:lnTo>
                <a:lnTo>
                  <a:pt x="8930" y="107157"/>
                </a:lnTo>
                <a:lnTo>
                  <a:pt x="17860" y="89297"/>
                </a:lnTo>
                <a:lnTo>
                  <a:pt x="35719" y="71438"/>
                </a:lnTo>
                <a:lnTo>
                  <a:pt x="44649" y="53578"/>
                </a:lnTo>
                <a:lnTo>
                  <a:pt x="71438" y="35719"/>
                </a:lnTo>
                <a:lnTo>
                  <a:pt x="89297" y="26789"/>
                </a:lnTo>
                <a:lnTo>
                  <a:pt x="107157" y="17860"/>
                </a:lnTo>
                <a:lnTo>
                  <a:pt x="133946" y="8930"/>
                </a:lnTo>
                <a:lnTo>
                  <a:pt x="151805" y="0"/>
                </a:lnTo>
                <a:lnTo>
                  <a:pt x="169664" y="0"/>
                </a:lnTo>
                <a:lnTo>
                  <a:pt x="178594" y="8930"/>
                </a:lnTo>
                <a:lnTo>
                  <a:pt x="187524" y="8930"/>
                </a:lnTo>
                <a:lnTo>
                  <a:pt x="187524" y="17860"/>
                </a:lnTo>
                <a:lnTo>
                  <a:pt x="187524" y="26789"/>
                </a:lnTo>
                <a:lnTo>
                  <a:pt x="196454" y="35719"/>
                </a:lnTo>
                <a:lnTo>
                  <a:pt x="196454" y="44649"/>
                </a:lnTo>
                <a:lnTo>
                  <a:pt x="196454" y="53578"/>
                </a:lnTo>
                <a:lnTo>
                  <a:pt x="196454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8215311" y="2375296"/>
            <a:ext cx="446486" cy="241103"/>
          </a:xfrm>
          <a:custGeom>
            <a:avLst/>
            <a:gdLst/>
            <a:ahLst/>
            <a:cxnLst/>
            <a:rect l="0" t="0" r="0" b="0"/>
            <a:pathLst>
              <a:path w="446486" h="241103">
                <a:moveTo>
                  <a:pt x="214313" y="0"/>
                </a:moveTo>
                <a:lnTo>
                  <a:pt x="205383" y="0"/>
                </a:lnTo>
                <a:lnTo>
                  <a:pt x="196453" y="0"/>
                </a:lnTo>
                <a:lnTo>
                  <a:pt x="187524" y="0"/>
                </a:lnTo>
                <a:lnTo>
                  <a:pt x="169664" y="8930"/>
                </a:lnTo>
                <a:lnTo>
                  <a:pt x="151805" y="8930"/>
                </a:lnTo>
                <a:lnTo>
                  <a:pt x="133946" y="26789"/>
                </a:lnTo>
                <a:lnTo>
                  <a:pt x="116086" y="44649"/>
                </a:lnTo>
                <a:lnTo>
                  <a:pt x="89297" y="62508"/>
                </a:lnTo>
                <a:lnTo>
                  <a:pt x="71438" y="80368"/>
                </a:lnTo>
                <a:lnTo>
                  <a:pt x="53578" y="98227"/>
                </a:lnTo>
                <a:lnTo>
                  <a:pt x="35719" y="116086"/>
                </a:lnTo>
                <a:lnTo>
                  <a:pt x="17860" y="142875"/>
                </a:lnTo>
                <a:lnTo>
                  <a:pt x="8930" y="160735"/>
                </a:lnTo>
                <a:lnTo>
                  <a:pt x="0" y="178594"/>
                </a:lnTo>
                <a:lnTo>
                  <a:pt x="0" y="196454"/>
                </a:lnTo>
                <a:lnTo>
                  <a:pt x="0" y="205383"/>
                </a:lnTo>
                <a:lnTo>
                  <a:pt x="17860" y="223243"/>
                </a:lnTo>
                <a:lnTo>
                  <a:pt x="35719" y="232172"/>
                </a:lnTo>
                <a:lnTo>
                  <a:pt x="62508" y="241102"/>
                </a:lnTo>
                <a:lnTo>
                  <a:pt x="98227" y="241102"/>
                </a:lnTo>
                <a:lnTo>
                  <a:pt x="142875" y="241102"/>
                </a:lnTo>
                <a:lnTo>
                  <a:pt x="178594" y="241102"/>
                </a:lnTo>
                <a:lnTo>
                  <a:pt x="223242" y="241102"/>
                </a:lnTo>
                <a:lnTo>
                  <a:pt x="267891" y="232172"/>
                </a:lnTo>
                <a:lnTo>
                  <a:pt x="312539" y="223243"/>
                </a:lnTo>
                <a:lnTo>
                  <a:pt x="348258" y="214313"/>
                </a:lnTo>
                <a:lnTo>
                  <a:pt x="383977" y="196454"/>
                </a:lnTo>
                <a:lnTo>
                  <a:pt x="410766" y="178594"/>
                </a:lnTo>
                <a:lnTo>
                  <a:pt x="428625" y="160735"/>
                </a:lnTo>
                <a:lnTo>
                  <a:pt x="446485" y="151805"/>
                </a:lnTo>
                <a:lnTo>
                  <a:pt x="446485" y="133946"/>
                </a:lnTo>
                <a:lnTo>
                  <a:pt x="446485" y="116086"/>
                </a:lnTo>
                <a:lnTo>
                  <a:pt x="446485" y="98227"/>
                </a:lnTo>
                <a:lnTo>
                  <a:pt x="437555" y="89297"/>
                </a:lnTo>
                <a:lnTo>
                  <a:pt x="428625" y="71438"/>
                </a:lnTo>
                <a:lnTo>
                  <a:pt x="419696" y="62508"/>
                </a:lnTo>
                <a:lnTo>
                  <a:pt x="419696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8384975" y="2544960"/>
            <a:ext cx="80368" cy="232173"/>
          </a:xfrm>
          <a:custGeom>
            <a:avLst/>
            <a:gdLst/>
            <a:ahLst/>
            <a:cxnLst/>
            <a:rect l="0" t="0" r="0" b="0"/>
            <a:pathLst>
              <a:path w="80368" h="232173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0" y="26790"/>
                </a:lnTo>
                <a:lnTo>
                  <a:pt x="0" y="35719"/>
                </a:lnTo>
                <a:lnTo>
                  <a:pt x="0" y="62508"/>
                </a:lnTo>
                <a:lnTo>
                  <a:pt x="8930" y="80368"/>
                </a:lnTo>
                <a:lnTo>
                  <a:pt x="17860" y="107157"/>
                </a:lnTo>
                <a:lnTo>
                  <a:pt x="35719" y="133946"/>
                </a:lnTo>
                <a:lnTo>
                  <a:pt x="44649" y="160735"/>
                </a:lnTo>
                <a:lnTo>
                  <a:pt x="62508" y="187524"/>
                </a:lnTo>
                <a:lnTo>
                  <a:pt x="71438" y="214313"/>
                </a:lnTo>
                <a:lnTo>
                  <a:pt x="80367" y="232172"/>
                </a:lnTo>
                <a:lnTo>
                  <a:pt x="80367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7268765" y="3018233"/>
            <a:ext cx="258962" cy="169666"/>
          </a:xfrm>
          <a:custGeom>
            <a:avLst/>
            <a:gdLst/>
            <a:ahLst/>
            <a:cxnLst/>
            <a:rect l="0" t="0" r="0" b="0"/>
            <a:pathLst>
              <a:path w="258962" h="169666">
                <a:moveTo>
                  <a:pt x="35719" y="0"/>
                </a:moveTo>
                <a:lnTo>
                  <a:pt x="3571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17860" y="26790"/>
                </a:lnTo>
                <a:lnTo>
                  <a:pt x="8930" y="35719"/>
                </a:lnTo>
                <a:lnTo>
                  <a:pt x="8930" y="62508"/>
                </a:lnTo>
                <a:lnTo>
                  <a:pt x="0" y="71438"/>
                </a:lnTo>
                <a:lnTo>
                  <a:pt x="0" y="89297"/>
                </a:lnTo>
                <a:lnTo>
                  <a:pt x="8930" y="116086"/>
                </a:lnTo>
                <a:lnTo>
                  <a:pt x="8930" y="125016"/>
                </a:lnTo>
                <a:lnTo>
                  <a:pt x="17860" y="142875"/>
                </a:lnTo>
                <a:lnTo>
                  <a:pt x="35719" y="151805"/>
                </a:lnTo>
                <a:lnTo>
                  <a:pt x="53578" y="160735"/>
                </a:lnTo>
                <a:lnTo>
                  <a:pt x="71438" y="169665"/>
                </a:lnTo>
                <a:lnTo>
                  <a:pt x="98227" y="169665"/>
                </a:lnTo>
                <a:lnTo>
                  <a:pt x="125016" y="169665"/>
                </a:lnTo>
                <a:lnTo>
                  <a:pt x="151805" y="160735"/>
                </a:lnTo>
                <a:lnTo>
                  <a:pt x="178594" y="151805"/>
                </a:lnTo>
                <a:lnTo>
                  <a:pt x="205383" y="142875"/>
                </a:lnTo>
                <a:lnTo>
                  <a:pt x="223242" y="133946"/>
                </a:lnTo>
                <a:lnTo>
                  <a:pt x="241102" y="116086"/>
                </a:lnTo>
                <a:lnTo>
                  <a:pt x="250031" y="98227"/>
                </a:lnTo>
                <a:lnTo>
                  <a:pt x="258961" y="89297"/>
                </a:lnTo>
                <a:lnTo>
                  <a:pt x="258961" y="71438"/>
                </a:lnTo>
                <a:lnTo>
                  <a:pt x="258961" y="62508"/>
                </a:lnTo>
                <a:lnTo>
                  <a:pt x="241102" y="53579"/>
                </a:lnTo>
                <a:lnTo>
                  <a:pt x="223242" y="44649"/>
                </a:lnTo>
                <a:lnTo>
                  <a:pt x="205383" y="35719"/>
                </a:lnTo>
                <a:lnTo>
                  <a:pt x="169664" y="26790"/>
                </a:lnTo>
                <a:lnTo>
                  <a:pt x="142875" y="26790"/>
                </a:lnTo>
                <a:lnTo>
                  <a:pt x="116086" y="17860"/>
                </a:lnTo>
                <a:lnTo>
                  <a:pt x="89297" y="17860"/>
                </a:lnTo>
                <a:lnTo>
                  <a:pt x="80367" y="8930"/>
                </a:lnTo>
                <a:lnTo>
                  <a:pt x="62508" y="8930"/>
                </a:lnTo>
                <a:lnTo>
                  <a:pt x="62508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7742039" y="2928937"/>
            <a:ext cx="35719" cy="321469"/>
          </a:xfrm>
          <a:custGeom>
            <a:avLst/>
            <a:gdLst/>
            <a:ahLst/>
            <a:cxnLst/>
            <a:rect l="0" t="0" r="0" b="0"/>
            <a:pathLst>
              <a:path w="35719" h="321469">
                <a:moveTo>
                  <a:pt x="26789" y="0"/>
                </a:moveTo>
                <a:lnTo>
                  <a:pt x="26789" y="0"/>
                </a:lnTo>
                <a:lnTo>
                  <a:pt x="26789" y="8929"/>
                </a:lnTo>
                <a:lnTo>
                  <a:pt x="26789" y="17859"/>
                </a:lnTo>
                <a:lnTo>
                  <a:pt x="35718" y="35718"/>
                </a:lnTo>
                <a:lnTo>
                  <a:pt x="35718" y="53578"/>
                </a:lnTo>
                <a:lnTo>
                  <a:pt x="35718" y="80367"/>
                </a:lnTo>
                <a:lnTo>
                  <a:pt x="35718" y="98226"/>
                </a:lnTo>
                <a:lnTo>
                  <a:pt x="26789" y="125015"/>
                </a:lnTo>
                <a:lnTo>
                  <a:pt x="26789" y="160734"/>
                </a:lnTo>
                <a:lnTo>
                  <a:pt x="17859" y="187523"/>
                </a:lnTo>
                <a:lnTo>
                  <a:pt x="17859" y="214312"/>
                </a:lnTo>
                <a:lnTo>
                  <a:pt x="8929" y="250031"/>
                </a:lnTo>
                <a:lnTo>
                  <a:pt x="8929" y="276820"/>
                </a:lnTo>
                <a:lnTo>
                  <a:pt x="0" y="294679"/>
                </a:lnTo>
                <a:lnTo>
                  <a:pt x="0" y="312539"/>
                </a:lnTo>
                <a:lnTo>
                  <a:pt x="0" y="321468"/>
                </a:lnTo>
                <a:lnTo>
                  <a:pt x="0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8304608" y="3062882"/>
            <a:ext cx="241103" cy="187524"/>
          </a:xfrm>
          <a:custGeom>
            <a:avLst/>
            <a:gdLst/>
            <a:ahLst/>
            <a:cxnLst/>
            <a:rect l="0" t="0" r="0" b="0"/>
            <a:pathLst>
              <a:path w="241103" h="187524">
                <a:moveTo>
                  <a:pt x="89297" y="0"/>
                </a:moveTo>
                <a:lnTo>
                  <a:pt x="80367" y="0"/>
                </a:lnTo>
                <a:lnTo>
                  <a:pt x="80367" y="8930"/>
                </a:lnTo>
                <a:lnTo>
                  <a:pt x="71438" y="8930"/>
                </a:lnTo>
                <a:lnTo>
                  <a:pt x="62508" y="17859"/>
                </a:lnTo>
                <a:lnTo>
                  <a:pt x="53578" y="35719"/>
                </a:lnTo>
                <a:lnTo>
                  <a:pt x="35719" y="44648"/>
                </a:lnTo>
                <a:lnTo>
                  <a:pt x="17859" y="62508"/>
                </a:lnTo>
                <a:lnTo>
                  <a:pt x="8930" y="80367"/>
                </a:lnTo>
                <a:lnTo>
                  <a:pt x="0" y="98226"/>
                </a:lnTo>
                <a:lnTo>
                  <a:pt x="0" y="116086"/>
                </a:lnTo>
                <a:lnTo>
                  <a:pt x="0" y="125016"/>
                </a:lnTo>
                <a:lnTo>
                  <a:pt x="0" y="142875"/>
                </a:lnTo>
                <a:lnTo>
                  <a:pt x="8930" y="160734"/>
                </a:lnTo>
                <a:lnTo>
                  <a:pt x="26789" y="169664"/>
                </a:lnTo>
                <a:lnTo>
                  <a:pt x="35719" y="178594"/>
                </a:lnTo>
                <a:lnTo>
                  <a:pt x="62508" y="187523"/>
                </a:lnTo>
                <a:lnTo>
                  <a:pt x="89297" y="187523"/>
                </a:lnTo>
                <a:lnTo>
                  <a:pt x="116086" y="187523"/>
                </a:lnTo>
                <a:lnTo>
                  <a:pt x="142875" y="187523"/>
                </a:lnTo>
                <a:lnTo>
                  <a:pt x="169664" y="178594"/>
                </a:lnTo>
                <a:lnTo>
                  <a:pt x="187524" y="169664"/>
                </a:lnTo>
                <a:lnTo>
                  <a:pt x="214313" y="151805"/>
                </a:lnTo>
                <a:lnTo>
                  <a:pt x="223242" y="142875"/>
                </a:lnTo>
                <a:lnTo>
                  <a:pt x="232172" y="133945"/>
                </a:lnTo>
                <a:lnTo>
                  <a:pt x="241102" y="116086"/>
                </a:lnTo>
                <a:lnTo>
                  <a:pt x="241102" y="107156"/>
                </a:lnTo>
                <a:lnTo>
                  <a:pt x="232172" y="89297"/>
                </a:lnTo>
                <a:lnTo>
                  <a:pt x="214313" y="71437"/>
                </a:lnTo>
                <a:lnTo>
                  <a:pt x="196453" y="62508"/>
                </a:lnTo>
                <a:lnTo>
                  <a:pt x="169664" y="44648"/>
                </a:lnTo>
                <a:lnTo>
                  <a:pt x="142875" y="26789"/>
                </a:lnTo>
                <a:lnTo>
                  <a:pt x="107156" y="17859"/>
                </a:lnTo>
                <a:lnTo>
                  <a:pt x="80367" y="17859"/>
                </a:lnTo>
                <a:lnTo>
                  <a:pt x="62508" y="8930"/>
                </a:lnTo>
                <a:lnTo>
                  <a:pt x="62508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7393781" y="3428999"/>
            <a:ext cx="35720" cy="339329"/>
          </a:xfrm>
          <a:custGeom>
            <a:avLst/>
            <a:gdLst/>
            <a:ahLst/>
            <a:cxnLst/>
            <a:rect l="0" t="0" r="0" b="0"/>
            <a:pathLst>
              <a:path w="35720" h="339329">
                <a:moveTo>
                  <a:pt x="8929" y="0"/>
                </a:moveTo>
                <a:lnTo>
                  <a:pt x="0" y="0"/>
                </a:ln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0" y="35719"/>
                </a:lnTo>
                <a:lnTo>
                  <a:pt x="0" y="53578"/>
                </a:lnTo>
                <a:lnTo>
                  <a:pt x="8929" y="62508"/>
                </a:lnTo>
                <a:lnTo>
                  <a:pt x="17859" y="80367"/>
                </a:lnTo>
                <a:lnTo>
                  <a:pt x="17859" y="107156"/>
                </a:lnTo>
                <a:lnTo>
                  <a:pt x="26789" y="125016"/>
                </a:lnTo>
                <a:lnTo>
                  <a:pt x="35719" y="151805"/>
                </a:lnTo>
                <a:lnTo>
                  <a:pt x="35719" y="178594"/>
                </a:lnTo>
                <a:lnTo>
                  <a:pt x="35719" y="205383"/>
                </a:lnTo>
                <a:lnTo>
                  <a:pt x="35719" y="232172"/>
                </a:lnTo>
                <a:lnTo>
                  <a:pt x="35719" y="258961"/>
                </a:lnTo>
                <a:lnTo>
                  <a:pt x="26789" y="285750"/>
                </a:lnTo>
                <a:lnTo>
                  <a:pt x="26789" y="303609"/>
                </a:lnTo>
                <a:lnTo>
                  <a:pt x="26789" y="321469"/>
                </a:lnTo>
                <a:lnTo>
                  <a:pt x="26789" y="330399"/>
                </a:lnTo>
                <a:lnTo>
                  <a:pt x="26789" y="339328"/>
                </a:lnTo>
                <a:lnTo>
                  <a:pt x="26789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7643812" y="3491507"/>
            <a:ext cx="196454" cy="187524"/>
          </a:xfrm>
          <a:custGeom>
            <a:avLst/>
            <a:gdLst/>
            <a:ahLst/>
            <a:cxnLst/>
            <a:rect l="0" t="0" r="0" b="0"/>
            <a:pathLst>
              <a:path w="196454" h="187524">
                <a:moveTo>
                  <a:pt x="53578" y="53578"/>
                </a:moveTo>
                <a:lnTo>
                  <a:pt x="53578" y="53578"/>
                </a:lnTo>
                <a:lnTo>
                  <a:pt x="53578" y="53578"/>
                </a:lnTo>
                <a:lnTo>
                  <a:pt x="44648" y="62508"/>
                </a:lnTo>
                <a:lnTo>
                  <a:pt x="44648" y="71437"/>
                </a:lnTo>
                <a:lnTo>
                  <a:pt x="35719" y="80367"/>
                </a:lnTo>
                <a:lnTo>
                  <a:pt x="26789" y="89297"/>
                </a:lnTo>
                <a:lnTo>
                  <a:pt x="17859" y="107156"/>
                </a:lnTo>
                <a:lnTo>
                  <a:pt x="8930" y="116086"/>
                </a:lnTo>
                <a:lnTo>
                  <a:pt x="0" y="133945"/>
                </a:lnTo>
                <a:lnTo>
                  <a:pt x="0" y="142875"/>
                </a:lnTo>
                <a:lnTo>
                  <a:pt x="0" y="160734"/>
                </a:lnTo>
                <a:lnTo>
                  <a:pt x="8930" y="169664"/>
                </a:lnTo>
                <a:lnTo>
                  <a:pt x="17859" y="178594"/>
                </a:lnTo>
                <a:lnTo>
                  <a:pt x="35719" y="178594"/>
                </a:lnTo>
                <a:lnTo>
                  <a:pt x="53578" y="187523"/>
                </a:lnTo>
                <a:lnTo>
                  <a:pt x="71438" y="187523"/>
                </a:lnTo>
                <a:lnTo>
                  <a:pt x="98227" y="187523"/>
                </a:lnTo>
                <a:lnTo>
                  <a:pt x="116086" y="178594"/>
                </a:lnTo>
                <a:lnTo>
                  <a:pt x="142875" y="169664"/>
                </a:lnTo>
                <a:lnTo>
                  <a:pt x="160734" y="160734"/>
                </a:lnTo>
                <a:lnTo>
                  <a:pt x="169664" y="142875"/>
                </a:lnTo>
                <a:lnTo>
                  <a:pt x="187523" y="133945"/>
                </a:lnTo>
                <a:lnTo>
                  <a:pt x="187523" y="116086"/>
                </a:lnTo>
                <a:lnTo>
                  <a:pt x="196453" y="107156"/>
                </a:lnTo>
                <a:lnTo>
                  <a:pt x="187523" y="89297"/>
                </a:lnTo>
                <a:lnTo>
                  <a:pt x="187523" y="80367"/>
                </a:lnTo>
                <a:lnTo>
                  <a:pt x="169664" y="62508"/>
                </a:lnTo>
                <a:lnTo>
                  <a:pt x="160734" y="53578"/>
                </a:lnTo>
                <a:lnTo>
                  <a:pt x="142875" y="44648"/>
                </a:lnTo>
                <a:lnTo>
                  <a:pt x="125016" y="35719"/>
                </a:lnTo>
                <a:lnTo>
                  <a:pt x="107156" y="26789"/>
                </a:lnTo>
                <a:lnTo>
                  <a:pt x="89297" y="17859"/>
                </a:lnTo>
                <a:lnTo>
                  <a:pt x="71438" y="17859"/>
                </a:lnTo>
                <a:lnTo>
                  <a:pt x="62508" y="8930"/>
                </a:lnTo>
                <a:lnTo>
                  <a:pt x="53578" y="893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8340327" y="3527226"/>
            <a:ext cx="80368" cy="276821"/>
          </a:xfrm>
          <a:custGeom>
            <a:avLst/>
            <a:gdLst/>
            <a:ahLst/>
            <a:cxnLst/>
            <a:rect l="0" t="0" r="0" b="0"/>
            <a:pathLst>
              <a:path w="80368" h="276821">
                <a:moveTo>
                  <a:pt x="80367" y="0"/>
                </a:moveTo>
                <a:lnTo>
                  <a:pt x="80367" y="0"/>
                </a:lnTo>
                <a:lnTo>
                  <a:pt x="80367" y="8929"/>
                </a:lnTo>
                <a:lnTo>
                  <a:pt x="80367" y="17859"/>
                </a:lnTo>
                <a:lnTo>
                  <a:pt x="80367" y="26789"/>
                </a:lnTo>
                <a:lnTo>
                  <a:pt x="80367" y="44648"/>
                </a:lnTo>
                <a:lnTo>
                  <a:pt x="71437" y="71437"/>
                </a:lnTo>
                <a:lnTo>
                  <a:pt x="71437" y="89297"/>
                </a:lnTo>
                <a:lnTo>
                  <a:pt x="62508" y="107156"/>
                </a:lnTo>
                <a:lnTo>
                  <a:pt x="53578" y="133945"/>
                </a:lnTo>
                <a:lnTo>
                  <a:pt x="53578" y="151804"/>
                </a:lnTo>
                <a:lnTo>
                  <a:pt x="44648" y="169664"/>
                </a:lnTo>
                <a:lnTo>
                  <a:pt x="35719" y="187523"/>
                </a:lnTo>
                <a:lnTo>
                  <a:pt x="35719" y="205382"/>
                </a:lnTo>
                <a:lnTo>
                  <a:pt x="26789" y="223242"/>
                </a:lnTo>
                <a:lnTo>
                  <a:pt x="26789" y="232172"/>
                </a:lnTo>
                <a:lnTo>
                  <a:pt x="17859" y="250031"/>
                </a:lnTo>
                <a:lnTo>
                  <a:pt x="17859" y="258961"/>
                </a:lnTo>
                <a:lnTo>
                  <a:pt x="8930" y="267890"/>
                </a:lnTo>
                <a:lnTo>
                  <a:pt x="8930" y="267890"/>
                </a:lnTo>
                <a:lnTo>
                  <a:pt x="8930" y="276820"/>
                </a:lnTo>
                <a:lnTo>
                  <a:pt x="893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8930" y="276820"/>
                </a:lnTo>
                <a:lnTo>
                  <a:pt x="8930" y="276820"/>
                </a:lnTo>
                <a:lnTo>
                  <a:pt x="8930" y="267890"/>
                </a:lnTo>
                <a:lnTo>
                  <a:pt x="8930" y="267890"/>
                </a:lnTo>
                <a:lnTo>
                  <a:pt x="8930" y="267890"/>
                </a:lnTo>
                <a:lnTo>
                  <a:pt x="8930" y="267890"/>
                </a:lnTo>
                <a:lnTo>
                  <a:pt x="8930" y="267890"/>
                </a:lnTo>
                <a:lnTo>
                  <a:pt x="8930" y="267890"/>
                </a:lnTo>
                <a:lnTo>
                  <a:pt x="893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7411640" y="3964780"/>
            <a:ext cx="35720" cy="312540"/>
          </a:xfrm>
          <a:custGeom>
            <a:avLst/>
            <a:gdLst/>
            <a:ahLst/>
            <a:cxnLst/>
            <a:rect l="0" t="0" r="0" b="0"/>
            <a:pathLst>
              <a:path w="35720" h="312540">
                <a:moveTo>
                  <a:pt x="0" y="0"/>
                </a:moveTo>
                <a:lnTo>
                  <a:pt x="0" y="8930"/>
                </a:lnTo>
                <a:lnTo>
                  <a:pt x="0" y="17860"/>
                </a:lnTo>
                <a:lnTo>
                  <a:pt x="0" y="26789"/>
                </a:lnTo>
                <a:lnTo>
                  <a:pt x="0" y="44649"/>
                </a:lnTo>
                <a:lnTo>
                  <a:pt x="8930" y="53578"/>
                </a:lnTo>
                <a:lnTo>
                  <a:pt x="8930" y="80368"/>
                </a:lnTo>
                <a:lnTo>
                  <a:pt x="17860" y="98227"/>
                </a:lnTo>
                <a:lnTo>
                  <a:pt x="17860" y="125016"/>
                </a:lnTo>
                <a:lnTo>
                  <a:pt x="26789" y="151805"/>
                </a:lnTo>
                <a:lnTo>
                  <a:pt x="26789" y="178594"/>
                </a:lnTo>
                <a:lnTo>
                  <a:pt x="26789" y="205383"/>
                </a:lnTo>
                <a:lnTo>
                  <a:pt x="35719" y="232172"/>
                </a:lnTo>
                <a:lnTo>
                  <a:pt x="35719" y="250032"/>
                </a:lnTo>
                <a:lnTo>
                  <a:pt x="26789" y="276821"/>
                </a:lnTo>
                <a:lnTo>
                  <a:pt x="26789" y="294680"/>
                </a:lnTo>
                <a:lnTo>
                  <a:pt x="26789" y="303610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7679531" y="4000499"/>
            <a:ext cx="44649" cy="357189"/>
          </a:xfrm>
          <a:custGeom>
            <a:avLst/>
            <a:gdLst/>
            <a:ahLst/>
            <a:cxnLst/>
            <a:rect l="0" t="0" r="0" b="0"/>
            <a:pathLst>
              <a:path w="44649" h="357189">
                <a:moveTo>
                  <a:pt x="44648" y="0"/>
                </a:moveTo>
                <a:lnTo>
                  <a:pt x="44648" y="8930"/>
                </a:lnTo>
                <a:lnTo>
                  <a:pt x="44648" y="8930"/>
                </a:lnTo>
                <a:lnTo>
                  <a:pt x="44648" y="17859"/>
                </a:lnTo>
                <a:lnTo>
                  <a:pt x="44648" y="35719"/>
                </a:lnTo>
                <a:lnTo>
                  <a:pt x="44648" y="53578"/>
                </a:lnTo>
                <a:lnTo>
                  <a:pt x="35719" y="80367"/>
                </a:lnTo>
                <a:lnTo>
                  <a:pt x="35719" y="98227"/>
                </a:lnTo>
                <a:lnTo>
                  <a:pt x="26789" y="125016"/>
                </a:lnTo>
                <a:lnTo>
                  <a:pt x="26789" y="160734"/>
                </a:lnTo>
                <a:lnTo>
                  <a:pt x="17859" y="196453"/>
                </a:lnTo>
                <a:lnTo>
                  <a:pt x="8929" y="223242"/>
                </a:lnTo>
                <a:lnTo>
                  <a:pt x="8929" y="250031"/>
                </a:lnTo>
                <a:lnTo>
                  <a:pt x="0" y="285750"/>
                </a:lnTo>
                <a:lnTo>
                  <a:pt x="0" y="303609"/>
                </a:lnTo>
                <a:lnTo>
                  <a:pt x="0" y="321469"/>
                </a:lnTo>
                <a:lnTo>
                  <a:pt x="8929" y="339328"/>
                </a:lnTo>
                <a:lnTo>
                  <a:pt x="8929" y="348258"/>
                </a:lnTo>
                <a:lnTo>
                  <a:pt x="8929" y="357188"/>
                </a:lnTo>
                <a:lnTo>
                  <a:pt x="8929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8197452" y="4036218"/>
            <a:ext cx="392907" cy="267891"/>
          </a:xfrm>
          <a:custGeom>
            <a:avLst/>
            <a:gdLst/>
            <a:ahLst/>
            <a:cxnLst/>
            <a:rect l="0" t="0" r="0" b="0"/>
            <a:pathLst>
              <a:path w="392907" h="267891">
                <a:moveTo>
                  <a:pt x="205383" y="0"/>
                </a:moveTo>
                <a:lnTo>
                  <a:pt x="196453" y="0"/>
                </a:lnTo>
                <a:lnTo>
                  <a:pt x="196453" y="0"/>
                </a:lnTo>
                <a:lnTo>
                  <a:pt x="187523" y="0"/>
                </a:lnTo>
                <a:lnTo>
                  <a:pt x="178594" y="0"/>
                </a:lnTo>
                <a:lnTo>
                  <a:pt x="160734" y="8930"/>
                </a:lnTo>
                <a:lnTo>
                  <a:pt x="142875" y="17859"/>
                </a:lnTo>
                <a:lnTo>
                  <a:pt x="125015" y="35719"/>
                </a:lnTo>
                <a:lnTo>
                  <a:pt x="98226" y="44648"/>
                </a:lnTo>
                <a:lnTo>
                  <a:pt x="80367" y="62508"/>
                </a:lnTo>
                <a:lnTo>
                  <a:pt x="53578" y="80367"/>
                </a:lnTo>
                <a:lnTo>
                  <a:pt x="35719" y="107156"/>
                </a:lnTo>
                <a:lnTo>
                  <a:pt x="17859" y="125015"/>
                </a:lnTo>
                <a:lnTo>
                  <a:pt x="8930" y="142875"/>
                </a:lnTo>
                <a:lnTo>
                  <a:pt x="0" y="160734"/>
                </a:lnTo>
                <a:lnTo>
                  <a:pt x="0" y="178594"/>
                </a:lnTo>
                <a:lnTo>
                  <a:pt x="0" y="196453"/>
                </a:lnTo>
                <a:lnTo>
                  <a:pt x="8930" y="214312"/>
                </a:lnTo>
                <a:lnTo>
                  <a:pt x="26789" y="232172"/>
                </a:lnTo>
                <a:lnTo>
                  <a:pt x="53578" y="241101"/>
                </a:lnTo>
                <a:lnTo>
                  <a:pt x="80367" y="250031"/>
                </a:lnTo>
                <a:lnTo>
                  <a:pt x="125015" y="258961"/>
                </a:lnTo>
                <a:lnTo>
                  <a:pt x="160734" y="267890"/>
                </a:lnTo>
                <a:lnTo>
                  <a:pt x="205383" y="267890"/>
                </a:lnTo>
                <a:lnTo>
                  <a:pt x="241101" y="267890"/>
                </a:lnTo>
                <a:lnTo>
                  <a:pt x="276820" y="267890"/>
                </a:lnTo>
                <a:lnTo>
                  <a:pt x="312539" y="258961"/>
                </a:lnTo>
                <a:lnTo>
                  <a:pt x="339328" y="250031"/>
                </a:lnTo>
                <a:lnTo>
                  <a:pt x="357187" y="232172"/>
                </a:lnTo>
                <a:lnTo>
                  <a:pt x="375047" y="214312"/>
                </a:lnTo>
                <a:lnTo>
                  <a:pt x="383976" y="196453"/>
                </a:lnTo>
                <a:lnTo>
                  <a:pt x="392906" y="178594"/>
                </a:lnTo>
                <a:lnTo>
                  <a:pt x="392906" y="160734"/>
                </a:lnTo>
                <a:lnTo>
                  <a:pt x="383976" y="133945"/>
                </a:lnTo>
                <a:lnTo>
                  <a:pt x="375047" y="116086"/>
                </a:lnTo>
                <a:lnTo>
                  <a:pt x="357187" y="89297"/>
                </a:lnTo>
                <a:lnTo>
                  <a:pt x="339328" y="71437"/>
                </a:lnTo>
                <a:lnTo>
                  <a:pt x="312539" y="53578"/>
                </a:lnTo>
                <a:lnTo>
                  <a:pt x="285750" y="35719"/>
                </a:lnTo>
                <a:lnTo>
                  <a:pt x="267890" y="26789"/>
                </a:lnTo>
                <a:lnTo>
                  <a:pt x="258961" y="17859"/>
                </a:lnTo>
                <a:lnTo>
                  <a:pt x="25896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8358186" y="4295179"/>
            <a:ext cx="107157" cy="267891"/>
          </a:xfrm>
          <a:custGeom>
            <a:avLst/>
            <a:gdLst/>
            <a:ahLst/>
            <a:cxnLst/>
            <a:rect l="0" t="0" r="0" b="0"/>
            <a:pathLst>
              <a:path w="107157" h="267891">
                <a:moveTo>
                  <a:pt x="0" y="0"/>
                </a:moveTo>
                <a:lnTo>
                  <a:pt x="0" y="8929"/>
                </a:lnTo>
                <a:lnTo>
                  <a:pt x="0" y="26789"/>
                </a:lnTo>
                <a:lnTo>
                  <a:pt x="0" y="44648"/>
                </a:lnTo>
                <a:lnTo>
                  <a:pt x="0" y="71437"/>
                </a:lnTo>
                <a:lnTo>
                  <a:pt x="8930" y="98226"/>
                </a:lnTo>
                <a:lnTo>
                  <a:pt x="17860" y="125015"/>
                </a:lnTo>
                <a:lnTo>
                  <a:pt x="26789" y="151804"/>
                </a:lnTo>
                <a:lnTo>
                  <a:pt x="44649" y="187523"/>
                </a:lnTo>
                <a:lnTo>
                  <a:pt x="62508" y="214312"/>
                </a:lnTo>
                <a:lnTo>
                  <a:pt x="80367" y="241101"/>
                </a:lnTo>
                <a:lnTo>
                  <a:pt x="89297" y="258961"/>
                </a:lnTo>
                <a:lnTo>
                  <a:pt x="107156" y="267890"/>
                </a:lnTo>
                <a:lnTo>
                  <a:pt x="107156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8545710" y="3955851"/>
            <a:ext cx="80368" cy="178594"/>
          </a:xfrm>
          <a:custGeom>
            <a:avLst/>
            <a:gdLst/>
            <a:ahLst/>
            <a:cxnLst/>
            <a:rect l="0" t="0" r="0" b="0"/>
            <a:pathLst>
              <a:path w="80368" h="178594">
                <a:moveTo>
                  <a:pt x="0" y="0"/>
                </a:moveTo>
                <a:lnTo>
                  <a:pt x="0" y="0"/>
                </a:lnTo>
                <a:lnTo>
                  <a:pt x="8929" y="8929"/>
                </a:lnTo>
                <a:lnTo>
                  <a:pt x="17859" y="26789"/>
                </a:lnTo>
                <a:lnTo>
                  <a:pt x="26789" y="44648"/>
                </a:lnTo>
                <a:lnTo>
                  <a:pt x="44648" y="80367"/>
                </a:lnTo>
                <a:lnTo>
                  <a:pt x="62507" y="116086"/>
                </a:lnTo>
                <a:lnTo>
                  <a:pt x="71437" y="151804"/>
                </a:lnTo>
                <a:lnTo>
                  <a:pt x="80367" y="178593"/>
                </a:lnTo>
                <a:lnTo>
                  <a:pt x="80367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964781" y="1321593"/>
            <a:ext cx="464345" cy="285751"/>
          </a:xfrm>
          <a:custGeom>
            <a:avLst/>
            <a:gdLst/>
            <a:ahLst/>
            <a:cxnLst/>
            <a:rect l="0" t="0" r="0" b="0"/>
            <a:pathLst>
              <a:path w="464345" h="285751">
                <a:moveTo>
                  <a:pt x="8929" y="258961"/>
                </a:moveTo>
                <a:lnTo>
                  <a:pt x="0" y="250031"/>
                </a:lnTo>
                <a:lnTo>
                  <a:pt x="8929" y="241102"/>
                </a:lnTo>
                <a:lnTo>
                  <a:pt x="8929" y="223242"/>
                </a:lnTo>
                <a:lnTo>
                  <a:pt x="0" y="205383"/>
                </a:lnTo>
                <a:lnTo>
                  <a:pt x="8929" y="187523"/>
                </a:lnTo>
                <a:lnTo>
                  <a:pt x="8929" y="169664"/>
                </a:lnTo>
                <a:lnTo>
                  <a:pt x="17859" y="151805"/>
                </a:lnTo>
                <a:lnTo>
                  <a:pt x="26789" y="133945"/>
                </a:lnTo>
                <a:lnTo>
                  <a:pt x="35719" y="107156"/>
                </a:lnTo>
                <a:lnTo>
                  <a:pt x="53578" y="89297"/>
                </a:lnTo>
                <a:lnTo>
                  <a:pt x="62508" y="71438"/>
                </a:lnTo>
                <a:lnTo>
                  <a:pt x="80367" y="53578"/>
                </a:lnTo>
                <a:lnTo>
                  <a:pt x="98226" y="35719"/>
                </a:lnTo>
                <a:lnTo>
                  <a:pt x="116086" y="26789"/>
                </a:lnTo>
                <a:lnTo>
                  <a:pt x="142875" y="17860"/>
                </a:lnTo>
                <a:lnTo>
                  <a:pt x="169664" y="8930"/>
                </a:lnTo>
                <a:lnTo>
                  <a:pt x="196453" y="0"/>
                </a:lnTo>
                <a:lnTo>
                  <a:pt x="223242" y="0"/>
                </a:lnTo>
                <a:lnTo>
                  <a:pt x="250031" y="0"/>
                </a:lnTo>
                <a:lnTo>
                  <a:pt x="276820" y="0"/>
                </a:lnTo>
                <a:lnTo>
                  <a:pt x="294679" y="0"/>
                </a:lnTo>
                <a:lnTo>
                  <a:pt x="321469" y="8930"/>
                </a:lnTo>
                <a:lnTo>
                  <a:pt x="339328" y="17860"/>
                </a:lnTo>
                <a:lnTo>
                  <a:pt x="366117" y="26789"/>
                </a:lnTo>
                <a:lnTo>
                  <a:pt x="383976" y="35719"/>
                </a:lnTo>
                <a:lnTo>
                  <a:pt x="401836" y="44649"/>
                </a:lnTo>
                <a:lnTo>
                  <a:pt x="419695" y="53578"/>
                </a:lnTo>
                <a:lnTo>
                  <a:pt x="428625" y="71438"/>
                </a:lnTo>
                <a:lnTo>
                  <a:pt x="446484" y="80367"/>
                </a:lnTo>
                <a:lnTo>
                  <a:pt x="455414" y="98227"/>
                </a:lnTo>
                <a:lnTo>
                  <a:pt x="455414" y="116086"/>
                </a:lnTo>
                <a:lnTo>
                  <a:pt x="464344" y="125016"/>
                </a:lnTo>
                <a:lnTo>
                  <a:pt x="464344" y="142875"/>
                </a:lnTo>
                <a:lnTo>
                  <a:pt x="464344" y="151805"/>
                </a:lnTo>
                <a:lnTo>
                  <a:pt x="455414" y="169664"/>
                </a:lnTo>
                <a:lnTo>
                  <a:pt x="446484" y="187523"/>
                </a:lnTo>
                <a:lnTo>
                  <a:pt x="437554" y="205383"/>
                </a:lnTo>
                <a:lnTo>
                  <a:pt x="428625" y="214313"/>
                </a:lnTo>
                <a:lnTo>
                  <a:pt x="410765" y="232172"/>
                </a:lnTo>
                <a:lnTo>
                  <a:pt x="383976" y="241102"/>
                </a:lnTo>
                <a:lnTo>
                  <a:pt x="366117" y="250031"/>
                </a:lnTo>
                <a:lnTo>
                  <a:pt x="339328" y="258961"/>
                </a:lnTo>
                <a:lnTo>
                  <a:pt x="303609" y="267891"/>
                </a:lnTo>
                <a:lnTo>
                  <a:pt x="276820" y="276820"/>
                </a:lnTo>
                <a:lnTo>
                  <a:pt x="250031" y="285750"/>
                </a:lnTo>
                <a:lnTo>
                  <a:pt x="214312" y="285750"/>
                </a:lnTo>
                <a:lnTo>
                  <a:pt x="187523" y="285750"/>
                </a:lnTo>
                <a:lnTo>
                  <a:pt x="160734" y="285750"/>
                </a:lnTo>
                <a:lnTo>
                  <a:pt x="133945" y="276820"/>
                </a:lnTo>
                <a:lnTo>
                  <a:pt x="116086" y="267891"/>
                </a:lnTo>
                <a:lnTo>
                  <a:pt x="98226" y="258961"/>
                </a:lnTo>
                <a:lnTo>
                  <a:pt x="80367" y="241102"/>
                </a:lnTo>
                <a:lnTo>
                  <a:pt x="71437" y="223242"/>
                </a:lnTo>
                <a:lnTo>
                  <a:pt x="62508" y="205383"/>
                </a:lnTo>
                <a:lnTo>
                  <a:pt x="53578" y="187523"/>
                </a:lnTo>
                <a:lnTo>
                  <a:pt x="53578" y="169664"/>
                </a:lnTo>
                <a:lnTo>
                  <a:pt x="44648" y="142875"/>
                </a:lnTo>
                <a:lnTo>
                  <a:pt x="44648" y="125016"/>
                </a:lnTo>
                <a:lnTo>
                  <a:pt x="53578" y="98227"/>
                </a:lnTo>
                <a:lnTo>
                  <a:pt x="53578" y="80367"/>
                </a:lnTo>
                <a:lnTo>
                  <a:pt x="62508" y="62508"/>
                </a:lnTo>
                <a:lnTo>
                  <a:pt x="71437" y="53578"/>
                </a:lnTo>
                <a:lnTo>
                  <a:pt x="71437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803921" y="2303859"/>
            <a:ext cx="62509" cy="1768079"/>
          </a:xfrm>
          <a:custGeom>
            <a:avLst/>
            <a:gdLst/>
            <a:ahLst/>
            <a:cxnLst/>
            <a:rect l="0" t="0" r="0" b="0"/>
            <a:pathLst>
              <a:path w="62509" h="1768079">
                <a:moveTo>
                  <a:pt x="35719" y="1768078"/>
                </a:moveTo>
                <a:lnTo>
                  <a:pt x="35719" y="1768078"/>
                </a:lnTo>
                <a:lnTo>
                  <a:pt x="35719" y="1768078"/>
                </a:lnTo>
                <a:lnTo>
                  <a:pt x="35719" y="1768078"/>
                </a:lnTo>
                <a:lnTo>
                  <a:pt x="44649" y="1759148"/>
                </a:lnTo>
                <a:lnTo>
                  <a:pt x="44649" y="1759148"/>
                </a:lnTo>
                <a:lnTo>
                  <a:pt x="44649" y="1759148"/>
                </a:lnTo>
                <a:lnTo>
                  <a:pt x="44649" y="1759148"/>
                </a:lnTo>
                <a:lnTo>
                  <a:pt x="44649" y="1759148"/>
                </a:lnTo>
                <a:lnTo>
                  <a:pt x="44649" y="1759148"/>
                </a:lnTo>
                <a:lnTo>
                  <a:pt x="44649" y="1759148"/>
                </a:lnTo>
                <a:lnTo>
                  <a:pt x="44649" y="1759148"/>
                </a:lnTo>
                <a:lnTo>
                  <a:pt x="44649" y="1759148"/>
                </a:lnTo>
                <a:lnTo>
                  <a:pt x="35719" y="1759148"/>
                </a:lnTo>
                <a:lnTo>
                  <a:pt x="35719" y="1759148"/>
                </a:lnTo>
                <a:lnTo>
                  <a:pt x="35719" y="1759148"/>
                </a:lnTo>
                <a:lnTo>
                  <a:pt x="35719" y="1750218"/>
                </a:lnTo>
                <a:lnTo>
                  <a:pt x="44649" y="1750218"/>
                </a:lnTo>
                <a:lnTo>
                  <a:pt x="44649" y="1750218"/>
                </a:lnTo>
                <a:lnTo>
                  <a:pt x="44649" y="1750218"/>
                </a:lnTo>
                <a:lnTo>
                  <a:pt x="44649" y="1741289"/>
                </a:lnTo>
                <a:lnTo>
                  <a:pt x="44649" y="1741289"/>
                </a:lnTo>
                <a:lnTo>
                  <a:pt x="44649" y="1741289"/>
                </a:lnTo>
                <a:lnTo>
                  <a:pt x="44649" y="1732359"/>
                </a:lnTo>
                <a:lnTo>
                  <a:pt x="44649" y="1732359"/>
                </a:lnTo>
                <a:lnTo>
                  <a:pt x="44649" y="1723429"/>
                </a:lnTo>
                <a:lnTo>
                  <a:pt x="44649" y="1714499"/>
                </a:lnTo>
                <a:lnTo>
                  <a:pt x="44649" y="1714499"/>
                </a:lnTo>
                <a:lnTo>
                  <a:pt x="44649" y="1705570"/>
                </a:lnTo>
                <a:lnTo>
                  <a:pt x="44649" y="1696640"/>
                </a:lnTo>
                <a:lnTo>
                  <a:pt x="44649" y="1687710"/>
                </a:lnTo>
                <a:lnTo>
                  <a:pt x="44649" y="1678781"/>
                </a:lnTo>
                <a:lnTo>
                  <a:pt x="35719" y="1669851"/>
                </a:lnTo>
                <a:lnTo>
                  <a:pt x="35719" y="1660921"/>
                </a:lnTo>
                <a:lnTo>
                  <a:pt x="35719" y="1643062"/>
                </a:lnTo>
                <a:lnTo>
                  <a:pt x="35719" y="1634132"/>
                </a:lnTo>
                <a:lnTo>
                  <a:pt x="35719" y="1625203"/>
                </a:lnTo>
                <a:lnTo>
                  <a:pt x="35719" y="1607343"/>
                </a:lnTo>
                <a:lnTo>
                  <a:pt x="35719" y="1598414"/>
                </a:lnTo>
                <a:lnTo>
                  <a:pt x="35719" y="1580554"/>
                </a:lnTo>
                <a:lnTo>
                  <a:pt x="35719" y="1562695"/>
                </a:lnTo>
                <a:lnTo>
                  <a:pt x="35719" y="1553765"/>
                </a:lnTo>
                <a:lnTo>
                  <a:pt x="35719" y="1535906"/>
                </a:lnTo>
                <a:lnTo>
                  <a:pt x="35719" y="1518046"/>
                </a:lnTo>
                <a:lnTo>
                  <a:pt x="35719" y="1500187"/>
                </a:lnTo>
                <a:lnTo>
                  <a:pt x="35719" y="1491257"/>
                </a:lnTo>
                <a:lnTo>
                  <a:pt x="26789" y="1464468"/>
                </a:lnTo>
                <a:lnTo>
                  <a:pt x="35719" y="1446609"/>
                </a:lnTo>
                <a:lnTo>
                  <a:pt x="35719" y="1428749"/>
                </a:lnTo>
                <a:lnTo>
                  <a:pt x="35719" y="1410890"/>
                </a:lnTo>
                <a:lnTo>
                  <a:pt x="35719" y="1393031"/>
                </a:lnTo>
                <a:lnTo>
                  <a:pt x="35719" y="1375171"/>
                </a:lnTo>
                <a:lnTo>
                  <a:pt x="35719" y="1348382"/>
                </a:lnTo>
                <a:lnTo>
                  <a:pt x="35719" y="1330523"/>
                </a:lnTo>
                <a:lnTo>
                  <a:pt x="35719" y="1303734"/>
                </a:lnTo>
                <a:lnTo>
                  <a:pt x="44649" y="1285874"/>
                </a:lnTo>
                <a:lnTo>
                  <a:pt x="44649" y="1259085"/>
                </a:lnTo>
                <a:lnTo>
                  <a:pt x="44649" y="1241226"/>
                </a:lnTo>
                <a:lnTo>
                  <a:pt x="44649" y="1214437"/>
                </a:lnTo>
                <a:lnTo>
                  <a:pt x="44649" y="1196578"/>
                </a:lnTo>
                <a:lnTo>
                  <a:pt x="44649" y="1169789"/>
                </a:lnTo>
                <a:lnTo>
                  <a:pt x="44649" y="1151929"/>
                </a:lnTo>
                <a:lnTo>
                  <a:pt x="44649" y="1125140"/>
                </a:lnTo>
                <a:lnTo>
                  <a:pt x="62508" y="1098351"/>
                </a:lnTo>
                <a:lnTo>
                  <a:pt x="62508" y="1071562"/>
                </a:lnTo>
                <a:lnTo>
                  <a:pt x="62508" y="1044773"/>
                </a:lnTo>
                <a:lnTo>
                  <a:pt x="62508" y="1026914"/>
                </a:lnTo>
                <a:lnTo>
                  <a:pt x="62508" y="991195"/>
                </a:lnTo>
                <a:lnTo>
                  <a:pt x="62508" y="964406"/>
                </a:lnTo>
                <a:lnTo>
                  <a:pt x="62508" y="937617"/>
                </a:lnTo>
                <a:lnTo>
                  <a:pt x="62508" y="910828"/>
                </a:lnTo>
                <a:lnTo>
                  <a:pt x="62508" y="884039"/>
                </a:lnTo>
                <a:lnTo>
                  <a:pt x="62508" y="857249"/>
                </a:lnTo>
                <a:lnTo>
                  <a:pt x="62508" y="821531"/>
                </a:lnTo>
                <a:lnTo>
                  <a:pt x="62508" y="794742"/>
                </a:lnTo>
                <a:lnTo>
                  <a:pt x="62508" y="767953"/>
                </a:lnTo>
                <a:lnTo>
                  <a:pt x="62508" y="732234"/>
                </a:lnTo>
                <a:lnTo>
                  <a:pt x="62508" y="705445"/>
                </a:lnTo>
                <a:lnTo>
                  <a:pt x="62508" y="678656"/>
                </a:lnTo>
                <a:lnTo>
                  <a:pt x="62508" y="642937"/>
                </a:lnTo>
                <a:lnTo>
                  <a:pt x="62508" y="616148"/>
                </a:lnTo>
                <a:lnTo>
                  <a:pt x="62508" y="580429"/>
                </a:lnTo>
                <a:lnTo>
                  <a:pt x="62508" y="553640"/>
                </a:lnTo>
                <a:lnTo>
                  <a:pt x="62508" y="517921"/>
                </a:lnTo>
                <a:lnTo>
                  <a:pt x="62508" y="491132"/>
                </a:lnTo>
                <a:lnTo>
                  <a:pt x="62508" y="464344"/>
                </a:lnTo>
                <a:lnTo>
                  <a:pt x="62508" y="428625"/>
                </a:lnTo>
                <a:lnTo>
                  <a:pt x="62508" y="401836"/>
                </a:lnTo>
                <a:lnTo>
                  <a:pt x="53579" y="375047"/>
                </a:lnTo>
                <a:lnTo>
                  <a:pt x="53579" y="348258"/>
                </a:lnTo>
                <a:lnTo>
                  <a:pt x="53579" y="321469"/>
                </a:lnTo>
                <a:lnTo>
                  <a:pt x="53579" y="294680"/>
                </a:lnTo>
                <a:lnTo>
                  <a:pt x="53579" y="267891"/>
                </a:lnTo>
                <a:lnTo>
                  <a:pt x="44649" y="241101"/>
                </a:lnTo>
                <a:lnTo>
                  <a:pt x="44649" y="214312"/>
                </a:lnTo>
                <a:lnTo>
                  <a:pt x="35719" y="187523"/>
                </a:lnTo>
                <a:lnTo>
                  <a:pt x="26789" y="160734"/>
                </a:lnTo>
                <a:lnTo>
                  <a:pt x="26789" y="133945"/>
                </a:lnTo>
                <a:lnTo>
                  <a:pt x="17860" y="107156"/>
                </a:lnTo>
                <a:lnTo>
                  <a:pt x="8930" y="89297"/>
                </a:lnTo>
                <a:lnTo>
                  <a:pt x="8930" y="62507"/>
                </a:lnTo>
                <a:lnTo>
                  <a:pt x="8930" y="44648"/>
                </a:lnTo>
                <a:lnTo>
                  <a:pt x="0" y="17859"/>
                </a:lnTo>
                <a:lnTo>
                  <a:pt x="0" y="8929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348632" y="2277070"/>
            <a:ext cx="80369" cy="1821657"/>
          </a:xfrm>
          <a:custGeom>
            <a:avLst/>
            <a:gdLst/>
            <a:ahLst/>
            <a:cxnLst/>
            <a:rect l="0" t="0" r="0" b="0"/>
            <a:pathLst>
              <a:path w="80369" h="1821657">
                <a:moveTo>
                  <a:pt x="26789" y="1821656"/>
                </a:moveTo>
                <a:lnTo>
                  <a:pt x="26789" y="1821656"/>
                </a:lnTo>
                <a:lnTo>
                  <a:pt x="26789" y="1812726"/>
                </a:lnTo>
                <a:lnTo>
                  <a:pt x="26789" y="1812726"/>
                </a:lnTo>
                <a:lnTo>
                  <a:pt x="26789" y="1803796"/>
                </a:lnTo>
                <a:lnTo>
                  <a:pt x="26789" y="1803796"/>
                </a:lnTo>
                <a:lnTo>
                  <a:pt x="26789" y="1794867"/>
                </a:lnTo>
                <a:lnTo>
                  <a:pt x="26789" y="1794867"/>
                </a:lnTo>
                <a:lnTo>
                  <a:pt x="35719" y="1785937"/>
                </a:lnTo>
                <a:lnTo>
                  <a:pt x="35719" y="1777007"/>
                </a:lnTo>
                <a:lnTo>
                  <a:pt x="35719" y="1768078"/>
                </a:lnTo>
                <a:lnTo>
                  <a:pt x="35719" y="1750218"/>
                </a:lnTo>
                <a:lnTo>
                  <a:pt x="35719" y="1741288"/>
                </a:lnTo>
                <a:lnTo>
                  <a:pt x="44649" y="1723429"/>
                </a:lnTo>
                <a:lnTo>
                  <a:pt x="44649" y="1705570"/>
                </a:lnTo>
                <a:lnTo>
                  <a:pt x="44649" y="1687710"/>
                </a:lnTo>
                <a:lnTo>
                  <a:pt x="44649" y="1669851"/>
                </a:lnTo>
                <a:lnTo>
                  <a:pt x="53578" y="1651992"/>
                </a:lnTo>
                <a:lnTo>
                  <a:pt x="53578" y="1634132"/>
                </a:lnTo>
                <a:lnTo>
                  <a:pt x="53578" y="1616273"/>
                </a:lnTo>
                <a:lnTo>
                  <a:pt x="53578" y="1589484"/>
                </a:lnTo>
                <a:lnTo>
                  <a:pt x="53578" y="1571624"/>
                </a:lnTo>
                <a:lnTo>
                  <a:pt x="53578" y="1544835"/>
                </a:lnTo>
                <a:lnTo>
                  <a:pt x="53578" y="1518046"/>
                </a:lnTo>
                <a:lnTo>
                  <a:pt x="62508" y="1491257"/>
                </a:lnTo>
                <a:lnTo>
                  <a:pt x="62508" y="1464468"/>
                </a:lnTo>
                <a:lnTo>
                  <a:pt x="62508" y="1437679"/>
                </a:lnTo>
                <a:lnTo>
                  <a:pt x="62508" y="1410890"/>
                </a:lnTo>
                <a:lnTo>
                  <a:pt x="62508" y="1384101"/>
                </a:lnTo>
                <a:lnTo>
                  <a:pt x="62508" y="1348382"/>
                </a:lnTo>
                <a:lnTo>
                  <a:pt x="62508" y="1321593"/>
                </a:lnTo>
                <a:lnTo>
                  <a:pt x="71438" y="1294804"/>
                </a:lnTo>
                <a:lnTo>
                  <a:pt x="71438" y="1259085"/>
                </a:lnTo>
                <a:lnTo>
                  <a:pt x="71438" y="1232296"/>
                </a:lnTo>
                <a:lnTo>
                  <a:pt x="71438" y="1196578"/>
                </a:lnTo>
                <a:lnTo>
                  <a:pt x="71438" y="1169788"/>
                </a:lnTo>
                <a:lnTo>
                  <a:pt x="80368" y="1134070"/>
                </a:lnTo>
                <a:lnTo>
                  <a:pt x="71438" y="1098351"/>
                </a:lnTo>
                <a:lnTo>
                  <a:pt x="71438" y="1062632"/>
                </a:lnTo>
                <a:lnTo>
                  <a:pt x="80368" y="1017984"/>
                </a:lnTo>
                <a:lnTo>
                  <a:pt x="71438" y="982265"/>
                </a:lnTo>
                <a:lnTo>
                  <a:pt x="71438" y="946546"/>
                </a:lnTo>
                <a:lnTo>
                  <a:pt x="71438" y="901898"/>
                </a:lnTo>
                <a:lnTo>
                  <a:pt x="71438" y="866179"/>
                </a:lnTo>
                <a:lnTo>
                  <a:pt x="71438" y="830460"/>
                </a:lnTo>
                <a:lnTo>
                  <a:pt x="71438" y="785812"/>
                </a:lnTo>
                <a:lnTo>
                  <a:pt x="71438" y="750093"/>
                </a:lnTo>
                <a:lnTo>
                  <a:pt x="62508" y="705445"/>
                </a:lnTo>
                <a:lnTo>
                  <a:pt x="62508" y="660796"/>
                </a:lnTo>
                <a:lnTo>
                  <a:pt x="62508" y="616148"/>
                </a:lnTo>
                <a:lnTo>
                  <a:pt x="62508" y="571499"/>
                </a:lnTo>
                <a:lnTo>
                  <a:pt x="53578" y="535781"/>
                </a:lnTo>
                <a:lnTo>
                  <a:pt x="44649" y="491133"/>
                </a:lnTo>
                <a:lnTo>
                  <a:pt x="44649" y="446484"/>
                </a:lnTo>
                <a:lnTo>
                  <a:pt x="44649" y="401836"/>
                </a:lnTo>
                <a:lnTo>
                  <a:pt x="35719" y="357187"/>
                </a:lnTo>
                <a:lnTo>
                  <a:pt x="35719" y="321469"/>
                </a:lnTo>
                <a:lnTo>
                  <a:pt x="26789" y="276820"/>
                </a:lnTo>
                <a:lnTo>
                  <a:pt x="26789" y="241101"/>
                </a:lnTo>
                <a:lnTo>
                  <a:pt x="17860" y="196453"/>
                </a:lnTo>
                <a:lnTo>
                  <a:pt x="17860" y="160734"/>
                </a:lnTo>
                <a:lnTo>
                  <a:pt x="8930" y="125015"/>
                </a:lnTo>
                <a:lnTo>
                  <a:pt x="8930" y="89296"/>
                </a:lnTo>
                <a:lnTo>
                  <a:pt x="0" y="62507"/>
                </a:lnTo>
                <a:lnTo>
                  <a:pt x="0" y="35718"/>
                </a:lnTo>
                <a:lnTo>
                  <a:pt x="0" y="8929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857625" y="2357437"/>
            <a:ext cx="62508" cy="1723430"/>
          </a:xfrm>
          <a:custGeom>
            <a:avLst/>
            <a:gdLst/>
            <a:ahLst/>
            <a:cxnLst/>
            <a:rect l="0" t="0" r="0" b="0"/>
            <a:pathLst>
              <a:path w="62508" h="1723430">
                <a:moveTo>
                  <a:pt x="26789" y="1723429"/>
                </a:moveTo>
                <a:lnTo>
                  <a:pt x="26789" y="1723429"/>
                </a:lnTo>
                <a:lnTo>
                  <a:pt x="26789" y="1723429"/>
                </a:lnTo>
                <a:lnTo>
                  <a:pt x="26789" y="1723429"/>
                </a:lnTo>
                <a:lnTo>
                  <a:pt x="26789" y="1723429"/>
                </a:lnTo>
                <a:lnTo>
                  <a:pt x="35718" y="1714500"/>
                </a:lnTo>
                <a:lnTo>
                  <a:pt x="35718" y="1714500"/>
                </a:lnTo>
                <a:lnTo>
                  <a:pt x="35718" y="1714500"/>
                </a:lnTo>
                <a:lnTo>
                  <a:pt x="35718" y="1705570"/>
                </a:lnTo>
                <a:lnTo>
                  <a:pt x="44648" y="1696640"/>
                </a:lnTo>
                <a:lnTo>
                  <a:pt x="44648" y="1696640"/>
                </a:lnTo>
                <a:lnTo>
                  <a:pt x="44648" y="1687711"/>
                </a:lnTo>
                <a:lnTo>
                  <a:pt x="53578" y="1669851"/>
                </a:lnTo>
                <a:lnTo>
                  <a:pt x="53578" y="1660921"/>
                </a:lnTo>
                <a:lnTo>
                  <a:pt x="53578" y="1651992"/>
                </a:lnTo>
                <a:lnTo>
                  <a:pt x="53578" y="1634132"/>
                </a:lnTo>
                <a:lnTo>
                  <a:pt x="53578" y="1616273"/>
                </a:lnTo>
                <a:lnTo>
                  <a:pt x="53578" y="1598414"/>
                </a:lnTo>
                <a:lnTo>
                  <a:pt x="62507" y="1580554"/>
                </a:lnTo>
                <a:lnTo>
                  <a:pt x="62507" y="1562695"/>
                </a:lnTo>
                <a:lnTo>
                  <a:pt x="62507" y="1535906"/>
                </a:lnTo>
                <a:lnTo>
                  <a:pt x="62507" y="1509117"/>
                </a:lnTo>
                <a:lnTo>
                  <a:pt x="62507" y="1482328"/>
                </a:lnTo>
                <a:lnTo>
                  <a:pt x="62507" y="1455539"/>
                </a:lnTo>
                <a:lnTo>
                  <a:pt x="62507" y="1419820"/>
                </a:lnTo>
                <a:lnTo>
                  <a:pt x="62507" y="1393031"/>
                </a:lnTo>
                <a:lnTo>
                  <a:pt x="62507" y="1357312"/>
                </a:lnTo>
                <a:lnTo>
                  <a:pt x="62507" y="1321593"/>
                </a:lnTo>
                <a:lnTo>
                  <a:pt x="62507" y="1294804"/>
                </a:lnTo>
                <a:lnTo>
                  <a:pt x="62507" y="1259086"/>
                </a:lnTo>
                <a:lnTo>
                  <a:pt x="62507" y="1223367"/>
                </a:lnTo>
                <a:lnTo>
                  <a:pt x="53578" y="1187648"/>
                </a:lnTo>
                <a:lnTo>
                  <a:pt x="53578" y="1151929"/>
                </a:lnTo>
                <a:lnTo>
                  <a:pt x="44648" y="1116211"/>
                </a:lnTo>
                <a:lnTo>
                  <a:pt x="44648" y="1080492"/>
                </a:lnTo>
                <a:lnTo>
                  <a:pt x="44648" y="1044773"/>
                </a:lnTo>
                <a:lnTo>
                  <a:pt x="44648" y="1000125"/>
                </a:lnTo>
                <a:lnTo>
                  <a:pt x="44648" y="964406"/>
                </a:lnTo>
                <a:lnTo>
                  <a:pt x="44648" y="928687"/>
                </a:lnTo>
                <a:lnTo>
                  <a:pt x="35718" y="884039"/>
                </a:lnTo>
                <a:lnTo>
                  <a:pt x="35718" y="848320"/>
                </a:lnTo>
                <a:lnTo>
                  <a:pt x="35718" y="803671"/>
                </a:lnTo>
                <a:lnTo>
                  <a:pt x="35718" y="767953"/>
                </a:lnTo>
                <a:lnTo>
                  <a:pt x="26789" y="723304"/>
                </a:lnTo>
                <a:lnTo>
                  <a:pt x="35718" y="678656"/>
                </a:lnTo>
                <a:lnTo>
                  <a:pt x="26789" y="642937"/>
                </a:lnTo>
                <a:lnTo>
                  <a:pt x="26789" y="589359"/>
                </a:lnTo>
                <a:lnTo>
                  <a:pt x="26789" y="553640"/>
                </a:lnTo>
                <a:lnTo>
                  <a:pt x="26789" y="508992"/>
                </a:lnTo>
                <a:lnTo>
                  <a:pt x="26789" y="464343"/>
                </a:lnTo>
                <a:lnTo>
                  <a:pt x="17859" y="419695"/>
                </a:lnTo>
                <a:lnTo>
                  <a:pt x="17859" y="375047"/>
                </a:lnTo>
                <a:lnTo>
                  <a:pt x="17859" y="339328"/>
                </a:lnTo>
                <a:lnTo>
                  <a:pt x="17859" y="294680"/>
                </a:lnTo>
                <a:lnTo>
                  <a:pt x="17859" y="250031"/>
                </a:lnTo>
                <a:lnTo>
                  <a:pt x="8929" y="205383"/>
                </a:lnTo>
                <a:lnTo>
                  <a:pt x="8929" y="169664"/>
                </a:lnTo>
                <a:lnTo>
                  <a:pt x="8929" y="133945"/>
                </a:lnTo>
                <a:lnTo>
                  <a:pt x="8929" y="98227"/>
                </a:lnTo>
                <a:lnTo>
                  <a:pt x="0" y="62508"/>
                </a:lnTo>
                <a:lnTo>
                  <a:pt x="0" y="26789"/>
                </a:lnTo>
                <a:lnTo>
                  <a:pt x="0" y="8929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446984" y="2375296"/>
            <a:ext cx="26790" cy="1759149"/>
          </a:xfrm>
          <a:custGeom>
            <a:avLst/>
            <a:gdLst/>
            <a:ahLst/>
            <a:cxnLst/>
            <a:rect l="0" t="0" r="0" b="0"/>
            <a:pathLst>
              <a:path w="26790" h="1759149">
                <a:moveTo>
                  <a:pt x="17859" y="1759148"/>
                </a:moveTo>
                <a:lnTo>
                  <a:pt x="17859" y="1750219"/>
                </a:lnTo>
                <a:lnTo>
                  <a:pt x="17859" y="1750219"/>
                </a:lnTo>
                <a:lnTo>
                  <a:pt x="17859" y="1750219"/>
                </a:lnTo>
                <a:lnTo>
                  <a:pt x="17859" y="1750219"/>
                </a:lnTo>
                <a:lnTo>
                  <a:pt x="17859" y="1750219"/>
                </a:lnTo>
                <a:lnTo>
                  <a:pt x="17859" y="1741289"/>
                </a:lnTo>
                <a:lnTo>
                  <a:pt x="17859" y="1741289"/>
                </a:lnTo>
                <a:lnTo>
                  <a:pt x="17859" y="1732359"/>
                </a:lnTo>
                <a:lnTo>
                  <a:pt x="17859" y="1732359"/>
                </a:lnTo>
                <a:lnTo>
                  <a:pt x="17859" y="1732359"/>
                </a:lnTo>
                <a:lnTo>
                  <a:pt x="17859" y="1723430"/>
                </a:lnTo>
                <a:lnTo>
                  <a:pt x="17859" y="1723430"/>
                </a:lnTo>
                <a:lnTo>
                  <a:pt x="17859" y="1714500"/>
                </a:lnTo>
                <a:lnTo>
                  <a:pt x="17859" y="1714500"/>
                </a:lnTo>
                <a:lnTo>
                  <a:pt x="17859" y="1705570"/>
                </a:lnTo>
                <a:lnTo>
                  <a:pt x="17859" y="1705570"/>
                </a:lnTo>
                <a:lnTo>
                  <a:pt x="17859" y="1705570"/>
                </a:lnTo>
                <a:lnTo>
                  <a:pt x="17859" y="1696641"/>
                </a:lnTo>
                <a:lnTo>
                  <a:pt x="17859" y="1696641"/>
                </a:lnTo>
                <a:lnTo>
                  <a:pt x="17859" y="1687711"/>
                </a:lnTo>
                <a:lnTo>
                  <a:pt x="17859" y="1678781"/>
                </a:lnTo>
                <a:lnTo>
                  <a:pt x="17859" y="1678781"/>
                </a:lnTo>
                <a:lnTo>
                  <a:pt x="17859" y="1669852"/>
                </a:lnTo>
                <a:lnTo>
                  <a:pt x="17859" y="1660922"/>
                </a:lnTo>
                <a:lnTo>
                  <a:pt x="17859" y="1660922"/>
                </a:lnTo>
                <a:lnTo>
                  <a:pt x="17859" y="1651992"/>
                </a:lnTo>
                <a:lnTo>
                  <a:pt x="17859" y="1643062"/>
                </a:lnTo>
                <a:lnTo>
                  <a:pt x="17859" y="1634133"/>
                </a:lnTo>
                <a:lnTo>
                  <a:pt x="17859" y="1625203"/>
                </a:lnTo>
                <a:lnTo>
                  <a:pt x="17859" y="1616273"/>
                </a:lnTo>
                <a:lnTo>
                  <a:pt x="17859" y="1607344"/>
                </a:lnTo>
                <a:lnTo>
                  <a:pt x="17859" y="1598414"/>
                </a:lnTo>
                <a:lnTo>
                  <a:pt x="17859" y="1589484"/>
                </a:lnTo>
                <a:lnTo>
                  <a:pt x="17859" y="1580555"/>
                </a:lnTo>
                <a:lnTo>
                  <a:pt x="17859" y="1571625"/>
                </a:lnTo>
                <a:lnTo>
                  <a:pt x="17859" y="1562695"/>
                </a:lnTo>
                <a:lnTo>
                  <a:pt x="17859" y="1553766"/>
                </a:lnTo>
                <a:lnTo>
                  <a:pt x="17859" y="1544836"/>
                </a:lnTo>
                <a:lnTo>
                  <a:pt x="17859" y="1535906"/>
                </a:lnTo>
                <a:lnTo>
                  <a:pt x="17859" y="1518047"/>
                </a:lnTo>
                <a:lnTo>
                  <a:pt x="17859" y="1509117"/>
                </a:lnTo>
                <a:lnTo>
                  <a:pt x="17859" y="1500187"/>
                </a:lnTo>
                <a:lnTo>
                  <a:pt x="17859" y="1482328"/>
                </a:lnTo>
                <a:lnTo>
                  <a:pt x="17859" y="1473398"/>
                </a:lnTo>
                <a:lnTo>
                  <a:pt x="17859" y="1455539"/>
                </a:lnTo>
                <a:lnTo>
                  <a:pt x="17859" y="1437680"/>
                </a:lnTo>
                <a:lnTo>
                  <a:pt x="17859" y="1428750"/>
                </a:lnTo>
                <a:lnTo>
                  <a:pt x="17859" y="1410891"/>
                </a:lnTo>
                <a:lnTo>
                  <a:pt x="17859" y="1393031"/>
                </a:lnTo>
                <a:lnTo>
                  <a:pt x="17859" y="1375172"/>
                </a:lnTo>
                <a:lnTo>
                  <a:pt x="17859" y="1357312"/>
                </a:lnTo>
                <a:lnTo>
                  <a:pt x="17859" y="1339453"/>
                </a:lnTo>
                <a:lnTo>
                  <a:pt x="17859" y="1321594"/>
                </a:lnTo>
                <a:lnTo>
                  <a:pt x="17859" y="1294805"/>
                </a:lnTo>
                <a:lnTo>
                  <a:pt x="17859" y="1276945"/>
                </a:lnTo>
                <a:lnTo>
                  <a:pt x="17859" y="1250156"/>
                </a:lnTo>
                <a:lnTo>
                  <a:pt x="17859" y="1223367"/>
                </a:lnTo>
                <a:lnTo>
                  <a:pt x="17859" y="1205508"/>
                </a:lnTo>
                <a:lnTo>
                  <a:pt x="17859" y="1178719"/>
                </a:lnTo>
                <a:lnTo>
                  <a:pt x="17859" y="1151930"/>
                </a:lnTo>
                <a:lnTo>
                  <a:pt x="17859" y="1125141"/>
                </a:lnTo>
                <a:lnTo>
                  <a:pt x="17859" y="1098352"/>
                </a:lnTo>
                <a:lnTo>
                  <a:pt x="26789" y="1062633"/>
                </a:lnTo>
                <a:lnTo>
                  <a:pt x="26789" y="1035844"/>
                </a:lnTo>
                <a:lnTo>
                  <a:pt x="26789" y="1000125"/>
                </a:lnTo>
                <a:lnTo>
                  <a:pt x="26789" y="973336"/>
                </a:lnTo>
                <a:lnTo>
                  <a:pt x="26789" y="937617"/>
                </a:lnTo>
                <a:lnTo>
                  <a:pt x="26789" y="901898"/>
                </a:lnTo>
                <a:lnTo>
                  <a:pt x="26789" y="866180"/>
                </a:lnTo>
                <a:lnTo>
                  <a:pt x="26789" y="830461"/>
                </a:lnTo>
                <a:lnTo>
                  <a:pt x="26789" y="794742"/>
                </a:lnTo>
                <a:lnTo>
                  <a:pt x="26789" y="759023"/>
                </a:lnTo>
                <a:lnTo>
                  <a:pt x="17859" y="723305"/>
                </a:lnTo>
                <a:lnTo>
                  <a:pt x="17859" y="678656"/>
                </a:lnTo>
                <a:lnTo>
                  <a:pt x="17859" y="642937"/>
                </a:lnTo>
                <a:lnTo>
                  <a:pt x="17859" y="607219"/>
                </a:lnTo>
                <a:lnTo>
                  <a:pt x="8930" y="571500"/>
                </a:lnTo>
                <a:lnTo>
                  <a:pt x="8930" y="526852"/>
                </a:lnTo>
                <a:lnTo>
                  <a:pt x="8930" y="491133"/>
                </a:lnTo>
                <a:lnTo>
                  <a:pt x="8930" y="446484"/>
                </a:lnTo>
                <a:lnTo>
                  <a:pt x="8930" y="410766"/>
                </a:lnTo>
                <a:lnTo>
                  <a:pt x="8930" y="375047"/>
                </a:lnTo>
                <a:lnTo>
                  <a:pt x="0" y="330399"/>
                </a:lnTo>
                <a:lnTo>
                  <a:pt x="0" y="294680"/>
                </a:lnTo>
                <a:lnTo>
                  <a:pt x="0" y="250032"/>
                </a:lnTo>
                <a:lnTo>
                  <a:pt x="0" y="214313"/>
                </a:lnTo>
                <a:lnTo>
                  <a:pt x="0" y="178594"/>
                </a:lnTo>
                <a:lnTo>
                  <a:pt x="0" y="142875"/>
                </a:lnTo>
                <a:lnTo>
                  <a:pt x="0" y="107157"/>
                </a:lnTo>
                <a:lnTo>
                  <a:pt x="0" y="71438"/>
                </a:lnTo>
                <a:lnTo>
                  <a:pt x="0" y="35719"/>
                </a:ln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303859" y="4786312"/>
            <a:ext cx="535782" cy="44649"/>
          </a:xfrm>
          <a:custGeom>
            <a:avLst/>
            <a:gdLst/>
            <a:ahLst/>
            <a:cxnLst/>
            <a:rect l="0" t="0" r="0" b="0"/>
            <a:pathLst>
              <a:path w="535782" h="4464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35719" y="8929"/>
                </a:lnTo>
                <a:lnTo>
                  <a:pt x="35719" y="8929"/>
                </a:lnTo>
                <a:lnTo>
                  <a:pt x="35719" y="8929"/>
                </a:lnTo>
                <a:lnTo>
                  <a:pt x="35719" y="8929"/>
                </a:lnTo>
                <a:lnTo>
                  <a:pt x="44648" y="8929"/>
                </a:lnTo>
                <a:lnTo>
                  <a:pt x="44648" y="8929"/>
                </a:lnTo>
                <a:lnTo>
                  <a:pt x="4464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62508" y="8929"/>
                </a:lnTo>
                <a:lnTo>
                  <a:pt x="71437" y="8929"/>
                </a:lnTo>
                <a:lnTo>
                  <a:pt x="71437" y="8929"/>
                </a:lnTo>
                <a:lnTo>
                  <a:pt x="80367" y="8929"/>
                </a:lnTo>
                <a:lnTo>
                  <a:pt x="89297" y="8929"/>
                </a:lnTo>
                <a:lnTo>
                  <a:pt x="98226" y="8929"/>
                </a:lnTo>
                <a:lnTo>
                  <a:pt x="98226" y="8929"/>
                </a:lnTo>
                <a:lnTo>
                  <a:pt x="107156" y="8929"/>
                </a:lnTo>
                <a:lnTo>
                  <a:pt x="107156" y="8929"/>
                </a:lnTo>
                <a:lnTo>
                  <a:pt x="116086" y="8929"/>
                </a:lnTo>
                <a:lnTo>
                  <a:pt x="125016" y="8929"/>
                </a:lnTo>
                <a:lnTo>
                  <a:pt x="125016" y="8929"/>
                </a:lnTo>
                <a:lnTo>
                  <a:pt x="133945" y="8929"/>
                </a:lnTo>
                <a:lnTo>
                  <a:pt x="142875" y="8929"/>
                </a:lnTo>
                <a:lnTo>
                  <a:pt x="151805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9664" y="8929"/>
                </a:lnTo>
                <a:lnTo>
                  <a:pt x="178594" y="8929"/>
                </a:lnTo>
                <a:lnTo>
                  <a:pt x="187523" y="8929"/>
                </a:lnTo>
                <a:lnTo>
                  <a:pt x="196453" y="8929"/>
                </a:lnTo>
                <a:lnTo>
                  <a:pt x="196453" y="8929"/>
                </a:lnTo>
                <a:lnTo>
                  <a:pt x="205383" y="8929"/>
                </a:lnTo>
                <a:lnTo>
                  <a:pt x="214312" y="8929"/>
                </a:lnTo>
                <a:lnTo>
                  <a:pt x="223242" y="8929"/>
                </a:lnTo>
                <a:lnTo>
                  <a:pt x="241101" y="8929"/>
                </a:lnTo>
                <a:lnTo>
                  <a:pt x="241101" y="8929"/>
                </a:lnTo>
                <a:lnTo>
                  <a:pt x="250031" y="17859"/>
                </a:lnTo>
                <a:lnTo>
                  <a:pt x="258961" y="17859"/>
                </a:lnTo>
                <a:lnTo>
                  <a:pt x="267891" y="17859"/>
                </a:lnTo>
                <a:lnTo>
                  <a:pt x="276820" y="17859"/>
                </a:lnTo>
                <a:lnTo>
                  <a:pt x="285750" y="17859"/>
                </a:lnTo>
                <a:lnTo>
                  <a:pt x="285750" y="17859"/>
                </a:lnTo>
                <a:lnTo>
                  <a:pt x="294680" y="17859"/>
                </a:lnTo>
                <a:lnTo>
                  <a:pt x="303609" y="17859"/>
                </a:lnTo>
                <a:lnTo>
                  <a:pt x="312539" y="17859"/>
                </a:lnTo>
                <a:lnTo>
                  <a:pt x="321469" y="17859"/>
                </a:lnTo>
                <a:lnTo>
                  <a:pt x="330398" y="17859"/>
                </a:lnTo>
                <a:lnTo>
                  <a:pt x="339328" y="17859"/>
                </a:lnTo>
                <a:lnTo>
                  <a:pt x="348258" y="17859"/>
                </a:lnTo>
                <a:lnTo>
                  <a:pt x="357187" y="17859"/>
                </a:lnTo>
                <a:lnTo>
                  <a:pt x="366117" y="17859"/>
                </a:lnTo>
                <a:lnTo>
                  <a:pt x="375047" y="17859"/>
                </a:lnTo>
                <a:lnTo>
                  <a:pt x="383976" y="17859"/>
                </a:lnTo>
                <a:lnTo>
                  <a:pt x="383976" y="17859"/>
                </a:lnTo>
                <a:lnTo>
                  <a:pt x="392906" y="17859"/>
                </a:lnTo>
                <a:lnTo>
                  <a:pt x="401836" y="17859"/>
                </a:lnTo>
                <a:lnTo>
                  <a:pt x="410766" y="17859"/>
                </a:lnTo>
                <a:lnTo>
                  <a:pt x="419695" y="26789"/>
                </a:lnTo>
                <a:lnTo>
                  <a:pt x="419695" y="26789"/>
                </a:lnTo>
                <a:lnTo>
                  <a:pt x="428625" y="26789"/>
                </a:lnTo>
                <a:lnTo>
                  <a:pt x="437555" y="26789"/>
                </a:lnTo>
                <a:lnTo>
                  <a:pt x="437555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55414" y="26789"/>
                </a:lnTo>
                <a:lnTo>
                  <a:pt x="455414" y="26789"/>
                </a:lnTo>
                <a:lnTo>
                  <a:pt x="464344" y="35718"/>
                </a:lnTo>
                <a:lnTo>
                  <a:pt x="464344" y="35718"/>
                </a:lnTo>
                <a:lnTo>
                  <a:pt x="473273" y="35718"/>
                </a:lnTo>
                <a:lnTo>
                  <a:pt x="473273" y="35718"/>
                </a:lnTo>
                <a:lnTo>
                  <a:pt x="482203" y="35718"/>
                </a:lnTo>
                <a:lnTo>
                  <a:pt x="482203" y="35718"/>
                </a:lnTo>
                <a:lnTo>
                  <a:pt x="482203" y="35718"/>
                </a:lnTo>
                <a:lnTo>
                  <a:pt x="482203" y="35718"/>
                </a:lnTo>
                <a:lnTo>
                  <a:pt x="48220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491133" y="35718"/>
                </a:lnTo>
                <a:lnTo>
                  <a:pt x="500062" y="35718"/>
                </a:lnTo>
                <a:lnTo>
                  <a:pt x="500062" y="35718"/>
                </a:lnTo>
                <a:lnTo>
                  <a:pt x="508992" y="35718"/>
                </a:lnTo>
                <a:lnTo>
                  <a:pt x="508992" y="44648"/>
                </a:lnTo>
                <a:lnTo>
                  <a:pt x="517922" y="44648"/>
                </a:lnTo>
                <a:lnTo>
                  <a:pt x="517922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2685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35718"/>
                </a:lnTo>
                <a:lnTo>
                  <a:pt x="526851" y="26789"/>
                </a:lnTo>
                <a:lnTo>
                  <a:pt x="535781" y="26789"/>
                </a:lnTo>
                <a:lnTo>
                  <a:pt x="535781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2821781" y="4018358"/>
            <a:ext cx="17860" cy="1044775"/>
          </a:xfrm>
          <a:custGeom>
            <a:avLst/>
            <a:gdLst/>
            <a:ahLst/>
            <a:cxnLst/>
            <a:rect l="0" t="0" r="0" b="0"/>
            <a:pathLst>
              <a:path w="17860" h="1044775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17860"/>
                </a:lnTo>
                <a:lnTo>
                  <a:pt x="17859" y="17860"/>
                </a:lnTo>
                <a:lnTo>
                  <a:pt x="17859" y="26790"/>
                </a:lnTo>
                <a:lnTo>
                  <a:pt x="17859" y="26790"/>
                </a:lnTo>
                <a:lnTo>
                  <a:pt x="17859" y="35719"/>
                </a:lnTo>
                <a:lnTo>
                  <a:pt x="17859" y="44649"/>
                </a:lnTo>
                <a:lnTo>
                  <a:pt x="8929" y="53579"/>
                </a:lnTo>
                <a:lnTo>
                  <a:pt x="8929" y="62508"/>
                </a:lnTo>
                <a:lnTo>
                  <a:pt x="8929" y="71438"/>
                </a:lnTo>
                <a:lnTo>
                  <a:pt x="8929" y="80368"/>
                </a:lnTo>
                <a:lnTo>
                  <a:pt x="8929" y="89297"/>
                </a:lnTo>
                <a:lnTo>
                  <a:pt x="8929" y="107157"/>
                </a:lnTo>
                <a:lnTo>
                  <a:pt x="8929" y="116086"/>
                </a:lnTo>
                <a:lnTo>
                  <a:pt x="0" y="133946"/>
                </a:lnTo>
                <a:lnTo>
                  <a:pt x="8929" y="142875"/>
                </a:lnTo>
                <a:lnTo>
                  <a:pt x="0" y="160735"/>
                </a:lnTo>
                <a:lnTo>
                  <a:pt x="0" y="169665"/>
                </a:lnTo>
                <a:lnTo>
                  <a:pt x="0" y="187524"/>
                </a:lnTo>
                <a:lnTo>
                  <a:pt x="0" y="205383"/>
                </a:lnTo>
                <a:lnTo>
                  <a:pt x="0" y="223243"/>
                </a:lnTo>
                <a:lnTo>
                  <a:pt x="0" y="241102"/>
                </a:lnTo>
                <a:lnTo>
                  <a:pt x="0" y="258961"/>
                </a:lnTo>
                <a:lnTo>
                  <a:pt x="0" y="276821"/>
                </a:lnTo>
                <a:lnTo>
                  <a:pt x="0" y="294680"/>
                </a:lnTo>
                <a:lnTo>
                  <a:pt x="0" y="312540"/>
                </a:lnTo>
                <a:lnTo>
                  <a:pt x="0" y="330399"/>
                </a:lnTo>
                <a:lnTo>
                  <a:pt x="0" y="348258"/>
                </a:lnTo>
                <a:lnTo>
                  <a:pt x="0" y="375047"/>
                </a:lnTo>
                <a:lnTo>
                  <a:pt x="0" y="392907"/>
                </a:lnTo>
                <a:lnTo>
                  <a:pt x="0" y="410766"/>
                </a:lnTo>
                <a:lnTo>
                  <a:pt x="0" y="428625"/>
                </a:lnTo>
                <a:lnTo>
                  <a:pt x="0" y="455415"/>
                </a:lnTo>
                <a:lnTo>
                  <a:pt x="0" y="482204"/>
                </a:lnTo>
                <a:lnTo>
                  <a:pt x="0" y="500063"/>
                </a:lnTo>
                <a:lnTo>
                  <a:pt x="0" y="517922"/>
                </a:lnTo>
                <a:lnTo>
                  <a:pt x="0" y="544711"/>
                </a:lnTo>
                <a:lnTo>
                  <a:pt x="8929" y="562571"/>
                </a:lnTo>
                <a:lnTo>
                  <a:pt x="8929" y="589360"/>
                </a:lnTo>
                <a:lnTo>
                  <a:pt x="8929" y="607219"/>
                </a:lnTo>
                <a:lnTo>
                  <a:pt x="8929" y="634008"/>
                </a:lnTo>
                <a:lnTo>
                  <a:pt x="8929" y="651868"/>
                </a:lnTo>
                <a:lnTo>
                  <a:pt x="8929" y="678657"/>
                </a:lnTo>
                <a:lnTo>
                  <a:pt x="8929" y="696516"/>
                </a:lnTo>
                <a:lnTo>
                  <a:pt x="8929" y="723305"/>
                </a:lnTo>
                <a:lnTo>
                  <a:pt x="8929" y="741165"/>
                </a:lnTo>
                <a:lnTo>
                  <a:pt x="8929" y="767954"/>
                </a:lnTo>
                <a:lnTo>
                  <a:pt x="17859" y="785813"/>
                </a:lnTo>
                <a:lnTo>
                  <a:pt x="17859" y="803672"/>
                </a:lnTo>
                <a:lnTo>
                  <a:pt x="17859" y="830461"/>
                </a:lnTo>
                <a:lnTo>
                  <a:pt x="17859" y="848321"/>
                </a:lnTo>
                <a:lnTo>
                  <a:pt x="17859" y="866181"/>
                </a:lnTo>
                <a:lnTo>
                  <a:pt x="8929" y="884040"/>
                </a:lnTo>
                <a:lnTo>
                  <a:pt x="8929" y="910829"/>
                </a:lnTo>
                <a:lnTo>
                  <a:pt x="8929" y="919759"/>
                </a:lnTo>
                <a:lnTo>
                  <a:pt x="8929" y="937618"/>
                </a:lnTo>
                <a:lnTo>
                  <a:pt x="8929" y="955477"/>
                </a:lnTo>
                <a:lnTo>
                  <a:pt x="8929" y="973337"/>
                </a:lnTo>
                <a:lnTo>
                  <a:pt x="8929" y="991196"/>
                </a:lnTo>
                <a:lnTo>
                  <a:pt x="8929" y="1009056"/>
                </a:lnTo>
                <a:lnTo>
                  <a:pt x="8929" y="1017985"/>
                </a:lnTo>
                <a:lnTo>
                  <a:pt x="8929" y="1035845"/>
                </a:lnTo>
                <a:lnTo>
                  <a:pt x="0" y="1044774"/>
                </a:lnTo>
                <a:lnTo>
                  <a:pt x="0" y="1044774"/>
                </a:lnTo>
                <a:lnTo>
                  <a:pt x="0" y="10447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839640" y="4527351"/>
            <a:ext cx="607220" cy="294680"/>
          </a:xfrm>
          <a:custGeom>
            <a:avLst/>
            <a:gdLst/>
            <a:ahLst/>
            <a:cxnLst/>
            <a:rect l="0" t="0" r="0" b="0"/>
            <a:pathLst>
              <a:path w="607220" h="294680">
                <a:moveTo>
                  <a:pt x="0" y="294679"/>
                </a:moveTo>
                <a:lnTo>
                  <a:pt x="0" y="294679"/>
                </a:lnTo>
                <a:lnTo>
                  <a:pt x="0" y="294679"/>
                </a:lnTo>
                <a:lnTo>
                  <a:pt x="0" y="294679"/>
                </a:lnTo>
                <a:lnTo>
                  <a:pt x="0" y="294679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76820"/>
                </a:lnTo>
                <a:lnTo>
                  <a:pt x="8930" y="276820"/>
                </a:lnTo>
                <a:lnTo>
                  <a:pt x="8930" y="276820"/>
                </a:lnTo>
                <a:lnTo>
                  <a:pt x="8930" y="267890"/>
                </a:lnTo>
                <a:lnTo>
                  <a:pt x="8930" y="267890"/>
                </a:lnTo>
                <a:lnTo>
                  <a:pt x="8930" y="267890"/>
                </a:lnTo>
                <a:lnTo>
                  <a:pt x="8930" y="258961"/>
                </a:lnTo>
                <a:lnTo>
                  <a:pt x="8930" y="258961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41101"/>
                </a:lnTo>
                <a:lnTo>
                  <a:pt x="8930" y="241101"/>
                </a:lnTo>
                <a:lnTo>
                  <a:pt x="17860" y="232172"/>
                </a:lnTo>
                <a:lnTo>
                  <a:pt x="8930" y="223242"/>
                </a:lnTo>
                <a:lnTo>
                  <a:pt x="8930" y="223242"/>
                </a:lnTo>
                <a:lnTo>
                  <a:pt x="8930" y="214312"/>
                </a:lnTo>
                <a:lnTo>
                  <a:pt x="8930" y="214312"/>
                </a:lnTo>
                <a:lnTo>
                  <a:pt x="17860" y="205382"/>
                </a:lnTo>
                <a:lnTo>
                  <a:pt x="17860" y="196453"/>
                </a:lnTo>
                <a:lnTo>
                  <a:pt x="17860" y="187523"/>
                </a:lnTo>
                <a:lnTo>
                  <a:pt x="17860" y="187523"/>
                </a:lnTo>
                <a:lnTo>
                  <a:pt x="17860" y="178593"/>
                </a:lnTo>
                <a:lnTo>
                  <a:pt x="17860" y="169664"/>
                </a:lnTo>
                <a:lnTo>
                  <a:pt x="17860" y="160734"/>
                </a:lnTo>
                <a:lnTo>
                  <a:pt x="17860" y="160734"/>
                </a:lnTo>
                <a:lnTo>
                  <a:pt x="17860" y="151804"/>
                </a:lnTo>
                <a:lnTo>
                  <a:pt x="17860" y="151804"/>
                </a:lnTo>
                <a:lnTo>
                  <a:pt x="17860" y="142875"/>
                </a:lnTo>
                <a:lnTo>
                  <a:pt x="17860" y="133945"/>
                </a:lnTo>
                <a:lnTo>
                  <a:pt x="17860" y="133945"/>
                </a:lnTo>
                <a:lnTo>
                  <a:pt x="17860" y="125015"/>
                </a:lnTo>
                <a:lnTo>
                  <a:pt x="17860" y="116086"/>
                </a:lnTo>
                <a:lnTo>
                  <a:pt x="17860" y="116086"/>
                </a:lnTo>
                <a:lnTo>
                  <a:pt x="17860" y="107156"/>
                </a:lnTo>
                <a:lnTo>
                  <a:pt x="8930" y="107156"/>
                </a:lnTo>
                <a:lnTo>
                  <a:pt x="8930" y="98226"/>
                </a:lnTo>
                <a:lnTo>
                  <a:pt x="8930" y="89297"/>
                </a:lnTo>
                <a:lnTo>
                  <a:pt x="8930" y="89297"/>
                </a:lnTo>
                <a:lnTo>
                  <a:pt x="8930" y="80367"/>
                </a:lnTo>
                <a:lnTo>
                  <a:pt x="8930" y="80367"/>
                </a:lnTo>
                <a:lnTo>
                  <a:pt x="8930" y="71437"/>
                </a:lnTo>
                <a:lnTo>
                  <a:pt x="8930" y="71437"/>
                </a:lnTo>
                <a:lnTo>
                  <a:pt x="8930" y="62507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44648"/>
                </a:lnTo>
                <a:lnTo>
                  <a:pt x="8930" y="44648"/>
                </a:lnTo>
                <a:lnTo>
                  <a:pt x="8930" y="35718"/>
                </a:lnTo>
                <a:lnTo>
                  <a:pt x="893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53578" y="0"/>
                </a:lnTo>
                <a:lnTo>
                  <a:pt x="53578" y="0"/>
                </a:lnTo>
                <a:lnTo>
                  <a:pt x="62508" y="0"/>
                </a:lnTo>
                <a:lnTo>
                  <a:pt x="62508" y="0"/>
                </a:lnTo>
                <a:lnTo>
                  <a:pt x="71438" y="0"/>
                </a:lnTo>
                <a:lnTo>
                  <a:pt x="71438" y="0"/>
                </a:lnTo>
                <a:lnTo>
                  <a:pt x="80367" y="0"/>
                </a:lnTo>
                <a:lnTo>
                  <a:pt x="89297" y="0"/>
                </a:lnTo>
                <a:lnTo>
                  <a:pt x="89297" y="0"/>
                </a:lnTo>
                <a:lnTo>
                  <a:pt x="98227" y="0"/>
                </a:lnTo>
                <a:lnTo>
                  <a:pt x="98227" y="0"/>
                </a:lnTo>
                <a:lnTo>
                  <a:pt x="107156" y="0"/>
                </a:lnTo>
                <a:lnTo>
                  <a:pt x="107156" y="0"/>
                </a:lnTo>
                <a:lnTo>
                  <a:pt x="116086" y="0"/>
                </a:lnTo>
                <a:lnTo>
                  <a:pt x="125016" y="0"/>
                </a:lnTo>
                <a:lnTo>
                  <a:pt x="125016" y="0"/>
                </a:lnTo>
                <a:lnTo>
                  <a:pt x="133945" y="0"/>
                </a:lnTo>
                <a:lnTo>
                  <a:pt x="142875" y="0"/>
                </a:lnTo>
                <a:lnTo>
                  <a:pt x="151805" y="0"/>
                </a:lnTo>
                <a:lnTo>
                  <a:pt x="151805" y="0"/>
                </a:lnTo>
                <a:lnTo>
                  <a:pt x="160735" y="0"/>
                </a:lnTo>
                <a:lnTo>
                  <a:pt x="169664" y="0"/>
                </a:lnTo>
                <a:lnTo>
                  <a:pt x="169664" y="0"/>
                </a:lnTo>
                <a:lnTo>
                  <a:pt x="178594" y="0"/>
                </a:lnTo>
                <a:lnTo>
                  <a:pt x="187524" y="0"/>
                </a:lnTo>
                <a:lnTo>
                  <a:pt x="187524" y="0"/>
                </a:lnTo>
                <a:lnTo>
                  <a:pt x="196453" y="0"/>
                </a:lnTo>
                <a:lnTo>
                  <a:pt x="196453" y="0"/>
                </a:lnTo>
                <a:lnTo>
                  <a:pt x="205383" y="0"/>
                </a:lnTo>
                <a:lnTo>
                  <a:pt x="214313" y="0"/>
                </a:lnTo>
                <a:lnTo>
                  <a:pt x="223242" y="0"/>
                </a:lnTo>
                <a:lnTo>
                  <a:pt x="223242" y="0"/>
                </a:lnTo>
                <a:lnTo>
                  <a:pt x="232172" y="0"/>
                </a:lnTo>
                <a:lnTo>
                  <a:pt x="241102" y="0"/>
                </a:lnTo>
                <a:lnTo>
                  <a:pt x="250031" y="0"/>
                </a:lnTo>
                <a:lnTo>
                  <a:pt x="250031" y="0"/>
                </a:lnTo>
                <a:lnTo>
                  <a:pt x="258961" y="0"/>
                </a:lnTo>
                <a:lnTo>
                  <a:pt x="258961" y="0"/>
                </a:lnTo>
                <a:lnTo>
                  <a:pt x="267891" y="8929"/>
                </a:lnTo>
                <a:lnTo>
                  <a:pt x="276820" y="8929"/>
                </a:lnTo>
                <a:lnTo>
                  <a:pt x="285750" y="8929"/>
                </a:lnTo>
                <a:lnTo>
                  <a:pt x="285750" y="8929"/>
                </a:lnTo>
                <a:lnTo>
                  <a:pt x="294680" y="8929"/>
                </a:lnTo>
                <a:lnTo>
                  <a:pt x="303610" y="8929"/>
                </a:lnTo>
                <a:lnTo>
                  <a:pt x="303610" y="8929"/>
                </a:lnTo>
                <a:lnTo>
                  <a:pt x="312539" y="8929"/>
                </a:lnTo>
                <a:lnTo>
                  <a:pt x="321469" y="8929"/>
                </a:lnTo>
                <a:lnTo>
                  <a:pt x="330399" y="8929"/>
                </a:lnTo>
                <a:lnTo>
                  <a:pt x="330399" y="8929"/>
                </a:lnTo>
                <a:lnTo>
                  <a:pt x="339328" y="17859"/>
                </a:lnTo>
                <a:lnTo>
                  <a:pt x="348258" y="17859"/>
                </a:lnTo>
                <a:lnTo>
                  <a:pt x="357188" y="17859"/>
                </a:lnTo>
                <a:lnTo>
                  <a:pt x="357188" y="17859"/>
                </a:lnTo>
                <a:lnTo>
                  <a:pt x="366117" y="17859"/>
                </a:lnTo>
                <a:lnTo>
                  <a:pt x="375047" y="17859"/>
                </a:lnTo>
                <a:lnTo>
                  <a:pt x="383977" y="17859"/>
                </a:lnTo>
                <a:lnTo>
                  <a:pt x="383977" y="26789"/>
                </a:lnTo>
                <a:lnTo>
                  <a:pt x="392906" y="26789"/>
                </a:lnTo>
                <a:lnTo>
                  <a:pt x="401836" y="26789"/>
                </a:lnTo>
                <a:lnTo>
                  <a:pt x="401836" y="26789"/>
                </a:lnTo>
                <a:lnTo>
                  <a:pt x="410766" y="26789"/>
                </a:lnTo>
                <a:lnTo>
                  <a:pt x="419695" y="26789"/>
                </a:lnTo>
                <a:lnTo>
                  <a:pt x="428625" y="26789"/>
                </a:lnTo>
                <a:lnTo>
                  <a:pt x="428625" y="26789"/>
                </a:lnTo>
                <a:lnTo>
                  <a:pt x="437555" y="26789"/>
                </a:lnTo>
                <a:lnTo>
                  <a:pt x="446485" y="26789"/>
                </a:lnTo>
                <a:lnTo>
                  <a:pt x="446485" y="26789"/>
                </a:lnTo>
                <a:lnTo>
                  <a:pt x="455414" y="26789"/>
                </a:lnTo>
                <a:lnTo>
                  <a:pt x="455414" y="26789"/>
                </a:lnTo>
                <a:lnTo>
                  <a:pt x="464344" y="26789"/>
                </a:lnTo>
                <a:lnTo>
                  <a:pt x="464344" y="26789"/>
                </a:lnTo>
                <a:lnTo>
                  <a:pt x="473274" y="26789"/>
                </a:lnTo>
                <a:lnTo>
                  <a:pt x="473274" y="26789"/>
                </a:lnTo>
                <a:lnTo>
                  <a:pt x="482203" y="26789"/>
                </a:lnTo>
                <a:lnTo>
                  <a:pt x="482203" y="26789"/>
                </a:lnTo>
                <a:lnTo>
                  <a:pt x="49113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8992" y="26789"/>
                </a:lnTo>
                <a:lnTo>
                  <a:pt x="50899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35781" y="26789"/>
                </a:lnTo>
                <a:lnTo>
                  <a:pt x="544711" y="26789"/>
                </a:lnTo>
                <a:lnTo>
                  <a:pt x="544711" y="26789"/>
                </a:lnTo>
                <a:lnTo>
                  <a:pt x="553641" y="26789"/>
                </a:lnTo>
                <a:lnTo>
                  <a:pt x="553641" y="26789"/>
                </a:lnTo>
                <a:lnTo>
                  <a:pt x="553641" y="26789"/>
                </a:lnTo>
                <a:lnTo>
                  <a:pt x="562570" y="26789"/>
                </a:lnTo>
                <a:lnTo>
                  <a:pt x="562570" y="26789"/>
                </a:lnTo>
                <a:lnTo>
                  <a:pt x="571500" y="26789"/>
                </a:lnTo>
                <a:lnTo>
                  <a:pt x="571500" y="26789"/>
                </a:lnTo>
                <a:lnTo>
                  <a:pt x="580430" y="26789"/>
                </a:lnTo>
                <a:lnTo>
                  <a:pt x="58043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607219" y="26789"/>
                </a:lnTo>
                <a:lnTo>
                  <a:pt x="607219" y="26789"/>
                </a:lnTo>
                <a:lnTo>
                  <a:pt x="60721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607219" y="26789"/>
                </a:lnTo>
                <a:lnTo>
                  <a:pt x="607219" y="26789"/>
                </a:lnTo>
                <a:lnTo>
                  <a:pt x="607219" y="26789"/>
                </a:lnTo>
                <a:lnTo>
                  <a:pt x="607219" y="26789"/>
                </a:lnTo>
                <a:lnTo>
                  <a:pt x="607219" y="26789"/>
                </a:lnTo>
                <a:lnTo>
                  <a:pt x="607219" y="26789"/>
                </a:lnTo>
                <a:lnTo>
                  <a:pt x="60721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60721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98289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26789"/>
                </a:lnTo>
                <a:lnTo>
                  <a:pt x="589360" y="17859"/>
                </a:lnTo>
                <a:lnTo>
                  <a:pt x="589360" y="17859"/>
                </a:lnTo>
                <a:lnTo>
                  <a:pt x="589360" y="17859"/>
                </a:lnTo>
                <a:lnTo>
                  <a:pt x="589360" y="17859"/>
                </a:lnTo>
                <a:lnTo>
                  <a:pt x="589360" y="8929"/>
                </a:lnTo>
                <a:lnTo>
                  <a:pt x="589360" y="8929"/>
                </a:lnTo>
                <a:lnTo>
                  <a:pt x="58936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3402210" y="4509491"/>
            <a:ext cx="526853" cy="26790"/>
          </a:xfrm>
          <a:custGeom>
            <a:avLst/>
            <a:gdLst/>
            <a:ahLst/>
            <a:cxnLst/>
            <a:rect l="0" t="0" r="0" b="0"/>
            <a:pathLst>
              <a:path w="526853" h="26790">
                <a:moveTo>
                  <a:pt x="0" y="17860"/>
                </a:move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53579" y="0"/>
                </a:lnTo>
                <a:lnTo>
                  <a:pt x="53579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71438" y="0"/>
                </a:lnTo>
                <a:lnTo>
                  <a:pt x="71438" y="0"/>
                </a:lnTo>
                <a:lnTo>
                  <a:pt x="80368" y="0"/>
                </a:lnTo>
                <a:lnTo>
                  <a:pt x="89297" y="0"/>
                </a:lnTo>
                <a:lnTo>
                  <a:pt x="98227" y="0"/>
                </a:lnTo>
                <a:lnTo>
                  <a:pt x="98227" y="8930"/>
                </a:lnTo>
                <a:lnTo>
                  <a:pt x="107157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33946" y="8930"/>
                </a:lnTo>
                <a:lnTo>
                  <a:pt x="142875" y="17860"/>
                </a:lnTo>
                <a:lnTo>
                  <a:pt x="142875" y="17860"/>
                </a:lnTo>
                <a:lnTo>
                  <a:pt x="151805" y="17860"/>
                </a:lnTo>
                <a:lnTo>
                  <a:pt x="160735" y="17860"/>
                </a:lnTo>
                <a:lnTo>
                  <a:pt x="169665" y="17860"/>
                </a:lnTo>
                <a:lnTo>
                  <a:pt x="169665" y="17860"/>
                </a:lnTo>
                <a:lnTo>
                  <a:pt x="178594" y="17860"/>
                </a:lnTo>
                <a:lnTo>
                  <a:pt x="187524" y="17860"/>
                </a:lnTo>
                <a:lnTo>
                  <a:pt x="187524" y="17860"/>
                </a:lnTo>
                <a:lnTo>
                  <a:pt x="196454" y="17860"/>
                </a:lnTo>
                <a:lnTo>
                  <a:pt x="205383" y="17860"/>
                </a:lnTo>
                <a:lnTo>
                  <a:pt x="205383" y="17860"/>
                </a:lnTo>
                <a:lnTo>
                  <a:pt x="214313" y="17860"/>
                </a:lnTo>
                <a:lnTo>
                  <a:pt x="223243" y="17860"/>
                </a:lnTo>
                <a:lnTo>
                  <a:pt x="223243" y="17860"/>
                </a:lnTo>
                <a:lnTo>
                  <a:pt x="232172" y="17860"/>
                </a:lnTo>
                <a:lnTo>
                  <a:pt x="241102" y="17860"/>
                </a:lnTo>
                <a:lnTo>
                  <a:pt x="250032" y="17860"/>
                </a:lnTo>
                <a:lnTo>
                  <a:pt x="250032" y="26789"/>
                </a:lnTo>
                <a:lnTo>
                  <a:pt x="258961" y="26789"/>
                </a:lnTo>
                <a:lnTo>
                  <a:pt x="267891" y="26789"/>
                </a:lnTo>
                <a:lnTo>
                  <a:pt x="276821" y="26789"/>
                </a:lnTo>
                <a:lnTo>
                  <a:pt x="276821" y="26789"/>
                </a:lnTo>
                <a:lnTo>
                  <a:pt x="285750" y="26789"/>
                </a:lnTo>
                <a:lnTo>
                  <a:pt x="294680" y="17860"/>
                </a:lnTo>
                <a:lnTo>
                  <a:pt x="303610" y="17860"/>
                </a:lnTo>
                <a:lnTo>
                  <a:pt x="312540" y="17860"/>
                </a:lnTo>
                <a:lnTo>
                  <a:pt x="312540" y="26789"/>
                </a:lnTo>
                <a:lnTo>
                  <a:pt x="321469" y="26789"/>
                </a:lnTo>
                <a:lnTo>
                  <a:pt x="330399" y="26789"/>
                </a:lnTo>
                <a:lnTo>
                  <a:pt x="339329" y="26789"/>
                </a:lnTo>
                <a:lnTo>
                  <a:pt x="339329" y="26789"/>
                </a:lnTo>
                <a:lnTo>
                  <a:pt x="348258" y="26789"/>
                </a:lnTo>
                <a:lnTo>
                  <a:pt x="357188" y="26789"/>
                </a:lnTo>
                <a:lnTo>
                  <a:pt x="366118" y="26789"/>
                </a:lnTo>
                <a:lnTo>
                  <a:pt x="375047" y="26789"/>
                </a:lnTo>
                <a:lnTo>
                  <a:pt x="383977" y="26789"/>
                </a:lnTo>
                <a:lnTo>
                  <a:pt x="392907" y="26789"/>
                </a:lnTo>
                <a:lnTo>
                  <a:pt x="392907" y="26789"/>
                </a:lnTo>
                <a:lnTo>
                  <a:pt x="401836" y="26789"/>
                </a:lnTo>
                <a:lnTo>
                  <a:pt x="410766" y="26789"/>
                </a:lnTo>
                <a:lnTo>
                  <a:pt x="419696" y="26789"/>
                </a:lnTo>
                <a:lnTo>
                  <a:pt x="419696" y="26789"/>
                </a:lnTo>
                <a:lnTo>
                  <a:pt x="428625" y="26789"/>
                </a:lnTo>
                <a:lnTo>
                  <a:pt x="437555" y="26789"/>
                </a:lnTo>
                <a:lnTo>
                  <a:pt x="446485" y="26789"/>
                </a:lnTo>
                <a:lnTo>
                  <a:pt x="446485" y="26789"/>
                </a:lnTo>
                <a:lnTo>
                  <a:pt x="455415" y="26789"/>
                </a:lnTo>
                <a:lnTo>
                  <a:pt x="464344" y="26789"/>
                </a:lnTo>
                <a:lnTo>
                  <a:pt x="464344" y="26789"/>
                </a:lnTo>
                <a:lnTo>
                  <a:pt x="473274" y="26789"/>
                </a:lnTo>
                <a:lnTo>
                  <a:pt x="482204" y="26789"/>
                </a:lnTo>
                <a:lnTo>
                  <a:pt x="482204" y="26789"/>
                </a:lnTo>
                <a:lnTo>
                  <a:pt x="491133" y="26789"/>
                </a:lnTo>
                <a:lnTo>
                  <a:pt x="491133" y="26789"/>
                </a:lnTo>
                <a:lnTo>
                  <a:pt x="49113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8993" y="26789"/>
                </a:lnTo>
                <a:lnTo>
                  <a:pt x="508993" y="26789"/>
                </a:lnTo>
                <a:lnTo>
                  <a:pt x="508993" y="26789"/>
                </a:lnTo>
                <a:lnTo>
                  <a:pt x="508993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2685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17922" y="26789"/>
                </a:lnTo>
                <a:lnTo>
                  <a:pt x="526852" y="26789"/>
                </a:lnTo>
                <a:lnTo>
                  <a:pt x="526852" y="26789"/>
                </a:lnTo>
                <a:lnTo>
                  <a:pt x="526852" y="17860"/>
                </a:lnTo>
                <a:lnTo>
                  <a:pt x="526852" y="17860"/>
                </a:lnTo>
                <a:lnTo>
                  <a:pt x="526852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920132" y="4518421"/>
            <a:ext cx="634009" cy="330399"/>
          </a:xfrm>
          <a:custGeom>
            <a:avLst/>
            <a:gdLst/>
            <a:ahLst/>
            <a:cxnLst/>
            <a:rect l="0" t="0" r="0" b="0"/>
            <a:pathLst>
              <a:path w="634009" h="330399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17860" y="17859"/>
                </a:lnTo>
                <a:lnTo>
                  <a:pt x="17860" y="17859"/>
                </a:lnTo>
                <a:lnTo>
                  <a:pt x="17860" y="26789"/>
                </a:lnTo>
                <a:lnTo>
                  <a:pt x="17860" y="35719"/>
                </a:lnTo>
                <a:lnTo>
                  <a:pt x="17860" y="44648"/>
                </a:lnTo>
                <a:lnTo>
                  <a:pt x="17860" y="44648"/>
                </a:lnTo>
                <a:lnTo>
                  <a:pt x="17860" y="53578"/>
                </a:lnTo>
                <a:lnTo>
                  <a:pt x="17860" y="62508"/>
                </a:lnTo>
                <a:lnTo>
                  <a:pt x="17860" y="71437"/>
                </a:lnTo>
                <a:lnTo>
                  <a:pt x="17860" y="80367"/>
                </a:lnTo>
                <a:lnTo>
                  <a:pt x="17860" y="89297"/>
                </a:lnTo>
                <a:lnTo>
                  <a:pt x="17860" y="98227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87523"/>
                </a:lnTo>
                <a:lnTo>
                  <a:pt x="8930" y="196453"/>
                </a:lnTo>
                <a:lnTo>
                  <a:pt x="8930" y="205383"/>
                </a:lnTo>
                <a:lnTo>
                  <a:pt x="8930" y="214312"/>
                </a:lnTo>
                <a:lnTo>
                  <a:pt x="8930" y="214312"/>
                </a:lnTo>
                <a:lnTo>
                  <a:pt x="8930" y="223242"/>
                </a:lnTo>
                <a:lnTo>
                  <a:pt x="0" y="223242"/>
                </a:lnTo>
                <a:lnTo>
                  <a:pt x="0" y="232172"/>
                </a:lnTo>
                <a:lnTo>
                  <a:pt x="0" y="241102"/>
                </a:lnTo>
                <a:lnTo>
                  <a:pt x="0" y="241102"/>
                </a:lnTo>
                <a:lnTo>
                  <a:pt x="0" y="250031"/>
                </a:lnTo>
                <a:lnTo>
                  <a:pt x="0" y="250031"/>
                </a:lnTo>
                <a:lnTo>
                  <a:pt x="0" y="258961"/>
                </a:lnTo>
                <a:lnTo>
                  <a:pt x="0" y="258961"/>
                </a:lnTo>
                <a:lnTo>
                  <a:pt x="0" y="267891"/>
                </a:lnTo>
                <a:lnTo>
                  <a:pt x="0" y="267891"/>
                </a:lnTo>
                <a:lnTo>
                  <a:pt x="0" y="276820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8930" y="312539"/>
                </a:lnTo>
                <a:lnTo>
                  <a:pt x="8930" y="303609"/>
                </a:lnTo>
                <a:lnTo>
                  <a:pt x="8930" y="303609"/>
                </a:lnTo>
                <a:lnTo>
                  <a:pt x="8930" y="303609"/>
                </a:lnTo>
                <a:lnTo>
                  <a:pt x="17860" y="303609"/>
                </a:lnTo>
                <a:lnTo>
                  <a:pt x="17860" y="303609"/>
                </a:lnTo>
                <a:lnTo>
                  <a:pt x="17860" y="303609"/>
                </a:lnTo>
                <a:lnTo>
                  <a:pt x="26789" y="303609"/>
                </a:lnTo>
                <a:lnTo>
                  <a:pt x="35719" y="312539"/>
                </a:lnTo>
                <a:lnTo>
                  <a:pt x="44649" y="312539"/>
                </a:lnTo>
                <a:lnTo>
                  <a:pt x="62508" y="321469"/>
                </a:lnTo>
                <a:lnTo>
                  <a:pt x="71438" y="321469"/>
                </a:lnTo>
                <a:lnTo>
                  <a:pt x="80368" y="321469"/>
                </a:lnTo>
                <a:lnTo>
                  <a:pt x="80368" y="330398"/>
                </a:lnTo>
                <a:lnTo>
                  <a:pt x="89297" y="330398"/>
                </a:lnTo>
                <a:lnTo>
                  <a:pt x="89297" y="330398"/>
                </a:lnTo>
                <a:lnTo>
                  <a:pt x="98227" y="330398"/>
                </a:lnTo>
                <a:lnTo>
                  <a:pt x="98227" y="330398"/>
                </a:lnTo>
                <a:lnTo>
                  <a:pt x="98227" y="330398"/>
                </a:lnTo>
                <a:lnTo>
                  <a:pt x="107157" y="330398"/>
                </a:lnTo>
                <a:lnTo>
                  <a:pt x="107157" y="321469"/>
                </a:lnTo>
                <a:lnTo>
                  <a:pt x="107157" y="321469"/>
                </a:lnTo>
                <a:lnTo>
                  <a:pt x="107157" y="321469"/>
                </a:lnTo>
                <a:lnTo>
                  <a:pt x="116086" y="321469"/>
                </a:lnTo>
                <a:lnTo>
                  <a:pt x="116086" y="321469"/>
                </a:lnTo>
                <a:lnTo>
                  <a:pt x="116086" y="321469"/>
                </a:lnTo>
                <a:lnTo>
                  <a:pt x="116086" y="321469"/>
                </a:lnTo>
                <a:lnTo>
                  <a:pt x="116086" y="321469"/>
                </a:lnTo>
                <a:lnTo>
                  <a:pt x="116086" y="321469"/>
                </a:lnTo>
                <a:lnTo>
                  <a:pt x="125016" y="321469"/>
                </a:lnTo>
                <a:lnTo>
                  <a:pt x="125016" y="321469"/>
                </a:lnTo>
                <a:lnTo>
                  <a:pt x="125016" y="321469"/>
                </a:lnTo>
                <a:lnTo>
                  <a:pt x="125016" y="321469"/>
                </a:lnTo>
                <a:lnTo>
                  <a:pt x="125016" y="321469"/>
                </a:lnTo>
                <a:lnTo>
                  <a:pt x="125016" y="312539"/>
                </a:lnTo>
                <a:lnTo>
                  <a:pt x="125016" y="312539"/>
                </a:lnTo>
                <a:lnTo>
                  <a:pt x="133946" y="312539"/>
                </a:lnTo>
                <a:lnTo>
                  <a:pt x="133946" y="312539"/>
                </a:lnTo>
                <a:lnTo>
                  <a:pt x="133946" y="312539"/>
                </a:lnTo>
                <a:lnTo>
                  <a:pt x="142875" y="312539"/>
                </a:lnTo>
                <a:lnTo>
                  <a:pt x="142875" y="312539"/>
                </a:lnTo>
                <a:lnTo>
                  <a:pt x="142875" y="312539"/>
                </a:lnTo>
                <a:lnTo>
                  <a:pt x="151805" y="303609"/>
                </a:lnTo>
                <a:lnTo>
                  <a:pt x="151805" y="303609"/>
                </a:lnTo>
                <a:lnTo>
                  <a:pt x="160735" y="303609"/>
                </a:lnTo>
                <a:lnTo>
                  <a:pt x="160735" y="303609"/>
                </a:lnTo>
                <a:lnTo>
                  <a:pt x="160735" y="303609"/>
                </a:lnTo>
                <a:lnTo>
                  <a:pt x="169664" y="303609"/>
                </a:lnTo>
                <a:lnTo>
                  <a:pt x="178594" y="303609"/>
                </a:lnTo>
                <a:lnTo>
                  <a:pt x="178594" y="303609"/>
                </a:lnTo>
                <a:lnTo>
                  <a:pt x="187524" y="303609"/>
                </a:lnTo>
                <a:lnTo>
                  <a:pt x="187524" y="294680"/>
                </a:lnTo>
                <a:lnTo>
                  <a:pt x="196453" y="294680"/>
                </a:lnTo>
                <a:lnTo>
                  <a:pt x="205383" y="294680"/>
                </a:lnTo>
                <a:lnTo>
                  <a:pt x="205383" y="294680"/>
                </a:lnTo>
                <a:lnTo>
                  <a:pt x="214313" y="294680"/>
                </a:lnTo>
                <a:lnTo>
                  <a:pt x="223243" y="285750"/>
                </a:lnTo>
                <a:lnTo>
                  <a:pt x="223243" y="285750"/>
                </a:lnTo>
                <a:lnTo>
                  <a:pt x="232172" y="285750"/>
                </a:lnTo>
                <a:lnTo>
                  <a:pt x="241102" y="285750"/>
                </a:lnTo>
                <a:lnTo>
                  <a:pt x="250032" y="285750"/>
                </a:lnTo>
                <a:lnTo>
                  <a:pt x="250032" y="285750"/>
                </a:lnTo>
                <a:lnTo>
                  <a:pt x="258961" y="285750"/>
                </a:lnTo>
                <a:lnTo>
                  <a:pt x="267891" y="285750"/>
                </a:lnTo>
                <a:lnTo>
                  <a:pt x="267891" y="285750"/>
                </a:lnTo>
                <a:lnTo>
                  <a:pt x="276821" y="285750"/>
                </a:lnTo>
                <a:lnTo>
                  <a:pt x="285750" y="276820"/>
                </a:lnTo>
                <a:lnTo>
                  <a:pt x="294680" y="276820"/>
                </a:lnTo>
                <a:lnTo>
                  <a:pt x="303610" y="276820"/>
                </a:lnTo>
                <a:lnTo>
                  <a:pt x="312539" y="276820"/>
                </a:lnTo>
                <a:lnTo>
                  <a:pt x="321469" y="276820"/>
                </a:lnTo>
                <a:lnTo>
                  <a:pt x="321469" y="276820"/>
                </a:lnTo>
                <a:lnTo>
                  <a:pt x="330399" y="276820"/>
                </a:lnTo>
                <a:lnTo>
                  <a:pt x="339328" y="276820"/>
                </a:lnTo>
                <a:lnTo>
                  <a:pt x="348258" y="276820"/>
                </a:lnTo>
                <a:lnTo>
                  <a:pt x="357188" y="285750"/>
                </a:lnTo>
                <a:lnTo>
                  <a:pt x="366118" y="285750"/>
                </a:lnTo>
                <a:lnTo>
                  <a:pt x="375047" y="285750"/>
                </a:lnTo>
                <a:lnTo>
                  <a:pt x="383977" y="285750"/>
                </a:lnTo>
                <a:lnTo>
                  <a:pt x="392907" y="285750"/>
                </a:lnTo>
                <a:lnTo>
                  <a:pt x="401836" y="285750"/>
                </a:lnTo>
                <a:lnTo>
                  <a:pt x="410766" y="285750"/>
                </a:lnTo>
                <a:lnTo>
                  <a:pt x="410766" y="285750"/>
                </a:lnTo>
                <a:lnTo>
                  <a:pt x="419696" y="285750"/>
                </a:lnTo>
                <a:lnTo>
                  <a:pt x="428625" y="285750"/>
                </a:lnTo>
                <a:lnTo>
                  <a:pt x="437555" y="285750"/>
                </a:lnTo>
                <a:lnTo>
                  <a:pt x="446485" y="285750"/>
                </a:lnTo>
                <a:lnTo>
                  <a:pt x="455414" y="285750"/>
                </a:lnTo>
                <a:lnTo>
                  <a:pt x="455414" y="285750"/>
                </a:lnTo>
                <a:lnTo>
                  <a:pt x="464344" y="285750"/>
                </a:lnTo>
                <a:lnTo>
                  <a:pt x="473274" y="285750"/>
                </a:lnTo>
                <a:lnTo>
                  <a:pt x="473274" y="285750"/>
                </a:lnTo>
                <a:lnTo>
                  <a:pt x="482203" y="285750"/>
                </a:lnTo>
                <a:lnTo>
                  <a:pt x="491133" y="285750"/>
                </a:lnTo>
                <a:lnTo>
                  <a:pt x="500063" y="285750"/>
                </a:lnTo>
                <a:lnTo>
                  <a:pt x="508993" y="285750"/>
                </a:lnTo>
                <a:lnTo>
                  <a:pt x="517922" y="285750"/>
                </a:lnTo>
                <a:lnTo>
                  <a:pt x="526852" y="285750"/>
                </a:lnTo>
                <a:lnTo>
                  <a:pt x="535782" y="285750"/>
                </a:lnTo>
                <a:lnTo>
                  <a:pt x="544711" y="294680"/>
                </a:lnTo>
                <a:lnTo>
                  <a:pt x="553641" y="294680"/>
                </a:lnTo>
                <a:lnTo>
                  <a:pt x="553641" y="294680"/>
                </a:lnTo>
                <a:lnTo>
                  <a:pt x="562571" y="294680"/>
                </a:lnTo>
                <a:lnTo>
                  <a:pt x="571500" y="294680"/>
                </a:lnTo>
                <a:lnTo>
                  <a:pt x="580430" y="294680"/>
                </a:lnTo>
                <a:lnTo>
                  <a:pt x="589360" y="294680"/>
                </a:lnTo>
                <a:lnTo>
                  <a:pt x="589360" y="294680"/>
                </a:lnTo>
                <a:lnTo>
                  <a:pt x="598289" y="294680"/>
                </a:lnTo>
                <a:lnTo>
                  <a:pt x="607219" y="294680"/>
                </a:lnTo>
                <a:lnTo>
                  <a:pt x="607219" y="294680"/>
                </a:lnTo>
                <a:lnTo>
                  <a:pt x="607219" y="294680"/>
                </a:lnTo>
                <a:lnTo>
                  <a:pt x="616149" y="294680"/>
                </a:lnTo>
                <a:lnTo>
                  <a:pt x="616149" y="294680"/>
                </a:lnTo>
                <a:lnTo>
                  <a:pt x="625078" y="294680"/>
                </a:lnTo>
                <a:lnTo>
                  <a:pt x="625078" y="294680"/>
                </a:lnTo>
                <a:lnTo>
                  <a:pt x="62507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34008" y="294680"/>
                </a:lnTo>
                <a:lnTo>
                  <a:pt x="625078" y="294680"/>
                </a:lnTo>
                <a:lnTo>
                  <a:pt x="625078" y="29468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16149" y="285750"/>
                </a:lnTo>
                <a:lnTo>
                  <a:pt x="616149" y="285750"/>
                </a:lnTo>
                <a:lnTo>
                  <a:pt x="616149" y="285750"/>
                </a:lnTo>
                <a:lnTo>
                  <a:pt x="616149" y="285750"/>
                </a:lnTo>
                <a:lnTo>
                  <a:pt x="616149" y="285750"/>
                </a:lnTo>
                <a:lnTo>
                  <a:pt x="616149" y="285750"/>
                </a:lnTo>
                <a:lnTo>
                  <a:pt x="616149" y="285750"/>
                </a:lnTo>
                <a:lnTo>
                  <a:pt x="616149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85750"/>
                </a:lnTo>
                <a:lnTo>
                  <a:pt x="625078" y="276820"/>
                </a:lnTo>
                <a:lnTo>
                  <a:pt x="625078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509492" y="4545210"/>
            <a:ext cx="80368" cy="267892"/>
          </a:xfrm>
          <a:custGeom>
            <a:avLst/>
            <a:gdLst/>
            <a:ahLst/>
            <a:cxnLst/>
            <a:rect l="0" t="0" r="0" b="0"/>
            <a:pathLst>
              <a:path w="80368" h="267892">
                <a:moveTo>
                  <a:pt x="35718" y="267891"/>
                </a:moveTo>
                <a:lnTo>
                  <a:pt x="35718" y="267891"/>
                </a:lnTo>
                <a:lnTo>
                  <a:pt x="35718" y="267891"/>
                </a:lnTo>
                <a:lnTo>
                  <a:pt x="35718" y="267891"/>
                </a:lnTo>
                <a:lnTo>
                  <a:pt x="35718" y="267891"/>
                </a:lnTo>
                <a:lnTo>
                  <a:pt x="35718" y="267891"/>
                </a:lnTo>
                <a:lnTo>
                  <a:pt x="35718" y="258961"/>
                </a:lnTo>
                <a:lnTo>
                  <a:pt x="35718" y="258961"/>
                </a:lnTo>
                <a:lnTo>
                  <a:pt x="35718" y="258961"/>
                </a:lnTo>
                <a:lnTo>
                  <a:pt x="35718" y="258961"/>
                </a:lnTo>
                <a:lnTo>
                  <a:pt x="26789" y="250031"/>
                </a:lnTo>
                <a:lnTo>
                  <a:pt x="26789" y="250031"/>
                </a:lnTo>
                <a:lnTo>
                  <a:pt x="26789" y="250031"/>
                </a:lnTo>
                <a:lnTo>
                  <a:pt x="26789" y="241102"/>
                </a:lnTo>
                <a:lnTo>
                  <a:pt x="26789" y="241102"/>
                </a:lnTo>
                <a:lnTo>
                  <a:pt x="26789" y="232172"/>
                </a:lnTo>
                <a:lnTo>
                  <a:pt x="26789" y="223242"/>
                </a:lnTo>
                <a:lnTo>
                  <a:pt x="26789" y="223242"/>
                </a:lnTo>
                <a:lnTo>
                  <a:pt x="17859" y="214313"/>
                </a:lnTo>
                <a:lnTo>
                  <a:pt x="17859" y="205383"/>
                </a:lnTo>
                <a:lnTo>
                  <a:pt x="17859" y="196453"/>
                </a:lnTo>
                <a:lnTo>
                  <a:pt x="17859" y="196453"/>
                </a:lnTo>
                <a:lnTo>
                  <a:pt x="17859" y="187523"/>
                </a:lnTo>
                <a:lnTo>
                  <a:pt x="17859" y="169664"/>
                </a:lnTo>
                <a:lnTo>
                  <a:pt x="17859" y="169664"/>
                </a:lnTo>
                <a:lnTo>
                  <a:pt x="17859" y="160734"/>
                </a:lnTo>
                <a:lnTo>
                  <a:pt x="17859" y="151805"/>
                </a:lnTo>
                <a:lnTo>
                  <a:pt x="17859" y="142875"/>
                </a:lnTo>
                <a:lnTo>
                  <a:pt x="17859" y="133945"/>
                </a:lnTo>
                <a:lnTo>
                  <a:pt x="17859" y="125016"/>
                </a:lnTo>
                <a:lnTo>
                  <a:pt x="8929" y="116086"/>
                </a:lnTo>
                <a:lnTo>
                  <a:pt x="8929" y="116086"/>
                </a:lnTo>
                <a:lnTo>
                  <a:pt x="8929" y="107156"/>
                </a:lnTo>
                <a:lnTo>
                  <a:pt x="8929" y="98227"/>
                </a:lnTo>
                <a:lnTo>
                  <a:pt x="8929" y="89297"/>
                </a:lnTo>
                <a:lnTo>
                  <a:pt x="8929" y="80367"/>
                </a:lnTo>
                <a:lnTo>
                  <a:pt x="8929" y="71438"/>
                </a:lnTo>
                <a:lnTo>
                  <a:pt x="8929" y="62508"/>
                </a:lnTo>
                <a:lnTo>
                  <a:pt x="8929" y="53578"/>
                </a:lnTo>
                <a:lnTo>
                  <a:pt x="8929" y="44648"/>
                </a:lnTo>
                <a:lnTo>
                  <a:pt x="0" y="35719"/>
                </a:lnTo>
                <a:lnTo>
                  <a:pt x="0" y="35719"/>
                </a:lnTo>
                <a:lnTo>
                  <a:pt x="0" y="26789"/>
                </a:lnTo>
                <a:lnTo>
                  <a:pt x="0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8" y="0"/>
                </a:lnTo>
                <a:lnTo>
                  <a:pt x="35718" y="0"/>
                </a:lnTo>
                <a:lnTo>
                  <a:pt x="44648" y="0"/>
                </a:lnTo>
                <a:lnTo>
                  <a:pt x="44648" y="0"/>
                </a:lnTo>
                <a:lnTo>
                  <a:pt x="53578" y="0"/>
                </a:lnTo>
                <a:lnTo>
                  <a:pt x="62508" y="0"/>
                </a:lnTo>
                <a:lnTo>
                  <a:pt x="71437" y="0"/>
                </a:lnTo>
                <a:lnTo>
                  <a:pt x="71437" y="0"/>
                </a:lnTo>
                <a:lnTo>
                  <a:pt x="80367" y="0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821781" y="3330773"/>
            <a:ext cx="1" cy="8930"/>
          </a:xfrm>
          <a:custGeom>
            <a:avLst/>
            <a:gdLst/>
            <a:ahLst/>
            <a:cxnLst/>
            <a:rect l="0" t="0" r="0" b="0"/>
            <a:pathLst>
              <a:path w="1" h="893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1160859" y="4911328"/>
            <a:ext cx="8931" cy="44649"/>
          </a:xfrm>
          <a:custGeom>
            <a:avLst/>
            <a:gdLst/>
            <a:ahLst/>
            <a:cxnLst/>
            <a:rect l="0" t="0" r="0" b="0"/>
            <a:pathLst>
              <a:path w="8931" h="44649">
                <a:moveTo>
                  <a:pt x="0" y="44648"/>
                </a:moveTo>
                <a:lnTo>
                  <a:pt x="0" y="44648"/>
                </a:lnTo>
                <a:lnTo>
                  <a:pt x="0" y="44648"/>
                </a:lnTo>
                <a:lnTo>
                  <a:pt x="0" y="35718"/>
                </a:lnTo>
                <a:lnTo>
                  <a:pt x="0" y="17859"/>
                </a:lnTo>
                <a:lnTo>
                  <a:pt x="0" y="8929"/>
                </a:lnTo>
                <a:lnTo>
                  <a:pt x="8930" y="0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3446859" y="3348632"/>
            <a:ext cx="35720" cy="35720"/>
          </a:xfrm>
          <a:custGeom>
            <a:avLst/>
            <a:gdLst/>
            <a:ahLst/>
            <a:cxnLst/>
            <a:rect l="0" t="0" r="0" b="0"/>
            <a:pathLst>
              <a:path w="35720" h="35720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0" y="1785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35719"/>
                </a:lnTo>
                <a:lnTo>
                  <a:pt x="0" y="35719"/>
                </a:lnTo>
                <a:lnTo>
                  <a:pt x="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ub.allaboutcircuits.com/images/quiz/01367x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762000"/>
            <a:ext cx="4343400" cy="4303673"/>
          </a:xfrm>
          <a:prstGeom prst="rect">
            <a:avLst/>
          </a:prstGeom>
          <a:noFill/>
        </p:spPr>
      </p:pic>
      <p:sp>
        <p:nvSpPr>
          <p:cNvPr id="8" name="Freeform 7"/>
          <p:cNvSpPr/>
          <p:nvPr/>
        </p:nvSpPr>
        <p:spPr>
          <a:xfrm>
            <a:off x="4527351" y="2446734"/>
            <a:ext cx="8931" cy="151806"/>
          </a:xfrm>
          <a:custGeom>
            <a:avLst/>
            <a:gdLst/>
            <a:ahLst/>
            <a:cxnLst/>
            <a:rect l="0" t="0" r="0" b="0"/>
            <a:pathLst>
              <a:path w="8931" h="15180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17859"/>
                </a:lnTo>
                <a:lnTo>
                  <a:pt x="0" y="26789"/>
                </a:lnTo>
                <a:lnTo>
                  <a:pt x="0" y="35719"/>
                </a:lnTo>
                <a:lnTo>
                  <a:pt x="0" y="35719"/>
                </a:lnTo>
                <a:lnTo>
                  <a:pt x="0" y="44648"/>
                </a:lnTo>
                <a:lnTo>
                  <a:pt x="0" y="53578"/>
                </a:lnTo>
                <a:lnTo>
                  <a:pt x="0" y="62508"/>
                </a:lnTo>
                <a:lnTo>
                  <a:pt x="0" y="80367"/>
                </a:lnTo>
                <a:lnTo>
                  <a:pt x="0" y="89297"/>
                </a:lnTo>
                <a:lnTo>
                  <a:pt x="0" y="98226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0" y="142875"/>
                </a:lnTo>
                <a:lnTo>
                  <a:pt x="0" y="151805"/>
                </a:lnTo>
                <a:lnTo>
                  <a:pt x="0" y="151805"/>
                </a:lnTo>
                <a:lnTo>
                  <a:pt x="8930" y="151805"/>
                </a:lnTo>
                <a:lnTo>
                  <a:pt x="893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4464843" y="3027163"/>
            <a:ext cx="142876" cy="98228"/>
          </a:xfrm>
          <a:custGeom>
            <a:avLst/>
            <a:gdLst/>
            <a:ahLst/>
            <a:cxnLst/>
            <a:rect l="0" t="0" r="0" b="0"/>
            <a:pathLst>
              <a:path w="142876" h="98228">
                <a:moveTo>
                  <a:pt x="35719" y="8930"/>
                </a:moveTo>
                <a:lnTo>
                  <a:pt x="35719" y="8930"/>
                </a:lnTo>
                <a:lnTo>
                  <a:pt x="35719" y="8930"/>
                </a:lnTo>
                <a:lnTo>
                  <a:pt x="26789" y="17860"/>
                </a:lnTo>
                <a:lnTo>
                  <a:pt x="26789" y="26789"/>
                </a:lnTo>
                <a:lnTo>
                  <a:pt x="17860" y="35719"/>
                </a:lnTo>
                <a:lnTo>
                  <a:pt x="8930" y="44649"/>
                </a:lnTo>
                <a:lnTo>
                  <a:pt x="8930" y="53578"/>
                </a:lnTo>
                <a:lnTo>
                  <a:pt x="0" y="62508"/>
                </a:lnTo>
                <a:lnTo>
                  <a:pt x="0" y="71438"/>
                </a:lnTo>
                <a:lnTo>
                  <a:pt x="0" y="80367"/>
                </a:lnTo>
                <a:lnTo>
                  <a:pt x="0" y="80367"/>
                </a:lnTo>
                <a:lnTo>
                  <a:pt x="0" y="89297"/>
                </a:lnTo>
                <a:lnTo>
                  <a:pt x="8930" y="89297"/>
                </a:lnTo>
                <a:lnTo>
                  <a:pt x="17860" y="98227"/>
                </a:lnTo>
                <a:lnTo>
                  <a:pt x="35719" y="98227"/>
                </a:lnTo>
                <a:lnTo>
                  <a:pt x="53578" y="98227"/>
                </a:lnTo>
                <a:lnTo>
                  <a:pt x="71438" y="98227"/>
                </a:lnTo>
                <a:lnTo>
                  <a:pt x="89297" y="98227"/>
                </a:lnTo>
                <a:lnTo>
                  <a:pt x="107157" y="89297"/>
                </a:lnTo>
                <a:lnTo>
                  <a:pt x="116086" y="80367"/>
                </a:lnTo>
                <a:lnTo>
                  <a:pt x="125016" y="71438"/>
                </a:lnTo>
                <a:lnTo>
                  <a:pt x="133946" y="71438"/>
                </a:lnTo>
                <a:lnTo>
                  <a:pt x="142875" y="62508"/>
                </a:lnTo>
                <a:lnTo>
                  <a:pt x="142875" y="53578"/>
                </a:lnTo>
                <a:lnTo>
                  <a:pt x="142875" y="44649"/>
                </a:lnTo>
                <a:lnTo>
                  <a:pt x="133946" y="35719"/>
                </a:lnTo>
                <a:lnTo>
                  <a:pt x="133946" y="26789"/>
                </a:lnTo>
                <a:lnTo>
                  <a:pt x="125016" y="17860"/>
                </a:lnTo>
                <a:lnTo>
                  <a:pt x="116086" y="8930"/>
                </a:lnTo>
                <a:lnTo>
                  <a:pt x="107157" y="8930"/>
                </a:lnTo>
                <a:lnTo>
                  <a:pt x="98227" y="0"/>
                </a:lnTo>
                <a:lnTo>
                  <a:pt x="80367" y="0"/>
                </a:lnTo>
                <a:lnTo>
                  <a:pt x="62508" y="0"/>
                </a:lnTo>
                <a:lnTo>
                  <a:pt x="44649" y="0"/>
                </a:lnTo>
                <a:lnTo>
                  <a:pt x="26789" y="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384476" y="2973585"/>
            <a:ext cx="8931" cy="125017"/>
          </a:xfrm>
          <a:custGeom>
            <a:avLst/>
            <a:gdLst/>
            <a:ahLst/>
            <a:cxnLst/>
            <a:rect l="0" t="0" r="0" b="0"/>
            <a:pathLst>
              <a:path w="8931" h="12501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71438"/>
                </a:lnTo>
                <a:lnTo>
                  <a:pt x="0" y="80367"/>
                </a:lnTo>
                <a:lnTo>
                  <a:pt x="0" y="98227"/>
                </a:lnTo>
                <a:lnTo>
                  <a:pt x="0" y="107156"/>
                </a:lnTo>
                <a:lnTo>
                  <a:pt x="0" y="125016"/>
                </a:lnTo>
                <a:lnTo>
                  <a:pt x="0" y="125016"/>
                </a:lnTo>
                <a:lnTo>
                  <a:pt x="0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357687" y="3303983"/>
            <a:ext cx="8931" cy="62509"/>
          </a:xfrm>
          <a:custGeom>
            <a:avLst/>
            <a:gdLst/>
            <a:ahLst/>
            <a:cxnLst/>
            <a:rect l="0" t="0" r="0" b="0"/>
            <a:pathLst>
              <a:path w="8931" h="62509">
                <a:moveTo>
                  <a:pt x="8930" y="0"/>
                </a:moveTo>
                <a:lnTo>
                  <a:pt x="8930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0" y="26790"/>
                </a:lnTo>
                <a:lnTo>
                  <a:pt x="0" y="35719"/>
                </a:lnTo>
                <a:lnTo>
                  <a:pt x="0" y="44649"/>
                </a:lnTo>
                <a:lnTo>
                  <a:pt x="0" y="53579"/>
                </a:lnTo>
                <a:lnTo>
                  <a:pt x="0" y="62508"/>
                </a:lnTo>
                <a:lnTo>
                  <a:pt x="0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366617" y="3616523"/>
            <a:ext cx="1" cy="80368"/>
          </a:xfrm>
          <a:custGeom>
            <a:avLst/>
            <a:gdLst/>
            <a:ahLst/>
            <a:cxnLst/>
            <a:rect l="0" t="0" r="0" b="0"/>
            <a:pathLst>
              <a:path w="1" h="80368">
                <a:moveTo>
                  <a:pt x="0" y="0"/>
                </a:moveTo>
                <a:lnTo>
                  <a:pt x="0" y="0"/>
                </a:lnTo>
                <a:lnTo>
                  <a:pt x="0" y="8929"/>
                </a:lnTo>
                <a:lnTo>
                  <a:pt x="0" y="26789"/>
                </a:lnTo>
                <a:lnTo>
                  <a:pt x="0" y="35718"/>
                </a:lnTo>
                <a:lnTo>
                  <a:pt x="0" y="53578"/>
                </a:lnTo>
                <a:lnTo>
                  <a:pt x="0" y="71437"/>
                </a:lnTo>
                <a:lnTo>
                  <a:pt x="0" y="80367"/>
                </a:lnTo>
                <a:lnTo>
                  <a:pt x="0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705945" y="3804046"/>
            <a:ext cx="714376" cy="17860"/>
          </a:xfrm>
          <a:custGeom>
            <a:avLst/>
            <a:gdLst/>
            <a:ahLst/>
            <a:cxnLst/>
            <a:rect l="0" t="0" r="0" b="0"/>
            <a:pathLst>
              <a:path w="714376" h="1786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35719" y="0"/>
                </a:lnTo>
                <a:lnTo>
                  <a:pt x="44648" y="0"/>
                </a:lnTo>
                <a:lnTo>
                  <a:pt x="62508" y="0"/>
                </a:lnTo>
                <a:lnTo>
                  <a:pt x="80367" y="0"/>
                </a:lnTo>
                <a:lnTo>
                  <a:pt x="98226" y="8930"/>
                </a:lnTo>
                <a:lnTo>
                  <a:pt x="116086" y="8930"/>
                </a:lnTo>
                <a:lnTo>
                  <a:pt x="133945" y="8930"/>
                </a:lnTo>
                <a:lnTo>
                  <a:pt x="151805" y="8930"/>
                </a:lnTo>
                <a:lnTo>
                  <a:pt x="169664" y="8930"/>
                </a:lnTo>
                <a:lnTo>
                  <a:pt x="196453" y="8930"/>
                </a:lnTo>
                <a:lnTo>
                  <a:pt x="223242" y="8930"/>
                </a:lnTo>
                <a:lnTo>
                  <a:pt x="241101" y="8930"/>
                </a:lnTo>
                <a:lnTo>
                  <a:pt x="267890" y="8930"/>
                </a:lnTo>
                <a:lnTo>
                  <a:pt x="294680" y="17859"/>
                </a:lnTo>
                <a:lnTo>
                  <a:pt x="321469" y="17859"/>
                </a:lnTo>
                <a:lnTo>
                  <a:pt x="348258" y="17859"/>
                </a:lnTo>
                <a:lnTo>
                  <a:pt x="375047" y="8930"/>
                </a:lnTo>
                <a:lnTo>
                  <a:pt x="401836" y="8930"/>
                </a:lnTo>
                <a:lnTo>
                  <a:pt x="428625" y="8930"/>
                </a:lnTo>
                <a:lnTo>
                  <a:pt x="455414" y="8930"/>
                </a:lnTo>
                <a:lnTo>
                  <a:pt x="482203" y="8930"/>
                </a:lnTo>
                <a:lnTo>
                  <a:pt x="508992" y="8930"/>
                </a:lnTo>
                <a:lnTo>
                  <a:pt x="535781" y="8930"/>
                </a:lnTo>
                <a:lnTo>
                  <a:pt x="553640" y="8930"/>
                </a:lnTo>
                <a:lnTo>
                  <a:pt x="580430" y="8930"/>
                </a:lnTo>
                <a:lnTo>
                  <a:pt x="607219" y="8930"/>
                </a:lnTo>
                <a:lnTo>
                  <a:pt x="625078" y="8930"/>
                </a:lnTo>
                <a:lnTo>
                  <a:pt x="651867" y="8930"/>
                </a:lnTo>
                <a:lnTo>
                  <a:pt x="669726" y="8930"/>
                </a:lnTo>
                <a:lnTo>
                  <a:pt x="687586" y="0"/>
                </a:lnTo>
                <a:lnTo>
                  <a:pt x="705445" y="0"/>
                </a:lnTo>
                <a:lnTo>
                  <a:pt x="714375" y="0"/>
                </a:lnTo>
                <a:lnTo>
                  <a:pt x="714375" y="0"/>
                </a:lnTo>
                <a:lnTo>
                  <a:pt x="7143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90600"/>
            <a:ext cx="4267200" cy="569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3352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733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114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495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876800" y="9906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257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38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19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3048000" y="2133600"/>
            <a:ext cx="9144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3962400" y="2133600"/>
            <a:ext cx="7620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257800" y="2133600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150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715000" y="2438400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7244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62200" y="2133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62200" y="3200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cxnSp>
        <p:nvCxnSpPr>
          <p:cNvPr id="21" name="Elbow Connector 20"/>
          <p:cNvCxnSpPr/>
          <p:nvPr/>
        </p:nvCxnSpPr>
        <p:spPr>
          <a:xfrm>
            <a:off x="4724400" y="2133600"/>
            <a:ext cx="5334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578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55"/>
          <p:cNvSpPr>
            <a:spLocks noChangeArrowheads="1"/>
          </p:cNvSpPr>
          <p:nvPr/>
        </p:nvSpPr>
        <p:spPr bwMode="auto">
          <a:xfrm>
            <a:off x="304800" y="1066800"/>
            <a:ext cx="1612621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400" b="1" i="1" dirty="0" smtClean="0">
                <a:latin typeface="Times New Roman" charset="0"/>
                <a:cs typeface="Times New Roman" charset="0"/>
              </a:rPr>
              <a:t>positive edge</a:t>
            </a:r>
            <a:endParaRPr lang="en-US" sz="2400" b="1" i="1" dirty="0">
              <a:latin typeface="Times New Roman" charset="0"/>
              <a:cs typeface="Times New Roman" charset="0"/>
            </a:endParaRPr>
          </a:p>
        </p:txBody>
      </p:sp>
      <p:sp>
        <p:nvSpPr>
          <p:cNvPr id="24" name="SMARTInkAnnotation344"/>
          <p:cNvSpPr/>
          <p:nvPr/>
        </p:nvSpPr>
        <p:spPr>
          <a:xfrm>
            <a:off x="964441" y="3795117"/>
            <a:ext cx="276729" cy="410719"/>
          </a:xfrm>
          <a:custGeom>
            <a:avLst/>
            <a:gdLst/>
            <a:ahLst/>
            <a:cxnLst/>
            <a:rect l="0" t="0" r="0" b="0"/>
            <a:pathLst>
              <a:path w="276729" h="410719">
                <a:moveTo>
                  <a:pt x="71402" y="0"/>
                </a:moveTo>
                <a:lnTo>
                  <a:pt x="71402" y="4740"/>
                </a:lnTo>
                <a:lnTo>
                  <a:pt x="70410" y="6137"/>
                </a:lnTo>
                <a:lnTo>
                  <a:pt x="68756" y="7068"/>
                </a:lnTo>
                <a:lnTo>
                  <a:pt x="63714" y="8562"/>
                </a:lnTo>
                <a:lnTo>
                  <a:pt x="63300" y="9676"/>
                </a:lnTo>
                <a:lnTo>
                  <a:pt x="62582" y="21326"/>
                </a:lnTo>
                <a:lnTo>
                  <a:pt x="62482" y="46426"/>
                </a:lnTo>
                <a:lnTo>
                  <a:pt x="59831" y="55691"/>
                </a:lnTo>
                <a:lnTo>
                  <a:pt x="56338" y="66423"/>
                </a:lnTo>
                <a:lnTo>
                  <a:pt x="54785" y="77808"/>
                </a:lnTo>
                <a:lnTo>
                  <a:pt x="54095" y="89482"/>
                </a:lnTo>
                <a:lnTo>
                  <a:pt x="52796" y="102277"/>
                </a:lnTo>
                <a:lnTo>
                  <a:pt x="51061" y="109857"/>
                </a:lnTo>
                <a:lnTo>
                  <a:pt x="48912" y="117886"/>
                </a:lnTo>
                <a:lnTo>
                  <a:pt x="47479" y="125223"/>
                </a:lnTo>
                <a:lnTo>
                  <a:pt x="46524" y="132099"/>
                </a:lnTo>
                <a:lnTo>
                  <a:pt x="45887" y="138668"/>
                </a:lnTo>
                <a:lnTo>
                  <a:pt x="44470" y="146023"/>
                </a:lnTo>
                <a:lnTo>
                  <a:pt x="42533" y="153903"/>
                </a:lnTo>
                <a:lnTo>
                  <a:pt x="40250" y="162133"/>
                </a:lnTo>
                <a:lnTo>
                  <a:pt x="35067" y="179215"/>
                </a:lnTo>
                <a:lnTo>
                  <a:pt x="32296" y="187937"/>
                </a:lnTo>
                <a:lnTo>
                  <a:pt x="30449" y="196729"/>
                </a:lnTo>
                <a:lnTo>
                  <a:pt x="29217" y="205566"/>
                </a:lnTo>
                <a:lnTo>
                  <a:pt x="28396" y="214435"/>
                </a:lnTo>
                <a:lnTo>
                  <a:pt x="26857" y="222331"/>
                </a:lnTo>
                <a:lnTo>
                  <a:pt x="24838" y="229581"/>
                </a:lnTo>
                <a:lnTo>
                  <a:pt x="22500" y="236397"/>
                </a:lnTo>
                <a:lnTo>
                  <a:pt x="20941" y="243919"/>
                </a:lnTo>
                <a:lnTo>
                  <a:pt x="19902" y="251909"/>
                </a:lnTo>
                <a:lnTo>
                  <a:pt x="19210" y="260212"/>
                </a:lnTo>
                <a:lnTo>
                  <a:pt x="17756" y="268725"/>
                </a:lnTo>
                <a:lnTo>
                  <a:pt x="15794" y="277376"/>
                </a:lnTo>
                <a:lnTo>
                  <a:pt x="13494" y="286121"/>
                </a:lnTo>
                <a:lnTo>
                  <a:pt x="11961" y="294927"/>
                </a:lnTo>
                <a:lnTo>
                  <a:pt x="10939" y="303773"/>
                </a:lnTo>
                <a:lnTo>
                  <a:pt x="10257" y="312648"/>
                </a:lnTo>
                <a:lnTo>
                  <a:pt x="8811" y="320549"/>
                </a:lnTo>
                <a:lnTo>
                  <a:pt x="6854" y="327801"/>
                </a:lnTo>
                <a:lnTo>
                  <a:pt x="4558" y="334620"/>
                </a:lnTo>
                <a:lnTo>
                  <a:pt x="3027" y="341150"/>
                </a:lnTo>
                <a:lnTo>
                  <a:pt x="1326" y="353697"/>
                </a:lnTo>
                <a:lnTo>
                  <a:pt x="570" y="365889"/>
                </a:lnTo>
                <a:lnTo>
                  <a:pt x="144" y="381262"/>
                </a:lnTo>
                <a:lnTo>
                  <a:pt x="0" y="395346"/>
                </a:lnTo>
                <a:lnTo>
                  <a:pt x="980" y="398501"/>
                </a:lnTo>
                <a:lnTo>
                  <a:pt x="7656" y="408954"/>
                </a:lnTo>
                <a:lnTo>
                  <a:pt x="9061" y="409558"/>
                </a:lnTo>
                <a:lnTo>
                  <a:pt x="16474" y="410606"/>
                </a:lnTo>
                <a:lnTo>
                  <a:pt x="22165" y="410718"/>
                </a:lnTo>
                <a:lnTo>
                  <a:pt x="30006" y="408098"/>
                </a:lnTo>
                <a:lnTo>
                  <a:pt x="34875" y="406010"/>
                </a:lnTo>
                <a:lnTo>
                  <a:pt x="42931" y="401045"/>
                </a:lnTo>
                <a:lnTo>
                  <a:pt x="50811" y="395531"/>
                </a:lnTo>
                <a:lnTo>
                  <a:pt x="55690" y="392671"/>
                </a:lnTo>
                <a:lnTo>
                  <a:pt x="60928" y="389773"/>
                </a:lnTo>
                <a:lnTo>
                  <a:pt x="72039" y="383907"/>
                </a:lnTo>
                <a:lnTo>
                  <a:pt x="77780" y="380953"/>
                </a:lnTo>
                <a:lnTo>
                  <a:pt x="83591" y="377000"/>
                </a:lnTo>
                <a:lnTo>
                  <a:pt x="89450" y="372380"/>
                </a:lnTo>
                <a:lnTo>
                  <a:pt x="95341" y="367315"/>
                </a:lnTo>
                <a:lnTo>
                  <a:pt x="102244" y="362947"/>
                </a:lnTo>
                <a:lnTo>
                  <a:pt x="109823" y="359043"/>
                </a:lnTo>
                <a:lnTo>
                  <a:pt x="117852" y="355448"/>
                </a:lnTo>
                <a:lnTo>
                  <a:pt x="125189" y="351067"/>
                </a:lnTo>
                <a:lnTo>
                  <a:pt x="132065" y="346161"/>
                </a:lnTo>
                <a:lnTo>
                  <a:pt x="138633" y="340907"/>
                </a:lnTo>
                <a:lnTo>
                  <a:pt x="145988" y="336412"/>
                </a:lnTo>
                <a:lnTo>
                  <a:pt x="153869" y="332423"/>
                </a:lnTo>
                <a:lnTo>
                  <a:pt x="162099" y="328771"/>
                </a:lnTo>
                <a:lnTo>
                  <a:pt x="170562" y="324352"/>
                </a:lnTo>
                <a:lnTo>
                  <a:pt x="179180" y="319422"/>
                </a:lnTo>
                <a:lnTo>
                  <a:pt x="187903" y="314151"/>
                </a:lnTo>
                <a:lnTo>
                  <a:pt x="195702" y="307660"/>
                </a:lnTo>
                <a:lnTo>
                  <a:pt x="202886" y="300357"/>
                </a:lnTo>
                <a:lnTo>
                  <a:pt x="209660" y="292511"/>
                </a:lnTo>
                <a:lnTo>
                  <a:pt x="216160" y="285296"/>
                </a:lnTo>
                <a:lnTo>
                  <a:pt x="228674" y="271988"/>
                </a:lnTo>
                <a:lnTo>
                  <a:pt x="233797" y="265661"/>
                </a:lnTo>
                <a:lnTo>
                  <a:pt x="242135" y="253340"/>
                </a:lnTo>
                <a:lnTo>
                  <a:pt x="246740" y="247276"/>
                </a:lnTo>
                <a:lnTo>
                  <a:pt x="251794" y="241248"/>
                </a:lnTo>
                <a:lnTo>
                  <a:pt x="257148" y="235247"/>
                </a:lnTo>
                <a:lnTo>
                  <a:pt x="261709" y="228268"/>
                </a:lnTo>
                <a:lnTo>
                  <a:pt x="265742" y="220640"/>
                </a:lnTo>
                <a:lnTo>
                  <a:pt x="269423" y="212577"/>
                </a:lnTo>
                <a:lnTo>
                  <a:pt x="271877" y="205218"/>
                </a:lnTo>
                <a:lnTo>
                  <a:pt x="273513" y="198328"/>
                </a:lnTo>
                <a:lnTo>
                  <a:pt x="274604" y="191750"/>
                </a:lnTo>
                <a:lnTo>
                  <a:pt x="275816" y="179148"/>
                </a:lnTo>
                <a:lnTo>
                  <a:pt x="276354" y="166934"/>
                </a:lnTo>
                <a:lnTo>
                  <a:pt x="276594" y="154890"/>
                </a:lnTo>
                <a:lnTo>
                  <a:pt x="276728" y="132214"/>
                </a:lnTo>
                <a:lnTo>
                  <a:pt x="275755" y="124853"/>
                </a:lnTo>
                <a:lnTo>
                  <a:pt x="274114" y="117961"/>
                </a:lnTo>
                <a:lnTo>
                  <a:pt x="269645" y="106005"/>
                </a:lnTo>
                <a:lnTo>
                  <a:pt x="264351" y="97384"/>
                </a:lnTo>
                <a:lnTo>
                  <a:pt x="256045" y="87599"/>
                </a:lnTo>
                <a:lnTo>
                  <a:pt x="251052" y="82212"/>
                </a:lnTo>
                <a:lnTo>
                  <a:pt x="245739" y="77628"/>
                </a:lnTo>
                <a:lnTo>
                  <a:pt x="240213" y="73580"/>
                </a:lnTo>
                <a:lnTo>
                  <a:pt x="234544" y="69889"/>
                </a:lnTo>
                <a:lnTo>
                  <a:pt x="228781" y="65444"/>
                </a:lnTo>
                <a:lnTo>
                  <a:pt x="222954" y="60496"/>
                </a:lnTo>
                <a:lnTo>
                  <a:pt x="217085" y="55214"/>
                </a:lnTo>
                <a:lnTo>
                  <a:pt x="210196" y="50700"/>
                </a:lnTo>
                <a:lnTo>
                  <a:pt x="202627" y="46698"/>
                </a:lnTo>
                <a:lnTo>
                  <a:pt x="187271" y="39606"/>
                </a:lnTo>
                <a:lnTo>
                  <a:pt x="173832" y="33147"/>
                </a:lnTo>
                <a:lnTo>
                  <a:pt x="166478" y="31027"/>
                </a:lnTo>
                <a:lnTo>
                  <a:pt x="158598" y="29615"/>
                </a:lnTo>
                <a:lnTo>
                  <a:pt x="150369" y="28673"/>
                </a:lnTo>
                <a:lnTo>
                  <a:pt x="142898" y="27053"/>
                </a:lnTo>
                <a:lnTo>
                  <a:pt x="135934" y="24980"/>
                </a:lnTo>
                <a:lnTo>
                  <a:pt x="129306" y="22606"/>
                </a:lnTo>
                <a:lnTo>
                  <a:pt x="122903" y="21024"/>
                </a:lnTo>
                <a:lnTo>
                  <a:pt x="116650" y="19969"/>
                </a:lnTo>
                <a:lnTo>
                  <a:pt x="110497" y="19266"/>
                </a:lnTo>
                <a:lnTo>
                  <a:pt x="104411" y="18797"/>
                </a:lnTo>
                <a:lnTo>
                  <a:pt x="98369" y="18484"/>
                </a:lnTo>
                <a:lnTo>
                  <a:pt x="92357" y="18275"/>
                </a:lnTo>
                <a:lnTo>
                  <a:pt x="88349" y="19129"/>
                </a:lnTo>
                <a:lnTo>
                  <a:pt x="85676" y="20690"/>
                </a:lnTo>
                <a:lnTo>
                  <a:pt x="8033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345"/>
          <p:cNvSpPr/>
          <p:nvPr/>
        </p:nvSpPr>
        <p:spPr>
          <a:xfrm>
            <a:off x="1487648" y="3857625"/>
            <a:ext cx="405155" cy="303050"/>
          </a:xfrm>
          <a:custGeom>
            <a:avLst/>
            <a:gdLst/>
            <a:ahLst/>
            <a:cxnLst/>
            <a:rect l="0" t="0" r="0" b="0"/>
            <a:pathLst>
              <a:path w="405155" h="303050">
                <a:moveTo>
                  <a:pt x="253641" y="0"/>
                </a:moveTo>
                <a:lnTo>
                  <a:pt x="248900" y="0"/>
                </a:lnTo>
                <a:lnTo>
                  <a:pt x="246511" y="992"/>
                </a:lnTo>
                <a:lnTo>
                  <a:pt x="241211" y="4740"/>
                </a:lnTo>
                <a:lnTo>
                  <a:pt x="237417" y="6136"/>
                </a:lnTo>
                <a:lnTo>
                  <a:pt x="227909" y="7688"/>
                </a:lnTo>
                <a:lnTo>
                  <a:pt x="217069" y="11023"/>
                </a:lnTo>
                <a:lnTo>
                  <a:pt x="204644" y="15813"/>
                </a:lnTo>
                <a:lnTo>
                  <a:pt x="189200" y="21249"/>
                </a:lnTo>
                <a:lnTo>
                  <a:pt x="181907" y="24088"/>
                </a:lnTo>
                <a:lnTo>
                  <a:pt x="175060" y="26972"/>
                </a:lnTo>
                <a:lnTo>
                  <a:pt x="168511" y="29888"/>
                </a:lnTo>
                <a:lnTo>
                  <a:pt x="161169" y="33816"/>
                </a:lnTo>
                <a:lnTo>
                  <a:pt x="153298" y="38418"/>
                </a:lnTo>
                <a:lnTo>
                  <a:pt x="145073" y="43472"/>
                </a:lnTo>
                <a:lnTo>
                  <a:pt x="135622" y="48825"/>
                </a:lnTo>
                <a:lnTo>
                  <a:pt x="114537" y="60064"/>
                </a:lnTo>
                <a:lnTo>
                  <a:pt x="104350" y="65839"/>
                </a:lnTo>
                <a:lnTo>
                  <a:pt x="94582" y="71674"/>
                </a:lnTo>
                <a:lnTo>
                  <a:pt x="85094" y="77548"/>
                </a:lnTo>
                <a:lnTo>
                  <a:pt x="76784" y="83448"/>
                </a:lnTo>
                <a:lnTo>
                  <a:pt x="69259" y="89367"/>
                </a:lnTo>
                <a:lnTo>
                  <a:pt x="62259" y="95296"/>
                </a:lnTo>
                <a:lnTo>
                  <a:pt x="55607" y="102226"/>
                </a:lnTo>
                <a:lnTo>
                  <a:pt x="49189" y="109822"/>
                </a:lnTo>
                <a:lnTo>
                  <a:pt x="42925" y="117863"/>
                </a:lnTo>
                <a:lnTo>
                  <a:pt x="36765" y="125208"/>
                </a:lnTo>
                <a:lnTo>
                  <a:pt x="30674" y="132089"/>
                </a:lnTo>
                <a:lnTo>
                  <a:pt x="24629" y="138661"/>
                </a:lnTo>
                <a:lnTo>
                  <a:pt x="19607" y="146018"/>
                </a:lnTo>
                <a:lnTo>
                  <a:pt x="15266" y="153901"/>
                </a:lnTo>
                <a:lnTo>
                  <a:pt x="4417" y="176568"/>
                </a:lnTo>
                <a:lnTo>
                  <a:pt x="1171" y="183196"/>
                </a:lnTo>
                <a:lnTo>
                  <a:pt x="0" y="189599"/>
                </a:lnTo>
                <a:lnTo>
                  <a:pt x="211" y="195853"/>
                </a:lnTo>
                <a:lnTo>
                  <a:pt x="1343" y="202006"/>
                </a:lnTo>
                <a:lnTo>
                  <a:pt x="2099" y="209084"/>
                </a:lnTo>
                <a:lnTo>
                  <a:pt x="2602" y="216780"/>
                </a:lnTo>
                <a:lnTo>
                  <a:pt x="2938" y="224887"/>
                </a:lnTo>
                <a:lnTo>
                  <a:pt x="5146" y="232276"/>
                </a:lnTo>
                <a:lnTo>
                  <a:pt x="8602" y="239186"/>
                </a:lnTo>
                <a:lnTo>
                  <a:pt x="12891" y="245778"/>
                </a:lnTo>
                <a:lnTo>
                  <a:pt x="17735" y="251164"/>
                </a:lnTo>
                <a:lnTo>
                  <a:pt x="28408" y="259795"/>
                </a:lnTo>
                <a:lnTo>
                  <a:pt x="36017" y="264478"/>
                </a:lnTo>
                <a:lnTo>
                  <a:pt x="45058" y="269584"/>
                </a:lnTo>
                <a:lnTo>
                  <a:pt x="55054" y="274973"/>
                </a:lnTo>
                <a:lnTo>
                  <a:pt x="64695" y="279557"/>
                </a:lnTo>
                <a:lnTo>
                  <a:pt x="74099" y="283605"/>
                </a:lnTo>
                <a:lnTo>
                  <a:pt x="83344" y="287297"/>
                </a:lnTo>
                <a:lnTo>
                  <a:pt x="94469" y="290750"/>
                </a:lnTo>
                <a:lnTo>
                  <a:pt x="106846" y="294044"/>
                </a:lnTo>
                <a:lnTo>
                  <a:pt x="120059" y="297232"/>
                </a:lnTo>
                <a:lnTo>
                  <a:pt x="132836" y="299358"/>
                </a:lnTo>
                <a:lnTo>
                  <a:pt x="145323" y="300775"/>
                </a:lnTo>
                <a:lnTo>
                  <a:pt x="157616" y="301719"/>
                </a:lnTo>
                <a:lnTo>
                  <a:pt x="170773" y="302349"/>
                </a:lnTo>
                <a:lnTo>
                  <a:pt x="198620" y="303049"/>
                </a:lnTo>
                <a:lnTo>
                  <a:pt x="211999" y="302243"/>
                </a:lnTo>
                <a:lnTo>
                  <a:pt x="224887" y="300714"/>
                </a:lnTo>
                <a:lnTo>
                  <a:pt x="237449" y="298703"/>
                </a:lnTo>
                <a:lnTo>
                  <a:pt x="249791" y="297361"/>
                </a:lnTo>
                <a:lnTo>
                  <a:pt x="261988" y="296467"/>
                </a:lnTo>
                <a:lnTo>
                  <a:pt x="274089" y="295871"/>
                </a:lnTo>
                <a:lnTo>
                  <a:pt x="285132" y="293489"/>
                </a:lnTo>
                <a:lnTo>
                  <a:pt x="295471" y="289917"/>
                </a:lnTo>
                <a:lnTo>
                  <a:pt x="305340" y="285551"/>
                </a:lnTo>
                <a:lnTo>
                  <a:pt x="314896" y="281649"/>
                </a:lnTo>
                <a:lnTo>
                  <a:pt x="324243" y="278055"/>
                </a:lnTo>
                <a:lnTo>
                  <a:pt x="333451" y="274666"/>
                </a:lnTo>
                <a:lnTo>
                  <a:pt x="342566" y="270423"/>
                </a:lnTo>
                <a:lnTo>
                  <a:pt x="351619" y="265610"/>
                </a:lnTo>
                <a:lnTo>
                  <a:pt x="360632" y="260417"/>
                </a:lnTo>
                <a:lnTo>
                  <a:pt x="367632" y="254970"/>
                </a:lnTo>
                <a:lnTo>
                  <a:pt x="373291" y="249356"/>
                </a:lnTo>
                <a:lnTo>
                  <a:pt x="378056" y="243627"/>
                </a:lnTo>
                <a:lnTo>
                  <a:pt x="383217" y="237824"/>
                </a:lnTo>
                <a:lnTo>
                  <a:pt x="394243" y="226085"/>
                </a:lnTo>
                <a:lnTo>
                  <a:pt x="397977" y="219184"/>
                </a:lnTo>
                <a:lnTo>
                  <a:pt x="400466" y="211607"/>
                </a:lnTo>
                <a:lnTo>
                  <a:pt x="402126" y="203579"/>
                </a:lnTo>
                <a:lnTo>
                  <a:pt x="403232" y="196243"/>
                </a:lnTo>
                <a:lnTo>
                  <a:pt x="403970" y="189367"/>
                </a:lnTo>
                <a:lnTo>
                  <a:pt x="404462" y="182799"/>
                </a:lnTo>
                <a:lnTo>
                  <a:pt x="404789" y="175444"/>
                </a:lnTo>
                <a:lnTo>
                  <a:pt x="405154" y="159334"/>
                </a:lnTo>
                <a:lnTo>
                  <a:pt x="404259" y="151863"/>
                </a:lnTo>
                <a:lnTo>
                  <a:pt x="402670" y="144898"/>
                </a:lnTo>
                <a:lnTo>
                  <a:pt x="395693" y="122969"/>
                </a:lnTo>
                <a:lnTo>
                  <a:pt x="392991" y="114721"/>
                </a:lnTo>
                <a:lnTo>
                  <a:pt x="389205" y="107239"/>
                </a:lnTo>
                <a:lnTo>
                  <a:pt x="384696" y="100265"/>
                </a:lnTo>
                <a:lnTo>
                  <a:pt x="379706" y="93633"/>
                </a:lnTo>
                <a:lnTo>
                  <a:pt x="368870" y="78325"/>
                </a:lnTo>
                <a:lnTo>
                  <a:pt x="363202" y="70076"/>
                </a:lnTo>
                <a:lnTo>
                  <a:pt x="358432" y="63584"/>
                </a:lnTo>
                <a:lnTo>
                  <a:pt x="354259" y="58265"/>
                </a:lnTo>
                <a:lnTo>
                  <a:pt x="346977" y="49707"/>
                </a:lnTo>
                <a:lnTo>
                  <a:pt x="343646" y="46037"/>
                </a:lnTo>
                <a:lnTo>
                  <a:pt x="334008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346"/>
          <p:cNvSpPr/>
          <p:nvPr/>
        </p:nvSpPr>
        <p:spPr>
          <a:xfrm>
            <a:off x="1696640" y="4071937"/>
            <a:ext cx="169665" cy="321470"/>
          </a:xfrm>
          <a:custGeom>
            <a:avLst/>
            <a:gdLst/>
            <a:ahLst/>
            <a:cxnLst/>
            <a:rect l="0" t="0" r="0" b="0"/>
            <a:pathLst>
              <a:path w="169665" h="321470">
                <a:moveTo>
                  <a:pt x="0" y="0"/>
                </a:moveTo>
                <a:lnTo>
                  <a:pt x="0" y="21910"/>
                </a:lnTo>
                <a:lnTo>
                  <a:pt x="992" y="29489"/>
                </a:lnTo>
                <a:lnTo>
                  <a:pt x="2646" y="37519"/>
                </a:lnTo>
                <a:lnTo>
                  <a:pt x="4741" y="45849"/>
                </a:lnTo>
                <a:lnTo>
                  <a:pt x="7129" y="54378"/>
                </a:lnTo>
                <a:lnTo>
                  <a:pt x="12429" y="71793"/>
                </a:lnTo>
                <a:lnTo>
                  <a:pt x="16224" y="81596"/>
                </a:lnTo>
                <a:lnTo>
                  <a:pt x="20737" y="92101"/>
                </a:lnTo>
                <a:lnTo>
                  <a:pt x="25731" y="103073"/>
                </a:lnTo>
                <a:lnTo>
                  <a:pt x="32037" y="114356"/>
                </a:lnTo>
                <a:lnTo>
                  <a:pt x="39217" y="125846"/>
                </a:lnTo>
                <a:lnTo>
                  <a:pt x="46981" y="137476"/>
                </a:lnTo>
                <a:lnTo>
                  <a:pt x="63545" y="163626"/>
                </a:lnTo>
                <a:lnTo>
                  <a:pt x="72129" y="177545"/>
                </a:lnTo>
                <a:lnTo>
                  <a:pt x="81820" y="191785"/>
                </a:lnTo>
                <a:lnTo>
                  <a:pt x="92250" y="206240"/>
                </a:lnTo>
                <a:lnTo>
                  <a:pt x="103172" y="220837"/>
                </a:lnTo>
                <a:lnTo>
                  <a:pt x="113430" y="235529"/>
                </a:lnTo>
                <a:lnTo>
                  <a:pt x="123245" y="250285"/>
                </a:lnTo>
                <a:lnTo>
                  <a:pt x="169664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347"/>
          <p:cNvSpPr/>
          <p:nvPr/>
        </p:nvSpPr>
        <p:spPr>
          <a:xfrm>
            <a:off x="948306" y="4357687"/>
            <a:ext cx="264166" cy="231636"/>
          </a:xfrm>
          <a:custGeom>
            <a:avLst/>
            <a:gdLst/>
            <a:ahLst/>
            <a:cxnLst/>
            <a:rect l="0" t="0" r="0" b="0"/>
            <a:pathLst>
              <a:path w="264166" h="231636">
                <a:moveTo>
                  <a:pt x="42889" y="35719"/>
                </a:moveTo>
                <a:lnTo>
                  <a:pt x="30460" y="48147"/>
                </a:lnTo>
                <a:lnTo>
                  <a:pt x="27657" y="51942"/>
                </a:lnTo>
                <a:lnTo>
                  <a:pt x="24797" y="56457"/>
                </a:lnTo>
                <a:lnTo>
                  <a:pt x="21898" y="61450"/>
                </a:lnTo>
                <a:lnTo>
                  <a:pt x="16031" y="72290"/>
                </a:lnTo>
                <a:lnTo>
                  <a:pt x="13077" y="77959"/>
                </a:lnTo>
                <a:lnTo>
                  <a:pt x="10116" y="84715"/>
                </a:lnTo>
                <a:lnTo>
                  <a:pt x="7150" y="92195"/>
                </a:lnTo>
                <a:lnTo>
                  <a:pt x="4180" y="100159"/>
                </a:lnTo>
                <a:lnTo>
                  <a:pt x="2200" y="107452"/>
                </a:lnTo>
                <a:lnTo>
                  <a:pt x="880" y="114298"/>
                </a:lnTo>
                <a:lnTo>
                  <a:pt x="0" y="120848"/>
                </a:lnTo>
                <a:lnTo>
                  <a:pt x="406" y="127198"/>
                </a:lnTo>
                <a:lnTo>
                  <a:pt x="1668" y="133416"/>
                </a:lnTo>
                <a:lnTo>
                  <a:pt x="3502" y="139545"/>
                </a:lnTo>
                <a:lnTo>
                  <a:pt x="5717" y="145616"/>
                </a:lnTo>
                <a:lnTo>
                  <a:pt x="8186" y="151648"/>
                </a:lnTo>
                <a:lnTo>
                  <a:pt x="10824" y="157653"/>
                </a:lnTo>
                <a:lnTo>
                  <a:pt x="16401" y="169618"/>
                </a:lnTo>
                <a:lnTo>
                  <a:pt x="19277" y="175586"/>
                </a:lnTo>
                <a:lnTo>
                  <a:pt x="24171" y="181550"/>
                </a:lnTo>
                <a:lnTo>
                  <a:pt x="30410" y="187510"/>
                </a:lnTo>
                <a:lnTo>
                  <a:pt x="37546" y="193468"/>
                </a:lnTo>
                <a:lnTo>
                  <a:pt x="45280" y="198432"/>
                </a:lnTo>
                <a:lnTo>
                  <a:pt x="53413" y="202733"/>
                </a:lnTo>
                <a:lnTo>
                  <a:pt x="61811" y="206593"/>
                </a:lnTo>
                <a:lnTo>
                  <a:pt x="71378" y="210158"/>
                </a:lnTo>
                <a:lnTo>
                  <a:pt x="81726" y="213527"/>
                </a:lnTo>
                <a:lnTo>
                  <a:pt x="92593" y="216765"/>
                </a:lnTo>
                <a:lnTo>
                  <a:pt x="115250" y="223010"/>
                </a:lnTo>
                <a:lnTo>
                  <a:pt x="126848" y="226064"/>
                </a:lnTo>
                <a:lnTo>
                  <a:pt x="137557" y="228100"/>
                </a:lnTo>
                <a:lnTo>
                  <a:pt x="147673" y="229457"/>
                </a:lnTo>
                <a:lnTo>
                  <a:pt x="157393" y="230362"/>
                </a:lnTo>
                <a:lnTo>
                  <a:pt x="166850" y="230965"/>
                </a:lnTo>
                <a:lnTo>
                  <a:pt x="185295" y="231635"/>
                </a:lnTo>
                <a:lnTo>
                  <a:pt x="194381" y="230823"/>
                </a:lnTo>
                <a:lnTo>
                  <a:pt x="203415" y="229288"/>
                </a:lnTo>
                <a:lnTo>
                  <a:pt x="212414" y="227273"/>
                </a:lnTo>
                <a:lnTo>
                  <a:pt x="220398" y="224937"/>
                </a:lnTo>
                <a:lnTo>
                  <a:pt x="227705" y="222388"/>
                </a:lnTo>
                <a:lnTo>
                  <a:pt x="234560" y="219696"/>
                </a:lnTo>
                <a:lnTo>
                  <a:pt x="240123" y="216909"/>
                </a:lnTo>
                <a:lnTo>
                  <a:pt x="244823" y="214059"/>
                </a:lnTo>
                <a:lnTo>
                  <a:pt x="248949" y="211167"/>
                </a:lnTo>
                <a:lnTo>
                  <a:pt x="252692" y="207255"/>
                </a:lnTo>
                <a:lnTo>
                  <a:pt x="256180" y="202662"/>
                </a:lnTo>
                <a:lnTo>
                  <a:pt x="259497" y="197616"/>
                </a:lnTo>
                <a:lnTo>
                  <a:pt x="261708" y="192267"/>
                </a:lnTo>
                <a:lnTo>
                  <a:pt x="263182" y="186717"/>
                </a:lnTo>
                <a:lnTo>
                  <a:pt x="264165" y="181033"/>
                </a:lnTo>
                <a:lnTo>
                  <a:pt x="263828" y="175259"/>
                </a:lnTo>
                <a:lnTo>
                  <a:pt x="262611" y="169425"/>
                </a:lnTo>
                <a:lnTo>
                  <a:pt x="258613" y="156660"/>
                </a:lnTo>
                <a:lnTo>
                  <a:pt x="253529" y="141064"/>
                </a:lnTo>
                <a:lnTo>
                  <a:pt x="248800" y="133731"/>
                </a:lnTo>
                <a:lnTo>
                  <a:pt x="242671" y="126857"/>
                </a:lnTo>
                <a:lnTo>
                  <a:pt x="235608" y="120290"/>
                </a:lnTo>
                <a:lnTo>
                  <a:pt x="211447" y="96827"/>
                </a:lnTo>
                <a:lnTo>
                  <a:pt x="202886" y="89355"/>
                </a:lnTo>
                <a:lnTo>
                  <a:pt x="194202" y="82391"/>
                </a:lnTo>
                <a:lnTo>
                  <a:pt x="185436" y="75763"/>
                </a:lnTo>
                <a:lnTo>
                  <a:pt x="175623" y="69360"/>
                </a:lnTo>
                <a:lnTo>
                  <a:pt x="165113" y="63108"/>
                </a:lnTo>
                <a:lnTo>
                  <a:pt x="154137" y="56955"/>
                </a:lnTo>
                <a:lnTo>
                  <a:pt x="143843" y="50868"/>
                </a:lnTo>
                <a:lnTo>
                  <a:pt x="124468" y="38814"/>
                </a:lnTo>
                <a:lnTo>
                  <a:pt x="114142" y="33813"/>
                </a:lnTo>
                <a:lnTo>
                  <a:pt x="103290" y="29487"/>
                </a:lnTo>
                <a:lnTo>
                  <a:pt x="92086" y="25612"/>
                </a:lnTo>
                <a:lnTo>
                  <a:pt x="82632" y="22035"/>
                </a:lnTo>
                <a:lnTo>
                  <a:pt x="74345" y="18659"/>
                </a:lnTo>
                <a:lnTo>
                  <a:pt x="66836" y="15416"/>
                </a:lnTo>
                <a:lnTo>
                  <a:pt x="53201" y="9166"/>
                </a:lnTo>
                <a:lnTo>
                  <a:pt x="46787" y="6111"/>
                </a:lnTo>
                <a:lnTo>
                  <a:pt x="41519" y="4074"/>
                </a:lnTo>
                <a:lnTo>
                  <a:pt x="37015" y="2716"/>
                </a:lnTo>
                <a:lnTo>
                  <a:pt x="250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348"/>
          <p:cNvSpPr/>
          <p:nvPr/>
        </p:nvSpPr>
        <p:spPr>
          <a:xfrm>
            <a:off x="1598568" y="4482703"/>
            <a:ext cx="235602" cy="159341"/>
          </a:xfrm>
          <a:custGeom>
            <a:avLst/>
            <a:gdLst/>
            <a:ahLst/>
            <a:cxnLst/>
            <a:rect l="0" t="0" r="0" b="0"/>
            <a:pathLst>
              <a:path w="235602" h="159341">
                <a:moveTo>
                  <a:pt x="53424" y="35718"/>
                </a:moveTo>
                <a:lnTo>
                  <a:pt x="48683" y="35718"/>
                </a:lnTo>
                <a:lnTo>
                  <a:pt x="46295" y="36711"/>
                </a:lnTo>
                <a:lnTo>
                  <a:pt x="40995" y="40458"/>
                </a:lnTo>
                <a:lnTo>
                  <a:pt x="35332" y="45432"/>
                </a:lnTo>
                <a:lnTo>
                  <a:pt x="32433" y="48147"/>
                </a:lnTo>
                <a:lnTo>
                  <a:pt x="29508" y="51942"/>
                </a:lnTo>
                <a:lnTo>
                  <a:pt x="26566" y="56456"/>
                </a:lnTo>
                <a:lnTo>
                  <a:pt x="23612" y="61449"/>
                </a:lnTo>
                <a:lnTo>
                  <a:pt x="20651" y="65771"/>
                </a:lnTo>
                <a:lnTo>
                  <a:pt x="17685" y="69644"/>
                </a:lnTo>
                <a:lnTo>
                  <a:pt x="14715" y="73218"/>
                </a:lnTo>
                <a:lnTo>
                  <a:pt x="11743" y="76593"/>
                </a:lnTo>
                <a:lnTo>
                  <a:pt x="5795" y="82989"/>
                </a:lnTo>
                <a:lnTo>
                  <a:pt x="3812" y="86084"/>
                </a:lnTo>
                <a:lnTo>
                  <a:pt x="2490" y="89139"/>
                </a:lnTo>
                <a:lnTo>
                  <a:pt x="1608" y="92168"/>
                </a:lnTo>
                <a:lnTo>
                  <a:pt x="1021" y="95179"/>
                </a:lnTo>
                <a:lnTo>
                  <a:pt x="629" y="98180"/>
                </a:lnTo>
                <a:lnTo>
                  <a:pt x="368" y="101171"/>
                </a:lnTo>
                <a:lnTo>
                  <a:pt x="194" y="105151"/>
                </a:lnTo>
                <a:lnTo>
                  <a:pt x="0" y="114864"/>
                </a:lnTo>
                <a:lnTo>
                  <a:pt x="941" y="118247"/>
                </a:lnTo>
                <a:lnTo>
                  <a:pt x="2560" y="120504"/>
                </a:lnTo>
                <a:lnTo>
                  <a:pt x="7005" y="124002"/>
                </a:lnTo>
                <a:lnTo>
                  <a:pt x="12288" y="128864"/>
                </a:lnTo>
                <a:lnTo>
                  <a:pt x="16078" y="131550"/>
                </a:lnTo>
                <a:lnTo>
                  <a:pt x="20589" y="134333"/>
                </a:lnTo>
                <a:lnTo>
                  <a:pt x="25581" y="137180"/>
                </a:lnTo>
                <a:lnTo>
                  <a:pt x="31885" y="140070"/>
                </a:lnTo>
                <a:lnTo>
                  <a:pt x="39065" y="142989"/>
                </a:lnTo>
                <a:lnTo>
                  <a:pt x="46828" y="145928"/>
                </a:lnTo>
                <a:lnTo>
                  <a:pt x="55972" y="147886"/>
                </a:lnTo>
                <a:lnTo>
                  <a:pt x="66036" y="149192"/>
                </a:lnTo>
                <a:lnTo>
                  <a:pt x="76715" y="150063"/>
                </a:lnTo>
                <a:lnTo>
                  <a:pt x="86811" y="151635"/>
                </a:lnTo>
                <a:lnTo>
                  <a:pt x="96518" y="153676"/>
                </a:lnTo>
                <a:lnTo>
                  <a:pt x="105965" y="156028"/>
                </a:lnTo>
                <a:lnTo>
                  <a:pt x="116233" y="157597"/>
                </a:lnTo>
                <a:lnTo>
                  <a:pt x="127047" y="158643"/>
                </a:lnTo>
                <a:lnTo>
                  <a:pt x="138224" y="159340"/>
                </a:lnTo>
                <a:lnTo>
                  <a:pt x="148653" y="158812"/>
                </a:lnTo>
                <a:lnTo>
                  <a:pt x="158582" y="157469"/>
                </a:lnTo>
                <a:lnTo>
                  <a:pt x="168178" y="155580"/>
                </a:lnTo>
                <a:lnTo>
                  <a:pt x="176559" y="153330"/>
                </a:lnTo>
                <a:lnTo>
                  <a:pt x="184131" y="150837"/>
                </a:lnTo>
                <a:lnTo>
                  <a:pt x="191164" y="148182"/>
                </a:lnTo>
                <a:lnTo>
                  <a:pt x="197836" y="145421"/>
                </a:lnTo>
                <a:lnTo>
                  <a:pt x="204269" y="142587"/>
                </a:lnTo>
                <a:lnTo>
                  <a:pt x="210542" y="139707"/>
                </a:lnTo>
                <a:lnTo>
                  <a:pt x="215716" y="136793"/>
                </a:lnTo>
                <a:lnTo>
                  <a:pt x="220158" y="133859"/>
                </a:lnTo>
                <a:lnTo>
                  <a:pt x="224111" y="130912"/>
                </a:lnTo>
                <a:lnTo>
                  <a:pt x="227739" y="126962"/>
                </a:lnTo>
                <a:lnTo>
                  <a:pt x="231149" y="122344"/>
                </a:lnTo>
                <a:lnTo>
                  <a:pt x="234416" y="117281"/>
                </a:lnTo>
                <a:lnTo>
                  <a:pt x="235601" y="112914"/>
                </a:lnTo>
                <a:lnTo>
                  <a:pt x="235398" y="109010"/>
                </a:lnTo>
                <a:lnTo>
                  <a:pt x="234271" y="105416"/>
                </a:lnTo>
                <a:lnTo>
                  <a:pt x="233520" y="101035"/>
                </a:lnTo>
                <a:lnTo>
                  <a:pt x="233020" y="96130"/>
                </a:lnTo>
                <a:lnTo>
                  <a:pt x="232685" y="90875"/>
                </a:lnTo>
                <a:lnTo>
                  <a:pt x="230478" y="85388"/>
                </a:lnTo>
                <a:lnTo>
                  <a:pt x="227023" y="79746"/>
                </a:lnTo>
                <a:lnTo>
                  <a:pt x="222735" y="73999"/>
                </a:lnTo>
                <a:lnTo>
                  <a:pt x="217891" y="68184"/>
                </a:lnTo>
                <a:lnTo>
                  <a:pt x="212679" y="62323"/>
                </a:lnTo>
                <a:lnTo>
                  <a:pt x="201594" y="50519"/>
                </a:lnTo>
                <a:lnTo>
                  <a:pt x="190053" y="38659"/>
                </a:lnTo>
                <a:lnTo>
                  <a:pt x="183205" y="33710"/>
                </a:lnTo>
                <a:lnTo>
                  <a:pt x="175664" y="29418"/>
                </a:lnTo>
                <a:lnTo>
                  <a:pt x="146913" y="15401"/>
                </a:lnTo>
                <a:lnTo>
                  <a:pt x="141547" y="12252"/>
                </a:lnTo>
                <a:lnTo>
                  <a:pt x="136977" y="9160"/>
                </a:lnTo>
                <a:lnTo>
                  <a:pt x="1248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349"/>
          <p:cNvSpPr/>
          <p:nvPr/>
        </p:nvSpPr>
        <p:spPr>
          <a:xfrm>
            <a:off x="1089544" y="4804171"/>
            <a:ext cx="53457" cy="392908"/>
          </a:xfrm>
          <a:custGeom>
            <a:avLst/>
            <a:gdLst/>
            <a:ahLst/>
            <a:cxnLst/>
            <a:rect l="0" t="0" r="0" b="0"/>
            <a:pathLst>
              <a:path w="53457" h="392908">
                <a:moveTo>
                  <a:pt x="35596" y="0"/>
                </a:moveTo>
                <a:lnTo>
                  <a:pt x="35596" y="4740"/>
                </a:lnTo>
                <a:lnTo>
                  <a:pt x="34604" y="8122"/>
                </a:lnTo>
                <a:lnTo>
                  <a:pt x="32950" y="12359"/>
                </a:lnTo>
                <a:lnTo>
                  <a:pt x="30856" y="17169"/>
                </a:lnTo>
                <a:lnTo>
                  <a:pt x="28467" y="23352"/>
                </a:lnTo>
                <a:lnTo>
                  <a:pt x="23167" y="38160"/>
                </a:lnTo>
                <a:lnTo>
                  <a:pt x="14605" y="63231"/>
                </a:lnTo>
                <a:lnTo>
                  <a:pt x="12673" y="72912"/>
                </a:lnTo>
                <a:lnTo>
                  <a:pt x="11384" y="83335"/>
                </a:lnTo>
                <a:lnTo>
                  <a:pt x="10525" y="94252"/>
                </a:lnTo>
                <a:lnTo>
                  <a:pt x="8960" y="105499"/>
                </a:lnTo>
                <a:lnTo>
                  <a:pt x="6925" y="116965"/>
                </a:lnTo>
                <a:lnTo>
                  <a:pt x="4576" y="128579"/>
                </a:lnTo>
                <a:lnTo>
                  <a:pt x="3010" y="140290"/>
                </a:lnTo>
                <a:lnTo>
                  <a:pt x="1966" y="152066"/>
                </a:lnTo>
                <a:lnTo>
                  <a:pt x="1269" y="163885"/>
                </a:lnTo>
                <a:lnTo>
                  <a:pt x="496" y="187601"/>
                </a:lnTo>
                <a:lnTo>
                  <a:pt x="0" y="230424"/>
                </a:lnTo>
                <a:lnTo>
                  <a:pt x="951" y="240928"/>
                </a:lnTo>
                <a:lnTo>
                  <a:pt x="2578" y="251900"/>
                </a:lnTo>
                <a:lnTo>
                  <a:pt x="4654" y="263184"/>
                </a:lnTo>
                <a:lnTo>
                  <a:pt x="7031" y="273683"/>
                </a:lnTo>
                <a:lnTo>
                  <a:pt x="9607" y="283658"/>
                </a:lnTo>
                <a:lnTo>
                  <a:pt x="12317" y="293285"/>
                </a:lnTo>
                <a:lnTo>
                  <a:pt x="17974" y="311919"/>
                </a:lnTo>
                <a:lnTo>
                  <a:pt x="29690" y="348135"/>
                </a:lnTo>
                <a:lnTo>
                  <a:pt x="32651" y="356114"/>
                </a:lnTo>
                <a:lnTo>
                  <a:pt x="35617" y="363417"/>
                </a:lnTo>
                <a:lnTo>
                  <a:pt x="38587" y="370271"/>
                </a:lnTo>
                <a:lnTo>
                  <a:pt x="41559" y="375831"/>
                </a:lnTo>
                <a:lnTo>
                  <a:pt x="44532" y="380531"/>
                </a:lnTo>
                <a:lnTo>
                  <a:pt x="53456" y="39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350"/>
          <p:cNvSpPr/>
          <p:nvPr/>
        </p:nvSpPr>
        <p:spPr>
          <a:xfrm>
            <a:off x="1660921" y="4875609"/>
            <a:ext cx="62509" cy="455415"/>
          </a:xfrm>
          <a:custGeom>
            <a:avLst/>
            <a:gdLst/>
            <a:ahLst/>
            <a:cxnLst/>
            <a:rect l="0" t="0" r="0" b="0"/>
            <a:pathLst>
              <a:path w="62509" h="455415">
                <a:moveTo>
                  <a:pt x="0" y="0"/>
                </a:moveTo>
                <a:lnTo>
                  <a:pt x="0" y="17169"/>
                </a:lnTo>
                <a:lnTo>
                  <a:pt x="992" y="23352"/>
                </a:lnTo>
                <a:lnTo>
                  <a:pt x="2646" y="30451"/>
                </a:lnTo>
                <a:lnTo>
                  <a:pt x="4741" y="38160"/>
                </a:lnTo>
                <a:lnTo>
                  <a:pt x="6137" y="46276"/>
                </a:lnTo>
                <a:lnTo>
                  <a:pt x="7068" y="54663"/>
                </a:lnTo>
                <a:lnTo>
                  <a:pt x="7689" y="63231"/>
                </a:lnTo>
                <a:lnTo>
                  <a:pt x="9095" y="73904"/>
                </a:lnTo>
                <a:lnTo>
                  <a:pt x="11024" y="85980"/>
                </a:lnTo>
                <a:lnTo>
                  <a:pt x="29889" y="197304"/>
                </a:lnTo>
                <a:lnTo>
                  <a:pt x="38732" y="255023"/>
                </a:lnTo>
                <a:lnTo>
                  <a:pt x="56558" y="381148"/>
                </a:lnTo>
                <a:lnTo>
                  <a:pt x="58541" y="397966"/>
                </a:lnTo>
                <a:lnTo>
                  <a:pt x="59864" y="413147"/>
                </a:lnTo>
                <a:lnTo>
                  <a:pt x="62508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351"/>
          <p:cNvSpPr/>
          <p:nvPr/>
        </p:nvSpPr>
        <p:spPr>
          <a:xfrm>
            <a:off x="3295054" y="1250277"/>
            <a:ext cx="151806" cy="142755"/>
          </a:xfrm>
          <a:custGeom>
            <a:avLst/>
            <a:gdLst/>
            <a:ahLst/>
            <a:cxnLst/>
            <a:rect l="0" t="0" r="0" b="0"/>
            <a:pathLst>
              <a:path w="151806" h="142755">
                <a:moveTo>
                  <a:pt x="0" y="107035"/>
                </a:moveTo>
                <a:lnTo>
                  <a:pt x="7688" y="107035"/>
                </a:lnTo>
                <a:lnTo>
                  <a:pt x="8102" y="106043"/>
                </a:lnTo>
                <a:lnTo>
                  <a:pt x="8562" y="102294"/>
                </a:lnTo>
                <a:lnTo>
                  <a:pt x="8821" y="99347"/>
                </a:lnTo>
                <a:lnTo>
                  <a:pt x="11527" y="96011"/>
                </a:lnTo>
                <a:lnTo>
                  <a:pt x="16609" y="90526"/>
                </a:lnTo>
                <a:lnTo>
                  <a:pt x="17303" y="87130"/>
                </a:lnTo>
                <a:lnTo>
                  <a:pt x="17489" y="84835"/>
                </a:lnTo>
                <a:lnTo>
                  <a:pt x="18604" y="83305"/>
                </a:lnTo>
                <a:lnTo>
                  <a:pt x="20340" y="82286"/>
                </a:lnTo>
                <a:lnTo>
                  <a:pt x="22491" y="81606"/>
                </a:lnTo>
                <a:lnTo>
                  <a:pt x="24915" y="80160"/>
                </a:lnTo>
                <a:lnTo>
                  <a:pt x="27524" y="78204"/>
                </a:lnTo>
                <a:lnTo>
                  <a:pt x="30256" y="75908"/>
                </a:lnTo>
                <a:lnTo>
                  <a:pt x="32077" y="73386"/>
                </a:lnTo>
                <a:lnTo>
                  <a:pt x="33291" y="70711"/>
                </a:lnTo>
                <a:lnTo>
                  <a:pt x="34100" y="67936"/>
                </a:lnTo>
                <a:lnTo>
                  <a:pt x="35632" y="66086"/>
                </a:lnTo>
                <a:lnTo>
                  <a:pt x="37645" y="64853"/>
                </a:lnTo>
                <a:lnTo>
                  <a:pt x="39980" y="64031"/>
                </a:lnTo>
                <a:lnTo>
                  <a:pt x="42528" y="62491"/>
                </a:lnTo>
                <a:lnTo>
                  <a:pt x="45220" y="60472"/>
                </a:lnTo>
                <a:lnTo>
                  <a:pt x="48006" y="58133"/>
                </a:lnTo>
                <a:lnTo>
                  <a:pt x="50855" y="55582"/>
                </a:lnTo>
                <a:lnTo>
                  <a:pt x="56667" y="50102"/>
                </a:lnTo>
                <a:lnTo>
                  <a:pt x="58614" y="47251"/>
                </a:lnTo>
                <a:lnTo>
                  <a:pt x="59912" y="44359"/>
                </a:lnTo>
                <a:lnTo>
                  <a:pt x="60777" y="41438"/>
                </a:lnTo>
                <a:lnTo>
                  <a:pt x="62346" y="38499"/>
                </a:lnTo>
                <a:lnTo>
                  <a:pt x="64385" y="35548"/>
                </a:lnTo>
                <a:lnTo>
                  <a:pt x="66736" y="32588"/>
                </a:lnTo>
                <a:lnTo>
                  <a:pt x="69295" y="30614"/>
                </a:lnTo>
                <a:lnTo>
                  <a:pt x="71993" y="29299"/>
                </a:lnTo>
                <a:lnTo>
                  <a:pt x="74785" y="28422"/>
                </a:lnTo>
                <a:lnTo>
                  <a:pt x="77638" y="26845"/>
                </a:lnTo>
                <a:lnTo>
                  <a:pt x="80532" y="24801"/>
                </a:lnTo>
                <a:lnTo>
                  <a:pt x="83454" y="22447"/>
                </a:lnTo>
                <a:lnTo>
                  <a:pt x="85401" y="19885"/>
                </a:lnTo>
                <a:lnTo>
                  <a:pt x="86700" y="17185"/>
                </a:lnTo>
                <a:lnTo>
                  <a:pt x="87566" y="14393"/>
                </a:lnTo>
                <a:lnTo>
                  <a:pt x="89135" y="12531"/>
                </a:lnTo>
                <a:lnTo>
                  <a:pt x="91173" y="11290"/>
                </a:lnTo>
                <a:lnTo>
                  <a:pt x="93525" y="10463"/>
                </a:lnTo>
                <a:lnTo>
                  <a:pt x="95092" y="8919"/>
                </a:lnTo>
                <a:lnTo>
                  <a:pt x="96137" y="6898"/>
                </a:lnTo>
                <a:lnTo>
                  <a:pt x="97814" y="1265"/>
                </a:lnTo>
                <a:lnTo>
                  <a:pt x="98944" y="803"/>
                </a:lnTo>
                <a:lnTo>
                  <a:pt x="102845" y="289"/>
                </a:lnTo>
                <a:lnTo>
                  <a:pt x="105879" y="0"/>
                </a:lnTo>
                <a:lnTo>
                  <a:pt x="105312" y="952"/>
                </a:lnTo>
                <a:lnTo>
                  <a:pt x="102037" y="4655"/>
                </a:lnTo>
                <a:lnTo>
                  <a:pt x="101759" y="6040"/>
                </a:lnTo>
                <a:lnTo>
                  <a:pt x="102566" y="6963"/>
                </a:lnTo>
                <a:lnTo>
                  <a:pt x="106887" y="8700"/>
                </a:lnTo>
                <a:lnTo>
                  <a:pt x="107037" y="11406"/>
                </a:lnTo>
                <a:lnTo>
                  <a:pt x="107121" y="18508"/>
                </a:lnTo>
                <a:lnTo>
                  <a:pt x="107133" y="21228"/>
                </a:lnTo>
                <a:lnTo>
                  <a:pt x="108133" y="23041"/>
                </a:lnTo>
                <a:lnTo>
                  <a:pt x="109792" y="24250"/>
                </a:lnTo>
                <a:lnTo>
                  <a:pt x="111890" y="25056"/>
                </a:lnTo>
                <a:lnTo>
                  <a:pt x="113288" y="26585"/>
                </a:lnTo>
                <a:lnTo>
                  <a:pt x="114221" y="28597"/>
                </a:lnTo>
                <a:lnTo>
                  <a:pt x="114843" y="30931"/>
                </a:lnTo>
                <a:lnTo>
                  <a:pt x="115257" y="33478"/>
                </a:lnTo>
                <a:lnTo>
                  <a:pt x="115533" y="36169"/>
                </a:lnTo>
                <a:lnTo>
                  <a:pt x="115718" y="38955"/>
                </a:lnTo>
                <a:lnTo>
                  <a:pt x="115840" y="41805"/>
                </a:lnTo>
                <a:lnTo>
                  <a:pt x="115977" y="47617"/>
                </a:lnTo>
                <a:lnTo>
                  <a:pt x="117006" y="50556"/>
                </a:lnTo>
                <a:lnTo>
                  <a:pt x="118683" y="53507"/>
                </a:lnTo>
                <a:lnTo>
                  <a:pt x="120794" y="56467"/>
                </a:lnTo>
                <a:lnTo>
                  <a:pt x="122201" y="59432"/>
                </a:lnTo>
                <a:lnTo>
                  <a:pt x="123139" y="62401"/>
                </a:lnTo>
                <a:lnTo>
                  <a:pt x="123765" y="65373"/>
                </a:lnTo>
                <a:lnTo>
                  <a:pt x="124182" y="68346"/>
                </a:lnTo>
                <a:lnTo>
                  <a:pt x="124460" y="71321"/>
                </a:lnTo>
                <a:lnTo>
                  <a:pt x="124645" y="74296"/>
                </a:lnTo>
                <a:lnTo>
                  <a:pt x="125761" y="76279"/>
                </a:lnTo>
                <a:lnTo>
                  <a:pt x="127497" y="77601"/>
                </a:lnTo>
                <a:lnTo>
                  <a:pt x="129647" y="78483"/>
                </a:lnTo>
                <a:lnTo>
                  <a:pt x="131079" y="80063"/>
                </a:lnTo>
                <a:lnTo>
                  <a:pt x="132035" y="82108"/>
                </a:lnTo>
                <a:lnTo>
                  <a:pt x="132672" y="84464"/>
                </a:lnTo>
                <a:lnTo>
                  <a:pt x="133096" y="87027"/>
                </a:lnTo>
                <a:lnTo>
                  <a:pt x="133379" y="89727"/>
                </a:lnTo>
                <a:lnTo>
                  <a:pt x="133568" y="92520"/>
                </a:lnTo>
                <a:lnTo>
                  <a:pt x="134686" y="95374"/>
                </a:lnTo>
                <a:lnTo>
                  <a:pt x="136424" y="98269"/>
                </a:lnTo>
                <a:lnTo>
                  <a:pt x="138574" y="101191"/>
                </a:lnTo>
                <a:lnTo>
                  <a:pt x="140008" y="104131"/>
                </a:lnTo>
                <a:lnTo>
                  <a:pt x="140964" y="107083"/>
                </a:lnTo>
                <a:lnTo>
                  <a:pt x="142498" y="114210"/>
                </a:lnTo>
                <a:lnTo>
                  <a:pt x="142707" y="117831"/>
                </a:lnTo>
                <a:lnTo>
                  <a:pt x="142800" y="122747"/>
                </a:lnTo>
                <a:lnTo>
                  <a:pt x="142842" y="128240"/>
                </a:lnTo>
                <a:lnTo>
                  <a:pt x="143845" y="130101"/>
                </a:lnTo>
                <a:lnTo>
                  <a:pt x="145506" y="131342"/>
                </a:lnTo>
                <a:lnTo>
                  <a:pt x="151436" y="133679"/>
                </a:lnTo>
                <a:lnTo>
                  <a:pt x="151641" y="136405"/>
                </a:lnTo>
                <a:lnTo>
                  <a:pt x="151805" y="1427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352"/>
          <p:cNvSpPr/>
          <p:nvPr/>
        </p:nvSpPr>
        <p:spPr>
          <a:xfrm>
            <a:off x="4045148" y="1241237"/>
            <a:ext cx="151806" cy="133935"/>
          </a:xfrm>
          <a:custGeom>
            <a:avLst/>
            <a:gdLst/>
            <a:ahLst/>
            <a:cxnLst/>
            <a:rect l="0" t="0" r="0" b="0"/>
            <a:pathLst>
              <a:path w="151806" h="133935">
                <a:moveTo>
                  <a:pt x="0" y="107145"/>
                </a:moveTo>
                <a:lnTo>
                  <a:pt x="4740" y="107145"/>
                </a:lnTo>
                <a:lnTo>
                  <a:pt x="6137" y="106153"/>
                </a:lnTo>
                <a:lnTo>
                  <a:pt x="7068" y="104499"/>
                </a:lnTo>
                <a:lnTo>
                  <a:pt x="8820" y="98583"/>
                </a:lnTo>
                <a:lnTo>
                  <a:pt x="11527" y="95733"/>
                </a:lnTo>
                <a:lnTo>
                  <a:pt x="22229" y="84923"/>
                </a:lnTo>
                <a:lnTo>
                  <a:pt x="23749" y="82408"/>
                </a:lnTo>
                <a:lnTo>
                  <a:pt x="24762" y="79740"/>
                </a:lnTo>
                <a:lnTo>
                  <a:pt x="25438" y="76969"/>
                </a:lnTo>
                <a:lnTo>
                  <a:pt x="26880" y="75121"/>
                </a:lnTo>
                <a:lnTo>
                  <a:pt x="28835" y="73890"/>
                </a:lnTo>
                <a:lnTo>
                  <a:pt x="31129" y="73069"/>
                </a:lnTo>
                <a:lnTo>
                  <a:pt x="33651" y="71529"/>
                </a:lnTo>
                <a:lnTo>
                  <a:pt x="36324" y="69511"/>
                </a:lnTo>
                <a:lnTo>
                  <a:pt x="39099" y="67173"/>
                </a:lnTo>
                <a:lnTo>
                  <a:pt x="40949" y="64622"/>
                </a:lnTo>
                <a:lnTo>
                  <a:pt x="42181" y="61929"/>
                </a:lnTo>
                <a:lnTo>
                  <a:pt x="43004" y="59142"/>
                </a:lnTo>
                <a:lnTo>
                  <a:pt x="44544" y="56292"/>
                </a:lnTo>
                <a:lnTo>
                  <a:pt x="46564" y="53399"/>
                </a:lnTo>
                <a:lnTo>
                  <a:pt x="52192" y="46368"/>
                </a:lnTo>
                <a:lnTo>
                  <a:pt x="55608" y="42761"/>
                </a:lnTo>
                <a:lnTo>
                  <a:pt x="57908" y="40410"/>
                </a:lnTo>
                <a:lnTo>
                  <a:pt x="59441" y="37850"/>
                </a:lnTo>
                <a:lnTo>
                  <a:pt x="60463" y="35152"/>
                </a:lnTo>
                <a:lnTo>
                  <a:pt x="61145" y="32361"/>
                </a:lnTo>
                <a:lnTo>
                  <a:pt x="62591" y="30500"/>
                </a:lnTo>
                <a:lnTo>
                  <a:pt x="64548" y="29259"/>
                </a:lnTo>
                <a:lnTo>
                  <a:pt x="66844" y="28432"/>
                </a:lnTo>
                <a:lnTo>
                  <a:pt x="68375" y="26889"/>
                </a:lnTo>
                <a:lnTo>
                  <a:pt x="69396" y="24867"/>
                </a:lnTo>
                <a:lnTo>
                  <a:pt x="70076" y="22528"/>
                </a:lnTo>
                <a:lnTo>
                  <a:pt x="71522" y="20968"/>
                </a:lnTo>
                <a:lnTo>
                  <a:pt x="73479" y="19928"/>
                </a:lnTo>
                <a:lnTo>
                  <a:pt x="75774" y="19235"/>
                </a:lnTo>
                <a:lnTo>
                  <a:pt x="77305" y="17781"/>
                </a:lnTo>
                <a:lnTo>
                  <a:pt x="78326" y="15819"/>
                </a:lnTo>
                <a:lnTo>
                  <a:pt x="79006" y="13519"/>
                </a:lnTo>
                <a:lnTo>
                  <a:pt x="80452" y="11986"/>
                </a:lnTo>
                <a:lnTo>
                  <a:pt x="82408" y="10963"/>
                </a:lnTo>
                <a:lnTo>
                  <a:pt x="84704" y="10282"/>
                </a:lnTo>
                <a:lnTo>
                  <a:pt x="86235" y="8835"/>
                </a:lnTo>
                <a:lnTo>
                  <a:pt x="87255" y="6879"/>
                </a:lnTo>
                <a:lnTo>
                  <a:pt x="89177" y="392"/>
                </a:lnTo>
                <a:lnTo>
                  <a:pt x="91890" y="168"/>
                </a:lnTo>
                <a:lnTo>
                  <a:pt x="97856" y="0"/>
                </a:lnTo>
                <a:lnTo>
                  <a:pt x="98062" y="2640"/>
                </a:lnTo>
                <a:lnTo>
                  <a:pt x="98194" y="7678"/>
                </a:lnTo>
                <a:lnTo>
                  <a:pt x="98223" y="16498"/>
                </a:lnTo>
                <a:lnTo>
                  <a:pt x="100871" y="19894"/>
                </a:lnTo>
                <a:lnTo>
                  <a:pt x="102966" y="22189"/>
                </a:lnTo>
                <a:lnTo>
                  <a:pt x="104363" y="24711"/>
                </a:lnTo>
                <a:lnTo>
                  <a:pt x="105294" y="27384"/>
                </a:lnTo>
                <a:lnTo>
                  <a:pt x="105915" y="30159"/>
                </a:lnTo>
                <a:lnTo>
                  <a:pt x="107321" y="33001"/>
                </a:lnTo>
                <a:lnTo>
                  <a:pt x="109250" y="35887"/>
                </a:lnTo>
                <a:lnTo>
                  <a:pt x="111529" y="38804"/>
                </a:lnTo>
                <a:lnTo>
                  <a:pt x="113047" y="41741"/>
                </a:lnTo>
                <a:lnTo>
                  <a:pt x="114060" y="44691"/>
                </a:lnTo>
                <a:lnTo>
                  <a:pt x="114735" y="47649"/>
                </a:lnTo>
                <a:lnTo>
                  <a:pt x="116177" y="50614"/>
                </a:lnTo>
                <a:lnTo>
                  <a:pt x="118132" y="53583"/>
                </a:lnTo>
                <a:lnTo>
                  <a:pt x="120426" y="56554"/>
                </a:lnTo>
                <a:lnTo>
                  <a:pt x="121956" y="59527"/>
                </a:lnTo>
                <a:lnTo>
                  <a:pt x="122976" y="62502"/>
                </a:lnTo>
                <a:lnTo>
                  <a:pt x="123656" y="65477"/>
                </a:lnTo>
                <a:lnTo>
                  <a:pt x="124109" y="68452"/>
                </a:lnTo>
                <a:lnTo>
                  <a:pt x="124411" y="71428"/>
                </a:lnTo>
                <a:lnTo>
                  <a:pt x="124612" y="74404"/>
                </a:lnTo>
                <a:lnTo>
                  <a:pt x="125739" y="77380"/>
                </a:lnTo>
                <a:lnTo>
                  <a:pt x="127482" y="80357"/>
                </a:lnTo>
                <a:lnTo>
                  <a:pt x="129637" y="83333"/>
                </a:lnTo>
                <a:lnTo>
                  <a:pt x="131073" y="86310"/>
                </a:lnTo>
                <a:lnTo>
                  <a:pt x="132030" y="89286"/>
                </a:lnTo>
                <a:lnTo>
                  <a:pt x="132668" y="92263"/>
                </a:lnTo>
                <a:lnTo>
                  <a:pt x="134086" y="94247"/>
                </a:lnTo>
                <a:lnTo>
                  <a:pt x="136024" y="95570"/>
                </a:lnTo>
                <a:lnTo>
                  <a:pt x="138307" y="96452"/>
                </a:lnTo>
                <a:lnTo>
                  <a:pt x="139830" y="98032"/>
                </a:lnTo>
                <a:lnTo>
                  <a:pt x="140845" y="100078"/>
                </a:lnTo>
                <a:lnTo>
                  <a:pt x="141522" y="102433"/>
                </a:lnTo>
                <a:lnTo>
                  <a:pt x="141973" y="104996"/>
                </a:lnTo>
                <a:lnTo>
                  <a:pt x="142273" y="107697"/>
                </a:lnTo>
                <a:lnTo>
                  <a:pt x="142474" y="110490"/>
                </a:lnTo>
                <a:lnTo>
                  <a:pt x="143600" y="113344"/>
                </a:lnTo>
                <a:lnTo>
                  <a:pt x="145343" y="116238"/>
                </a:lnTo>
                <a:lnTo>
                  <a:pt x="150528" y="123273"/>
                </a:lnTo>
                <a:lnTo>
                  <a:pt x="151237" y="126881"/>
                </a:lnTo>
                <a:lnTo>
                  <a:pt x="151805" y="1339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353"/>
          <p:cNvSpPr/>
          <p:nvPr/>
        </p:nvSpPr>
        <p:spPr>
          <a:xfrm>
            <a:off x="4804171" y="1250157"/>
            <a:ext cx="133947" cy="98226"/>
          </a:xfrm>
          <a:custGeom>
            <a:avLst/>
            <a:gdLst/>
            <a:ahLst/>
            <a:cxnLst/>
            <a:rect l="0" t="0" r="0" b="0"/>
            <a:pathLst>
              <a:path w="133947" h="98226">
                <a:moveTo>
                  <a:pt x="0" y="98225"/>
                </a:moveTo>
                <a:lnTo>
                  <a:pt x="0" y="93485"/>
                </a:lnTo>
                <a:lnTo>
                  <a:pt x="992" y="92088"/>
                </a:lnTo>
                <a:lnTo>
                  <a:pt x="2646" y="91158"/>
                </a:lnTo>
                <a:lnTo>
                  <a:pt x="8562" y="89405"/>
                </a:lnTo>
                <a:lnTo>
                  <a:pt x="8767" y="86698"/>
                </a:lnTo>
                <a:lnTo>
                  <a:pt x="8821" y="84588"/>
                </a:lnTo>
                <a:lnTo>
                  <a:pt x="9849" y="83180"/>
                </a:lnTo>
                <a:lnTo>
                  <a:pt x="11527" y="82242"/>
                </a:lnTo>
                <a:lnTo>
                  <a:pt x="13638" y="81617"/>
                </a:lnTo>
                <a:lnTo>
                  <a:pt x="15045" y="80208"/>
                </a:lnTo>
                <a:lnTo>
                  <a:pt x="15983" y="78276"/>
                </a:lnTo>
                <a:lnTo>
                  <a:pt x="17489" y="72787"/>
                </a:lnTo>
                <a:lnTo>
                  <a:pt x="18605" y="71345"/>
                </a:lnTo>
                <a:lnTo>
                  <a:pt x="20341" y="69391"/>
                </a:lnTo>
                <a:lnTo>
                  <a:pt x="25515" y="63866"/>
                </a:lnTo>
                <a:lnTo>
                  <a:pt x="40059" y="49240"/>
                </a:lnTo>
                <a:lnTo>
                  <a:pt x="41589" y="46717"/>
                </a:lnTo>
                <a:lnTo>
                  <a:pt x="42609" y="44043"/>
                </a:lnTo>
                <a:lnTo>
                  <a:pt x="43289" y="41268"/>
                </a:lnTo>
                <a:lnTo>
                  <a:pt x="44734" y="38425"/>
                </a:lnTo>
                <a:lnTo>
                  <a:pt x="46691" y="35538"/>
                </a:lnTo>
                <a:lnTo>
                  <a:pt x="52217" y="28516"/>
                </a:lnTo>
                <a:lnTo>
                  <a:pt x="53663" y="26948"/>
                </a:lnTo>
                <a:lnTo>
                  <a:pt x="57915" y="22560"/>
                </a:lnTo>
                <a:lnTo>
                  <a:pt x="60439" y="20992"/>
                </a:lnTo>
                <a:lnTo>
                  <a:pt x="63113" y="19948"/>
                </a:lnTo>
                <a:lnTo>
                  <a:pt x="65887" y="19251"/>
                </a:lnTo>
                <a:lnTo>
                  <a:pt x="67738" y="17795"/>
                </a:lnTo>
                <a:lnTo>
                  <a:pt x="68971" y="15831"/>
                </a:lnTo>
                <a:lnTo>
                  <a:pt x="69793" y="13530"/>
                </a:lnTo>
                <a:lnTo>
                  <a:pt x="71334" y="11996"/>
                </a:lnTo>
                <a:lnTo>
                  <a:pt x="73353" y="10974"/>
                </a:lnTo>
                <a:lnTo>
                  <a:pt x="75691" y="10292"/>
                </a:lnTo>
                <a:lnTo>
                  <a:pt x="77250" y="8845"/>
                </a:lnTo>
                <a:lnTo>
                  <a:pt x="78289" y="6889"/>
                </a:lnTo>
                <a:lnTo>
                  <a:pt x="78982" y="4592"/>
                </a:lnTo>
                <a:lnTo>
                  <a:pt x="80436" y="3061"/>
                </a:lnTo>
                <a:lnTo>
                  <a:pt x="82397" y="2040"/>
                </a:lnTo>
                <a:lnTo>
                  <a:pt x="88893" y="118"/>
                </a:lnTo>
                <a:lnTo>
                  <a:pt x="91763" y="52"/>
                </a:lnTo>
                <a:lnTo>
                  <a:pt x="98115" y="0"/>
                </a:lnTo>
                <a:lnTo>
                  <a:pt x="98177" y="2645"/>
                </a:lnTo>
                <a:lnTo>
                  <a:pt x="98194" y="4740"/>
                </a:lnTo>
                <a:lnTo>
                  <a:pt x="99197" y="6136"/>
                </a:lnTo>
                <a:lnTo>
                  <a:pt x="100859" y="7067"/>
                </a:lnTo>
                <a:lnTo>
                  <a:pt x="102958" y="7687"/>
                </a:lnTo>
                <a:lnTo>
                  <a:pt x="104357" y="9093"/>
                </a:lnTo>
                <a:lnTo>
                  <a:pt x="105290" y="11023"/>
                </a:lnTo>
                <a:lnTo>
                  <a:pt x="105912" y="13301"/>
                </a:lnTo>
                <a:lnTo>
                  <a:pt x="106327" y="15812"/>
                </a:lnTo>
                <a:lnTo>
                  <a:pt x="106604" y="18479"/>
                </a:lnTo>
                <a:lnTo>
                  <a:pt x="106788" y="21248"/>
                </a:lnTo>
                <a:lnTo>
                  <a:pt x="106911" y="24087"/>
                </a:lnTo>
                <a:lnTo>
                  <a:pt x="107047" y="29887"/>
                </a:lnTo>
                <a:lnTo>
                  <a:pt x="107124" y="38730"/>
                </a:lnTo>
                <a:lnTo>
                  <a:pt x="108127" y="41695"/>
                </a:lnTo>
                <a:lnTo>
                  <a:pt x="109788" y="44663"/>
                </a:lnTo>
                <a:lnTo>
                  <a:pt x="111887" y="47635"/>
                </a:lnTo>
                <a:lnTo>
                  <a:pt x="113287" y="50607"/>
                </a:lnTo>
                <a:lnTo>
                  <a:pt x="114220" y="53582"/>
                </a:lnTo>
                <a:lnTo>
                  <a:pt x="114842" y="56557"/>
                </a:lnTo>
                <a:lnTo>
                  <a:pt x="115257" y="59532"/>
                </a:lnTo>
                <a:lnTo>
                  <a:pt x="115534" y="62508"/>
                </a:lnTo>
                <a:lnTo>
                  <a:pt x="115718" y="65484"/>
                </a:lnTo>
                <a:lnTo>
                  <a:pt x="116833" y="68460"/>
                </a:lnTo>
                <a:lnTo>
                  <a:pt x="118568" y="71437"/>
                </a:lnTo>
                <a:lnTo>
                  <a:pt x="123742" y="78602"/>
                </a:lnTo>
                <a:lnTo>
                  <a:pt x="125159" y="80182"/>
                </a:lnTo>
                <a:lnTo>
                  <a:pt x="133946" y="892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54"/>
          <p:cNvSpPr/>
          <p:nvPr/>
        </p:nvSpPr>
        <p:spPr>
          <a:xfrm>
            <a:off x="5589984" y="1232297"/>
            <a:ext cx="133946" cy="125016"/>
          </a:xfrm>
          <a:custGeom>
            <a:avLst/>
            <a:gdLst/>
            <a:ahLst/>
            <a:cxnLst/>
            <a:rect l="0" t="0" r="0" b="0"/>
            <a:pathLst>
              <a:path w="133946" h="125016">
                <a:moveTo>
                  <a:pt x="0" y="125015"/>
                </a:moveTo>
                <a:lnTo>
                  <a:pt x="0" y="120274"/>
                </a:lnTo>
                <a:lnTo>
                  <a:pt x="992" y="118878"/>
                </a:lnTo>
                <a:lnTo>
                  <a:pt x="2645" y="117947"/>
                </a:lnTo>
                <a:lnTo>
                  <a:pt x="8562" y="116194"/>
                </a:lnTo>
                <a:lnTo>
                  <a:pt x="8766" y="113488"/>
                </a:lnTo>
                <a:lnTo>
                  <a:pt x="8927" y="107265"/>
                </a:lnTo>
                <a:lnTo>
                  <a:pt x="8930" y="81726"/>
                </a:lnTo>
                <a:lnTo>
                  <a:pt x="11575" y="78325"/>
                </a:lnTo>
                <a:lnTo>
                  <a:pt x="16618" y="72798"/>
                </a:lnTo>
                <a:lnTo>
                  <a:pt x="17307" y="69396"/>
                </a:lnTo>
                <a:lnTo>
                  <a:pt x="17491" y="67100"/>
                </a:lnTo>
                <a:lnTo>
                  <a:pt x="18606" y="64577"/>
                </a:lnTo>
                <a:lnTo>
                  <a:pt x="20342" y="61903"/>
                </a:lnTo>
                <a:lnTo>
                  <a:pt x="25515" y="55222"/>
                </a:lnTo>
                <a:lnTo>
                  <a:pt x="26223" y="51663"/>
                </a:lnTo>
                <a:lnTo>
                  <a:pt x="26412" y="49324"/>
                </a:lnTo>
                <a:lnTo>
                  <a:pt x="27530" y="46773"/>
                </a:lnTo>
                <a:lnTo>
                  <a:pt x="29267" y="44081"/>
                </a:lnTo>
                <a:lnTo>
                  <a:pt x="34444" y="37370"/>
                </a:lnTo>
                <a:lnTo>
                  <a:pt x="37798" y="33807"/>
                </a:lnTo>
                <a:lnTo>
                  <a:pt x="40082" y="31467"/>
                </a:lnTo>
                <a:lnTo>
                  <a:pt x="41604" y="28915"/>
                </a:lnTo>
                <a:lnTo>
                  <a:pt x="42619" y="26222"/>
                </a:lnTo>
                <a:lnTo>
                  <a:pt x="43295" y="23434"/>
                </a:lnTo>
                <a:lnTo>
                  <a:pt x="44738" y="21576"/>
                </a:lnTo>
                <a:lnTo>
                  <a:pt x="46692" y="20337"/>
                </a:lnTo>
                <a:lnTo>
                  <a:pt x="48988" y="19511"/>
                </a:lnTo>
                <a:lnTo>
                  <a:pt x="51510" y="17968"/>
                </a:lnTo>
                <a:lnTo>
                  <a:pt x="54183" y="15947"/>
                </a:lnTo>
                <a:lnTo>
                  <a:pt x="60863" y="10315"/>
                </a:lnTo>
                <a:lnTo>
                  <a:pt x="64423" y="9545"/>
                </a:lnTo>
                <a:lnTo>
                  <a:pt x="66761" y="9340"/>
                </a:lnTo>
                <a:lnTo>
                  <a:pt x="68320" y="8211"/>
                </a:lnTo>
                <a:lnTo>
                  <a:pt x="69359" y="6466"/>
                </a:lnTo>
                <a:lnTo>
                  <a:pt x="71027" y="1277"/>
                </a:lnTo>
                <a:lnTo>
                  <a:pt x="72156" y="851"/>
                </a:lnTo>
                <a:lnTo>
                  <a:pt x="76056" y="378"/>
                </a:lnTo>
                <a:lnTo>
                  <a:pt x="79988" y="33"/>
                </a:lnTo>
                <a:lnTo>
                  <a:pt x="89263" y="0"/>
                </a:lnTo>
                <a:lnTo>
                  <a:pt x="89296" y="16509"/>
                </a:lnTo>
                <a:lnTo>
                  <a:pt x="91942" y="19905"/>
                </a:lnTo>
                <a:lnTo>
                  <a:pt x="94037" y="22199"/>
                </a:lnTo>
                <a:lnTo>
                  <a:pt x="95434" y="24721"/>
                </a:lnTo>
                <a:lnTo>
                  <a:pt x="96365" y="27395"/>
                </a:lnTo>
                <a:lnTo>
                  <a:pt x="96985" y="30169"/>
                </a:lnTo>
                <a:lnTo>
                  <a:pt x="97399" y="33011"/>
                </a:lnTo>
                <a:lnTo>
                  <a:pt x="97675" y="35898"/>
                </a:lnTo>
                <a:lnTo>
                  <a:pt x="98117" y="42919"/>
                </a:lnTo>
                <a:lnTo>
                  <a:pt x="98178" y="46526"/>
                </a:lnTo>
                <a:lnTo>
                  <a:pt x="98194" y="48876"/>
                </a:lnTo>
                <a:lnTo>
                  <a:pt x="99197" y="51435"/>
                </a:lnTo>
                <a:lnTo>
                  <a:pt x="100858" y="54134"/>
                </a:lnTo>
                <a:lnTo>
                  <a:pt x="105912" y="60853"/>
                </a:lnTo>
                <a:lnTo>
                  <a:pt x="106603" y="64418"/>
                </a:lnTo>
                <a:lnTo>
                  <a:pt x="106788" y="66758"/>
                </a:lnTo>
                <a:lnTo>
                  <a:pt x="107903" y="69309"/>
                </a:lnTo>
                <a:lnTo>
                  <a:pt x="109638" y="72003"/>
                </a:lnTo>
                <a:lnTo>
                  <a:pt x="111787" y="74791"/>
                </a:lnTo>
                <a:lnTo>
                  <a:pt x="113220" y="77642"/>
                </a:lnTo>
                <a:lnTo>
                  <a:pt x="114175" y="80534"/>
                </a:lnTo>
                <a:lnTo>
                  <a:pt x="114812" y="83455"/>
                </a:lnTo>
                <a:lnTo>
                  <a:pt x="116229" y="86394"/>
                </a:lnTo>
                <a:lnTo>
                  <a:pt x="118166" y="89346"/>
                </a:lnTo>
                <a:lnTo>
                  <a:pt x="120449" y="92306"/>
                </a:lnTo>
                <a:lnTo>
                  <a:pt x="121971" y="95271"/>
                </a:lnTo>
                <a:lnTo>
                  <a:pt x="122986" y="98241"/>
                </a:lnTo>
                <a:lnTo>
                  <a:pt x="123663" y="101212"/>
                </a:lnTo>
                <a:lnTo>
                  <a:pt x="125106" y="103193"/>
                </a:lnTo>
                <a:lnTo>
                  <a:pt x="127060" y="104514"/>
                </a:lnTo>
                <a:lnTo>
                  <a:pt x="133945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3322211" y="2428875"/>
            <a:ext cx="10671" cy="1"/>
          </a:xfrm>
          <a:custGeom>
            <a:avLst/>
            <a:gdLst/>
            <a:ahLst/>
            <a:cxnLst/>
            <a:rect l="0" t="0" r="0" b="0"/>
            <a:pathLst>
              <a:path w="10671" h="1">
                <a:moveTo>
                  <a:pt x="8562" y="0"/>
                </a:moveTo>
                <a:lnTo>
                  <a:pt x="0" y="0"/>
                </a:lnTo>
                <a:lnTo>
                  <a:pt x="10670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2857500" y="2982515"/>
            <a:ext cx="2723555" cy="437555"/>
          </a:xfrm>
          <a:custGeom>
            <a:avLst/>
            <a:gdLst/>
            <a:ahLst/>
            <a:cxnLst/>
            <a:rect l="0" t="0" r="0" b="0"/>
            <a:pathLst>
              <a:path w="2723555" h="437555">
                <a:moveTo>
                  <a:pt x="0" y="428625"/>
                </a:move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37554"/>
                </a:lnTo>
                <a:lnTo>
                  <a:pt x="0" y="437554"/>
                </a:lnTo>
                <a:lnTo>
                  <a:pt x="0" y="437554"/>
                </a:lnTo>
                <a:lnTo>
                  <a:pt x="8929" y="437554"/>
                </a:lnTo>
                <a:lnTo>
                  <a:pt x="8929" y="437554"/>
                </a:lnTo>
                <a:lnTo>
                  <a:pt x="8929" y="437554"/>
                </a:lnTo>
                <a:lnTo>
                  <a:pt x="8929" y="437554"/>
                </a:lnTo>
                <a:lnTo>
                  <a:pt x="8929" y="437554"/>
                </a:lnTo>
                <a:lnTo>
                  <a:pt x="8929" y="437554"/>
                </a:lnTo>
                <a:lnTo>
                  <a:pt x="8929" y="437554"/>
                </a:lnTo>
                <a:lnTo>
                  <a:pt x="17859" y="437554"/>
                </a:lnTo>
                <a:lnTo>
                  <a:pt x="17859" y="437554"/>
                </a:lnTo>
                <a:lnTo>
                  <a:pt x="17859" y="437554"/>
                </a:lnTo>
                <a:lnTo>
                  <a:pt x="26789" y="437554"/>
                </a:lnTo>
                <a:lnTo>
                  <a:pt x="26789" y="437554"/>
                </a:lnTo>
                <a:lnTo>
                  <a:pt x="26789" y="437554"/>
                </a:lnTo>
                <a:lnTo>
                  <a:pt x="26789" y="437554"/>
                </a:lnTo>
                <a:lnTo>
                  <a:pt x="26789" y="437554"/>
                </a:lnTo>
                <a:lnTo>
                  <a:pt x="26789" y="437554"/>
                </a:lnTo>
                <a:lnTo>
                  <a:pt x="35718" y="437554"/>
                </a:lnTo>
                <a:lnTo>
                  <a:pt x="35718" y="437554"/>
                </a:lnTo>
                <a:lnTo>
                  <a:pt x="35718" y="437554"/>
                </a:lnTo>
                <a:lnTo>
                  <a:pt x="35718" y="437554"/>
                </a:lnTo>
                <a:lnTo>
                  <a:pt x="44648" y="437554"/>
                </a:lnTo>
                <a:lnTo>
                  <a:pt x="44648" y="437554"/>
                </a:lnTo>
                <a:lnTo>
                  <a:pt x="44648" y="437554"/>
                </a:lnTo>
                <a:lnTo>
                  <a:pt x="44648" y="437554"/>
                </a:lnTo>
                <a:lnTo>
                  <a:pt x="44648" y="437554"/>
                </a:lnTo>
                <a:lnTo>
                  <a:pt x="44648" y="437554"/>
                </a:lnTo>
                <a:lnTo>
                  <a:pt x="44648" y="437554"/>
                </a:lnTo>
                <a:lnTo>
                  <a:pt x="44648" y="437554"/>
                </a:lnTo>
                <a:lnTo>
                  <a:pt x="53578" y="437554"/>
                </a:lnTo>
                <a:lnTo>
                  <a:pt x="53578" y="437554"/>
                </a:lnTo>
                <a:lnTo>
                  <a:pt x="53578" y="437554"/>
                </a:lnTo>
                <a:lnTo>
                  <a:pt x="53578" y="437554"/>
                </a:lnTo>
                <a:lnTo>
                  <a:pt x="62507" y="437554"/>
                </a:lnTo>
                <a:lnTo>
                  <a:pt x="62507" y="437554"/>
                </a:lnTo>
                <a:lnTo>
                  <a:pt x="71437" y="437554"/>
                </a:lnTo>
                <a:lnTo>
                  <a:pt x="80367" y="437554"/>
                </a:lnTo>
                <a:lnTo>
                  <a:pt x="80367" y="437554"/>
                </a:lnTo>
                <a:lnTo>
                  <a:pt x="89296" y="437554"/>
                </a:lnTo>
                <a:lnTo>
                  <a:pt x="98226" y="437554"/>
                </a:lnTo>
                <a:lnTo>
                  <a:pt x="98226" y="437554"/>
                </a:lnTo>
                <a:lnTo>
                  <a:pt x="107156" y="437554"/>
                </a:lnTo>
                <a:lnTo>
                  <a:pt x="116085" y="437554"/>
                </a:lnTo>
                <a:lnTo>
                  <a:pt x="125015" y="437554"/>
                </a:lnTo>
                <a:lnTo>
                  <a:pt x="133945" y="437554"/>
                </a:lnTo>
                <a:lnTo>
                  <a:pt x="142875" y="437554"/>
                </a:lnTo>
                <a:lnTo>
                  <a:pt x="151804" y="428625"/>
                </a:lnTo>
                <a:lnTo>
                  <a:pt x="151804" y="428625"/>
                </a:lnTo>
                <a:lnTo>
                  <a:pt x="160734" y="428625"/>
                </a:lnTo>
                <a:lnTo>
                  <a:pt x="169664" y="428625"/>
                </a:lnTo>
                <a:lnTo>
                  <a:pt x="178593" y="428625"/>
                </a:lnTo>
                <a:lnTo>
                  <a:pt x="187523" y="428625"/>
                </a:lnTo>
                <a:lnTo>
                  <a:pt x="196453" y="428625"/>
                </a:lnTo>
                <a:lnTo>
                  <a:pt x="205382" y="428625"/>
                </a:lnTo>
                <a:lnTo>
                  <a:pt x="214312" y="428625"/>
                </a:lnTo>
                <a:lnTo>
                  <a:pt x="223242" y="428625"/>
                </a:lnTo>
                <a:lnTo>
                  <a:pt x="223242" y="428625"/>
                </a:lnTo>
                <a:lnTo>
                  <a:pt x="232171" y="428625"/>
                </a:lnTo>
                <a:lnTo>
                  <a:pt x="241101" y="428625"/>
                </a:lnTo>
                <a:lnTo>
                  <a:pt x="250031" y="428625"/>
                </a:lnTo>
                <a:lnTo>
                  <a:pt x="258960" y="428625"/>
                </a:lnTo>
                <a:lnTo>
                  <a:pt x="267890" y="428625"/>
                </a:lnTo>
                <a:lnTo>
                  <a:pt x="276820" y="428625"/>
                </a:lnTo>
                <a:lnTo>
                  <a:pt x="276820" y="428625"/>
                </a:lnTo>
                <a:lnTo>
                  <a:pt x="285750" y="428625"/>
                </a:lnTo>
                <a:lnTo>
                  <a:pt x="294679" y="428625"/>
                </a:lnTo>
                <a:lnTo>
                  <a:pt x="303609" y="428625"/>
                </a:lnTo>
                <a:lnTo>
                  <a:pt x="312539" y="428625"/>
                </a:lnTo>
                <a:lnTo>
                  <a:pt x="312539" y="419695"/>
                </a:lnTo>
                <a:lnTo>
                  <a:pt x="321468" y="419695"/>
                </a:lnTo>
                <a:lnTo>
                  <a:pt x="330398" y="419695"/>
                </a:lnTo>
                <a:lnTo>
                  <a:pt x="339328" y="419695"/>
                </a:lnTo>
                <a:lnTo>
                  <a:pt x="339328" y="419695"/>
                </a:lnTo>
                <a:lnTo>
                  <a:pt x="348257" y="419695"/>
                </a:lnTo>
                <a:lnTo>
                  <a:pt x="357187" y="419695"/>
                </a:lnTo>
                <a:lnTo>
                  <a:pt x="366117" y="419695"/>
                </a:lnTo>
                <a:lnTo>
                  <a:pt x="366117" y="419695"/>
                </a:lnTo>
                <a:lnTo>
                  <a:pt x="375046" y="419695"/>
                </a:lnTo>
                <a:lnTo>
                  <a:pt x="383976" y="419695"/>
                </a:lnTo>
                <a:lnTo>
                  <a:pt x="383976" y="419695"/>
                </a:lnTo>
                <a:lnTo>
                  <a:pt x="392906" y="419695"/>
                </a:lnTo>
                <a:lnTo>
                  <a:pt x="392906" y="419695"/>
                </a:lnTo>
                <a:lnTo>
                  <a:pt x="401835" y="419695"/>
                </a:lnTo>
                <a:lnTo>
                  <a:pt x="401835" y="419695"/>
                </a:lnTo>
                <a:lnTo>
                  <a:pt x="401835" y="419695"/>
                </a:lnTo>
                <a:lnTo>
                  <a:pt x="410765" y="419695"/>
                </a:lnTo>
                <a:lnTo>
                  <a:pt x="410765" y="419695"/>
                </a:lnTo>
                <a:lnTo>
                  <a:pt x="419695" y="419695"/>
                </a:lnTo>
                <a:lnTo>
                  <a:pt x="428625" y="419695"/>
                </a:lnTo>
                <a:lnTo>
                  <a:pt x="428625" y="419695"/>
                </a:lnTo>
                <a:lnTo>
                  <a:pt x="428625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37554" y="419695"/>
                </a:lnTo>
                <a:lnTo>
                  <a:pt x="446484" y="419695"/>
                </a:lnTo>
                <a:lnTo>
                  <a:pt x="446484" y="419695"/>
                </a:lnTo>
                <a:lnTo>
                  <a:pt x="446484" y="419695"/>
                </a:lnTo>
                <a:lnTo>
                  <a:pt x="455414" y="419695"/>
                </a:lnTo>
                <a:lnTo>
                  <a:pt x="464343" y="419695"/>
                </a:lnTo>
                <a:lnTo>
                  <a:pt x="473273" y="419695"/>
                </a:lnTo>
                <a:lnTo>
                  <a:pt x="473273" y="419695"/>
                </a:lnTo>
                <a:lnTo>
                  <a:pt x="482203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82203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491132" y="419695"/>
                </a:lnTo>
                <a:lnTo>
                  <a:pt x="500062" y="419695"/>
                </a:lnTo>
                <a:lnTo>
                  <a:pt x="500062" y="419695"/>
                </a:lnTo>
                <a:lnTo>
                  <a:pt x="508992" y="419695"/>
                </a:lnTo>
                <a:lnTo>
                  <a:pt x="517921" y="419695"/>
                </a:lnTo>
                <a:lnTo>
                  <a:pt x="526851" y="419695"/>
                </a:lnTo>
                <a:lnTo>
                  <a:pt x="535781" y="419695"/>
                </a:lnTo>
                <a:lnTo>
                  <a:pt x="535781" y="419695"/>
                </a:lnTo>
                <a:lnTo>
                  <a:pt x="544710" y="419695"/>
                </a:lnTo>
                <a:lnTo>
                  <a:pt x="553640" y="419695"/>
                </a:lnTo>
                <a:lnTo>
                  <a:pt x="562570" y="419695"/>
                </a:lnTo>
                <a:lnTo>
                  <a:pt x="571500" y="419695"/>
                </a:lnTo>
                <a:lnTo>
                  <a:pt x="589359" y="419695"/>
                </a:lnTo>
                <a:lnTo>
                  <a:pt x="598289" y="419695"/>
                </a:lnTo>
                <a:lnTo>
                  <a:pt x="607218" y="419695"/>
                </a:lnTo>
                <a:lnTo>
                  <a:pt x="616148" y="419695"/>
                </a:lnTo>
                <a:lnTo>
                  <a:pt x="625078" y="419695"/>
                </a:lnTo>
                <a:lnTo>
                  <a:pt x="634007" y="419695"/>
                </a:lnTo>
                <a:lnTo>
                  <a:pt x="642937" y="419695"/>
                </a:lnTo>
                <a:lnTo>
                  <a:pt x="651867" y="419695"/>
                </a:lnTo>
                <a:lnTo>
                  <a:pt x="660796" y="419695"/>
                </a:lnTo>
                <a:lnTo>
                  <a:pt x="678656" y="419695"/>
                </a:lnTo>
                <a:lnTo>
                  <a:pt x="687585" y="419695"/>
                </a:lnTo>
                <a:lnTo>
                  <a:pt x="696515" y="419695"/>
                </a:lnTo>
                <a:lnTo>
                  <a:pt x="714375" y="419695"/>
                </a:lnTo>
                <a:lnTo>
                  <a:pt x="723304" y="419695"/>
                </a:lnTo>
                <a:lnTo>
                  <a:pt x="732234" y="419695"/>
                </a:lnTo>
                <a:lnTo>
                  <a:pt x="741164" y="419695"/>
                </a:lnTo>
                <a:lnTo>
                  <a:pt x="750093" y="419695"/>
                </a:lnTo>
                <a:lnTo>
                  <a:pt x="767953" y="419695"/>
                </a:lnTo>
                <a:lnTo>
                  <a:pt x="776882" y="410765"/>
                </a:lnTo>
                <a:lnTo>
                  <a:pt x="785812" y="410765"/>
                </a:lnTo>
                <a:lnTo>
                  <a:pt x="803671" y="410765"/>
                </a:lnTo>
                <a:lnTo>
                  <a:pt x="812601" y="410765"/>
                </a:lnTo>
                <a:lnTo>
                  <a:pt x="821531" y="410765"/>
                </a:lnTo>
                <a:lnTo>
                  <a:pt x="839390" y="410765"/>
                </a:lnTo>
                <a:lnTo>
                  <a:pt x="848320" y="410765"/>
                </a:lnTo>
                <a:lnTo>
                  <a:pt x="857250" y="410765"/>
                </a:lnTo>
                <a:lnTo>
                  <a:pt x="866179" y="410765"/>
                </a:lnTo>
                <a:lnTo>
                  <a:pt x="884039" y="410765"/>
                </a:lnTo>
                <a:lnTo>
                  <a:pt x="892968" y="410765"/>
                </a:lnTo>
                <a:lnTo>
                  <a:pt x="901898" y="410765"/>
                </a:lnTo>
                <a:lnTo>
                  <a:pt x="910828" y="410765"/>
                </a:lnTo>
                <a:lnTo>
                  <a:pt x="928687" y="401836"/>
                </a:lnTo>
                <a:lnTo>
                  <a:pt x="937617" y="401836"/>
                </a:lnTo>
                <a:lnTo>
                  <a:pt x="946546" y="410765"/>
                </a:lnTo>
                <a:lnTo>
                  <a:pt x="955476" y="410765"/>
                </a:lnTo>
                <a:lnTo>
                  <a:pt x="973335" y="401836"/>
                </a:lnTo>
                <a:lnTo>
                  <a:pt x="982265" y="401836"/>
                </a:lnTo>
                <a:lnTo>
                  <a:pt x="991195" y="401836"/>
                </a:lnTo>
                <a:lnTo>
                  <a:pt x="1000125" y="401836"/>
                </a:lnTo>
                <a:lnTo>
                  <a:pt x="1017984" y="401836"/>
                </a:lnTo>
                <a:lnTo>
                  <a:pt x="1026914" y="410765"/>
                </a:lnTo>
                <a:lnTo>
                  <a:pt x="1044773" y="410765"/>
                </a:lnTo>
                <a:lnTo>
                  <a:pt x="1053703" y="410765"/>
                </a:lnTo>
                <a:lnTo>
                  <a:pt x="1062632" y="410765"/>
                </a:lnTo>
                <a:lnTo>
                  <a:pt x="1080492" y="410765"/>
                </a:lnTo>
                <a:lnTo>
                  <a:pt x="1089421" y="410765"/>
                </a:lnTo>
                <a:lnTo>
                  <a:pt x="1107281" y="410765"/>
                </a:lnTo>
                <a:lnTo>
                  <a:pt x="1116210" y="410765"/>
                </a:lnTo>
                <a:lnTo>
                  <a:pt x="1134070" y="410765"/>
                </a:lnTo>
                <a:lnTo>
                  <a:pt x="1143000" y="410765"/>
                </a:lnTo>
                <a:lnTo>
                  <a:pt x="1151929" y="410765"/>
                </a:lnTo>
                <a:lnTo>
                  <a:pt x="1160859" y="410765"/>
                </a:lnTo>
                <a:lnTo>
                  <a:pt x="1169789" y="410765"/>
                </a:lnTo>
                <a:lnTo>
                  <a:pt x="1169789" y="410765"/>
                </a:lnTo>
                <a:lnTo>
                  <a:pt x="1169789" y="410765"/>
                </a:lnTo>
                <a:lnTo>
                  <a:pt x="1169789" y="410765"/>
                </a:lnTo>
                <a:lnTo>
                  <a:pt x="1169789" y="410765"/>
                </a:lnTo>
                <a:lnTo>
                  <a:pt x="1169789" y="410765"/>
                </a:lnTo>
                <a:lnTo>
                  <a:pt x="1169789" y="410765"/>
                </a:lnTo>
                <a:lnTo>
                  <a:pt x="1178718" y="410765"/>
                </a:lnTo>
                <a:lnTo>
                  <a:pt x="1178718" y="410765"/>
                </a:lnTo>
                <a:lnTo>
                  <a:pt x="1178718" y="410765"/>
                </a:lnTo>
                <a:lnTo>
                  <a:pt x="1178718" y="410765"/>
                </a:lnTo>
                <a:lnTo>
                  <a:pt x="1178718" y="410765"/>
                </a:lnTo>
                <a:lnTo>
                  <a:pt x="1187648" y="410765"/>
                </a:lnTo>
                <a:lnTo>
                  <a:pt x="1187648" y="410765"/>
                </a:lnTo>
                <a:lnTo>
                  <a:pt x="1187648" y="410765"/>
                </a:lnTo>
                <a:lnTo>
                  <a:pt x="1196578" y="410765"/>
                </a:lnTo>
                <a:lnTo>
                  <a:pt x="1196578" y="410765"/>
                </a:lnTo>
                <a:lnTo>
                  <a:pt x="1196578" y="410765"/>
                </a:lnTo>
                <a:lnTo>
                  <a:pt x="1196578" y="410765"/>
                </a:lnTo>
                <a:lnTo>
                  <a:pt x="1196578" y="410765"/>
                </a:lnTo>
                <a:lnTo>
                  <a:pt x="1205507" y="410765"/>
                </a:lnTo>
                <a:lnTo>
                  <a:pt x="1205507" y="410765"/>
                </a:lnTo>
                <a:lnTo>
                  <a:pt x="1205507" y="410765"/>
                </a:lnTo>
                <a:lnTo>
                  <a:pt x="1214437" y="410765"/>
                </a:lnTo>
                <a:lnTo>
                  <a:pt x="1214437" y="410765"/>
                </a:lnTo>
                <a:lnTo>
                  <a:pt x="1223367" y="410765"/>
                </a:lnTo>
                <a:lnTo>
                  <a:pt x="1223367" y="410765"/>
                </a:lnTo>
                <a:lnTo>
                  <a:pt x="1223367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3229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969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4122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10765"/>
                </a:lnTo>
                <a:lnTo>
                  <a:pt x="1232296" y="401836"/>
                </a:lnTo>
                <a:lnTo>
                  <a:pt x="1232296" y="401836"/>
                </a:lnTo>
                <a:lnTo>
                  <a:pt x="1232296" y="401836"/>
                </a:lnTo>
                <a:lnTo>
                  <a:pt x="1232296" y="401836"/>
                </a:lnTo>
                <a:lnTo>
                  <a:pt x="1232296" y="401836"/>
                </a:lnTo>
                <a:lnTo>
                  <a:pt x="1232296" y="392906"/>
                </a:lnTo>
                <a:lnTo>
                  <a:pt x="1232296" y="392906"/>
                </a:lnTo>
                <a:lnTo>
                  <a:pt x="1232296" y="392906"/>
                </a:lnTo>
                <a:lnTo>
                  <a:pt x="1241226" y="383976"/>
                </a:lnTo>
                <a:lnTo>
                  <a:pt x="1241226" y="383976"/>
                </a:lnTo>
                <a:lnTo>
                  <a:pt x="1241226" y="375047"/>
                </a:lnTo>
                <a:lnTo>
                  <a:pt x="1241226" y="375047"/>
                </a:lnTo>
                <a:lnTo>
                  <a:pt x="1241226" y="366117"/>
                </a:lnTo>
                <a:lnTo>
                  <a:pt x="1241226" y="366117"/>
                </a:lnTo>
                <a:lnTo>
                  <a:pt x="1241226" y="357187"/>
                </a:lnTo>
                <a:lnTo>
                  <a:pt x="1241226" y="357187"/>
                </a:lnTo>
                <a:lnTo>
                  <a:pt x="1241226" y="348258"/>
                </a:lnTo>
                <a:lnTo>
                  <a:pt x="1241226" y="339328"/>
                </a:lnTo>
                <a:lnTo>
                  <a:pt x="1241226" y="339328"/>
                </a:lnTo>
                <a:lnTo>
                  <a:pt x="1241226" y="330398"/>
                </a:lnTo>
                <a:lnTo>
                  <a:pt x="1241226" y="321468"/>
                </a:lnTo>
                <a:lnTo>
                  <a:pt x="1250156" y="312539"/>
                </a:lnTo>
                <a:lnTo>
                  <a:pt x="1250156" y="303609"/>
                </a:lnTo>
                <a:lnTo>
                  <a:pt x="1250156" y="294679"/>
                </a:lnTo>
                <a:lnTo>
                  <a:pt x="1250156" y="285750"/>
                </a:lnTo>
                <a:lnTo>
                  <a:pt x="1250156" y="276820"/>
                </a:lnTo>
                <a:lnTo>
                  <a:pt x="1250156" y="267890"/>
                </a:lnTo>
                <a:lnTo>
                  <a:pt x="1250156" y="258961"/>
                </a:lnTo>
                <a:lnTo>
                  <a:pt x="1250156" y="250031"/>
                </a:lnTo>
                <a:lnTo>
                  <a:pt x="1250156" y="241101"/>
                </a:lnTo>
                <a:lnTo>
                  <a:pt x="1250156" y="232172"/>
                </a:lnTo>
                <a:lnTo>
                  <a:pt x="1250156" y="223242"/>
                </a:lnTo>
                <a:lnTo>
                  <a:pt x="1250156" y="205383"/>
                </a:lnTo>
                <a:lnTo>
                  <a:pt x="1250156" y="196453"/>
                </a:lnTo>
                <a:lnTo>
                  <a:pt x="1250156" y="187523"/>
                </a:lnTo>
                <a:lnTo>
                  <a:pt x="1250156" y="178593"/>
                </a:lnTo>
                <a:lnTo>
                  <a:pt x="1250156" y="169664"/>
                </a:lnTo>
                <a:lnTo>
                  <a:pt x="1250156" y="151804"/>
                </a:lnTo>
                <a:lnTo>
                  <a:pt x="1250156" y="142875"/>
                </a:lnTo>
                <a:lnTo>
                  <a:pt x="1241226" y="133945"/>
                </a:lnTo>
                <a:lnTo>
                  <a:pt x="1241226" y="125015"/>
                </a:lnTo>
                <a:lnTo>
                  <a:pt x="1241226" y="107156"/>
                </a:lnTo>
                <a:lnTo>
                  <a:pt x="1241226" y="98226"/>
                </a:lnTo>
                <a:lnTo>
                  <a:pt x="1241226" y="89297"/>
                </a:lnTo>
                <a:lnTo>
                  <a:pt x="1241226" y="71437"/>
                </a:lnTo>
                <a:lnTo>
                  <a:pt x="1250156" y="62508"/>
                </a:lnTo>
                <a:lnTo>
                  <a:pt x="1250156" y="53578"/>
                </a:lnTo>
                <a:lnTo>
                  <a:pt x="1250156" y="44648"/>
                </a:lnTo>
                <a:lnTo>
                  <a:pt x="1250156" y="35718"/>
                </a:lnTo>
                <a:lnTo>
                  <a:pt x="1250156" y="26789"/>
                </a:lnTo>
                <a:lnTo>
                  <a:pt x="1250156" y="26789"/>
                </a:lnTo>
                <a:lnTo>
                  <a:pt x="1250156" y="17859"/>
                </a:lnTo>
                <a:lnTo>
                  <a:pt x="1250156" y="8929"/>
                </a:lnTo>
                <a:lnTo>
                  <a:pt x="1250156" y="8929"/>
                </a:lnTo>
                <a:lnTo>
                  <a:pt x="1250156" y="8929"/>
                </a:lnTo>
                <a:lnTo>
                  <a:pt x="1250156" y="0"/>
                </a:lnTo>
                <a:lnTo>
                  <a:pt x="1250156" y="0"/>
                </a:lnTo>
                <a:lnTo>
                  <a:pt x="1250156" y="0"/>
                </a:lnTo>
                <a:lnTo>
                  <a:pt x="1250156" y="0"/>
                </a:lnTo>
                <a:lnTo>
                  <a:pt x="1250156" y="0"/>
                </a:lnTo>
                <a:lnTo>
                  <a:pt x="1250156" y="0"/>
                </a:lnTo>
                <a:lnTo>
                  <a:pt x="1250156" y="8929"/>
                </a:lnTo>
                <a:lnTo>
                  <a:pt x="1250156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59085" y="8929"/>
                </a:lnTo>
                <a:lnTo>
                  <a:pt x="1268015" y="8929"/>
                </a:lnTo>
                <a:lnTo>
                  <a:pt x="1268015" y="8929"/>
                </a:lnTo>
                <a:lnTo>
                  <a:pt x="1268015" y="8929"/>
                </a:lnTo>
                <a:lnTo>
                  <a:pt x="1268015" y="8929"/>
                </a:lnTo>
                <a:lnTo>
                  <a:pt x="1268015" y="8929"/>
                </a:lnTo>
                <a:lnTo>
                  <a:pt x="1268015" y="8929"/>
                </a:lnTo>
                <a:lnTo>
                  <a:pt x="1276945" y="8929"/>
                </a:lnTo>
                <a:lnTo>
                  <a:pt x="1276945" y="8929"/>
                </a:lnTo>
                <a:lnTo>
                  <a:pt x="1276945" y="8929"/>
                </a:lnTo>
                <a:lnTo>
                  <a:pt x="1285875" y="8929"/>
                </a:lnTo>
                <a:lnTo>
                  <a:pt x="1285875" y="8929"/>
                </a:lnTo>
                <a:lnTo>
                  <a:pt x="1294804" y="8929"/>
                </a:lnTo>
                <a:lnTo>
                  <a:pt x="1303734" y="8929"/>
                </a:lnTo>
                <a:lnTo>
                  <a:pt x="1303734" y="17859"/>
                </a:lnTo>
                <a:lnTo>
                  <a:pt x="1312664" y="17859"/>
                </a:lnTo>
                <a:lnTo>
                  <a:pt x="1321593" y="17859"/>
                </a:lnTo>
                <a:lnTo>
                  <a:pt x="1321593" y="17859"/>
                </a:lnTo>
                <a:lnTo>
                  <a:pt x="1330523" y="17859"/>
                </a:lnTo>
                <a:lnTo>
                  <a:pt x="1339453" y="17859"/>
                </a:lnTo>
                <a:lnTo>
                  <a:pt x="1348382" y="17859"/>
                </a:lnTo>
                <a:lnTo>
                  <a:pt x="1348382" y="17859"/>
                </a:lnTo>
                <a:lnTo>
                  <a:pt x="1357312" y="17859"/>
                </a:lnTo>
                <a:lnTo>
                  <a:pt x="1366242" y="17859"/>
                </a:lnTo>
                <a:lnTo>
                  <a:pt x="1375171" y="17859"/>
                </a:lnTo>
                <a:lnTo>
                  <a:pt x="1375171" y="17859"/>
                </a:lnTo>
                <a:lnTo>
                  <a:pt x="1384101" y="17859"/>
                </a:lnTo>
                <a:lnTo>
                  <a:pt x="1393031" y="17859"/>
                </a:lnTo>
                <a:lnTo>
                  <a:pt x="1401960" y="17859"/>
                </a:lnTo>
                <a:lnTo>
                  <a:pt x="1401960" y="17859"/>
                </a:lnTo>
                <a:lnTo>
                  <a:pt x="1410890" y="17859"/>
                </a:lnTo>
                <a:lnTo>
                  <a:pt x="1419820" y="17859"/>
                </a:lnTo>
                <a:lnTo>
                  <a:pt x="1428750" y="17859"/>
                </a:lnTo>
                <a:lnTo>
                  <a:pt x="1437679" y="17859"/>
                </a:lnTo>
                <a:lnTo>
                  <a:pt x="1437679" y="17859"/>
                </a:lnTo>
                <a:lnTo>
                  <a:pt x="1446609" y="17859"/>
                </a:lnTo>
                <a:lnTo>
                  <a:pt x="1455539" y="17859"/>
                </a:lnTo>
                <a:lnTo>
                  <a:pt x="1464468" y="17859"/>
                </a:lnTo>
                <a:lnTo>
                  <a:pt x="1473398" y="17859"/>
                </a:lnTo>
                <a:lnTo>
                  <a:pt x="1482328" y="17859"/>
                </a:lnTo>
                <a:lnTo>
                  <a:pt x="1482328" y="17859"/>
                </a:lnTo>
                <a:lnTo>
                  <a:pt x="1491257" y="17859"/>
                </a:lnTo>
                <a:lnTo>
                  <a:pt x="1500187" y="17859"/>
                </a:lnTo>
                <a:lnTo>
                  <a:pt x="1509117" y="17859"/>
                </a:lnTo>
                <a:lnTo>
                  <a:pt x="1518046" y="17859"/>
                </a:lnTo>
                <a:lnTo>
                  <a:pt x="1526976" y="17859"/>
                </a:lnTo>
                <a:lnTo>
                  <a:pt x="1535906" y="17859"/>
                </a:lnTo>
                <a:lnTo>
                  <a:pt x="1544835" y="17859"/>
                </a:lnTo>
                <a:lnTo>
                  <a:pt x="1553765" y="17859"/>
                </a:lnTo>
                <a:lnTo>
                  <a:pt x="1571625" y="17859"/>
                </a:lnTo>
                <a:lnTo>
                  <a:pt x="1580554" y="17859"/>
                </a:lnTo>
                <a:lnTo>
                  <a:pt x="1589484" y="17859"/>
                </a:lnTo>
                <a:lnTo>
                  <a:pt x="1598414" y="17859"/>
                </a:lnTo>
                <a:lnTo>
                  <a:pt x="1607343" y="17859"/>
                </a:lnTo>
                <a:lnTo>
                  <a:pt x="1625203" y="26789"/>
                </a:lnTo>
                <a:lnTo>
                  <a:pt x="1634132" y="26789"/>
                </a:lnTo>
                <a:lnTo>
                  <a:pt x="1643062" y="26789"/>
                </a:lnTo>
                <a:lnTo>
                  <a:pt x="1651992" y="26789"/>
                </a:lnTo>
                <a:lnTo>
                  <a:pt x="1669851" y="26789"/>
                </a:lnTo>
                <a:lnTo>
                  <a:pt x="1678781" y="26789"/>
                </a:lnTo>
                <a:lnTo>
                  <a:pt x="1687710" y="26789"/>
                </a:lnTo>
                <a:lnTo>
                  <a:pt x="1705570" y="26789"/>
                </a:lnTo>
                <a:lnTo>
                  <a:pt x="1714500" y="17859"/>
                </a:lnTo>
                <a:lnTo>
                  <a:pt x="1723429" y="17859"/>
                </a:lnTo>
                <a:lnTo>
                  <a:pt x="1741289" y="17859"/>
                </a:lnTo>
                <a:lnTo>
                  <a:pt x="1750218" y="17859"/>
                </a:lnTo>
                <a:lnTo>
                  <a:pt x="1768078" y="26789"/>
                </a:lnTo>
                <a:lnTo>
                  <a:pt x="1777007" y="26789"/>
                </a:lnTo>
                <a:lnTo>
                  <a:pt x="1794867" y="26789"/>
                </a:lnTo>
                <a:lnTo>
                  <a:pt x="1803796" y="26789"/>
                </a:lnTo>
                <a:lnTo>
                  <a:pt x="1821656" y="26789"/>
                </a:lnTo>
                <a:lnTo>
                  <a:pt x="1839515" y="26789"/>
                </a:lnTo>
                <a:lnTo>
                  <a:pt x="1848445" y="26789"/>
                </a:lnTo>
                <a:lnTo>
                  <a:pt x="1857375" y="26789"/>
                </a:lnTo>
                <a:lnTo>
                  <a:pt x="1875234" y="26789"/>
                </a:lnTo>
                <a:lnTo>
                  <a:pt x="1893093" y="26789"/>
                </a:lnTo>
                <a:lnTo>
                  <a:pt x="1902023" y="26789"/>
                </a:lnTo>
                <a:lnTo>
                  <a:pt x="1910953" y="35718"/>
                </a:lnTo>
                <a:lnTo>
                  <a:pt x="1919882" y="35718"/>
                </a:lnTo>
                <a:lnTo>
                  <a:pt x="1937742" y="35718"/>
                </a:lnTo>
                <a:lnTo>
                  <a:pt x="1946671" y="35718"/>
                </a:lnTo>
                <a:lnTo>
                  <a:pt x="1955601" y="35718"/>
                </a:lnTo>
                <a:lnTo>
                  <a:pt x="1964531" y="35718"/>
                </a:lnTo>
                <a:lnTo>
                  <a:pt x="1964531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8239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7346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3571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82390" y="44648"/>
                </a:lnTo>
                <a:lnTo>
                  <a:pt x="1991320" y="44648"/>
                </a:lnTo>
                <a:lnTo>
                  <a:pt x="1991320" y="44648"/>
                </a:lnTo>
                <a:lnTo>
                  <a:pt x="1991320" y="44648"/>
                </a:lnTo>
                <a:lnTo>
                  <a:pt x="1991320" y="35718"/>
                </a:lnTo>
                <a:lnTo>
                  <a:pt x="1991320" y="35718"/>
                </a:lnTo>
                <a:lnTo>
                  <a:pt x="1991320" y="35718"/>
                </a:lnTo>
                <a:lnTo>
                  <a:pt x="1991320" y="35718"/>
                </a:lnTo>
                <a:lnTo>
                  <a:pt x="1991320" y="35718"/>
                </a:lnTo>
                <a:lnTo>
                  <a:pt x="1991320" y="35718"/>
                </a:lnTo>
                <a:lnTo>
                  <a:pt x="1991320" y="35718"/>
                </a:lnTo>
                <a:lnTo>
                  <a:pt x="1991320" y="44648"/>
                </a:lnTo>
                <a:lnTo>
                  <a:pt x="1991320" y="44648"/>
                </a:lnTo>
                <a:lnTo>
                  <a:pt x="1991320" y="44648"/>
                </a:lnTo>
                <a:lnTo>
                  <a:pt x="1991320" y="44648"/>
                </a:lnTo>
                <a:lnTo>
                  <a:pt x="1991320" y="44648"/>
                </a:lnTo>
                <a:lnTo>
                  <a:pt x="1991320" y="44648"/>
                </a:lnTo>
                <a:lnTo>
                  <a:pt x="1991320" y="44648"/>
                </a:lnTo>
                <a:lnTo>
                  <a:pt x="1991320" y="44648"/>
                </a:lnTo>
                <a:lnTo>
                  <a:pt x="2000250" y="44648"/>
                </a:lnTo>
                <a:lnTo>
                  <a:pt x="2000250" y="44648"/>
                </a:lnTo>
                <a:lnTo>
                  <a:pt x="2000250" y="44648"/>
                </a:lnTo>
                <a:lnTo>
                  <a:pt x="2000250" y="44648"/>
                </a:lnTo>
                <a:lnTo>
                  <a:pt x="2009179" y="44648"/>
                </a:lnTo>
                <a:lnTo>
                  <a:pt x="2018109" y="44648"/>
                </a:lnTo>
                <a:lnTo>
                  <a:pt x="2027039" y="44648"/>
                </a:lnTo>
                <a:lnTo>
                  <a:pt x="2027039" y="44648"/>
                </a:lnTo>
                <a:lnTo>
                  <a:pt x="2035968" y="44648"/>
                </a:lnTo>
                <a:lnTo>
                  <a:pt x="2044898" y="44648"/>
                </a:lnTo>
                <a:lnTo>
                  <a:pt x="2053828" y="44648"/>
                </a:lnTo>
                <a:lnTo>
                  <a:pt x="2062757" y="44648"/>
                </a:lnTo>
                <a:lnTo>
                  <a:pt x="2071687" y="44648"/>
                </a:lnTo>
                <a:lnTo>
                  <a:pt x="2080617" y="44648"/>
                </a:lnTo>
                <a:lnTo>
                  <a:pt x="2089546" y="44648"/>
                </a:lnTo>
                <a:lnTo>
                  <a:pt x="2098476" y="44648"/>
                </a:lnTo>
                <a:lnTo>
                  <a:pt x="2107406" y="44648"/>
                </a:lnTo>
                <a:lnTo>
                  <a:pt x="2116335" y="44648"/>
                </a:lnTo>
                <a:lnTo>
                  <a:pt x="2125265" y="35718"/>
                </a:lnTo>
                <a:lnTo>
                  <a:pt x="2134195" y="35718"/>
                </a:lnTo>
                <a:lnTo>
                  <a:pt x="2143125" y="35718"/>
                </a:lnTo>
                <a:lnTo>
                  <a:pt x="2160984" y="35718"/>
                </a:lnTo>
                <a:lnTo>
                  <a:pt x="2169914" y="35718"/>
                </a:lnTo>
                <a:lnTo>
                  <a:pt x="2178843" y="26789"/>
                </a:lnTo>
                <a:lnTo>
                  <a:pt x="2187773" y="26789"/>
                </a:lnTo>
                <a:lnTo>
                  <a:pt x="2205632" y="26789"/>
                </a:lnTo>
                <a:lnTo>
                  <a:pt x="2214562" y="26789"/>
                </a:lnTo>
                <a:lnTo>
                  <a:pt x="2223492" y="26789"/>
                </a:lnTo>
                <a:lnTo>
                  <a:pt x="2241351" y="26789"/>
                </a:lnTo>
                <a:lnTo>
                  <a:pt x="2250281" y="17859"/>
                </a:lnTo>
                <a:lnTo>
                  <a:pt x="2268140" y="17859"/>
                </a:lnTo>
                <a:lnTo>
                  <a:pt x="2277070" y="17859"/>
                </a:lnTo>
                <a:lnTo>
                  <a:pt x="2286000" y="17859"/>
                </a:lnTo>
                <a:lnTo>
                  <a:pt x="2303859" y="17859"/>
                </a:lnTo>
                <a:lnTo>
                  <a:pt x="2312789" y="17859"/>
                </a:lnTo>
                <a:lnTo>
                  <a:pt x="2330648" y="17859"/>
                </a:lnTo>
                <a:lnTo>
                  <a:pt x="2339578" y="17859"/>
                </a:lnTo>
                <a:lnTo>
                  <a:pt x="2357437" y="17859"/>
                </a:lnTo>
                <a:lnTo>
                  <a:pt x="2375296" y="17859"/>
                </a:lnTo>
                <a:lnTo>
                  <a:pt x="2384226" y="17859"/>
                </a:lnTo>
                <a:lnTo>
                  <a:pt x="2402085" y="17859"/>
                </a:lnTo>
                <a:lnTo>
                  <a:pt x="2411015" y="17859"/>
                </a:lnTo>
                <a:lnTo>
                  <a:pt x="2428875" y="17859"/>
                </a:lnTo>
                <a:lnTo>
                  <a:pt x="2446734" y="17859"/>
                </a:lnTo>
                <a:lnTo>
                  <a:pt x="2455664" y="8929"/>
                </a:lnTo>
                <a:lnTo>
                  <a:pt x="2473523" y="8929"/>
                </a:lnTo>
                <a:lnTo>
                  <a:pt x="2482453" y="8929"/>
                </a:lnTo>
                <a:lnTo>
                  <a:pt x="2500312" y="8929"/>
                </a:lnTo>
                <a:lnTo>
                  <a:pt x="2509242" y="8929"/>
                </a:lnTo>
                <a:lnTo>
                  <a:pt x="2527101" y="8929"/>
                </a:lnTo>
                <a:lnTo>
                  <a:pt x="2536031" y="8929"/>
                </a:lnTo>
                <a:lnTo>
                  <a:pt x="2544960" y="8929"/>
                </a:lnTo>
                <a:lnTo>
                  <a:pt x="2562820" y="8929"/>
                </a:lnTo>
                <a:lnTo>
                  <a:pt x="2571750" y="8929"/>
                </a:lnTo>
                <a:lnTo>
                  <a:pt x="2589609" y="8929"/>
                </a:lnTo>
                <a:lnTo>
                  <a:pt x="2598539" y="8929"/>
                </a:lnTo>
                <a:lnTo>
                  <a:pt x="2607468" y="8929"/>
                </a:lnTo>
                <a:lnTo>
                  <a:pt x="2616398" y="8929"/>
                </a:lnTo>
                <a:lnTo>
                  <a:pt x="2625328" y="8929"/>
                </a:lnTo>
                <a:lnTo>
                  <a:pt x="2634257" y="8929"/>
                </a:lnTo>
                <a:lnTo>
                  <a:pt x="2634257" y="8929"/>
                </a:lnTo>
                <a:lnTo>
                  <a:pt x="2643187" y="8929"/>
                </a:lnTo>
                <a:lnTo>
                  <a:pt x="2652117" y="8929"/>
                </a:lnTo>
                <a:lnTo>
                  <a:pt x="2652117" y="8929"/>
                </a:lnTo>
                <a:lnTo>
                  <a:pt x="2652117" y="8929"/>
                </a:lnTo>
                <a:lnTo>
                  <a:pt x="2652117" y="8929"/>
                </a:lnTo>
                <a:lnTo>
                  <a:pt x="2652117" y="8929"/>
                </a:lnTo>
                <a:lnTo>
                  <a:pt x="2652117" y="8929"/>
                </a:lnTo>
                <a:lnTo>
                  <a:pt x="2652117" y="8929"/>
                </a:lnTo>
                <a:lnTo>
                  <a:pt x="2652117" y="8929"/>
                </a:lnTo>
                <a:lnTo>
                  <a:pt x="2652117" y="8929"/>
                </a:lnTo>
                <a:lnTo>
                  <a:pt x="2661046" y="8929"/>
                </a:lnTo>
                <a:lnTo>
                  <a:pt x="2661046" y="8929"/>
                </a:lnTo>
                <a:lnTo>
                  <a:pt x="2661046" y="8929"/>
                </a:lnTo>
                <a:lnTo>
                  <a:pt x="2661046" y="8929"/>
                </a:lnTo>
                <a:lnTo>
                  <a:pt x="2661046" y="8929"/>
                </a:lnTo>
                <a:lnTo>
                  <a:pt x="2661046" y="8929"/>
                </a:lnTo>
                <a:lnTo>
                  <a:pt x="2661046" y="8929"/>
                </a:lnTo>
                <a:lnTo>
                  <a:pt x="2669976" y="8929"/>
                </a:lnTo>
                <a:lnTo>
                  <a:pt x="2669976" y="8929"/>
                </a:lnTo>
                <a:lnTo>
                  <a:pt x="2669976" y="8929"/>
                </a:lnTo>
                <a:lnTo>
                  <a:pt x="2678906" y="8929"/>
                </a:lnTo>
                <a:lnTo>
                  <a:pt x="2687835" y="8929"/>
                </a:lnTo>
                <a:lnTo>
                  <a:pt x="2687835" y="8929"/>
                </a:lnTo>
                <a:lnTo>
                  <a:pt x="2696765" y="8929"/>
                </a:lnTo>
                <a:lnTo>
                  <a:pt x="2705695" y="8929"/>
                </a:lnTo>
                <a:lnTo>
                  <a:pt x="270569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23554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23554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1785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8929"/>
                </a:lnTo>
                <a:lnTo>
                  <a:pt x="2714625" y="0"/>
                </a:lnTo>
                <a:lnTo>
                  <a:pt x="2714625" y="0"/>
                </a:lnTo>
                <a:lnTo>
                  <a:pt x="2714625" y="0"/>
                </a:lnTo>
                <a:lnTo>
                  <a:pt x="27146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5545335" y="3009304"/>
            <a:ext cx="455416" cy="17860"/>
          </a:xfrm>
          <a:custGeom>
            <a:avLst/>
            <a:gdLst/>
            <a:ahLst/>
            <a:cxnLst/>
            <a:rect l="0" t="0" r="0" b="0"/>
            <a:pathLst>
              <a:path w="455416" h="17860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17860" y="17859"/>
                </a:lnTo>
                <a:lnTo>
                  <a:pt x="17860" y="17859"/>
                </a:lnTo>
                <a:lnTo>
                  <a:pt x="26790" y="17859"/>
                </a:lnTo>
                <a:lnTo>
                  <a:pt x="26790" y="17859"/>
                </a:lnTo>
                <a:lnTo>
                  <a:pt x="35719" y="17859"/>
                </a:lnTo>
                <a:lnTo>
                  <a:pt x="35719" y="17859"/>
                </a:lnTo>
                <a:lnTo>
                  <a:pt x="44649" y="17859"/>
                </a:lnTo>
                <a:lnTo>
                  <a:pt x="53579" y="17859"/>
                </a:lnTo>
                <a:lnTo>
                  <a:pt x="62508" y="17859"/>
                </a:lnTo>
                <a:lnTo>
                  <a:pt x="71438" y="17859"/>
                </a:lnTo>
                <a:lnTo>
                  <a:pt x="80368" y="17859"/>
                </a:lnTo>
                <a:lnTo>
                  <a:pt x="89297" y="17859"/>
                </a:lnTo>
                <a:lnTo>
                  <a:pt x="98227" y="17859"/>
                </a:lnTo>
                <a:lnTo>
                  <a:pt x="107157" y="17859"/>
                </a:lnTo>
                <a:lnTo>
                  <a:pt x="116086" y="17859"/>
                </a:lnTo>
                <a:lnTo>
                  <a:pt x="125016" y="17859"/>
                </a:lnTo>
                <a:lnTo>
                  <a:pt x="133946" y="17859"/>
                </a:lnTo>
                <a:lnTo>
                  <a:pt x="142875" y="8929"/>
                </a:lnTo>
                <a:lnTo>
                  <a:pt x="151805" y="8929"/>
                </a:lnTo>
                <a:lnTo>
                  <a:pt x="160735" y="8929"/>
                </a:lnTo>
                <a:lnTo>
                  <a:pt x="169665" y="8929"/>
                </a:lnTo>
                <a:lnTo>
                  <a:pt x="178594" y="8929"/>
                </a:lnTo>
                <a:lnTo>
                  <a:pt x="187524" y="8929"/>
                </a:lnTo>
                <a:lnTo>
                  <a:pt x="196454" y="8929"/>
                </a:lnTo>
                <a:lnTo>
                  <a:pt x="214313" y="8929"/>
                </a:lnTo>
                <a:lnTo>
                  <a:pt x="223243" y="8929"/>
                </a:lnTo>
                <a:lnTo>
                  <a:pt x="232172" y="0"/>
                </a:lnTo>
                <a:lnTo>
                  <a:pt x="241102" y="0"/>
                </a:lnTo>
                <a:lnTo>
                  <a:pt x="250032" y="0"/>
                </a:lnTo>
                <a:lnTo>
                  <a:pt x="258961" y="0"/>
                </a:lnTo>
                <a:lnTo>
                  <a:pt x="267891" y="0"/>
                </a:lnTo>
                <a:lnTo>
                  <a:pt x="276821" y="0"/>
                </a:lnTo>
                <a:lnTo>
                  <a:pt x="285750" y="0"/>
                </a:lnTo>
                <a:lnTo>
                  <a:pt x="294680" y="0"/>
                </a:lnTo>
                <a:lnTo>
                  <a:pt x="303610" y="0"/>
                </a:lnTo>
                <a:lnTo>
                  <a:pt x="312540" y="0"/>
                </a:lnTo>
                <a:lnTo>
                  <a:pt x="330399" y="0"/>
                </a:lnTo>
                <a:lnTo>
                  <a:pt x="339329" y="8929"/>
                </a:lnTo>
                <a:lnTo>
                  <a:pt x="348258" y="8929"/>
                </a:lnTo>
                <a:lnTo>
                  <a:pt x="357188" y="8929"/>
                </a:lnTo>
                <a:lnTo>
                  <a:pt x="366118" y="8929"/>
                </a:lnTo>
                <a:lnTo>
                  <a:pt x="366118" y="8929"/>
                </a:lnTo>
                <a:lnTo>
                  <a:pt x="375047" y="8929"/>
                </a:lnTo>
                <a:lnTo>
                  <a:pt x="383977" y="8929"/>
                </a:lnTo>
                <a:lnTo>
                  <a:pt x="383977" y="8929"/>
                </a:lnTo>
                <a:lnTo>
                  <a:pt x="392907" y="8929"/>
                </a:lnTo>
                <a:lnTo>
                  <a:pt x="401836" y="8929"/>
                </a:lnTo>
                <a:lnTo>
                  <a:pt x="401836" y="8929"/>
                </a:lnTo>
                <a:lnTo>
                  <a:pt x="410766" y="8929"/>
                </a:lnTo>
                <a:lnTo>
                  <a:pt x="419696" y="8929"/>
                </a:lnTo>
                <a:lnTo>
                  <a:pt x="419696" y="0"/>
                </a:lnTo>
                <a:lnTo>
                  <a:pt x="419696" y="0"/>
                </a:lnTo>
                <a:lnTo>
                  <a:pt x="428625" y="0"/>
                </a:lnTo>
                <a:lnTo>
                  <a:pt x="428625" y="0"/>
                </a:lnTo>
                <a:lnTo>
                  <a:pt x="42862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46485" y="0"/>
                </a:lnTo>
                <a:lnTo>
                  <a:pt x="446485" y="0"/>
                </a:lnTo>
                <a:lnTo>
                  <a:pt x="455415" y="8929"/>
                </a:lnTo>
                <a:lnTo>
                  <a:pt x="455415" y="8929"/>
                </a:lnTo>
                <a:lnTo>
                  <a:pt x="455415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125390" y="2437804"/>
            <a:ext cx="330400" cy="8931"/>
          </a:xfrm>
          <a:custGeom>
            <a:avLst/>
            <a:gdLst/>
            <a:ahLst/>
            <a:cxnLst/>
            <a:rect l="0" t="0" r="0" b="0"/>
            <a:pathLst>
              <a:path w="330400" h="893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44649" y="0"/>
                </a:lnTo>
                <a:lnTo>
                  <a:pt x="5357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71438" y="8930"/>
                </a:lnTo>
                <a:lnTo>
                  <a:pt x="80367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98227" y="8930"/>
                </a:lnTo>
                <a:lnTo>
                  <a:pt x="98227" y="8930"/>
                </a:lnTo>
                <a:lnTo>
                  <a:pt x="10715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5" y="8930"/>
                </a:lnTo>
                <a:lnTo>
                  <a:pt x="160735" y="8930"/>
                </a:lnTo>
                <a:lnTo>
                  <a:pt x="169664" y="8930"/>
                </a:lnTo>
                <a:lnTo>
                  <a:pt x="178594" y="8930"/>
                </a:lnTo>
                <a:lnTo>
                  <a:pt x="187524" y="8930"/>
                </a:lnTo>
                <a:lnTo>
                  <a:pt x="196453" y="8930"/>
                </a:lnTo>
                <a:lnTo>
                  <a:pt x="205383" y="8930"/>
                </a:lnTo>
                <a:lnTo>
                  <a:pt x="214313" y="8930"/>
                </a:lnTo>
                <a:lnTo>
                  <a:pt x="223242" y="8930"/>
                </a:lnTo>
                <a:lnTo>
                  <a:pt x="232172" y="0"/>
                </a:lnTo>
                <a:lnTo>
                  <a:pt x="241102" y="0"/>
                </a:lnTo>
                <a:lnTo>
                  <a:pt x="258961" y="0"/>
                </a:lnTo>
                <a:lnTo>
                  <a:pt x="267891" y="0"/>
                </a:lnTo>
                <a:lnTo>
                  <a:pt x="276820" y="0"/>
                </a:lnTo>
                <a:lnTo>
                  <a:pt x="285750" y="0"/>
                </a:lnTo>
                <a:lnTo>
                  <a:pt x="294680" y="0"/>
                </a:lnTo>
                <a:lnTo>
                  <a:pt x="303610" y="0"/>
                </a:lnTo>
                <a:lnTo>
                  <a:pt x="303610" y="0"/>
                </a:lnTo>
                <a:lnTo>
                  <a:pt x="31253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30399" y="0"/>
                </a:lnTo>
                <a:lnTo>
                  <a:pt x="33039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12539" y="0"/>
                </a:lnTo>
                <a:lnTo>
                  <a:pt x="312539" y="0"/>
                </a:lnTo>
                <a:lnTo>
                  <a:pt x="303610" y="0"/>
                </a:lnTo>
                <a:lnTo>
                  <a:pt x="294680" y="0"/>
                </a:lnTo>
                <a:lnTo>
                  <a:pt x="285750" y="8930"/>
                </a:lnTo>
                <a:lnTo>
                  <a:pt x="276820" y="0"/>
                </a:lnTo>
                <a:lnTo>
                  <a:pt x="258961" y="8930"/>
                </a:lnTo>
                <a:lnTo>
                  <a:pt x="250031" y="8930"/>
                </a:lnTo>
                <a:lnTo>
                  <a:pt x="232172" y="8930"/>
                </a:lnTo>
                <a:lnTo>
                  <a:pt x="214313" y="8930"/>
                </a:lnTo>
                <a:lnTo>
                  <a:pt x="196453" y="8930"/>
                </a:lnTo>
                <a:lnTo>
                  <a:pt x="178594" y="8930"/>
                </a:lnTo>
                <a:lnTo>
                  <a:pt x="160735" y="8930"/>
                </a:lnTo>
                <a:lnTo>
                  <a:pt x="142875" y="8930"/>
                </a:lnTo>
                <a:lnTo>
                  <a:pt x="125016" y="8930"/>
                </a:lnTo>
                <a:lnTo>
                  <a:pt x="107156" y="8930"/>
                </a:lnTo>
                <a:lnTo>
                  <a:pt x="89297" y="8930"/>
                </a:lnTo>
                <a:lnTo>
                  <a:pt x="80367" y="8930"/>
                </a:lnTo>
                <a:lnTo>
                  <a:pt x="62508" y="8930"/>
                </a:lnTo>
                <a:lnTo>
                  <a:pt x="53578" y="8930"/>
                </a:lnTo>
                <a:lnTo>
                  <a:pt x="4464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ub.allaboutcircuits.com/images/quiz/02934x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73" y="1066800"/>
            <a:ext cx="4460397" cy="4419600"/>
          </a:xfrm>
          <a:prstGeom prst="rect">
            <a:avLst/>
          </a:prstGeom>
          <a:noFill/>
        </p:spPr>
      </p:pic>
      <p:sp>
        <p:nvSpPr>
          <p:cNvPr id="3" name="Freeform 2"/>
          <p:cNvSpPr/>
          <p:nvPr/>
        </p:nvSpPr>
        <p:spPr>
          <a:xfrm>
            <a:off x="2518171" y="2527101"/>
            <a:ext cx="98228" cy="1562696"/>
          </a:xfrm>
          <a:custGeom>
            <a:avLst/>
            <a:gdLst/>
            <a:ahLst/>
            <a:cxnLst/>
            <a:rect l="0" t="0" r="0" b="0"/>
            <a:pathLst>
              <a:path w="98228" h="1562696">
                <a:moveTo>
                  <a:pt x="8930" y="1562695"/>
                </a:moveTo>
                <a:lnTo>
                  <a:pt x="8930" y="1562695"/>
                </a:lnTo>
                <a:lnTo>
                  <a:pt x="0" y="1562695"/>
                </a:lnTo>
                <a:lnTo>
                  <a:pt x="0" y="1562695"/>
                </a:lnTo>
                <a:lnTo>
                  <a:pt x="0" y="1562695"/>
                </a:lnTo>
                <a:lnTo>
                  <a:pt x="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62695"/>
                </a:lnTo>
                <a:lnTo>
                  <a:pt x="8930" y="1553765"/>
                </a:lnTo>
                <a:lnTo>
                  <a:pt x="8930" y="1553765"/>
                </a:lnTo>
                <a:lnTo>
                  <a:pt x="8930" y="1553765"/>
                </a:lnTo>
                <a:lnTo>
                  <a:pt x="8930" y="1553765"/>
                </a:lnTo>
                <a:lnTo>
                  <a:pt x="8930" y="1544836"/>
                </a:lnTo>
                <a:lnTo>
                  <a:pt x="8930" y="1544836"/>
                </a:lnTo>
                <a:lnTo>
                  <a:pt x="8930" y="1544836"/>
                </a:lnTo>
                <a:lnTo>
                  <a:pt x="8930" y="1535906"/>
                </a:lnTo>
                <a:lnTo>
                  <a:pt x="8930" y="1535906"/>
                </a:lnTo>
                <a:lnTo>
                  <a:pt x="17860" y="1526976"/>
                </a:lnTo>
                <a:lnTo>
                  <a:pt x="17860" y="1518047"/>
                </a:lnTo>
                <a:lnTo>
                  <a:pt x="17860" y="1518047"/>
                </a:lnTo>
                <a:lnTo>
                  <a:pt x="17860" y="1509117"/>
                </a:lnTo>
                <a:lnTo>
                  <a:pt x="17860" y="1500187"/>
                </a:lnTo>
                <a:lnTo>
                  <a:pt x="17860" y="1491257"/>
                </a:lnTo>
                <a:lnTo>
                  <a:pt x="17860" y="1482328"/>
                </a:lnTo>
                <a:lnTo>
                  <a:pt x="17860" y="1473398"/>
                </a:lnTo>
                <a:lnTo>
                  <a:pt x="17860" y="1464468"/>
                </a:lnTo>
                <a:lnTo>
                  <a:pt x="17860" y="1455539"/>
                </a:lnTo>
                <a:lnTo>
                  <a:pt x="17860" y="1446609"/>
                </a:lnTo>
                <a:lnTo>
                  <a:pt x="17860" y="1437679"/>
                </a:lnTo>
                <a:lnTo>
                  <a:pt x="26789" y="1428750"/>
                </a:lnTo>
                <a:lnTo>
                  <a:pt x="26789" y="1419820"/>
                </a:lnTo>
                <a:lnTo>
                  <a:pt x="26789" y="1401961"/>
                </a:lnTo>
                <a:lnTo>
                  <a:pt x="26789" y="1393031"/>
                </a:lnTo>
                <a:lnTo>
                  <a:pt x="26789" y="1384101"/>
                </a:lnTo>
                <a:lnTo>
                  <a:pt x="26789" y="1366242"/>
                </a:lnTo>
                <a:lnTo>
                  <a:pt x="26789" y="1357312"/>
                </a:lnTo>
                <a:lnTo>
                  <a:pt x="35719" y="1339453"/>
                </a:lnTo>
                <a:lnTo>
                  <a:pt x="35719" y="1321593"/>
                </a:lnTo>
                <a:lnTo>
                  <a:pt x="35719" y="1303734"/>
                </a:lnTo>
                <a:lnTo>
                  <a:pt x="35719" y="1294804"/>
                </a:lnTo>
                <a:lnTo>
                  <a:pt x="35719" y="1276945"/>
                </a:lnTo>
                <a:lnTo>
                  <a:pt x="35719" y="1268015"/>
                </a:lnTo>
                <a:lnTo>
                  <a:pt x="35719" y="1250156"/>
                </a:lnTo>
                <a:lnTo>
                  <a:pt x="35719" y="1232297"/>
                </a:lnTo>
                <a:lnTo>
                  <a:pt x="35719" y="1214437"/>
                </a:lnTo>
                <a:lnTo>
                  <a:pt x="44649" y="1196578"/>
                </a:lnTo>
                <a:lnTo>
                  <a:pt x="44649" y="1178718"/>
                </a:lnTo>
                <a:lnTo>
                  <a:pt x="44649" y="1160859"/>
                </a:lnTo>
                <a:lnTo>
                  <a:pt x="44649" y="1143000"/>
                </a:lnTo>
                <a:lnTo>
                  <a:pt x="44649" y="1125140"/>
                </a:lnTo>
                <a:lnTo>
                  <a:pt x="44649" y="1107281"/>
                </a:lnTo>
                <a:lnTo>
                  <a:pt x="44649" y="1089422"/>
                </a:lnTo>
                <a:lnTo>
                  <a:pt x="44649" y="1062632"/>
                </a:lnTo>
                <a:lnTo>
                  <a:pt x="44649" y="1044773"/>
                </a:lnTo>
                <a:lnTo>
                  <a:pt x="44649" y="1026914"/>
                </a:lnTo>
                <a:lnTo>
                  <a:pt x="53579" y="1009054"/>
                </a:lnTo>
                <a:lnTo>
                  <a:pt x="53579" y="991195"/>
                </a:lnTo>
                <a:lnTo>
                  <a:pt x="53579" y="973336"/>
                </a:lnTo>
                <a:lnTo>
                  <a:pt x="53579" y="955476"/>
                </a:lnTo>
                <a:lnTo>
                  <a:pt x="53579" y="928687"/>
                </a:lnTo>
                <a:lnTo>
                  <a:pt x="53579" y="910828"/>
                </a:lnTo>
                <a:lnTo>
                  <a:pt x="62508" y="884039"/>
                </a:lnTo>
                <a:lnTo>
                  <a:pt x="62508" y="866179"/>
                </a:lnTo>
                <a:lnTo>
                  <a:pt x="62508" y="848320"/>
                </a:lnTo>
                <a:lnTo>
                  <a:pt x="71438" y="821531"/>
                </a:lnTo>
                <a:lnTo>
                  <a:pt x="71438" y="803672"/>
                </a:lnTo>
                <a:lnTo>
                  <a:pt x="71438" y="776882"/>
                </a:lnTo>
                <a:lnTo>
                  <a:pt x="71438" y="750093"/>
                </a:lnTo>
                <a:lnTo>
                  <a:pt x="71438" y="732234"/>
                </a:lnTo>
                <a:lnTo>
                  <a:pt x="71438" y="705445"/>
                </a:lnTo>
                <a:lnTo>
                  <a:pt x="71438" y="678656"/>
                </a:lnTo>
                <a:lnTo>
                  <a:pt x="71438" y="660797"/>
                </a:lnTo>
                <a:lnTo>
                  <a:pt x="80368" y="634007"/>
                </a:lnTo>
                <a:lnTo>
                  <a:pt x="80368" y="607218"/>
                </a:lnTo>
                <a:lnTo>
                  <a:pt x="80368" y="580429"/>
                </a:lnTo>
                <a:lnTo>
                  <a:pt x="80368" y="553640"/>
                </a:lnTo>
                <a:lnTo>
                  <a:pt x="80368" y="526851"/>
                </a:lnTo>
                <a:lnTo>
                  <a:pt x="80368" y="508992"/>
                </a:lnTo>
                <a:lnTo>
                  <a:pt x="80368" y="482203"/>
                </a:lnTo>
                <a:lnTo>
                  <a:pt x="89297" y="455414"/>
                </a:lnTo>
                <a:lnTo>
                  <a:pt x="89297" y="428625"/>
                </a:lnTo>
                <a:lnTo>
                  <a:pt x="89297" y="401836"/>
                </a:lnTo>
                <a:lnTo>
                  <a:pt x="89297" y="383976"/>
                </a:lnTo>
                <a:lnTo>
                  <a:pt x="89297" y="357187"/>
                </a:lnTo>
                <a:lnTo>
                  <a:pt x="89297" y="339328"/>
                </a:lnTo>
                <a:lnTo>
                  <a:pt x="89297" y="312539"/>
                </a:lnTo>
                <a:lnTo>
                  <a:pt x="98227" y="294679"/>
                </a:lnTo>
                <a:lnTo>
                  <a:pt x="98227" y="276820"/>
                </a:lnTo>
                <a:lnTo>
                  <a:pt x="98227" y="258961"/>
                </a:lnTo>
                <a:lnTo>
                  <a:pt x="98227" y="232172"/>
                </a:lnTo>
                <a:lnTo>
                  <a:pt x="98227" y="214313"/>
                </a:lnTo>
                <a:lnTo>
                  <a:pt x="98227" y="196453"/>
                </a:lnTo>
                <a:lnTo>
                  <a:pt x="98227" y="178594"/>
                </a:lnTo>
                <a:lnTo>
                  <a:pt x="98227" y="160734"/>
                </a:lnTo>
                <a:lnTo>
                  <a:pt x="98227" y="151805"/>
                </a:lnTo>
                <a:lnTo>
                  <a:pt x="98227" y="133945"/>
                </a:lnTo>
                <a:lnTo>
                  <a:pt x="98227" y="116086"/>
                </a:lnTo>
                <a:lnTo>
                  <a:pt x="98227" y="107156"/>
                </a:lnTo>
                <a:lnTo>
                  <a:pt x="98227" y="89297"/>
                </a:lnTo>
                <a:lnTo>
                  <a:pt x="98227" y="80367"/>
                </a:lnTo>
                <a:lnTo>
                  <a:pt x="98227" y="62508"/>
                </a:lnTo>
                <a:lnTo>
                  <a:pt x="98227" y="53578"/>
                </a:lnTo>
                <a:lnTo>
                  <a:pt x="98227" y="44649"/>
                </a:lnTo>
                <a:lnTo>
                  <a:pt x="98227" y="35719"/>
                </a:lnTo>
                <a:lnTo>
                  <a:pt x="98227" y="26789"/>
                </a:lnTo>
                <a:lnTo>
                  <a:pt x="98227" y="17859"/>
                </a:lnTo>
                <a:lnTo>
                  <a:pt x="98227" y="8930"/>
                </a:lnTo>
                <a:lnTo>
                  <a:pt x="98227" y="893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3009304" y="2571750"/>
            <a:ext cx="62509" cy="1562695"/>
          </a:xfrm>
          <a:custGeom>
            <a:avLst/>
            <a:gdLst/>
            <a:ahLst/>
            <a:cxnLst/>
            <a:rect l="0" t="0" r="0" b="0"/>
            <a:pathLst>
              <a:path w="62509" h="1562695">
                <a:moveTo>
                  <a:pt x="0" y="1562694"/>
                </a:moveTo>
                <a:lnTo>
                  <a:pt x="0" y="1562694"/>
                </a:lnTo>
                <a:lnTo>
                  <a:pt x="8930" y="1562694"/>
                </a:lnTo>
                <a:lnTo>
                  <a:pt x="8930" y="1553765"/>
                </a:lnTo>
                <a:lnTo>
                  <a:pt x="8930" y="1553765"/>
                </a:lnTo>
                <a:lnTo>
                  <a:pt x="8930" y="1553765"/>
                </a:lnTo>
                <a:lnTo>
                  <a:pt x="8930" y="1544835"/>
                </a:lnTo>
                <a:lnTo>
                  <a:pt x="8930" y="1535905"/>
                </a:lnTo>
                <a:lnTo>
                  <a:pt x="8930" y="1526976"/>
                </a:lnTo>
                <a:lnTo>
                  <a:pt x="8930" y="1518046"/>
                </a:lnTo>
                <a:lnTo>
                  <a:pt x="8930" y="1509116"/>
                </a:lnTo>
                <a:lnTo>
                  <a:pt x="8930" y="1500187"/>
                </a:lnTo>
                <a:lnTo>
                  <a:pt x="8930" y="1482327"/>
                </a:lnTo>
                <a:lnTo>
                  <a:pt x="8930" y="1473398"/>
                </a:lnTo>
                <a:lnTo>
                  <a:pt x="8930" y="1455538"/>
                </a:lnTo>
                <a:lnTo>
                  <a:pt x="17860" y="1437679"/>
                </a:lnTo>
                <a:lnTo>
                  <a:pt x="17860" y="1419819"/>
                </a:lnTo>
                <a:lnTo>
                  <a:pt x="17860" y="1401960"/>
                </a:lnTo>
                <a:lnTo>
                  <a:pt x="17860" y="1384101"/>
                </a:lnTo>
                <a:lnTo>
                  <a:pt x="17860" y="1357312"/>
                </a:lnTo>
                <a:lnTo>
                  <a:pt x="17860" y="1330523"/>
                </a:lnTo>
                <a:lnTo>
                  <a:pt x="17860" y="1303733"/>
                </a:lnTo>
                <a:lnTo>
                  <a:pt x="17860" y="1285874"/>
                </a:lnTo>
                <a:lnTo>
                  <a:pt x="17860" y="1259085"/>
                </a:lnTo>
                <a:lnTo>
                  <a:pt x="17860" y="1223366"/>
                </a:lnTo>
                <a:lnTo>
                  <a:pt x="26789" y="1196577"/>
                </a:lnTo>
                <a:lnTo>
                  <a:pt x="26789" y="1169788"/>
                </a:lnTo>
                <a:lnTo>
                  <a:pt x="35719" y="1142999"/>
                </a:lnTo>
                <a:lnTo>
                  <a:pt x="35719" y="1107280"/>
                </a:lnTo>
                <a:lnTo>
                  <a:pt x="35719" y="1080491"/>
                </a:lnTo>
                <a:lnTo>
                  <a:pt x="35719" y="1044773"/>
                </a:lnTo>
                <a:lnTo>
                  <a:pt x="44649" y="1017983"/>
                </a:lnTo>
                <a:lnTo>
                  <a:pt x="44649" y="982265"/>
                </a:lnTo>
                <a:lnTo>
                  <a:pt x="44649" y="955476"/>
                </a:lnTo>
                <a:lnTo>
                  <a:pt x="44649" y="919757"/>
                </a:lnTo>
                <a:lnTo>
                  <a:pt x="44649" y="884038"/>
                </a:lnTo>
                <a:lnTo>
                  <a:pt x="53578" y="857249"/>
                </a:lnTo>
                <a:lnTo>
                  <a:pt x="62508" y="821530"/>
                </a:lnTo>
                <a:lnTo>
                  <a:pt x="62508" y="785812"/>
                </a:lnTo>
                <a:lnTo>
                  <a:pt x="62508" y="750093"/>
                </a:lnTo>
                <a:lnTo>
                  <a:pt x="62508" y="714374"/>
                </a:lnTo>
                <a:lnTo>
                  <a:pt x="62508" y="678655"/>
                </a:lnTo>
                <a:lnTo>
                  <a:pt x="62508" y="642937"/>
                </a:lnTo>
                <a:lnTo>
                  <a:pt x="62508" y="607218"/>
                </a:lnTo>
                <a:lnTo>
                  <a:pt x="53578" y="571499"/>
                </a:lnTo>
                <a:lnTo>
                  <a:pt x="53578" y="526851"/>
                </a:lnTo>
                <a:lnTo>
                  <a:pt x="53578" y="491132"/>
                </a:lnTo>
                <a:lnTo>
                  <a:pt x="53578" y="455413"/>
                </a:lnTo>
                <a:lnTo>
                  <a:pt x="53578" y="419694"/>
                </a:lnTo>
                <a:lnTo>
                  <a:pt x="53578" y="375046"/>
                </a:lnTo>
                <a:lnTo>
                  <a:pt x="44649" y="339327"/>
                </a:lnTo>
                <a:lnTo>
                  <a:pt x="44649" y="303608"/>
                </a:lnTo>
                <a:lnTo>
                  <a:pt x="44649" y="267890"/>
                </a:lnTo>
                <a:lnTo>
                  <a:pt x="35719" y="232171"/>
                </a:lnTo>
                <a:lnTo>
                  <a:pt x="35719" y="196453"/>
                </a:lnTo>
                <a:lnTo>
                  <a:pt x="35719" y="160734"/>
                </a:lnTo>
                <a:lnTo>
                  <a:pt x="35719" y="133945"/>
                </a:lnTo>
                <a:lnTo>
                  <a:pt x="26789" y="98226"/>
                </a:lnTo>
                <a:lnTo>
                  <a:pt x="26789" y="71437"/>
                </a:lnTo>
                <a:lnTo>
                  <a:pt x="35719" y="44648"/>
                </a:lnTo>
                <a:lnTo>
                  <a:pt x="35719" y="26789"/>
                </a:lnTo>
                <a:lnTo>
                  <a:pt x="35719" y="8929"/>
                </a:lnTo>
                <a:lnTo>
                  <a:pt x="35719" y="0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509367" y="2518171"/>
            <a:ext cx="98227" cy="1625204"/>
          </a:xfrm>
          <a:custGeom>
            <a:avLst/>
            <a:gdLst/>
            <a:ahLst/>
            <a:cxnLst/>
            <a:rect l="0" t="0" r="0" b="0"/>
            <a:pathLst>
              <a:path w="98227" h="1625204">
                <a:moveTo>
                  <a:pt x="0" y="1625203"/>
                </a:moveTo>
                <a:lnTo>
                  <a:pt x="0" y="1625203"/>
                </a:lnTo>
                <a:lnTo>
                  <a:pt x="0" y="1625203"/>
                </a:lnTo>
                <a:lnTo>
                  <a:pt x="0" y="1625203"/>
                </a:lnTo>
                <a:lnTo>
                  <a:pt x="8929" y="1625203"/>
                </a:lnTo>
                <a:lnTo>
                  <a:pt x="8929" y="1625203"/>
                </a:lnTo>
                <a:lnTo>
                  <a:pt x="8929" y="1625203"/>
                </a:lnTo>
                <a:lnTo>
                  <a:pt x="8929" y="1616273"/>
                </a:lnTo>
                <a:lnTo>
                  <a:pt x="8929" y="1616273"/>
                </a:lnTo>
                <a:lnTo>
                  <a:pt x="8929" y="1616273"/>
                </a:lnTo>
                <a:lnTo>
                  <a:pt x="8929" y="1607344"/>
                </a:lnTo>
                <a:lnTo>
                  <a:pt x="8929" y="1607344"/>
                </a:lnTo>
                <a:lnTo>
                  <a:pt x="8929" y="1598414"/>
                </a:lnTo>
                <a:lnTo>
                  <a:pt x="8929" y="1589484"/>
                </a:lnTo>
                <a:lnTo>
                  <a:pt x="8929" y="1580555"/>
                </a:lnTo>
                <a:lnTo>
                  <a:pt x="17859" y="1571625"/>
                </a:lnTo>
                <a:lnTo>
                  <a:pt x="17859" y="1553766"/>
                </a:lnTo>
                <a:lnTo>
                  <a:pt x="17859" y="1544836"/>
                </a:lnTo>
                <a:lnTo>
                  <a:pt x="17859" y="1535906"/>
                </a:lnTo>
                <a:lnTo>
                  <a:pt x="26789" y="1518047"/>
                </a:lnTo>
                <a:lnTo>
                  <a:pt x="26789" y="1500187"/>
                </a:lnTo>
                <a:lnTo>
                  <a:pt x="26789" y="1491258"/>
                </a:lnTo>
                <a:lnTo>
                  <a:pt x="35718" y="1473398"/>
                </a:lnTo>
                <a:lnTo>
                  <a:pt x="35718" y="1455539"/>
                </a:lnTo>
                <a:lnTo>
                  <a:pt x="35718" y="1428750"/>
                </a:lnTo>
                <a:lnTo>
                  <a:pt x="44648" y="1410891"/>
                </a:lnTo>
                <a:lnTo>
                  <a:pt x="44648" y="1393031"/>
                </a:lnTo>
                <a:lnTo>
                  <a:pt x="53578" y="1366242"/>
                </a:lnTo>
                <a:lnTo>
                  <a:pt x="53578" y="1339453"/>
                </a:lnTo>
                <a:lnTo>
                  <a:pt x="53578" y="1321594"/>
                </a:lnTo>
                <a:lnTo>
                  <a:pt x="62508" y="1294805"/>
                </a:lnTo>
                <a:lnTo>
                  <a:pt x="62508" y="1268016"/>
                </a:lnTo>
                <a:lnTo>
                  <a:pt x="62508" y="1241227"/>
                </a:lnTo>
                <a:lnTo>
                  <a:pt x="71437" y="1214437"/>
                </a:lnTo>
                <a:lnTo>
                  <a:pt x="71437" y="1178719"/>
                </a:lnTo>
                <a:lnTo>
                  <a:pt x="71437" y="1151930"/>
                </a:lnTo>
                <a:lnTo>
                  <a:pt x="71437" y="1125141"/>
                </a:lnTo>
                <a:lnTo>
                  <a:pt x="80367" y="1098352"/>
                </a:lnTo>
                <a:lnTo>
                  <a:pt x="80367" y="1062633"/>
                </a:lnTo>
                <a:lnTo>
                  <a:pt x="80367" y="1035844"/>
                </a:lnTo>
                <a:lnTo>
                  <a:pt x="80367" y="1000125"/>
                </a:lnTo>
                <a:lnTo>
                  <a:pt x="80367" y="973336"/>
                </a:lnTo>
                <a:lnTo>
                  <a:pt x="80367" y="937617"/>
                </a:lnTo>
                <a:lnTo>
                  <a:pt x="80367" y="910828"/>
                </a:lnTo>
                <a:lnTo>
                  <a:pt x="98226" y="875109"/>
                </a:lnTo>
                <a:lnTo>
                  <a:pt x="98226" y="848320"/>
                </a:lnTo>
                <a:lnTo>
                  <a:pt x="98226" y="812602"/>
                </a:lnTo>
                <a:lnTo>
                  <a:pt x="98226" y="776883"/>
                </a:lnTo>
                <a:lnTo>
                  <a:pt x="98226" y="741164"/>
                </a:lnTo>
                <a:lnTo>
                  <a:pt x="89297" y="705445"/>
                </a:lnTo>
                <a:lnTo>
                  <a:pt x="89297" y="669727"/>
                </a:lnTo>
                <a:lnTo>
                  <a:pt x="89297" y="642937"/>
                </a:lnTo>
                <a:lnTo>
                  <a:pt x="89297" y="607219"/>
                </a:lnTo>
                <a:lnTo>
                  <a:pt x="80367" y="562570"/>
                </a:lnTo>
                <a:lnTo>
                  <a:pt x="80367" y="535781"/>
                </a:lnTo>
                <a:lnTo>
                  <a:pt x="80367" y="500062"/>
                </a:lnTo>
                <a:lnTo>
                  <a:pt x="80367" y="455414"/>
                </a:lnTo>
                <a:lnTo>
                  <a:pt x="80367" y="419695"/>
                </a:lnTo>
                <a:lnTo>
                  <a:pt x="71437" y="383977"/>
                </a:lnTo>
                <a:lnTo>
                  <a:pt x="71437" y="348258"/>
                </a:lnTo>
                <a:lnTo>
                  <a:pt x="71437" y="321469"/>
                </a:lnTo>
                <a:lnTo>
                  <a:pt x="71437" y="285750"/>
                </a:lnTo>
                <a:lnTo>
                  <a:pt x="71437" y="250032"/>
                </a:lnTo>
                <a:lnTo>
                  <a:pt x="62508" y="223243"/>
                </a:lnTo>
                <a:lnTo>
                  <a:pt x="62508" y="187524"/>
                </a:lnTo>
                <a:lnTo>
                  <a:pt x="62508" y="160735"/>
                </a:lnTo>
                <a:lnTo>
                  <a:pt x="62508" y="133946"/>
                </a:lnTo>
                <a:lnTo>
                  <a:pt x="53578" y="107157"/>
                </a:lnTo>
                <a:lnTo>
                  <a:pt x="53578" y="80368"/>
                </a:lnTo>
                <a:lnTo>
                  <a:pt x="53578" y="53579"/>
                </a:lnTo>
                <a:lnTo>
                  <a:pt x="44648" y="35719"/>
                </a:lnTo>
                <a:lnTo>
                  <a:pt x="44648" y="17860"/>
                </a:lnTo>
                <a:lnTo>
                  <a:pt x="44648" y="8930"/>
                </a:lnTo>
                <a:lnTo>
                  <a:pt x="35718" y="0"/>
                </a:lnTo>
                <a:lnTo>
                  <a:pt x="357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000500" y="2536031"/>
            <a:ext cx="53579" cy="1589485"/>
          </a:xfrm>
          <a:custGeom>
            <a:avLst/>
            <a:gdLst/>
            <a:ahLst/>
            <a:cxnLst/>
            <a:rect l="0" t="0" r="0" b="0"/>
            <a:pathLst>
              <a:path w="53579" h="1589485">
                <a:moveTo>
                  <a:pt x="8929" y="1589484"/>
                </a:moveTo>
                <a:lnTo>
                  <a:pt x="0" y="1589484"/>
                </a:lnTo>
                <a:lnTo>
                  <a:pt x="0" y="1589484"/>
                </a:lnTo>
                <a:lnTo>
                  <a:pt x="0" y="1589484"/>
                </a:lnTo>
                <a:lnTo>
                  <a:pt x="0" y="1589484"/>
                </a:lnTo>
                <a:lnTo>
                  <a:pt x="0" y="1580554"/>
                </a:lnTo>
                <a:lnTo>
                  <a:pt x="0" y="1580554"/>
                </a:lnTo>
                <a:lnTo>
                  <a:pt x="0" y="1571624"/>
                </a:lnTo>
                <a:lnTo>
                  <a:pt x="0" y="1571624"/>
                </a:lnTo>
                <a:lnTo>
                  <a:pt x="0" y="1562695"/>
                </a:lnTo>
                <a:lnTo>
                  <a:pt x="0" y="1553765"/>
                </a:lnTo>
                <a:lnTo>
                  <a:pt x="0" y="1544835"/>
                </a:lnTo>
                <a:lnTo>
                  <a:pt x="0" y="1535906"/>
                </a:lnTo>
                <a:lnTo>
                  <a:pt x="0" y="1526976"/>
                </a:lnTo>
                <a:lnTo>
                  <a:pt x="0" y="1518046"/>
                </a:lnTo>
                <a:lnTo>
                  <a:pt x="0" y="1509117"/>
                </a:lnTo>
                <a:lnTo>
                  <a:pt x="0" y="1491257"/>
                </a:lnTo>
                <a:lnTo>
                  <a:pt x="0" y="1473398"/>
                </a:lnTo>
                <a:lnTo>
                  <a:pt x="0" y="1455538"/>
                </a:lnTo>
                <a:lnTo>
                  <a:pt x="0" y="1446609"/>
                </a:lnTo>
                <a:lnTo>
                  <a:pt x="0" y="1428749"/>
                </a:lnTo>
                <a:lnTo>
                  <a:pt x="8929" y="1410890"/>
                </a:lnTo>
                <a:lnTo>
                  <a:pt x="8929" y="1393031"/>
                </a:lnTo>
                <a:lnTo>
                  <a:pt x="8929" y="1366242"/>
                </a:lnTo>
                <a:lnTo>
                  <a:pt x="8929" y="1348382"/>
                </a:lnTo>
                <a:lnTo>
                  <a:pt x="8929" y="1321593"/>
                </a:lnTo>
                <a:lnTo>
                  <a:pt x="8929" y="1303734"/>
                </a:lnTo>
                <a:lnTo>
                  <a:pt x="8929" y="1276945"/>
                </a:lnTo>
                <a:lnTo>
                  <a:pt x="17859" y="1250156"/>
                </a:lnTo>
                <a:lnTo>
                  <a:pt x="17859" y="1223367"/>
                </a:lnTo>
                <a:lnTo>
                  <a:pt x="17859" y="1196577"/>
                </a:lnTo>
                <a:lnTo>
                  <a:pt x="17859" y="1169788"/>
                </a:lnTo>
                <a:lnTo>
                  <a:pt x="26789" y="1142999"/>
                </a:lnTo>
                <a:lnTo>
                  <a:pt x="26789" y="1107281"/>
                </a:lnTo>
                <a:lnTo>
                  <a:pt x="26789" y="1080492"/>
                </a:lnTo>
                <a:lnTo>
                  <a:pt x="26789" y="1053702"/>
                </a:lnTo>
                <a:lnTo>
                  <a:pt x="35718" y="1026913"/>
                </a:lnTo>
                <a:lnTo>
                  <a:pt x="35718" y="1000124"/>
                </a:lnTo>
                <a:lnTo>
                  <a:pt x="35718" y="964406"/>
                </a:lnTo>
                <a:lnTo>
                  <a:pt x="35718" y="928687"/>
                </a:lnTo>
                <a:lnTo>
                  <a:pt x="35718" y="892968"/>
                </a:lnTo>
                <a:lnTo>
                  <a:pt x="44648" y="866179"/>
                </a:lnTo>
                <a:lnTo>
                  <a:pt x="44648" y="830460"/>
                </a:lnTo>
                <a:lnTo>
                  <a:pt x="53578" y="794742"/>
                </a:lnTo>
                <a:lnTo>
                  <a:pt x="53578" y="759023"/>
                </a:lnTo>
                <a:lnTo>
                  <a:pt x="53578" y="723304"/>
                </a:lnTo>
                <a:lnTo>
                  <a:pt x="53578" y="678656"/>
                </a:lnTo>
                <a:lnTo>
                  <a:pt x="53578" y="642937"/>
                </a:lnTo>
                <a:lnTo>
                  <a:pt x="53578" y="607218"/>
                </a:lnTo>
                <a:lnTo>
                  <a:pt x="53578" y="562570"/>
                </a:lnTo>
                <a:lnTo>
                  <a:pt x="53578" y="526851"/>
                </a:lnTo>
                <a:lnTo>
                  <a:pt x="53578" y="491132"/>
                </a:lnTo>
                <a:lnTo>
                  <a:pt x="53578" y="446484"/>
                </a:lnTo>
                <a:lnTo>
                  <a:pt x="53578" y="401835"/>
                </a:lnTo>
                <a:lnTo>
                  <a:pt x="53578" y="366117"/>
                </a:lnTo>
                <a:lnTo>
                  <a:pt x="44648" y="330398"/>
                </a:lnTo>
                <a:lnTo>
                  <a:pt x="44648" y="294679"/>
                </a:lnTo>
                <a:lnTo>
                  <a:pt x="44648" y="250031"/>
                </a:lnTo>
                <a:lnTo>
                  <a:pt x="44648" y="214312"/>
                </a:lnTo>
                <a:lnTo>
                  <a:pt x="44648" y="187523"/>
                </a:lnTo>
                <a:lnTo>
                  <a:pt x="35718" y="151804"/>
                </a:lnTo>
                <a:lnTo>
                  <a:pt x="35718" y="116086"/>
                </a:lnTo>
                <a:lnTo>
                  <a:pt x="35718" y="89297"/>
                </a:lnTo>
                <a:lnTo>
                  <a:pt x="35718" y="62508"/>
                </a:lnTo>
                <a:lnTo>
                  <a:pt x="35718" y="44648"/>
                </a:lnTo>
                <a:lnTo>
                  <a:pt x="35718" y="17859"/>
                </a:lnTo>
                <a:lnTo>
                  <a:pt x="35718" y="8929"/>
                </a:lnTo>
                <a:lnTo>
                  <a:pt x="35718" y="0"/>
                </a:lnTo>
                <a:lnTo>
                  <a:pt x="357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4509492" y="2491382"/>
            <a:ext cx="8930" cy="1651993"/>
          </a:xfrm>
          <a:custGeom>
            <a:avLst/>
            <a:gdLst/>
            <a:ahLst/>
            <a:cxnLst/>
            <a:rect l="0" t="0" r="0" b="0"/>
            <a:pathLst>
              <a:path w="8930" h="1651993">
                <a:moveTo>
                  <a:pt x="0" y="1651992"/>
                </a:moveTo>
                <a:lnTo>
                  <a:pt x="0" y="1651992"/>
                </a:lnTo>
                <a:lnTo>
                  <a:pt x="8929" y="1651992"/>
                </a:lnTo>
                <a:lnTo>
                  <a:pt x="8929" y="1651992"/>
                </a:lnTo>
                <a:lnTo>
                  <a:pt x="8929" y="1643062"/>
                </a:lnTo>
                <a:lnTo>
                  <a:pt x="8929" y="1643062"/>
                </a:lnTo>
                <a:lnTo>
                  <a:pt x="8929" y="1634133"/>
                </a:lnTo>
                <a:lnTo>
                  <a:pt x="8929" y="1625203"/>
                </a:lnTo>
                <a:lnTo>
                  <a:pt x="8929" y="1616273"/>
                </a:lnTo>
                <a:lnTo>
                  <a:pt x="8929" y="1607344"/>
                </a:lnTo>
                <a:lnTo>
                  <a:pt x="8929" y="1598414"/>
                </a:lnTo>
                <a:lnTo>
                  <a:pt x="8929" y="1589484"/>
                </a:lnTo>
                <a:lnTo>
                  <a:pt x="0" y="1580555"/>
                </a:lnTo>
                <a:lnTo>
                  <a:pt x="0" y="1562695"/>
                </a:lnTo>
                <a:lnTo>
                  <a:pt x="0" y="1553766"/>
                </a:lnTo>
                <a:lnTo>
                  <a:pt x="0" y="1535906"/>
                </a:lnTo>
                <a:lnTo>
                  <a:pt x="0" y="1518047"/>
                </a:lnTo>
                <a:lnTo>
                  <a:pt x="0" y="1500187"/>
                </a:lnTo>
                <a:lnTo>
                  <a:pt x="0" y="1491258"/>
                </a:lnTo>
                <a:lnTo>
                  <a:pt x="0" y="1473398"/>
                </a:lnTo>
                <a:lnTo>
                  <a:pt x="0" y="1455539"/>
                </a:lnTo>
                <a:lnTo>
                  <a:pt x="0" y="1428750"/>
                </a:lnTo>
                <a:lnTo>
                  <a:pt x="0" y="1410891"/>
                </a:lnTo>
                <a:lnTo>
                  <a:pt x="0" y="1384101"/>
                </a:lnTo>
                <a:lnTo>
                  <a:pt x="0" y="1366242"/>
                </a:lnTo>
                <a:lnTo>
                  <a:pt x="0" y="1339453"/>
                </a:lnTo>
                <a:lnTo>
                  <a:pt x="0" y="1312664"/>
                </a:lnTo>
                <a:lnTo>
                  <a:pt x="0" y="1285875"/>
                </a:lnTo>
                <a:lnTo>
                  <a:pt x="0" y="1259086"/>
                </a:lnTo>
                <a:lnTo>
                  <a:pt x="0" y="1232297"/>
                </a:lnTo>
                <a:lnTo>
                  <a:pt x="0" y="1205508"/>
                </a:lnTo>
                <a:lnTo>
                  <a:pt x="0" y="1178719"/>
                </a:lnTo>
                <a:lnTo>
                  <a:pt x="0" y="1151930"/>
                </a:lnTo>
                <a:lnTo>
                  <a:pt x="0" y="1116211"/>
                </a:lnTo>
                <a:lnTo>
                  <a:pt x="0" y="1089422"/>
                </a:lnTo>
                <a:lnTo>
                  <a:pt x="0" y="1053703"/>
                </a:lnTo>
                <a:lnTo>
                  <a:pt x="0" y="1026914"/>
                </a:lnTo>
                <a:lnTo>
                  <a:pt x="0" y="991195"/>
                </a:lnTo>
                <a:lnTo>
                  <a:pt x="0" y="955476"/>
                </a:lnTo>
                <a:lnTo>
                  <a:pt x="8929" y="919758"/>
                </a:lnTo>
                <a:lnTo>
                  <a:pt x="8929" y="884039"/>
                </a:lnTo>
                <a:lnTo>
                  <a:pt x="8929" y="857250"/>
                </a:lnTo>
                <a:lnTo>
                  <a:pt x="8929" y="821531"/>
                </a:lnTo>
                <a:lnTo>
                  <a:pt x="8929" y="776883"/>
                </a:lnTo>
                <a:lnTo>
                  <a:pt x="8929" y="741164"/>
                </a:lnTo>
                <a:lnTo>
                  <a:pt x="8929" y="705445"/>
                </a:lnTo>
                <a:lnTo>
                  <a:pt x="8929" y="669726"/>
                </a:lnTo>
                <a:lnTo>
                  <a:pt x="8929" y="625078"/>
                </a:lnTo>
                <a:lnTo>
                  <a:pt x="8929" y="589359"/>
                </a:lnTo>
                <a:lnTo>
                  <a:pt x="8929" y="544711"/>
                </a:lnTo>
                <a:lnTo>
                  <a:pt x="8929" y="508992"/>
                </a:lnTo>
                <a:lnTo>
                  <a:pt x="8929" y="464344"/>
                </a:lnTo>
                <a:lnTo>
                  <a:pt x="0" y="428625"/>
                </a:lnTo>
                <a:lnTo>
                  <a:pt x="8929" y="383976"/>
                </a:lnTo>
                <a:lnTo>
                  <a:pt x="0" y="348258"/>
                </a:lnTo>
                <a:lnTo>
                  <a:pt x="0" y="303609"/>
                </a:lnTo>
                <a:lnTo>
                  <a:pt x="0" y="267891"/>
                </a:lnTo>
                <a:lnTo>
                  <a:pt x="0" y="232172"/>
                </a:lnTo>
                <a:lnTo>
                  <a:pt x="0" y="196453"/>
                </a:lnTo>
                <a:lnTo>
                  <a:pt x="0" y="160735"/>
                </a:lnTo>
                <a:lnTo>
                  <a:pt x="0" y="125016"/>
                </a:lnTo>
                <a:lnTo>
                  <a:pt x="0" y="98227"/>
                </a:lnTo>
                <a:lnTo>
                  <a:pt x="0" y="71438"/>
                </a:lnTo>
                <a:lnTo>
                  <a:pt x="0" y="44649"/>
                </a:lnTo>
                <a:lnTo>
                  <a:pt x="0" y="17860"/>
                </a:ln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973835" y="2455664"/>
            <a:ext cx="53580" cy="1651992"/>
          </a:xfrm>
          <a:custGeom>
            <a:avLst/>
            <a:gdLst/>
            <a:ahLst/>
            <a:cxnLst/>
            <a:rect l="0" t="0" r="0" b="0"/>
            <a:pathLst>
              <a:path w="53580" h="1651992">
                <a:moveTo>
                  <a:pt x="0" y="1651991"/>
                </a:moveTo>
                <a:lnTo>
                  <a:pt x="0" y="1651991"/>
                </a:lnTo>
                <a:lnTo>
                  <a:pt x="0" y="1651991"/>
                </a:lnTo>
                <a:lnTo>
                  <a:pt x="0" y="1651991"/>
                </a:lnTo>
                <a:lnTo>
                  <a:pt x="0" y="1651991"/>
                </a:lnTo>
                <a:lnTo>
                  <a:pt x="0" y="1643062"/>
                </a:lnTo>
                <a:lnTo>
                  <a:pt x="0" y="1643062"/>
                </a:lnTo>
                <a:lnTo>
                  <a:pt x="0" y="1643062"/>
                </a:lnTo>
                <a:lnTo>
                  <a:pt x="0" y="1634132"/>
                </a:lnTo>
                <a:lnTo>
                  <a:pt x="0" y="1634132"/>
                </a:lnTo>
                <a:lnTo>
                  <a:pt x="8930" y="1625202"/>
                </a:lnTo>
                <a:lnTo>
                  <a:pt x="8930" y="1616273"/>
                </a:lnTo>
                <a:lnTo>
                  <a:pt x="8930" y="1607343"/>
                </a:lnTo>
                <a:lnTo>
                  <a:pt x="8930" y="1598413"/>
                </a:lnTo>
                <a:lnTo>
                  <a:pt x="8930" y="1589484"/>
                </a:lnTo>
                <a:lnTo>
                  <a:pt x="17860" y="1580554"/>
                </a:lnTo>
                <a:lnTo>
                  <a:pt x="17860" y="1562694"/>
                </a:lnTo>
                <a:lnTo>
                  <a:pt x="17860" y="1553765"/>
                </a:lnTo>
                <a:lnTo>
                  <a:pt x="26790" y="1535905"/>
                </a:lnTo>
                <a:lnTo>
                  <a:pt x="26790" y="1518046"/>
                </a:lnTo>
                <a:lnTo>
                  <a:pt x="26790" y="1500187"/>
                </a:lnTo>
                <a:lnTo>
                  <a:pt x="35719" y="1482327"/>
                </a:lnTo>
                <a:lnTo>
                  <a:pt x="35719" y="1455538"/>
                </a:lnTo>
                <a:lnTo>
                  <a:pt x="35719" y="1437679"/>
                </a:lnTo>
                <a:lnTo>
                  <a:pt x="35719" y="1419819"/>
                </a:lnTo>
                <a:lnTo>
                  <a:pt x="44649" y="1393030"/>
                </a:lnTo>
                <a:lnTo>
                  <a:pt x="44649" y="1366241"/>
                </a:lnTo>
                <a:lnTo>
                  <a:pt x="44649" y="1339452"/>
                </a:lnTo>
                <a:lnTo>
                  <a:pt x="44649" y="1312663"/>
                </a:lnTo>
                <a:lnTo>
                  <a:pt x="53579" y="1285874"/>
                </a:lnTo>
                <a:lnTo>
                  <a:pt x="53579" y="1259085"/>
                </a:lnTo>
                <a:lnTo>
                  <a:pt x="53579" y="1232296"/>
                </a:lnTo>
                <a:lnTo>
                  <a:pt x="53579" y="1196577"/>
                </a:lnTo>
                <a:lnTo>
                  <a:pt x="53579" y="1169788"/>
                </a:lnTo>
                <a:lnTo>
                  <a:pt x="53579" y="1134069"/>
                </a:lnTo>
                <a:lnTo>
                  <a:pt x="53579" y="1107280"/>
                </a:lnTo>
                <a:lnTo>
                  <a:pt x="53579" y="1071562"/>
                </a:lnTo>
                <a:lnTo>
                  <a:pt x="44649" y="1044773"/>
                </a:lnTo>
                <a:lnTo>
                  <a:pt x="44649" y="1009054"/>
                </a:lnTo>
                <a:lnTo>
                  <a:pt x="44649" y="973335"/>
                </a:lnTo>
                <a:lnTo>
                  <a:pt x="35719" y="937616"/>
                </a:lnTo>
                <a:lnTo>
                  <a:pt x="26790" y="901898"/>
                </a:lnTo>
                <a:lnTo>
                  <a:pt x="26790" y="866179"/>
                </a:lnTo>
                <a:lnTo>
                  <a:pt x="26790" y="830460"/>
                </a:lnTo>
                <a:lnTo>
                  <a:pt x="26790" y="794741"/>
                </a:lnTo>
                <a:lnTo>
                  <a:pt x="17860" y="759023"/>
                </a:lnTo>
                <a:lnTo>
                  <a:pt x="17860" y="714374"/>
                </a:lnTo>
                <a:lnTo>
                  <a:pt x="17860" y="678655"/>
                </a:lnTo>
                <a:lnTo>
                  <a:pt x="17860" y="634007"/>
                </a:lnTo>
                <a:lnTo>
                  <a:pt x="8930" y="598288"/>
                </a:lnTo>
                <a:lnTo>
                  <a:pt x="8930" y="553640"/>
                </a:lnTo>
                <a:lnTo>
                  <a:pt x="8930" y="517921"/>
                </a:lnTo>
                <a:lnTo>
                  <a:pt x="8930" y="482202"/>
                </a:lnTo>
                <a:lnTo>
                  <a:pt x="8930" y="437554"/>
                </a:lnTo>
                <a:lnTo>
                  <a:pt x="8930" y="401835"/>
                </a:lnTo>
                <a:lnTo>
                  <a:pt x="8930" y="357187"/>
                </a:lnTo>
                <a:lnTo>
                  <a:pt x="8930" y="321468"/>
                </a:lnTo>
                <a:lnTo>
                  <a:pt x="8930" y="276820"/>
                </a:lnTo>
                <a:lnTo>
                  <a:pt x="0" y="250031"/>
                </a:lnTo>
                <a:lnTo>
                  <a:pt x="8930" y="214312"/>
                </a:lnTo>
                <a:lnTo>
                  <a:pt x="8930" y="178593"/>
                </a:lnTo>
                <a:lnTo>
                  <a:pt x="0" y="142875"/>
                </a:lnTo>
                <a:lnTo>
                  <a:pt x="0" y="116086"/>
                </a:lnTo>
                <a:lnTo>
                  <a:pt x="0" y="89296"/>
                </a:lnTo>
                <a:lnTo>
                  <a:pt x="8930" y="62507"/>
                </a:lnTo>
                <a:lnTo>
                  <a:pt x="8930" y="44648"/>
                </a:lnTo>
                <a:lnTo>
                  <a:pt x="8930" y="26789"/>
                </a:lnTo>
                <a:lnTo>
                  <a:pt x="8930" y="8929"/>
                </a:lnTo>
                <a:lnTo>
                  <a:pt x="8930" y="0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169914" y="4741663"/>
            <a:ext cx="321469" cy="26790"/>
          </a:xfrm>
          <a:custGeom>
            <a:avLst/>
            <a:gdLst/>
            <a:ahLst/>
            <a:cxnLst/>
            <a:rect l="0" t="0" r="0" b="0"/>
            <a:pathLst>
              <a:path w="321469" h="2679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8" y="8930"/>
                </a:lnTo>
                <a:lnTo>
                  <a:pt x="35718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62507" y="8930"/>
                </a:lnTo>
                <a:lnTo>
                  <a:pt x="62507" y="8930"/>
                </a:lnTo>
                <a:lnTo>
                  <a:pt x="71437" y="8930"/>
                </a:lnTo>
                <a:lnTo>
                  <a:pt x="71437" y="8930"/>
                </a:lnTo>
                <a:lnTo>
                  <a:pt x="80367" y="8930"/>
                </a:lnTo>
                <a:lnTo>
                  <a:pt x="89296" y="8930"/>
                </a:lnTo>
                <a:lnTo>
                  <a:pt x="8929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107156" y="17860"/>
                </a:lnTo>
                <a:lnTo>
                  <a:pt x="107156" y="17860"/>
                </a:lnTo>
                <a:lnTo>
                  <a:pt x="116086" y="17860"/>
                </a:lnTo>
                <a:lnTo>
                  <a:pt x="116086" y="17860"/>
                </a:lnTo>
                <a:lnTo>
                  <a:pt x="125015" y="17860"/>
                </a:lnTo>
                <a:lnTo>
                  <a:pt x="125015" y="17860"/>
                </a:lnTo>
                <a:lnTo>
                  <a:pt x="133945" y="17860"/>
                </a:lnTo>
                <a:lnTo>
                  <a:pt x="133945" y="17860"/>
                </a:lnTo>
                <a:lnTo>
                  <a:pt x="142875" y="17860"/>
                </a:lnTo>
                <a:lnTo>
                  <a:pt x="142875" y="17860"/>
                </a:lnTo>
                <a:lnTo>
                  <a:pt x="142875" y="17860"/>
                </a:lnTo>
                <a:lnTo>
                  <a:pt x="151804" y="17860"/>
                </a:lnTo>
                <a:lnTo>
                  <a:pt x="151804" y="17860"/>
                </a:lnTo>
                <a:lnTo>
                  <a:pt x="151804" y="17860"/>
                </a:lnTo>
                <a:lnTo>
                  <a:pt x="160734" y="17860"/>
                </a:lnTo>
                <a:lnTo>
                  <a:pt x="169664" y="17860"/>
                </a:lnTo>
                <a:lnTo>
                  <a:pt x="169664" y="17860"/>
                </a:lnTo>
                <a:lnTo>
                  <a:pt x="178593" y="17860"/>
                </a:lnTo>
                <a:lnTo>
                  <a:pt x="178593" y="17860"/>
                </a:lnTo>
                <a:lnTo>
                  <a:pt x="178593" y="17860"/>
                </a:lnTo>
                <a:lnTo>
                  <a:pt x="187523" y="17860"/>
                </a:lnTo>
                <a:lnTo>
                  <a:pt x="196453" y="17860"/>
                </a:lnTo>
                <a:lnTo>
                  <a:pt x="196453" y="17860"/>
                </a:lnTo>
                <a:lnTo>
                  <a:pt x="205382" y="17860"/>
                </a:lnTo>
                <a:lnTo>
                  <a:pt x="205382" y="17860"/>
                </a:lnTo>
                <a:lnTo>
                  <a:pt x="214312" y="17860"/>
                </a:lnTo>
                <a:lnTo>
                  <a:pt x="214312" y="17860"/>
                </a:lnTo>
                <a:lnTo>
                  <a:pt x="223242" y="26789"/>
                </a:lnTo>
                <a:lnTo>
                  <a:pt x="232171" y="26789"/>
                </a:lnTo>
                <a:lnTo>
                  <a:pt x="232171" y="26789"/>
                </a:lnTo>
                <a:lnTo>
                  <a:pt x="241101" y="26789"/>
                </a:lnTo>
                <a:lnTo>
                  <a:pt x="241101" y="17860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8961" y="26789"/>
                </a:lnTo>
                <a:lnTo>
                  <a:pt x="258961" y="26789"/>
                </a:lnTo>
                <a:lnTo>
                  <a:pt x="267890" y="26789"/>
                </a:lnTo>
                <a:lnTo>
                  <a:pt x="267890" y="26789"/>
                </a:lnTo>
                <a:lnTo>
                  <a:pt x="276820" y="26789"/>
                </a:lnTo>
                <a:lnTo>
                  <a:pt x="276820" y="26789"/>
                </a:lnTo>
                <a:lnTo>
                  <a:pt x="285750" y="26789"/>
                </a:lnTo>
                <a:lnTo>
                  <a:pt x="285750" y="26789"/>
                </a:lnTo>
                <a:lnTo>
                  <a:pt x="285750" y="26789"/>
                </a:lnTo>
                <a:lnTo>
                  <a:pt x="294679" y="26789"/>
                </a:lnTo>
                <a:lnTo>
                  <a:pt x="294679" y="26789"/>
                </a:lnTo>
                <a:lnTo>
                  <a:pt x="294679" y="26789"/>
                </a:lnTo>
                <a:lnTo>
                  <a:pt x="303609" y="26789"/>
                </a:lnTo>
                <a:lnTo>
                  <a:pt x="303609" y="26789"/>
                </a:lnTo>
                <a:lnTo>
                  <a:pt x="30360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12539" y="17860"/>
                </a:lnTo>
                <a:lnTo>
                  <a:pt x="312539" y="17860"/>
                </a:lnTo>
                <a:lnTo>
                  <a:pt x="312539" y="17860"/>
                </a:lnTo>
                <a:lnTo>
                  <a:pt x="312539" y="17860"/>
                </a:lnTo>
                <a:lnTo>
                  <a:pt x="312539" y="8930"/>
                </a:lnTo>
                <a:lnTo>
                  <a:pt x="321468" y="8930"/>
                </a:lnTo>
                <a:lnTo>
                  <a:pt x="321468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446734" y="4473773"/>
            <a:ext cx="607220" cy="267891"/>
          </a:xfrm>
          <a:custGeom>
            <a:avLst/>
            <a:gdLst/>
            <a:ahLst/>
            <a:cxnLst/>
            <a:rect l="0" t="0" r="0" b="0"/>
            <a:pathLst>
              <a:path w="607220" h="267891">
                <a:moveTo>
                  <a:pt x="8930" y="267890"/>
                </a:moveTo>
                <a:lnTo>
                  <a:pt x="0" y="267890"/>
                </a:lnTo>
                <a:lnTo>
                  <a:pt x="0" y="267890"/>
                </a:lnTo>
                <a:lnTo>
                  <a:pt x="0" y="258960"/>
                </a:lnTo>
                <a:lnTo>
                  <a:pt x="8930" y="258960"/>
                </a:lnTo>
                <a:lnTo>
                  <a:pt x="8930" y="258960"/>
                </a:lnTo>
                <a:lnTo>
                  <a:pt x="8930" y="258960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41101"/>
                </a:lnTo>
                <a:lnTo>
                  <a:pt x="8930" y="241101"/>
                </a:lnTo>
                <a:lnTo>
                  <a:pt x="8930" y="232171"/>
                </a:lnTo>
                <a:lnTo>
                  <a:pt x="8930" y="223242"/>
                </a:lnTo>
                <a:lnTo>
                  <a:pt x="8930" y="223242"/>
                </a:lnTo>
                <a:lnTo>
                  <a:pt x="8930" y="214312"/>
                </a:lnTo>
                <a:lnTo>
                  <a:pt x="8930" y="205382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87523"/>
                </a:lnTo>
                <a:lnTo>
                  <a:pt x="8930" y="178593"/>
                </a:lnTo>
                <a:lnTo>
                  <a:pt x="8930" y="169664"/>
                </a:lnTo>
                <a:lnTo>
                  <a:pt x="8930" y="160734"/>
                </a:lnTo>
                <a:lnTo>
                  <a:pt x="8930" y="160734"/>
                </a:lnTo>
                <a:lnTo>
                  <a:pt x="8930" y="151804"/>
                </a:lnTo>
                <a:lnTo>
                  <a:pt x="17859" y="142875"/>
                </a:lnTo>
                <a:lnTo>
                  <a:pt x="17859" y="133945"/>
                </a:lnTo>
                <a:lnTo>
                  <a:pt x="17859" y="125015"/>
                </a:lnTo>
                <a:lnTo>
                  <a:pt x="17859" y="116085"/>
                </a:lnTo>
                <a:lnTo>
                  <a:pt x="17859" y="107156"/>
                </a:lnTo>
                <a:lnTo>
                  <a:pt x="17859" y="98226"/>
                </a:lnTo>
                <a:lnTo>
                  <a:pt x="26789" y="89296"/>
                </a:lnTo>
                <a:lnTo>
                  <a:pt x="26789" y="80367"/>
                </a:lnTo>
                <a:lnTo>
                  <a:pt x="26789" y="80367"/>
                </a:lnTo>
                <a:lnTo>
                  <a:pt x="26789" y="71437"/>
                </a:lnTo>
                <a:lnTo>
                  <a:pt x="26789" y="62507"/>
                </a:lnTo>
                <a:lnTo>
                  <a:pt x="26789" y="53578"/>
                </a:lnTo>
                <a:lnTo>
                  <a:pt x="35719" y="53578"/>
                </a:lnTo>
                <a:lnTo>
                  <a:pt x="35719" y="44648"/>
                </a:lnTo>
                <a:lnTo>
                  <a:pt x="35719" y="35718"/>
                </a:lnTo>
                <a:lnTo>
                  <a:pt x="35719" y="35718"/>
                </a:lnTo>
                <a:lnTo>
                  <a:pt x="35719" y="26789"/>
                </a:lnTo>
                <a:lnTo>
                  <a:pt x="35719" y="26789"/>
                </a:lnTo>
                <a:lnTo>
                  <a:pt x="44648" y="17859"/>
                </a:lnTo>
                <a:lnTo>
                  <a:pt x="44648" y="17859"/>
                </a:lnTo>
                <a:lnTo>
                  <a:pt x="44648" y="8929"/>
                </a:lnTo>
                <a:lnTo>
                  <a:pt x="44648" y="8929"/>
                </a:lnTo>
                <a:lnTo>
                  <a:pt x="44648" y="8929"/>
                </a:lnTo>
                <a:lnTo>
                  <a:pt x="44648" y="8929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5357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44648" y="8929"/>
                </a:lnTo>
                <a:lnTo>
                  <a:pt x="44648" y="8929"/>
                </a:lnTo>
                <a:lnTo>
                  <a:pt x="4464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62508" y="8929"/>
                </a:lnTo>
                <a:lnTo>
                  <a:pt x="62508" y="8929"/>
                </a:lnTo>
                <a:lnTo>
                  <a:pt x="62508" y="8929"/>
                </a:lnTo>
                <a:lnTo>
                  <a:pt x="62508" y="8929"/>
                </a:lnTo>
                <a:lnTo>
                  <a:pt x="71437" y="8929"/>
                </a:lnTo>
                <a:lnTo>
                  <a:pt x="71437" y="8929"/>
                </a:lnTo>
                <a:lnTo>
                  <a:pt x="80367" y="8929"/>
                </a:lnTo>
                <a:lnTo>
                  <a:pt x="80367" y="8929"/>
                </a:lnTo>
                <a:lnTo>
                  <a:pt x="89297" y="8929"/>
                </a:lnTo>
                <a:lnTo>
                  <a:pt x="89297" y="8929"/>
                </a:lnTo>
                <a:lnTo>
                  <a:pt x="98226" y="8929"/>
                </a:lnTo>
                <a:lnTo>
                  <a:pt x="107156" y="8929"/>
                </a:lnTo>
                <a:lnTo>
                  <a:pt x="107156" y="8929"/>
                </a:lnTo>
                <a:lnTo>
                  <a:pt x="10715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25016" y="8929"/>
                </a:lnTo>
                <a:lnTo>
                  <a:pt x="125016" y="8929"/>
                </a:lnTo>
                <a:lnTo>
                  <a:pt x="133945" y="8929"/>
                </a:lnTo>
                <a:lnTo>
                  <a:pt x="13394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51805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9664" y="8929"/>
                </a:lnTo>
                <a:lnTo>
                  <a:pt x="169664" y="8929"/>
                </a:lnTo>
                <a:lnTo>
                  <a:pt x="178594" y="8929"/>
                </a:lnTo>
                <a:lnTo>
                  <a:pt x="187523" y="8929"/>
                </a:lnTo>
                <a:lnTo>
                  <a:pt x="196453" y="8929"/>
                </a:lnTo>
                <a:lnTo>
                  <a:pt x="196453" y="8929"/>
                </a:lnTo>
                <a:lnTo>
                  <a:pt x="205383" y="8929"/>
                </a:lnTo>
                <a:lnTo>
                  <a:pt x="214312" y="17859"/>
                </a:lnTo>
                <a:lnTo>
                  <a:pt x="223242" y="17859"/>
                </a:lnTo>
                <a:lnTo>
                  <a:pt x="232172" y="17859"/>
                </a:lnTo>
                <a:lnTo>
                  <a:pt x="241101" y="17859"/>
                </a:lnTo>
                <a:lnTo>
                  <a:pt x="241101" y="17859"/>
                </a:lnTo>
                <a:lnTo>
                  <a:pt x="250031" y="17859"/>
                </a:lnTo>
                <a:lnTo>
                  <a:pt x="258961" y="17859"/>
                </a:lnTo>
                <a:lnTo>
                  <a:pt x="267891" y="17859"/>
                </a:lnTo>
                <a:lnTo>
                  <a:pt x="276820" y="17859"/>
                </a:lnTo>
                <a:lnTo>
                  <a:pt x="285750" y="17859"/>
                </a:lnTo>
                <a:lnTo>
                  <a:pt x="294680" y="26789"/>
                </a:lnTo>
                <a:lnTo>
                  <a:pt x="303609" y="26789"/>
                </a:lnTo>
                <a:lnTo>
                  <a:pt x="312539" y="26789"/>
                </a:lnTo>
                <a:lnTo>
                  <a:pt x="321469" y="26789"/>
                </a:lnTo>
                <a:lnTo>
                  <a:pt x="330398" y="26789"/>
                </a:lnTo>
                <a:lnTo>
                  <a:pt x="339328" y="26789"/>
                </a:lnTo>
                <a:lnTo>
                  <a:pt x="348258" y="26789"/>
                </a:lnTo>
                <a:lnTo>
                  <a:pt x="348258" y="26789"/>
                </a:lnTo>
                <a:lnTo>
                  <a:pt x="357187" y="26789"/>
                </a:lnTo>
                <a:lnTo>
                  <a:pt x="366117" y="26789"/>
                </a:lnTo>
                <a:lnTo>
                  <a:pt x="375047" y="26789"/>
                </a:lnTo>
                <a:lnTo>
                  <a:pt x="383976" y="26789"/>
                </a:lnTo>
                <a:lnTo>
                  <a:pt x="392906" y="26789"/>
                </a:lnTo>
                <a:lnTo>
                  <a:pt x="401836" y="26789"/>
                </a:lnTo>
                <a:lnTo>
                  <a:pt x="410766" y="26789"/>
                </a:lnTo>
                <a:lnTo>
                  <a:pt x="419695" y="26789"/>
                </a:lnTo>
                <a:lnTo>
                  <a:pt x="428625" y="26789"/>
                </a:lnTo>
                <a:lnTo>
                  <a:pt x="437555" y="26789"/>
                </a:lnTo>
                <a:lnTo>
                  <a:pt x="446484" y="26789"/>
                </a:lnTo>
                <a:lnTo>
                  <a:pt x="455414" y="26789"/>
                </a:lnTo>
                <a:lnTo>
                  <a:pt x="464344" y="26789"/>
                </a:lnTo>
                <a:lnTo>
                  <a:pt x="464344" y="26789"/>
                </a:lnTo>
                <a:lnTo>
                  <a:pt x="473273" y="26789"/>
                </a:lnTo>
                <a:lnTo>
                  <a:pt x="482203" y="26789"/>
                </a:lnTo>
                <a:lnTo>
                  <a:pt x="491133" y="26789"/>
                </a:lnTo>
                <a:lnTo>
                  <a:pt x="500062" y="26789"/>
                </a:lnTo>
                <a:lnTo>
                  <a:pt x="508992" y="26789"/>
                </a:lnTo>
                <a:lnTo>
                  <a:pt x="517922" y="26789"/>
                </a:lnTo>
                <a:lnTo>
                  <a:pt x="517922" y="35718"/>
                </a:lnTo>
                <a:lnTo>
                  <a:pt x="526851" y="35718"/>
                </a:lnTo>
                <a:lnTo>
                  <a:pt x="544711" y="35718"/>
                </a:lnTo>
                <a:lnTo>
                  <a:pt x="544711" y="35718"/>
                </a:lnTo>
                <a:lnTo>
                  <a:pt x="553641" y="35718"/>
                </a:lnTo>
                <a:lnTo>
                  <a:pt x="562570" y="35718"/>
                </a:lnTo>
                <a:lnTo>
                  <a:pt x="571500" y="35718"/>
                </a:lnTo>
                <a:lnTo>
                  <a:pt x="580430" y="35718"/>
                </a:lnTo>
                <a:lnTo>
                  <a:pt x="580430" y="35718"/>
                </a:lnTo>
                <a:lnTo>
                  <a:pt x="589359" y="35718"/>
                </a:lnTo>
                <a:lnTo>
                  <a:pt x="589359" y="35718"/>
                </a:lnTo>
                <a:lnTo>
                  <a:pt x="58935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60721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598289" y="35718"/>
                </a:lnTo>
                <a:lnTo>
                  <a:pt x="607219" y="35718"/>
                </a:lnTo>
                <a:lnTo>
                  <a:pt x="607219" y="26789"/>
                </a:lnTo>
                <a:lnTo>
                  <a:pt x="607219" y="26789"/>
                </a:lnTo>
                <a:lnTo>
                  <a:pt x="607219" y="26789"/>
                </a:lnTo>
                <a:lnTo>
                  <a:pt x="607219" y="17859"/>
                </a:lnTo>
                <a:lnTo>
                  <a:pt x="607219" y="17859"/>
                </a:lnTo>
                <a:lnTo>
                  <a:pt x="607219" y="8929"/>
                </a:lnTo>
                <a:lnTo>
                  <a:pt x="60721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982515" y="4446983"/>
            <a:ext cx="526853" cy="44650"/>
          </a:xfrm>
          <a:custGeom>
            <a:avLst/>
            <a:gdLst/>
            <a:ahLst/>
            <a:cxnLst/>
            <a:rect l="0" t="0" r="0" b="0"/>
            <a:pathLst>
              <a:path w="526853" h="4465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17860"/>
                </a:lnTo>
                <a:lnTo>
                  <a:pt x="53578" y="17860"/>
                </a:lnTo>
                <a:lnTo>
                  <a:pt x="53578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71438" y="8930"/>
                </a:lnTo>
                <a:lnTo>
                  <a:pt x="71438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98227" y="17860"/>
                </a:lnTo>
                <a:lnTo>
                  <a:pt x="107156" y="17860"/>
                </a:lnTo>
                <a:lnTo>
                  <a:pt x="116086" y="17860"/>
                </a:lnTo>
                <a:lnTo>
                  <a:pt x="125016" y="17860"/>
                </a:lnTo>
                <a:lnTo>
                  <a:pt x="133945" y="17860"/>
                </a:lnTo>
                <a:lnTo>
                  <a:pt x="151805" y="17860"/>
                </a:lnTo>
                <a:lnTo>
                  <a:pt x="160735" y="26790"/>
                </a:lnTo>
                <a:lnTo>
                  <a:pt x="169664" y="26790"/>
                </a:lnTo>
                <a:lnTo>
                  <a:pt x="178594" y="26790"/>
                </a:lnTo>
                <a:lnTo>
                  <a:pt x="187524" y="26790"/>
                </a:lnTo>
                <a:lnTo>
                  <a:pt x="205383" y="26790"/>
                </a:lnTo>
                <a:lnTo>
                  <a:pt x="214313" y="26790"/>
                </a:lnTo>
                <a:lnTo>
                  <a:pt x="223242" y="26790"/>
                </a:lnTo>
                <a:lnTo>
                  <a:pt x="232172" y="26790"/>
                </a:lnTo>
                <a:lnTo>
                  <a:pt x="241102" y="26790"/>
                </a:lnTo>
                <a:lnTo>
                  <a:pt x="250031" y="26790"/>
                </a:lnTo>
                <a:lnTo>
                  <a:pt x="258961" y="35719"/>
                </a:lnTo>
                <a:lnTo>
                  <a:pt x="267891" y="35719"/>
                </a:lnTo>
                <a:lnTo>
                  <a:pt x="276820" y="35719"/>
                </a:lnTo>
                <a:lnTo>
                  <a:pt x="285750" y="35719"/>
                </a:lnTo>
                <a:lnTo>
                  <a:pt x="294680" y="35719"/>
                </a:lnTo>
                <a:lnTo>
                  <a:pt x="294680" y="35719"/>
                </a:lnTo>
                <a:lnTo>
                  <a:pt x="303610" y="35719"/>
                </a:lnTo>
                <a:lnTo>
                  <a:pt x="303610" y="35719"/>
                </a:lnTo>
                <a:lnTo>
                  <a:pt x="312539" y="35719"/>
                </a:lnTo>
                <a:lnTo>
                  <a:pt x="321469" y="35719"/>
                </a:lnTo>
                <a:lnTo>
                  <a:pt x="330399" y="35719"/>
                </a:lnTo>
                <a:lnTo>
                  <a:pt x="339328" y="35719"/>
                </a:lnTo>
                <a:lnTo>
                  <a:pt x="348258" y="35719"/>
                </a:lnTo>
                <a:lnTo>
                  <a:pt x="357188" y="35719"/>
                </a:lnTo>
                <a:lnTo>
                  <a:pt x="366117" y="35719"/>
                </a:lnTo>
                <a:lnTo>
                  <a:pt x="375047" y="35719"/>
                </a:lnTo>
                <a:lnTo>
                  <a:pt x="383977" y="35719"/>
                </a:lnTo>
                <a:lnTo>
                  <a:pt x="383977" y="35719"/>
                </a:lnTo>
                <a:lnTo>
                  <a:pt x="392906" y="35719"/>
                </a:lnTo>
                <a:lnTo>
                  <a:pt x="401836" y="35719"/>
                </a:lnTo>
                <a:lnTo>
                  <a:pt x="410766" y="35719"/>
                </a:lnTo>
                <a:lnTo>
                  <a:pt x="419695" y="35719"/>
                </a:lnTo>
                <a:lnTo>
                  <a:pt x="419695" y="35719"/>
                </a:lnTo>
                <a:lnTo>
                  <a:pt x="428625" y="35719"/>
                </a:lnTo>
                <a:lnTo>
                  <a:pt x="437555" y="35719"/>
                </a:lnTo>
                <a:lnTo>
                  <a:pt x="446485" y="35719"/>
                </a:lnTo>
                <a:lnTo>
                  <a:pt x="446485" y="35719"/>
                </a:lnTo>
                <a:lnTo>
                  <a:pt x="45541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64344" y="35719"/>
                </a:lnTo>
                <a:lnTo>
                  <a:pt x="473274" y="35719"/>
                </a:lnTo>
                <a:lnTo>
                  <a:pt x="473274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82203" y="35719"/>
                </a:lnTo>
                <a:lnTo>
                  <a:pt x="491133" y="35719"/>
                </a:lnTo>
                <a:lnTo>
                  <a:pt x="491133" y="35719"/>
                </a:lnTo>
                <a:lnTo>
                  <a:pt x="491133" y="35719"/>
                </a:lnTo>
                <a:lnTo>
                  <a:pt x="500063" y="44649"/>
                </a:lnTo>
                <a:lnTo>
                  <a:pt x="500063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0899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44649"/>
                </a:lnTo>
                <a:lnTo>
                  <a:pt x="517922" y="35719"/>
                </a:lnTo>
                <a:lnTo>
                  <a:pt x="517922" y="35719"/>
                </a:lnTo>
                <a:lnTo>
                  <a:pt x="517922" y="26790"/>
                </a:lnTo>
                <a:lnTo>
                  <a:pt x="526852" y="26790"/>
                </a:lnTo>
                <a:lnTo>
                  <a:pt x="526852" y="267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491507" y="4464843"/>
            <a:ext cx="517923" cy="330399"/>
          </a:xfrm>
          <a:custGeom>
            <a:avLst/>
            <a:gdLst/>
            <a:ahLst/>
            <a:cxnLst/>
            <a:rect l="0" t="0" r="0" b="0"/>
            <a:pathLst>
              <a:path w="517923" h="330399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2678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44648"/>
                </a:lnTo>
                <a:lnTo>
                  <a:pt x="17860" y="53578"/>
                </a:lnTo>
                <a:lnTo>
                  <a:pt x="17860" y="62508"/>
                </a:lnTo>
                <a:lnTo>
                  <a:pt x="17860" y="71437"/>
                </a:lnTo>
                <a:lnTo>
                  <a:pt x="17860" y="80367"/>
                </a:lnTo>
                <a:lnTo>
                  <a:pt x="17860" y="89297"/>
                </a:lnTo>
                <a:lnTo>
                  <a:pt x="17860" y="98226"/>
                </a:lnTo>
                <a:lnTo>
                  <a:pt x="17860" y="107156"/>
                </a:lnTo>
                <a:lnTo>
                  <a:pt x="17860" y="116086"/>
                </a:lnTo>
                <a:lnTo>
                  <a:pt x="17860" y="116086"/>
                </a:lnTo>
                <a:lnTo>
                  <a:pt x="17860" y="125015"/>
                </a:lnTo>
                <a:lnTo>
                  <a:pt x="17860" y="133945"/>
                </a:lnTo>
                <a:lnTo>
                  <a:pt x="17860" y="142875"/>
                </a:lnTo>
                <a:lnTo>
                  <a:pt x="17860" y="151805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87523"/>
                </a:lnTo>
                <a:lnTo>
                  <a:pt x="8930" y="19645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14312"/>
                </a:lnTo>
                <a:lnTo>
                  <a:pt x="8930" y="223242"/>
                </a:lnTo>
                <a:lnTo>
                  <a:pt x="8930" y="232172"/>
                </a:lnTo>
                <a:lnTo>
                  <a:pt x="0" y="241101"/>
                </a:lnTo>
                <a:lnTo>
                  <a:pt x="0" y="250031"/>
                </a:lnTo>
                <a:lnTo>
                  <a:pt x="0" y="250031"/>
                </a:lnTo>
                <a:lnTo>
                  <a:pt x="0" y="258961"/>
                </a:lnTo>
                <a:lnTo>
                  <a:pt x="0" y="267890"/>
                </a:lnTo>
                <a:lnTo>
                  <a:pt x="0" y="267890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94680"/>
                </a:lnTo>
                <a:lnTo>
                  <a:pt x="0" y="303609"/>
                </a:lnTo>
                <a:lnTo>
                  <a:pt x="0" y="303609"/>
                </a:lnTo>
                <a:lnTo>
                  <a:pt x="0" y="312539"/>
                </a:lnTo>
                <a:lnTo>
                  <a:pt x="0" y="312539"/>
                </a:lnTo>
                <a:lnTo>
                  <a:pt x="0" y="321469"/>
                </a:lnTo>
                <a:lnTo>
                  <a:pt x="0" y="321469"/>
                </a:lnTo>
                <a:lnTo>
                  <a:pt x="0" y="321469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0" y="330398"/>
                </a:lnTo>
                <a:lnTo>
                  <a:pt x="8930" y="330398"/>
                </a:lnTo>
                <a:lnTo>
                  <a:pt x="8930" y="330398"/>
                </a:lnTo>
                <a:lnTo>
                  <a:pt x="8930" y="330398"/>
                </a:lnTo>
                <a:lnTo>
                  <a:pt x="8930" y="330398"/>
                </a:lnTo>
                <a:lnTo>
                  <a:pt x="8930" y="330398"/>
                </a:lnTo>
                <a:lnTo>
                  <a:pt x="8930" y="321469"/>
                </a:lnTo>
                <a:lnTo>
                  <a:pt x="8930" y="330398"/>
                </a:lnTo>
                <a:lnTo>
                  <a:pt x="8930" y="330398"/>
                </a:lnTo>
                <a:lnTo>
                  <a:pt x="8930" y="330398"/>
                </a:lnTo>
                <a:lnTo>
                  <a:pt x="17860" y="330398"/>
                </a:lnTo>
                <a:lnTo>
                  <a:pt x="17860" y="330398"/>
                </a:lnTo>
                <a:lnTo>
                  <a:pt x="17860" y="330398"/>
                </a:lnTo>
                <a:lnTo>
                  <a:pt x="26789" y="330398"/>
                </a:lnTo>
                <a:lnTo>
                  <a:pt x="26789" y="330398"/>
                </a:lnTo>
                <a:lnTo>
                  <a:pt x="26789" y="330398"/>
                </a:lnTo>
                <a:lnTo>
                  <a:pt x="35719" y="330398"/>
                </a:lnTo>
                <a:lnTo>
                  <a:pt x="35719" y="330398"/>
                </a:lnTo>
                <a:lnTo>
                  <a:pt x="44649" y="330398"/>
                </a:lnTo>
                <a:lnTo>
                  <a:pt x="44649" y="330398"/>
                </a:lnTo>
                <a:lnTo>
                  <a:pt x="53578" y="330398"/>
                </a:lnTo>
                <a:lnTo>
                  <a:pt x="62508" y="330398"/>
                </a:lnTo>
                <a:lnTo>
                  <a:pt x="71438" y="330398"/>
                </a:lnTo>
                <a:lnTo>
                  <a:pt x="71438" y="330398"/>
                </a:lnTo>
                <a:lnTo>
                  <a:pt x="80368" y="330398"/>
                </a:lnTo>
                <a:lnTo>
                  <a:pt x="89297" y="330398"/>
                </a:lnTo>
                <a:lnTo>
                  <a:pt x="98227" y="330398"/>
                </a:lnTo>
                <a:lnTo>
                  <a:pt x="107157" y="330398"/>
                </a:lnTo>
                <a:lnTo>
                  <a:pt x="107157" y="330398"/>
                </a:lnTo>
                <a:lnTo>
                  <a:pt x="116086" y="330398"/>
                </a:lnTo>
                <a:lnTo>
                  <a:pt x="125016" y="330398"/>
                </a:lnTo>
                <a:lnTo>
                  <a:pt x="133946" y="321469"/>
                </a:lnTo>
                <a:lnTo>
                  <a:pt x="142875" y="321469"/>
                </a:lnTo>
                <a:lnTo>
                  <a:pt x="151805" y="321469"/>
                </a:lnTo>
                <a:lnTo>
                  <a:pt x="160735" y="321469"/>
                </a:lnTo>
                <a:lnTo>
                  <a:pt x="169664" y="321469"/>
                </a:lnTo>
                <a:lnTo>
                  <a:pt x="178594" y="321469"/>
                </a:lnTo>
                <a:lnTo>
                  <a:pt x="187524" y="321469"/>
                </a:lnTo>
                <a:lnTo>
                  <a:pt x="196453" y="321469"/>
                </a:lnTo>
                <a:lnTo>
                  <a:pt x="205383" y="321469"/>
                </a:lnTo>
                <a:lnTo>
                  <a:pt x="214313" y="321469"/>
                </a:lnTo>
                <a:lnTo>
                  <a:pt x="223243" y="321469"/>
                </a:lnTo>
                <a:lnTo>
                  <a:pt x="232172" y="321469"/>
                </a:lnTo>
                <a:lnTo>
                  <a:pt x="241102" y="321469"/>
                </a:lnTo>
                <a:lnTo>
                  <a:pt x="250032" y="321469"/>
                </a:lnTo>
                <a:lnTo>
                  <a:pt x="258961" y="321469"/>
                </a:lnTo>
                <a:lnTo>
                  <a:pt x="267891" y="321469"/>
                </a:lnTo>
                <a:lnTo>
                  <a:pt x="276821" y="321469"/>
                </a:lnTo>
                <a:lnTo>
                  <a:pt x="285750" y="321469"/>
                </a:lnTo>
                <a:lnTo>
                  <a:pt x="285750" y="321469"/>
                </a:lnTo>
                <a:lnTo>
                  <a:pt x="294680" y="321469"/>
                </a:lnTo>
                <a:lnTo>
                  <a:pt x="303610" y="321469"/>
                </a:lnTo>
                <a:lnTo>
                  <a:pt x="312539" y="321469"/>
                </a:lnTo>
                <a:lnTo>
                  <a:pt x="321469" y="321469"/>
                </a:lnTo>
                <a:lnTo>
                  <a:pt x="330399" y="321469"/>
                </a:lnTo>
                <a:lnTo>
                  <a:pt x="339328" y="321469"/>
                </a:lnTo>
                <a:lnTo>
                  <a:pt x="348258" y="321469"/>
                </a:lnTo>
                <a:lnTo>
                  <a:pt x="348258" y="321469"/>
                </a:lnTo>
                <a:lnTo>
                  <a:pt x="357188" y="321469"/>
                </a:lnTo>
                <a:lnTo>
                  <a:pt x="366118" y="321469"/>
                </a:lnTo>
                <a:lnTo>
                  <a:pt x="375047" y="321469"/>
                </a:lnTo>
                <a:lnTo>
                  <a:pt x="375047" y="321469"/>
                </a:lnTo>
                <a:lnTo>
                  <a:pt x="383977" y="321469"/>
                </a:lnTo>
                <a:lnTo>
                  <a:pt x="392907" y="321469"/>
                </a:lnTo>
                <a:lnTo>
                  <a:pt x="401836" y="321469"/>
                </a:lnTo>
                <a:lnTo>
                  <a:pt x="401836" y="321469"/>
                </a:lnTo>
                <a:lnTo>
                  <a:pt x="410766" y="321469"/>
                </a:lnTo>
                <a:lnTo>
                  <a:pt x="419696" y="321469"/>
                </a:lnTo>
                <a:lnTo>
                  <a:pt x="419696" y="321469"/>
                </a:lnTo>
                <a:lnTo>
                  <a:pt x="428625" y="321469"/>
                </a:lnTo>
                <a:lnTo>
                  <a:pt x="437555" y="321469"/>
                </a:lnTo>
                <a:lnTo>
                  <a:pt x="437555" y="321469"/>
                </a:lnTo>
                <a:lnTo>
                  <a:pt x="446485" y="321469"/>
                </a:lnTo>
                <a:lnTo>
                  <a:pt x="446485" y="321469"/>
                </a:lnTo>
                <a:lnTo>
                  <a:pt x="455414" y="321469"/>
                </a:lnTo>
                <a:lnTo>
                  <a:pt x="464344" y="321469"/>
                </a:lnTo>
                <a:lnTo>
                  <a:pt x="464344" y="321469"/>
                </a:lnTo>
                <a:lnTo>
                  <a:pt x="473274" y="321469"/>
                </a:lnTo>
                <a:lnTo>
                  <a:pt x="473274" y="321469"/>
                </a:lnTo>
                <a:lnTo>
                  <a:pt x="482203" y="321469"/>
                </a:lnTo>
                <a:lnTo>
                  <a:pt x="482203" y="321469"/>
                </a:lnTo>
                <a:lnTo>
                  <a:pt x="491133" y="321469"/>
                </a:lnTo>
                <a:lnTo>
                  <a:pt x="491133" y="321469"/>
                </a:lnTo>
                <a:lnTo>
                  <a:pt x="491133" y="321469"/>
                </a:lnTo>
                <a:lnTo>
                  <a:pt x="500063" y="321469"/>
                </a:lnTo>
                <a:lnTo>
                  <a:pt x="500063" y="321469"/>
                </a:lnTo>
                <a:lnTo>
                  <a:pt x="50006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17922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08993" y="321469"/>
                </a:lnTo>
                <a:lnTo>
                  <a:pt x="517922" y="321469"/>
                </a:lnTo>
                <a:lnTo>
                  <a:pt x="517922" y="312539"/>
                </a:lnTo>
                <a:lnTo>
                  <a:pt x="517922" y="312539"/>
                </a:lnTo>
                <a:lnTo>
                  <a:pt x="517922" y="312539"/>
                </a:lnTo>
                <a:lnTo>
                  <a:pt x="517922" y="312539"/>
                </a:lnTo>
                <a:lnTo>
                  <a:pt x="517922" y="312539"/>
                </a:lnTo>
                <a:lnTo>
                  <a:pt x="517922" y="312539"/>
                </a:lnTo>
                <a:lnTo>
                  <a:pt x="517922" y="312539"/>
                </a:lnTo>
                <a:lnTo>
                  <a:pt x="517922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009429" y="4509491"/>
            <a:ext cx="517923" cy="258962"/>
          </a:xfrm>
          <a:custGeom>
            <a:avLst/>
            <a:gdLst/>
            <a:ahLst/>
            <a:cxnLst/>
            <a:rect l="0" t="0" r="0" b="0"/>
            <a:pathLst>
              <a:path w="517923" h="258962">
                <a:moveTo>
                  <a:pt x="0" y="258961"/>
                </a:move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41102"/>
                </a:lnTo>
                <a:lnTo>
                  <a:pt x="0" y="241102"/>
                </a:lnTo>
                <a:lnTo>
                  <a:pt x="0" y="241102"/>
                </a:lnTo>
                <a:lnTo>
                  <a:pt x="0" y="24110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23242"/>
                </a:lnTo>
                <a:lnTo>
                  <a:pt x="0" y="223242"/>
                </a:lnTo>
                <a:lnTo>
                  <a:pt x="0" y="214313"/>
                </a:lnTo>
                <a:lnTo>
                  <a:pt x="0" y="214313"/>
                </a:lnTo>
                <a:lnTo>
                  <a:pt x="0" y="205383"/>
                </a:lnTo>
                <a:lnTo>
                  <a:pt x="0" y="205383"/>
                </a:lnTo>
                <a:lnTo>
                  <a:pt x="0" y="196453"/>
                </a:lnTo>
                <a:lnTo>
                  <a:pt x="0" y="196453"/>
                </a:lnTo>
                <a:lnTo>
                  <a:pt x="0" y="187524"/>
                </a:lnTo>
                <a:lnTo>
                  <a:pt x="0" y="178594"/>
                </a:lnTo>
                <a:lnTo>
                  <a:pt x="0" y="178594"/>
                </a:lnTo>
                <a:lnTo>
                  <a:pt x="0" y="169664"/>
                </a:lnTo>
                <a:lnTo>
                  <a:pt x="0" y="169664"/>
                </a:lnTo>
                <a:lnTo>
                  <a:pt x="0" y="160735"/>
                </a:lnTo>
                <a:lnTo>
                  <a:pt x="0" y="151805"/>
                </a:lnTo>
                <a:lnTo>
                  <a:pt x="0" y="151805"/>
                </a:lnTo>
                <a:lnTo>
                  <a:pt x="0" y="142875"/>
                </a:lnTo>
                <a:lnTo>
                  <a:pt x="0" y="133946"/>
                </a:lnTo>
                <a:lnTo>
                  <a:pt x="0" y="125016"/>
                </a:lnTo>
                <a:lnTo>
                  <a:pt x="0" y="125016"/>
                </a:lnTo>
                <a:lnTo>
                  <a:pt x="0" y="116086"/>
                </a:lnTo>
                <a:lnTo>
                  <a:pt x="0" y="107157"/>
                </a:lnTo>
                <a:lnTo>
                  <a:pt x="0" y="107157"/>
                </a:lnTo>
                <a:lnTo>
                  <a:pt x="0" y="98227"/>
                </a:lnTo>
                <a:lnTo>
                  <a:pt x="0" y="89297"/>
                </a:lnTo>
                <a:lnTo>
                  <a:pt x="0" y="89297"/>
                </a:lnTo>
                <a:lnTo>
                  <a:pt x="0" y="80367"/>
                </a:lnTo>
                <a:lnTo>
                  <a:pt x="0" y="80367"/>
                </a:lnTo>
                <a:lnTo>
                  <a:pt x="0" y="71438"/>
                </a:lnTo>
                <a:lnTo>
                  <a:pt x="8930" y="62508"/>
                </a:lnTo>
                <a:lnTo>
                  <a:pt x="8930" y="62508"/>
                </a:lnTo>
                <a:lnTo>
                  <a:pt x="8930" y="53578"/>
                </a:lnTo>
                <a:lnTo>
                  <a:pt x="8930" y="44649"/>
                </a:lnTo>
                <a:lnTo>
                  <a:pt x="8930" y="44649"/>
                </a:lnTo>
                <a:lnTo>
                  <a:pt x="8930" y="35719"/>
                </a:lnTo>
                <a:lnTo>
                  <a:pt x="0" y="3571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71438" y="8930"/>
                </a:lnTo>
                <a:lnTo>
                  <a:pt x="71438" y="8930"/>
                </a:lnTo>
                <a:lnTo>
                  <a:pt x="80367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98227" y="8930"/>
                </a:lnTo>
                <a:lnTo>
                  <a:pt x="98227" y="8930"/>
                </a:lnTo>
                <a:lnTo>
                  <a:pt x="10715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33946" y="8930"/>
                </a:lnTo>
                <a:lnTo>
                  <a:pt x="142875" y="8930"/>
                </a:lnTo>
                <a:lnTo>
                  <a:pt x="142875" y="8930"/>
                </a:lnTo>
                <a:lnTo>
                  <a:pt x="151805" y="8930"/>
                </a:lnTo>
                <a:lnTo>
                  <a:pt x="160735" y="8930"/>
                </a:lnTo>
                <a:lnTo>
                  <a:pt x="160735" y="8930"/>
                </a:lnTo>
                <a:lnTo>
                  <a:pt x="169664" y="8930"/>
                </a:lnTo>
                <a:lnTo>
                  <a:pt x="178594" y="8930"/>
                </a:lnTo>
                <a:lnTo>
                  <a:pt x="187524" y="8930"/>
                </a:lnTo>
                <a:lnTo>
                  <a:pt x="196453" y="8930"/>
                </a:lnTo>
                <a:lnTo>
                  <a:pt x="205383" y="8930"/>
                </a:lnTo>
                <a:lnTo>
                  <a:pt x="214313" y="8930"/>
                </a:lnTo>
                <a:lnTo>
                  <a:pt x="214313" y="8930"/>
                </a:lnTo>
                <a:lnTo>
                  <a:pt x="223242" y="8930"/>
                </a:lnTo>
                <a:lnTo>
                  <a:pt x="232172" y="8930"/>
                </a:lnTo>
                <a:lnTo>
                  <a:pt x="241102" y="8930"/>
                </a:lnTo>
                <a:lnTo>
                  <a:pt x="250031" y="8930"/>
                </a:lnTo>
                <a:lnTo>
                  <a:pt x="258961" y="8930"/>
                </a:lnTo>
                <a:lnTo>
                  <a:pt x="258961" y="8930"/>
                </a:lnTo>
                <a:lnTo>
                  <a:pt x="267891" y="8930"/>
                </a:lnTo>
                <a:lnTo>
                  <a:pt x="276821" y="8930"/>
                </a:lnTo>
                <a:lnTo>
                  <a:pt x="285750" y="8930"/>
                </a:lnTo>
                <a:lnTo>
                  <a:pt x="294680" y="8930"/>
                </a:lnTo>
                <a:lnTo>
                  <a:pt x="303610" y="8930"/>
                </a:lnTo>
                <a:lnTo>
                  <a:pt x="312539" y="8930"/>
                </a:lnTo>
                <a:lnTo>
                  <a:pt x="312539" y="8930"/>
                </a:lnTo>
                <a:lnTo>
                  <a:pt x="321469" y="8930"/>
                </a:lnTo>
                <a:lnTo>
                  <a:pt x="330399" y="8930"/>
                </a:lnTo>
                <a:lnTo>
                  <a:pt x="339328" y="8930"/>
                </a:lnTo>
                <a:lnTo>
                  <a:pt x="348258" y="8930"/>
                </a:lnTo>
                <a:lnTo>
                  <a:pt x="348258" y="8930"/>
                </a:lnTo>
                <a:lnTo>
                  <a:pt x="357188" y="8930"/>
                </a:lnTo>
                <a:lnTo>
                  <a:pt x="366117" y="8930"/>
                </a:lnTo>
                <a:lnTo>
                  <a:pt x="375047" y="8930"/>
                </a:lnTo>
                <a:lnTo>
                  <a:pt x="383977" y="8930"/>
                </a:lnTo>
                <a:lnTo>
                  <a:pt x="383977" y="8930"/>
                </a:lnTo>
                <a:lnTo>
                  <a:pt x="392906" y="8930"/>
                </a:lnTo>
                <a:lnTo>
                  <a:pt x="401836" y="8930"/>
                </a:lnTo>
                <a:lnTo>
                  <a:pt x="410766" y="8930"/>
                </a:lnTo>
                <a:lnTo>
                  <a:pt x="410766" y="8930"/>
                </a:lnTo>
                <a:lnTo>
                  <a:pt x="419696" y="17860"/>
                </a:lnTo>
                <a:lnTo>
                  <a:pt x="428625" y="17860"/>
                </a:lnTo>
                <a:lnTo>
                  <a:pt x="437555" y="17860"/>
                </a:lnTo>
                <a:lnTo>
                  <a:pt x="446485" y="17860"/>
                </a:lnTo>
                <a:lnTo>
                  <a:pt x="455414" y="17860"/>
                </a:lnTo>
                <a:lnTo>
                  <a:pt x="464344" y="17860"/>
                </a:lnTo>
                <a:lnTo>
                  <a:pt x="464344" y="17860"/>
                </a:lnTo>
                <a:lnTo>
                  <a:pt x="473274" y="17860"/>
                </a:lnTo>
                <a:lnTo>
                  <a:pt x="482203" y="17860"/>
                </a:lnTo>
                <a:lnTo>
                  <a:pt x="491133" y="17860"/>
                </a:lnTo>
                <a:lnTo>
                  <a:pt x="491133" y="17860"/>
                </a:lnTo>
                <a:lnTo>
                  <a:pt x="500063" y="17860"/>
                </a:lnTo>
                <a:lnTo>
                  <a:pt x="500063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1792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17860"/>
                </a:lnTo>
                <a:lnTo>
                  <a:pt x="508992" y="8930"/>
                </a:lnTo>
                <a:lnTo>
                  <a:pt x="508992" y="8930"/>
                </a:lnTo>
                <a:lnTo>
                  <a:pt x="508992" y="8930"/>
                </a:lnTo>
                <a:lnTo>
                  <a:pt x="508992" y="8930"/>
                </a:lnTo>
                <a:lnTo>
                  <a:pt x="508992" y="8930"/>
                </a:lnTo>
                <a:lnTo>
                  <a:pt x="517922" y="8930"/>
                </a:lnTo>
                <a:lnTo>
                  <a:pt x="517922" y="893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500562" y="4491632"/>
            <a:ext cx="892970" cy="303610"/>
          </a:xfrm>
          <a:custGeom>
            <a:avLst/>
            <a:gdLst/>
            <a:ahLst/>
            <a:cxnLst/>
            <a:rect l="0" t="0" r="0" b="0"/>
            <a:pathLst>
              <a:path w="892970" h="303610">
                <a:moveTo>
                  <a:pt x="35719" y="17859"/>
                </a:moveTo>
                <a:lnTo>
                  <a:pt x="35719" y="17859"/>
                </a:lnTo>
                <a:lnTo>
                  <a:pt x="35719" y="17859"/>
                </a:lnTo>
                <a:lnTo>
                  <a:pt x="35719" y="26789"/>
                </a:lnTo>
                <a:lnTo>
                  <a:pt x="35719" y="26789"/>
                </a:lnTo>
                <a:lnTo>
                  <a:pt x="35719" y="26789"/>
                </a:lnTo>
                <a:lnTo>
                  <a:pt x="35719" y="35719"/>
                </a:lnTo>
                <a:lnTo>
                  <a:pt x="35719" y="35719"/>
                </a:lnTo>
                <a:lnTo>
                  <a:pt x="35719" y="44648"/>
                </a:lnTo>
                <a:lnTo>
                  <a:pt x="35719" y="44648"/>
                </a:lnTo>
                <a:lnTo>
                  <a:pt x="26789" y="5357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71437"/>
                </a:lnTo>
                <a:lnTo>
                  <a:pt x="26789" y="80367"/>
                </a:lnTo>
                <a:lnTo>
                  <a:pt x="26789" y="89297"/>
                </a:lnTo>
                <a:lnTo>
                  <a:pt x="17859" y="89297"/>
                </a:lnTo>
                <a:lnTo>
                  <a:pt x="17859" y="98226"/>
                </a:lnTo>
                <a:lnTo>
                  <a:pt x="17859" y="98226"/>
                </a:lnTo>
                <a:lnTo>
                  <a:pt x="17859" y="107156"/>
                </a:lnTo>
                <a:lnTo>
                  <a:pt x="17859" y="116086"/>
                </a:lnTo>
                <a:lnTo>
                  <a:pt x="17859" y="116086"/>
                </a:lnTo>
                <a:lnTo>
                  <a:pt x="17859" y="125016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51805"/>
                </a:lnTo>
                <a:lnTo>
                  <a:pt x="8930" y="160734"/>
                </a:lnTo>
                <a:lnTo>
                  <a:pt x="8930" y="169664"/>
                </a:lnTo>
                <a:lnTo>
                  <a:pt x="0" y="169664"/>
                </a:lnTo>
                <a:lnTo>
                  <a:pt x="0" y="178594"/>
                </a:lnTo>
                <a:lnTo>
                  <a:pt x="0" y="178594"/>
                </a:lnTo>
                <a:lnTo>
                  <a:pt x="0" y="187523"/>
                </a:lnTo>
                <a:lnTo>
                  <a:pt x="0" y="187523"/>
                </a:lnTo>
                <a:lnTo>
                  <a:pt x="0" y="196453"/>
                </a:lnTo>
                <a:lnTo>
                  <a:pt x="0" y="196453"/>
                </a:lnTo>
                <a:lnTo>
                  <a:pt x="0" y="205383"/>
                </a:lnTo>
                <a:lnTo>
                  <a:pt x="0" y="214312"/>
                </a:lnTo>
                <a:lnTo>
                  <a:pt x="0" y="214312"/>
                </a:lnTo>
                <a:lnTo>
                  <a:pt x="0" y="223242"/>
                </a:lnTo>
                <a:lnTo>
                  <a:pt x="0" y="223242"/>
                </a:lnTo>
                <a:lnTo>
                  <a:pt x="0" y="232172"/>
                </a:lnTo>
                <a:lnTo>
                  <a:pt x="0" y="241101"/>
                </a:lnTo>
                <a:lnTo>
                  <a:pt x="0" y="241101"/>
                </a:lnTo>
                <a:lnTo>
                  <a:pt x="0" y="250031"/>
                </a:lnTo>
                <a:lnTo>
                  <a:pt x="0" y="250031"/>
                </a:lnTo>
                <a:lnTo>
                  <a:pt x="0" y="258961"/>
                </a:lnTo>
                <a:lnTo>
                  <a:pt x="0" y="267891"/>
                </a:lnTo>
                <a:lnTo>
                  <a:pt x="0" y="267891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8930" y="294680"/>
                </a:lnTo>
                <a:lnTo>
                  <a:pt x="17859" y="294680"/>
                </a:lnTo>
                <a:lnTo>
                  <a:pt x="17859" y="294680"/>
                </a:lnTo>
                <a:lnTo>
                  <a:pt x="17859" y="294680"/>
                </a:lnTo>
                <a:lnTo>
                  <a:pt x="17859" y="294680"/>
                </a:lnTo>
                <a:lnTo>
                  <a:pt x="26789" y="294680"/>
                </a:lnTo>
                <a:lnTo>
                  <a:pt x="26789" y="294680"/>
                </a:lnTo>
                <a:lnTo>
                  <a:pt x="26789" y="294680"/>
                </a:lnTo>
                <a:lnTo>
                  <a:pt x="26789" y="294680"/>
                </a:lnTo>
                <a:lnTo>
                  <a:pt x="35719" y="294680"/>
                </a:lnTo>
                <a:lnTo>
                  <a:pt x="35719" y="294680"/>
                </a:lnTo>
                <a:lnTo>
                  <a:pt x="44648" y="294680"/>
                </a:lnTo>
                <a:lnTo>
                  <a:pt x="44648" y="294680"/>
                </a:lnTo>
                <a:lnTo>
                  <a:pt x="44648" y="294680"/>
                </a:lnTo>
                <a:lnTo>
                  <a:pt x="53578" y="294680"/>
                </a:lnTo>
                <a:lnTo>
                  <a:pt x="53578" y="294680"/>
                </a:lnTo>
                <a:lnTo>
                  <a:pt x="53578" y="285750"/>
                </a:lnTo>
                <a:lnTo>
                  <a:pt x="62508" y="285750"/>
                </a:lnTo>
                <a:lnTo>
                  <a:pt x="71438" y="294680"/>
                </a:lnTo>
                <a:lnTo>
                  <a:pt x="71438" y="294680"/>
                </a:lnTo>
                <a:lnTo>
                  <a:pt x="80367" y="294680"/>
                </a:lnTo>
                <a:lnTo>
                  <a:pt x="80367" y="294680"/>
                </a:lnTo>
                <a:lnTo>
                  <a:pt x="89297" y="294680"/>
                </a:lnTo>
                <a:lnTo>
                  <a:pt x="98227" y="294680"/>
                </a:lnTo>
                <a:lnTo>
                  <a:pt x="98227" y="294680"/>
                </a:lnTo>
                <a:lnTo>
                  <a:pt x="107156" y="294680"/>
                </a:lnTo>
                <a:lnTo>
                  <a:pt x="116086" y="285750"/>
                </a:lnTo>
                <a:lnTo>
                  <a:pt x="125016" y="285750"/>
                </a:lnTo>
                <a:lnTo>
                  <a:pt x="133945" y="294680"/>
                </a:lnTo>
                <a:lnTo>
                  <a:pt x="142875" y="294680"/>
                </a:lnTo>
                <a:lnTo>
                  <a:pt x="151805" y="294680"/>
                </a:lnTo>
                <a:lnTo>
                  <a:pt x="160734" y="294680"/>
                </a:lnTo>
                <a:lnTo>
                  <a:pt x="169664" y="294680"/>
                </a:lnTo>
                <a:lnTo>
                  <a:pt x="178594" y="294680"/>
                </a:lnTo>
                <a:lnTo>
                  <a:pt x="187523" y="294680"/>
                </a:lnTo>
                <a:lnTo>
                  <a:pt x="196453" y="294680"/>
                </a:lnTo>
                <a:lnTo>
                  <a:pt x="205383" y="303609"/>
                </a:lnTo>
                <a:lnTo>
                  <a:pt x="214313" y="303609"/>
                </a:lnTo>
                <a:lnTo>
                  <a:pt x="223242" y="303609"/>
                </a:lnTo>
                <a:lnTo>
                  <a:pt x="232172" y="303609"/>
                </a:lnTo>
                <a:lnTo>
                  <a:pt x="241102" y="303609"/>
                </a:lnTo>
                <a:lnTo>
                  <a:pt x="250031" y="303609"/>
                </a:lnTo>
                <a:lnTo>
                  <a:pt x="258961" y="303609"/>
                </a:lnTo>
                <a:lnTo>
                  <a:pt x="267891" y="303609"/>
                </a:lnTo>
                <a:lnTo>
                  <a:pt x="276820" y="303609"/>
                </a:lnTo>
                <a:lnTo>
                  <a:pt x="285750" y="303609"/>
                </a:lnTo>
                <a:lnTo>
                  <a:pt x="303609" y="303609"/>
                </a:lnTo>
                <a:lnTo>
                  <a:pt x="312539" y="303609"/>
                </a:lnTo>
                <a:lnTo>
                  <a:pt x="321469" y="294680"/>
                </a:lnTo>
                <a:lnTo>
                  <a:pt x="330398" y="294680"/>
                </a:lnTo>
                <a:lnTo>
                  <a:pt x="339328" y="294680"/>
                </a:lnTo>
                <a:lnTo>
                  <a:pt x="348258" y="294680"/>
                </a:lnTo>
                <a:lnTo>
                  <a:pt x="366117" y="294680"/>
                </a:lnTo>
                <a:lnTo>
                  <a:pt x="375047" y="294680"/>
                </a:lnTo>
                <a:lnTo>
                  <a:pt x="383977" y="294680"/>
                </a:lnTo>
                <a:lnTo>
                  <a:pt x="392906" y="294680"/>
                </a:lnTo>
                <a:lnTo>
                  <a:pt x="401836" y="294680"/>
                </a:lnTo>
                <a:lnTo>
                  <a:pt x="410766" y="294680"/>
                </a:lnTo>
                <a:lnTo>
                  <a:pt x="428625" y="294680"/>
                </a:lnTo>
                <a:lnTo>
                  <a:pt x="437555" y="294680"/>
                </a:lnTo>
                <a:lnTo>
                  <a:pt x="446484" y="294680"/>
                </a:lnTo>
                <a:lnTo>
                  <a:pt x="455414" y="294680"/>
                </a:lnTo>
                <a:lnTo>
                  <a:pt x="464344" y="294680"/>
                </a:lnTo>
                <a:lnTo>
                  <a:pt x="473273" y="294680"/>
                </a:lnTo>
                <a:lnTo>
                  <a:pt x="482203" y="294680"/>
                </a:lnTo>
                <a:lnTo>
                  <a:pt x="482203" y="294680"/>
                </a:lnTo>
                <a:lnTo>
                  <a:pt x="491133" y="294680"/>
                </a:lnTo>
                <a:lnTo>
                  <a:pt x="491133" y="294680"/>
                </a:lnTo>
                <a:lnTo>
                  <a:pt x="500063" y="294680"/>
                </a:lnTo>
                <a:lnTo>
                  <a:pt x="500063" y="294680"/>
                </a:lnTo>
                <a:lnTo>
                  <a:pt x="500063" y="29468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0063" y="294680"/>
                </a:lnTo>
                <a:lnTo>
                  <a:pt x="500063" y="294680"/>
                </a:lnTo>
                <a:lnTo>
                  <a:pt x="500063" y="294680"/>
                </a:lnTo>
                <a:lnTo>
                  <a:pt x="500063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9468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85750"/>
                </a:lnTo>
                <a:lnTo>
                  <a:pt x="508992" y="276820"/>
                </a:lnTo>
                <a:lnTo>
                  <a:pt x="508992" y="276820"/>
                </a:lnTo>
                <a:lnTo>
                  <a:pt x="508992" y="276820"/>
                </a:lnTo>
                <a:lnTo>
                  <a:pt x="508992" y="276820"/>
                </a:lnTo>
                <a:lnTo>
                  <a:pt x="508992" y="276820"/>
                </a:lnTo>
                <a:lnTo>
                  <a:pt x="508992" y="276820"/>
                </a:lnTo>
                <a:lnTo>
                  <a:pt x="508992" y="276820"/>
                </a:lnTo>
                <a:lnTo>
                  <a:pt x="508992" y="267891"/>
                </a:lnTo>
                <a:lnTo>
                  <a:pt x="508992" y="267891"/>
                </a:lnTo>
                <a:lnTo>
                  <a:pt x="508992" y="267891"/>
                </a:lnTo>
                <a:lnTo>
                  <a:pt x="508992" y="267891"/>
                </a:lnTo>
                <a:lnTo>
                  <a:pt x="508992" y="267891"/>
                </a:lnTo>
                <a:lnTo>
                  <a:pt x="508992" y="258961"/>
                </a:lnTo>
                <a:lnTo>
                  <a:pt x="508992" y="258961"/>
                </a:lnTo>
                <a:lnTo>
                  <a:pt x="508992" y="258961"/>
                </a:lnTo>
                <a:lnTo>
                  <a:pt x="508992" y="250031"/>
                </a:lnTo>
                <a:lnTo>
                  <a:pt x="508992" y="250031"/>
                </a:lnTo>
                <a:lnTo>
                  <a:pt x="508992" y="250031"/>
                </a:lnTo>
                <a:lnTo>
                  <a:pt x="508992" y="250031"/>
                </a:lnTo>
                <a:lnTo>
                  <a:pt x="508992" y="241101"/>
                </a:lnTo>
                <a:lnTo>
                  <a:pt x="508992" y="241101"/>
                </a:lnTo>
                <a:lnTo>
                  <a:pt x="508992" y="241101"/>
                </a:lnTo>
                <a:lnTo>
                  <a:pt x="508992" y="241101"/>
                </a:lnTo>
                <a:lnTo>
                  <a:pt x="508992" y="241101"/>
                </a:lnTo>
                <a:lnTo>
                  <a:pt x="508992" y="232172"/>
                </a:lnTo>
                <a:lnTo>
                  <a:pt x="508992" y="232172"/>
                </a:lnTo>
                <a:lnTo>
                  <a:pt x="508992" y="232172"/>
                </a:lnTo>
                <a:lnTo>
                  <a:pt x="508992" y="223242"/>
                </a:lnTo>
                <a:lnTo>
                  <a:pt x="508992" y="223242"/>
                </a:lnTo>
                <a:lnTo>
                  <a:pt x="508992" y="214312"/>
                </a:lnTo>
                <a:lnTo>
                  <a:pt x="508992" y="205383"/>
                </a:lnTo>
                <a:lnTo>
                  <a:pt x="508992" y="205383"/>
                </a:lnTo>
                <a:lnTo>
                  <a:pt x="508992" y="196453"/>
                </a:lnTo>
                <a:lnTo>
                  <a:pt x="508992" y="187523"/>
                </a:lnTo>
                <a:lnTo>
                  <a:pt x="508992" y="178594"/>
                </a:lnTo>
                <a:lnTo>
                  <a:pt x="508992" y="169664"/>
                </a:lnTo>
                <a:lnTo>
                  <a:pt x="500063" y="160734"/>
                </a:lnTo>
                <a:lnTo>
                  <a:pt x="500063" y="142875"/>
                </a:lnTo>
                <a:lnTo>
                  <a:pt x="491133" y="142875"/>
                </a:lnTo>
                <a:lnTo>
                  <a:pt x="500063" y="133945"/>
                </a:lnTo>
                <a:lnTo>
                  <a:pt x="500063" y="125016"/>
                </a:lnTo>
                <a:lnTo>
                  <a:pt x="500063" y="116086"/>
                </a:lnTo>
                <a:lnTo>
                  <a:pt x="500063" y="107156"/>
                </a:lnTo>
                <a:lnTo>
                  <a:pt x="491133" y="98226"/>
                </a:lnTo>
                <a:lnTo>
                  <a:pt x="491133" y="89297"/>
                </a:lnTo>
                <a:lnTo>
                  <a:pt x="491133" y="80367"/>
                </a:lnTo>
                <a:lnTo>
                  <a:pt x="482203" y="62508"/>
                </a:lnTo>
                <a:lnTo>
                  <a:pt x="482203" y="53578"/>
                </a:lnTo>
                <a:lnTo>
                  <a:pt x="482203" y="35719"/>
                </a:lnTo>
                <a:lnTo>
                  <a:pt x="473273" y="26789"/>
                </a:lnTo>
                <a:lnTo>
                  <a:pt x="473273" y="17859"/>
                </a:lnTo>
                <a:lnTo>
                  <a:pt x="473273" y="8930"/>
                </a:lnTo>
                <a:lnTo>
                  <a:pt x="473273" y="8930"/>
                </a:lnTo>
                <a:lnTo>
                  <a:pt x="473273" y="0"/>
                </a:lnTo>
                <a:lnTo>
                  <a:pt x="473273" y="0"/>
                </a:lnTo>
                <a:lnTo>
                  <a:pt x="473273" y="0"/>
                </a:lnTo>
                <a:lnTo>
                  <a:pt x="473273" y="0"/>
                </a:lnTo>
                <a:lnTo>
                  <a:pt x="473273" y="0"/>
                </a:lnTo>
                <a:lnTo>
                  <a:pt x="473273" y="0"/>
                </a:lnTo>
                <a:lnTo>
                  <a:pt x="482203" y="0"/>
                </a:lnTo>
                <a:lnTo>
                  <a:pt x="482203" y="0"/>
                </a:lnTo>
                <a:lnTo>
                  <a:pt x="482203" y="0"/>
                </a:lnTo>
                <a:lnTo>
                  <a:pt x="482203" y="0"/>
                </a:lnTo>
                <a:lnTo>
                  <a:pt x="482203" y="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91133" y="8930"/>
                </a:lnTo>
                <a:lnTo>
                  <a:pt x="491133" y="17859"/>
                </a:lnTo>
                <a:lnTo>
                  <a:pt x="500063" y="17859"/>
                </a:lnTo>
                <a:lnTo>
                  <a:pt x="508992" y="17859"/>
                </a:lnTo>
                <a:lnTo>
                  <a:pt x="517922" y="26789"/>
                </a:lnTo>
                <a:lnTo>
                  <a:pt x="535781" y="26789"/>
                </a:lnTo>
                <a:lnTo>
                  <a:pt x="544711" y="26789"/>
                </a:lnTo>
                <a:lnTo>
                  <a:pt x="553641" y="26789"/>
                </a:lnTo>
                <a:lnTo>
                  <a:pt x="562570" y="35719"/>
                </a:lnTo>
                <a:lnTo>
                  <a:pt x="580430" y="35719"/>
                </a:lnTo>
                <a:lnTo>
                  <a:pt x="589359" y="35719"/>
                </a:lnTo>
                <a:lnTo>
                  <a:pt x="607219" y="35719"/>
                </a:lnTo>
                <a:lnTo>
                  <a:pt x="616148" y="35719"/>
                </a:lnTo>
                <a:lnTo>
                  <a:pt x="634008" y="35719"/>
                </a:lnTo>
                <a:lnTo>
                  <a:pt x="642938" y="35719"/>
                </a:lnTo>
                <a:lnTo>
                  <a:pt x="660797" y="35719"/>
                </a:lnTo>
                <a:lnTo>
                  <a:pt x="669727" y="35719"/>
                </a:lnTo>
                <a:lnTo>
                  <a:pt x="687586" y="26789"/>
                </a:lnTo>
                <a:lnTo>
                  <a:pt x="705445" y="26789"/>
                </a:lnTo>
                <a:lnTo>
                  <a:pt x="723305" y="26789"/>
                </a:lnTo>
                <a:lnTo>
                  <a:pt x="732234" y="26789"/>
                </a:lnTo>
                <a:lnTo>
                  <a:pt x="750094" y="26789"/>
                </a:lnTo>
                <a:lnTo>
                  <a:pt x="767953" y="17859"/>
                </a:lnTo>
                <a:lnTo>
                  <a:pt x="785813" y="17859"/>
                </a:lnTo>
                <a:lnTo>
                  <a:pt x="803672" y="17859"/>
                </a:lnTo>
                <a:lnTo>
                  <a:pt x="821531" y="17859"/>
                </a:lnTo>
                <a:lnTo>
                  <a:pt x="830461" y="8930"/>
                </a:lnTo>
                <a:lnTo>
                  <a:pt x="848320" y="8930"/>
                </a:lnTo>
                <a:lnTo>
                  <a:pt x="857250" y="8930"/>
                </a:lnTo>
                <a:lnTo>
                  <a:pt x="875109" y="8930"/>
                </a:lnTo>
                <a:lnTo>
                  <a:pt x="884039" y="0"/>
                </a:lnTo>
                <a:lnTo>
                  <a:pt x="892969" y="0"/>
                </a:lnTo>
                <a:lnTo>
                  <a:pt x="8929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ub.allaboutcircuits.com/images/quiz/02934x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066800"/>
            <a:ext cx="3922072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ub.allaboutcircuits.com/images/quiz/02939x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72376"/>
            <a:ext cx="4454769" cy="4414024"/>
          </a:xfrm>
          <a:prstGeom prst="rect">
            <a:avLst/>
          </a:prstGeom>
          <a:noFill/>
        </p:spPr>
      </p:pic>
      <p:sp>
        <p:nvSpPr>
          <p:cNvPr id="3" name="Freeform 2"/>
          <p:cNvSpPr/>
          <p:nvPr/>
        </p:nvSpPr>
        <p:spPr>
          <a:xfrm>
            <a:off x="1151929" y="1009054"/>
            <a:ext cx="348259" cy="223243"/>
          </a:xfrm>
          <a:custGeom>
            <a:avLst/>
            <a:gdLst/>
            <a:ahLst/>
            <a:cxnLst/>
            <a:rect l="0" t="0" r="0" b="0"/>
            <a:pathLst>
              <a:path w="348259" h="223243">
                <a:moveTo>
                  <a:pt x="125016" y="0"/>
                </a:moveTo>
                <a:lnTo>
                  <a:pt x="12501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8930"/>
                </a:lnTo>
                <a:lnTo>
                  <a:pt x="116086" y="8930"/>
                </a:lnTo>
                <a:lnTo>
                  <a:pt x="107156" y="17859"/>
                </a:lnTo>
                <a:lnTo>
                  <a:pt x="107156" y="26789"/>
                </a:lnTo>
                <a:lnTo>
                  <a:pt x="89297" y="35719"/>
                </a:lnTo>
                <a:lnTo>
                  <a:pt x="80367" y="53578"/>
                </a:lnTo>
                <a:lnTo>
                  <a:pt x="71438" y="62508"/>
                </a:lnTo>
                <a:lnTo>
                  <a:pt x="62508" y="80367"/>
                </a:lnTo>
                <a:lnTo>
                  <a:pt x="44649" y="98227"/>
                </a:lnTo>
                <a:lnTo>
                  <a:pt x="35719" y="116086"/>
                </a:lnTo>
                <a:lnTo>
                  <a:pt x="26789" y="142875"/>
                </a:lnTo>
                <a:lnTo>
                  <a:pt x="17860" y="160734"/>
                </a:lnTo>
                <a:lnTo>
                  <a:pt x="8930" y="178594"/>
                </a:lnTo>
                <a:lnTo>
                  <a:pt x="0" y="187524"/>
                </a:lnTo>
                <a:lnTo>
                  <a:pt x="0" y="205383"/>
                </a:lnTo>
                <a:lnTo>
                  <a:pt x="0" y="214313"/>
                </a:lnTo>
                <a:lnTo>
                  <a:pt x="8930" y="214313"/>
                </a:lnTo>
                <a:lnTo>
                  <a:pt x="17860" y="223242"/>
                </a:lnTo>
                <a:lnTo>
                  <a:pt x="35719" y="223242"/>
                </a:lnTo>
                <a:lnTo>
                  <a:pt x="62508" y="223242"/>
                </a:lnTo>
                <a:lnTo>
                  <a:pt x="98227" y="214313"/>
                </a:lnTo>
                <a:lnTo>
                  <a:pt x="125016" y="205383"/>
                </a:lnTo>
                <a:lnTo>
                  <a:pt x="169664" y="196453"/>
                </a:lnTo>
                <a:lnTo>
                  <a:pt x="205383" y="187524"/>
                </a:lnTo>
                <a:lnTo>
                  <a:pt x="241102" y="169664"/>
                </a:lnTo>
                <a:lnTo>
                  <a:pt x="267891" y="151805"/>
                </a:lnTo>
                <a:lnTo>
                  <a:pt x="294680" y="142875"/>
                </a:lnTo>
                <a:lnTo>
                  <a:pt x="321469" y="125016"/>
                </a:lnTo>
                <a:lnTo>
                  <a:pt x="330399" y="107156"/>
                </a:lnTo>
                <a:lnTo>
                  <a:pt x="339328" y="89297"/>
                </a:lnTo>
                <a:lnTo>
                  <a:pt x="348258" y="71438"/>
                </a:lnTo>
                <a:lnTo>
                  <a:pt x="348258" y="62508"/>
                </a:lnTo>
                <a:lnTo>
                  <a:pt x="348258" y="44649"/>
                </a:lnTo>
                <a:lnTo>
                  <a:pt x="339328" y="35719"/>
                </a:lnTo>
                <a:lnTo>
                  <a:pt x="321469" y="26789"/>
                </a:lnTo>
                <a:lnTo>
                  <a:pt x="303610" y="17859"/>
                </a:lnTo>
                <a:lnTo>
                  <a:pt x="285750" y="8930"/>
                </a:lnTo>
                <a:lnTo>
                  <a:pt x="258961" y="8930"/>
                </a:lnTo>
                <a:lnTo>
                  <a:pt x="232172" y="8930"/>
                </a:lnTo>
                <a:lnTo>
                  <a:pt x="196453" y="8930"/>
                </a:lnTo>
                <a:lnTo>
                  <a:pt x="169664" y="8930"/>
                </a:lnTo>
                <a:lnTo>
                  <a:pt x="133946" y="17859"/>
                </a:lnTo>
                <a:lnTo>
                  <a:pt x="116086" y="17859"/>
                </a:lnTo>
                <a:lnTo>
                  <a:pt x="98227" y="26789"/>
                </a:lnTo>
                <a:lnTo>
                  <a:pt x="98227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669851" y="937617"/>
            <a:ext cx="375048" cy="196454"/>
          </a:xfrm>
          <a:custGeom>
            <a:avLst/>
            <a:gdLst/>
            <a:ahLst/>
            <a:cxnLst/>
            <a:rect l="0" t="0" r="0" b="0"/>
            <a:pathLst>
              <a:path w="375048" h="196454">
                <a:moveTo>
                  <a:pt x="187524" y="0"/>
                </a:moveTo>
                <a:lnTo>
                  <a:pt x="178594" y="0"/>
                </a:lnTo>
                <a:lnTo>
                  <a:pt x="178594" y="0"/>
                </a:lnTo>
                <a:lnTo>
                  <a:pt x="160734" y="8929"/>
                </a:lnTo>
                <a:lnTo>
                  <a:pt x="142875" y="17859"/>
                </a:lnTo>
                <a:lnTo>
                  <a:pt x="125016" y="26789"/>
                </a:lnTo>
                <a:lnTo>
                  <a:pt x="107156" y="35718"/>
                </a:lnTo>
                <a:lnTo>
                  <a:pt x="89297" y="53578"/>
                </a:lnTo>
                <a:lnTo>
                  <a:pt x="71438" y="71437"/>
                </a:lnTo>
                <a:lnTo>
                  <a:pt x="53578" y="80367"/>
                </a:lnTo>
                <a:lnTo>
                  <a:pt x="35719" y="107156"/>
                </a:lnTo>
                <a:lnTo>
                  <a:pt x="17859" y="116086"/>
                </a:lnTo>
                <a:lnTo>
                  <a:pt x="8930" y="133945"/>
                </a:lnTo>
                <a:lnTo>
                  <a:pt x="0" y="142875"/>
                </a:lnTo>
                <a:lnTo>
                  <a:pt x="0" y="160734"/>
                </a:lnTo>
                <a:lnTo>
                  <a:pt x="0" y="169664"/>
                </a:lnTo>
                <a:lnTo>
                  <a:pt x="8930" y="178593"/>
                </a:lnTo>
                <a:lnTo>
                  <a:pt x="17859" y="187523"/>
                </a:lnTo>
                <a:lnTo>
                  <a:pt x="26789" y="187523"/>
                </a:lnTo>
                <a:lnTo>
                  <a:pt x="44649" y="196453"/>
                </a:lnTo>
                <a:lnTo>
                  <a:pt x="71438" y="196453"/>
                </a:lnTo>
                <a:lnTo>
                  <a:pt x="98227" y="187523"/>
                </a:lnTo>
                <a:lnTo>
                  <a:pt x="133945" y="187523"/>
                </a:lnTo>
                <a:lnTo>
                  <a:pt x="169664" y="178593"/>
                </a:lnTo>
                <a:lnTo>
                  <a:pt x="196453" y="169664"/>
                </a:lnTo>
                <a:lnTo>
                  <a:pt x="232172" y="160734"/>
                </a:lnTo>
                <a:lnTo>
                  <a:pt x="267891" y="151804"/>
                </a:lnTo>
                <a:lnTo>
                  <a:pt x="294680" y="142875"/>
                </a:lnTo>
                <a:lnTo>
                  <a:pt x="312539" y="133945"/>
                </a:lnTo>
                <a:lnTo>
                  <a:pt x="339328" y="116086"/>
                </a:lnTo>
                <a:lnTo>
                  <a:pt x="348258" y="107156"/>
                </a:lnTo>
                <a:lnTo>
                  <a:pt x="357188" y="98226"/>
                </a:lnTo>
                <a:lnTo>
                  <a:pt x="366117" y="89296"/>
                </a:lnTo>
                <a:lnTo>
                  <a:pt x="375047" y="80367"/>
                </a:lnTo>
                <a:lnTo>
                  <a:pt x="375047" y="62507"/>
                </a:lnTo>
                <a:lnTo>
                  <a:pt x="375047" y="53578"/>
                </a:lnTo>
                <a:lnTo>
                  <a:pt x="366117" y="53578"/>
                </a:lnTo>
                <a:lnTo>
                  <a:pt x="357188" y="44648"/>
                </a:lnTo>
                <a:lnTo>
                  <a:pt x="348258" y="35718"/>
                </a:lnTo>
                <a:lnTo>
                  <a:pt x="339328" y="26789"/>
                </a:lnTo>
                <a:lnTo>
                  <a:pt x="321469" y="26789"/>
                </a:lnTo>
                <a:lnTo>
                  <a:pt x="312539" y="17859"/>
                </a:lnTo>
                <a:lnTo>
                  <a:pt x="294680" y="17859"/>
                </a:lnTo>
                <a:lnTo>
                  <a:pt x="285750" y="17859"/>
                </a:lnTo>
                <a:lnTo>
                  <a:pt x="276820" y="17859"/>
                </a:lnTo>
                <a:lnTo>
                  <a:pt x="267891" y="17859"/>
                </a:lnTo>
                <a:lnTo>
                  <a:pt x="258961" y="17859"/>
                </a:lnTo>
                <a:lnTo>
                  <a:pt x="250031" y="17859"/>
                </a:lnTo>
                <a:lnTo>
                  <a:pt x="250031" y="26789"/>
                </a:lnTo>
                <a:lnTo>
                  <a:pt x="250031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178718" y="1455538"/>
            <a:ext cx="267892" cy="178595"/>
          </a:xfrm>
          <a:custGeom>
            <a:avLst/>
            <a:gdLst/>
            <a:ahLst/>
            <a:cxnLst/>
            <a:rect l="0" t="0" r="0" b="0"/>
            <a:pathLst>
              <a:path w="267892" h="178595">
                <a:moveTo>
                  <a:pt x="80367" y="44649"/>
                </a:moveTo>
                <a:lnTo>
                  <a:pt x="80367" y="53578"/>
                </a:lnTo>
                <a:lnTo>
                  <a:pt x="71438" y="62508"/>
                </a:lnTo>
                <a:lnTo>
                  <a:pt x="62508" y="71438"/>
                </a:lnTo>
                <a:lnTo>
                  <a:pt x="44649" y="80368"/>
                </a:lnTo>
                <a:lnTo>
                  <a:pt x="35719" y="98227"/>
                </a:lnTo>
                <a:lnTo>
                  <a:pt x="17860" y="107157"/>
                </a:lnTo>
                <a:lnTo>
                  <a:pt x="8930" y="125016"/>
                </a:lnTo>
                <a:lnTo>
                  <a:pt x="8930" y="133946"/>
                </a:lnTo>
                <a:lnTo>
                  <a:pt x="0" y="151805"/>
                </a:lnTo>
                <a:lnTo>
                  <a:pt x="0" y="160735"/>
                </a:lnTo>
                <a:lnTo>
                  <a:pt x="8930" y="169664"/>
                </a:lnTo>
                <a:lnTo>
                  <a:pt x="8930" y="178594"/>
                </a:lnTo>
                <a:lnTo>
                  <a:pt x="17860" y="178594"/>
                </a:lnTo>
                <a:lnTo>
                  <a:pt x="35719" y="178594"/>
                </a:lnTo>
                <a:lnTo>
                  <a:pt x="53578" y="169664"/>
                </a:lnTo>
                <a:lnTo>
                  <a:pt x="80367" y="160735"/>
                </a:lnTo>
                <a:lnTo>
                  <a:pt x="107157" y="151805"/>
                </a:lnTo>
                <a:lnTo>
                  <a:pt x="133946" y="133946"/>
                </a:lnTo>
                <a:lnTo>
                  <a:pt x="169664" y="125016"/>
                </a:lnTo>
                <a:lnTo>
                  <a:pt x="196453" y="107157"/>
                </a:lnTo>
                <a:lnTo>
                  <a:pt x="214313" y="89297"/>
                </a:lnTo>
                <a:lnTo>
                  <a:pt x="241102" y="71438"/>
                </a:lnTo>
                <a:lnTo>
                  <a:pt x="258961" y="62508"/>
                </a:lnTo>
                <a:lnTo>
                  <a:pt x="267891" y="44649"/>
                </a:lnTo>
                <a:lnTo>
                  <a:pt x="267891" y="35719"/>
                </a:lnTo>
                <a:lnTo>
                  <a:pt x="267891" y="26789"/>
                </a:lnTo>
                <a:lnTo>
                  <a:pt x="258961" y="17860"/>
                </a:lnTo>
                <a:lnTo>
                  <a:pt x="250032" y="17860"/>
                </a:lnTo>
                <a:lnTo>
                  <a:pt x="232172" y="8930"/>
                </a:lnTo>
                <a:lnTo>
                  <a:pt x="205383" y="8930"/>
                </a:lnTo>
                <a:lnTo>
                  <a:pt x="187524" y="8930"/>
                </a:lnTo>
                <a:lnTo>
                  <a:pt x="160735" y="8930"/>
                </a:lnTo>
                <a:lnTo>
                  <a:pt x="142875" y="8930"/>
                </a:lnTo>
                <a:lnTo>
                  <a:pt x="116086" y="8930"/>
                </a:lnTo>
                <a:lnTo>
                  <a:pt x="98227" y="8930"/>
                </a:lnTo>
                <a:lnTo>
                  <a:pt x="8929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830585" y="1321593"/>
            <a:ext cx="17861" cy="312540"/>
          </a:xfrm>
          <a:custGeom>
            <a:avLst/>
            <a:gdLst/>
            <a:ahLst/>
            <a:cxnLst/>
            <a:rect l="0" t="0" r="0" b="0"/>
            <a:pathLst>
              <a:path w="17861" h="312540">
                <a:moveTo>
                  <a:pt x="17860" y="0"/>
                </a:moveTo>
                <a:lnTo>
                  <a:pt x="17860" y="8930"/>
                </a:lnTo>
                <a:lnTo>
                  <a:pt x="17860" y="17860"/>
                </a:lnTo>
                <a:lnTo>
                  <a:pt x="17860" y="26789"/>
                </a:lnTo>
                <a:lnTo>
                  <a:pt x="17860" y="44649"/>
                </a:lnTo>
                <a:lnTo>
                  <a:pt x="17860" y="71438"/>
                </a:lnTo>
                <a:lnTo>
                  <a:pt x="17860" y="89297"/>
                </a:lnTo>
                <a:lnTo>
                  <a:pt x="17860" y="116086"/>
                </a:lnTo>
                <a:lnTo>
                  <a:pt x="17860" y="133945"/>
                </a:lnTo>
                <a:lnTo>
                  <a:pt x="8930" y="160734"/>
                </a:lnTo>
                <a:lnTo>
                  <a:pt x="8930" y="178594"/>
                </a:lnTo>
                <a:lnTo>
                  <a:pt x="8930" y="205383"/>
                </a:lnTo>
                <a:lnTo>
                  <a:pt x="8930" y="223242"/>
                </a:lnTo>
                <a:lnTo>
                  <a:pt x="0" y="241102"/>
                </a:lnTo>
                <a:lnTo>
                  <a:pt x="0" y="258961"/>
                </a:lnTo>
                <a:lnTo>
                  <a:pt x="0" y="276820"/>
                </a:lnTo>
                <a:lnTo>
                  <a:pt x="0" y="294680"/>
                </a:lnTo>
                <a:lnTo>
                  <a:pt x="0" y="303609"/>
                </a:lnTo>
                <a:lnTo>
                  <a:pt x="0" y="312539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259085" y="1750218"/>
            <a:ext cx="44650" cy="294681"/>
          </a:xfrm>
          <a:custGeom>
            <a:avLst/>
            <a:gdLst/>
            <a:ahLst/>
            <a:cxnLst/>
            <a:rect l="0" t="0" r="0" b="0"/>
            <a:pathLst>
              <a:path w="44650" h="294681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35719"/>
                </a:lnTo>
                <a:lnTo>
                  <a:pt x="0" y="44648"/>
                </a:lnTo>
                <a:lnTo>
                  <a:pt x="0" y="62508"/>
                </a:lnTo>
                <a:lnTo>
                  <a:pt x="8930" y="89297"/>
                </a:lnTo>
                <a:lnTo>
                  <a:pt x="8930" y="107156"/>
                </a:lnTo>
                <a:lnTo>
                  <a:pt x="17860" y="133945"/>
                </a:lnTo>
                <a:lnTo>
                  <a:pt x="17860" y="151805"/>
                </a:lnTo>
                <a:lnTo>
                  <a:pt x="26790" y="178594"/>
                </a:lnTo>
                <a:lnTo>
                  <a:pt x="26790" y="205383"/>
                </a:lnTo>
                <a:lnTo>
                  <a:pt x="26790" y="223242"/>
                </a:lnTo>
                <a:lnTo>
                  <a:pt x="35719" y="250031"/>
                </a:lnTo>
                <a:lnTo>
                  <a:pt x="35719" y="267891"/>
                </a:lnTo>
                <a:lnTo>
                  <a:pt x="44649" y="285750"/>
                </a:lnTo>
                <a:lnTo>
                  <a:pt x="44649" y="294680"/>
                </a:lnTo>
                <a:lnTo>
                  <a:pt x="44649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687710" y="1839515"/>
            <a:ext cx="169666" cy="160735"/>
          </a:xfrm>
          <a:custGeom>
            <a:avLst/>
            <a:gdLst/>
            <a:ahLst/>
            <a:cxnLst/>
            <a:rect l="0" t="0" r="0" b="0"/>
            <a:pathLst>
              <a:path w="169666" h="160735">
                <a:moveTo>
                  <a:pt x="8930" y="80367"/>
                </a:moveTo>
                <a:lnTo>
                  <a:pt x="8930" y="80367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0" y="142875"/>
                </a:lnTo>
                <a:lnTo>
                  <a:pt x="8930" y="151805"/>
                </a:lnTo>
                <a:lnTo>
                  <a:pt x="17860" y="151805"/>
                </a:lnTo>
                <a:lnTo>
                  <a:pt x="26790" y="160734"/>
                </a:lnTo>
                <a:lnTo>
                  <a:pt x="44649" y="160734"/>
                </a:lnTo>
                <a:lnTo>
                  <a:pt x="53579" y="151805"/>
                </a:lnTo>
                <a:lnTo>
                  <a:pt x="80368" y="142875"/>
                </a:lnTo>
                <a:lnTo>
                  <a:pt x="98227" y="133945"/>
                </a:lnTo>
                <a:lnTo>
                  <a:pt x="116086" y="125016"/>
                </a:lnTo>
                <a:lnTo>
                  <a:pt x="133946" y="116086"/>
                </a:lnTo>
                <a:lnTo>
                  <a:pt x="142875" y="98226"/>
                </a:lnTo>
                <a:lnTo>
                  <a:pt x="160735" y="89297"/>
                </a:lnTo>
                <a:lnTo>
                  <a:pt x="169665" y="71437"/>
                </a:lnTo>
                <a:lnTo>
                  <a:pt x="169665" y="62508"/>
                </a:lnTo>
                <a:lnTo>
                  <a:pt x="169665" y="44648"/>
                </a:lnTo>
                <a:lnTo>
                  <a:pt x="169665" y="35719"/>
                </a:lnTo>
                <a:lnTo>
                  <a:pt x="160735" y="26789"/>
                </a:lnTo>
                <a:lnTo>
                  <a:pt x="160735" y="17859"/>
                </a:lnTo>
                <a:lnTo>
                  <a:pt x="151805" y="8930"/>
                </a:lnTo>
                <a:lnTo>
                  <a:pt x="133946" y="8930"/>
                </a:lnTo>
                <a:lnTo>
                  <a:pt x="116086" y="8930"/>
                </a:lnTo>
                <a:lnTo>
                  <a:pt x="107157" y="0"/>
                </a:lnTo>
                <a:lnTo>
                  <a:pt x="98227" y="0"/>
                </a:lnTo>
                <a:lnTo>
                  <a:pt x="982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241226" y="2187773"/>
            <a:ext cx="53579" cy="294681"/>
          </a:xfrm>
          <a:custGeom>
            <a:avLst/>
            <a:gdLst/>
            <a:ahLst/>
            <a:cxnLst/>
            <a:rect l="0" t="0" r="0" b="0"/>
            <a:pathLst>
              <a:path w="53579" h="294681">
                <a:moveTo>
                  <a:pt x="8930" y="0"/>
                </a:moveTo>
                <a:lnTo>
                  <a:pt x="0" y="0"/>
                </a:lnTo>
                <a:lnTo>
                  <a:pt x="0" y="8929"/>
                </a:lnTo>
                <a:lnTo>
                  <a:pt x="0" y="17859"/>
                </a:lnTo>
                <a:lnTo>
                  <a:pt x="0" y="35718"/>
                </a:lnTo>
                <a:lnTo>
                  <a:pt x="0" y="44648"/>
                </a:lnTo>
                <a:lnTo>
                  <a:pt x="8930" y="62508"/>
                </a:lnTo>
                <a:lnTo>
                  <a:pt x="8930" y="80367"/>
                </a:lnTo>
                <a:lnTo>
                  <a:pt x="17859" y="98226"/>
                </a:lnTo>
                <a:lnTo>
                  <a:pt x="17859" y="116086"/>
                </a:lnTo>
                <a:lnTo>
                  <a:pt x="26789" y="133945"/>
                </a:lnTo>
                <a:lnTo>
                  <a:pt x="26789" y="160734"/>
                </a:lnTo>
                <a:lnTo>
                  <a:pt x="35719" y="178593"/>
                </a:lnTo>
                <a:lnTo>
                  <a:pt x="35719" y="196453"/>
                </a:lnTo>
                <a:lnTo>
                  <a:pt x="35719" y="223242"/>
                </a:lnTo>
                <a:lnTo>
                  <a:pt x="35719" y="241101"/>
                </a:lnTo>
                <a:lnTo>
                  <a:pt x="44649" y="258961"/>
                </a:lnTo>
                <a:lnTo>
                  <a:pt x="44649" y="267891"/>
                </a:lnTo>
                <a:lnTo>
                  <a:pt x="44649" y="285750"/>
                </a:lnTo>
                <a:lnTo>
                  <a:pt x="53578" y="294680"/>
                </a:lnTo>
                <a:lnTo>
                  <a:pt x="53578" y="294680"/>
                </a:lnTo>
                <a:lnTo>
                  <a:pt x="53578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732359" y="2232421"/>
            <a:ext cx="8931" cy="241103"/>
          </a:xfrm>
          <a:custGeom>
            <a:avLst/>
            <a:gdLst/>
            <a:ahLst/>
            <a:cxnLst/>
            <a:rect l="0" t="0" r="0" b="0"/>
            <a:pathLst>
              <a:path w="8931" h="241103">
                <a:moveTo>
                  <a:pt x="8930" y="0"/>
                </a:move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0" y="26789"/>
                </a:lnTo>
                <a:lnTo>
                  <a:pt x="8930" y="35719"/>
                </a:lnTo>
                <a:lnTo>
                  <a:pt x="8930" y="53578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107156"/>
                </a:lnTo>
                <a:lnTo>
                  <a:pt x="8930" y="125016"/>
                </a:lnTo>
                <a:lnTo>
                  <a:pt x="0" y="133945"/>
                </a:lnTo>
                <a:lnTo>
                  <a:pt x="0" y="151805"/>
                </a:lnTo>
                <a:lnTo>
                  <a:pt x="0" y="169664"/>
                </a:lnTo>
                <a:lnTo>
                  <a:pt x="0" y="178594"/>
                </a:lnTo>
                <a:lnTo>
                  <a:pt x="0" y="196453"/>
                </a:lnTo>
                <a:lnTo>
                  <a:pt x="0" y="205383"/>
                </a:lnTo>
                <a:lnTo>
                  <a:pt x="0" y="214313"/>
                </a:lnTo>
                <a:lnTo>
                  <a:pt x="8930" y="223243"/>
                </a:lnTo>
                <a:lnTo>
                  <a:pt x="8930" y="223243"/>
                </a:lnTo>
                <a:lnTo>
                  <a:pt x="8930" y="232172"/>
                </a:lnTo>
                <a:lnTo>
                  <a:pt x="8930" y="23217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32172"/>
                </a:lnTo>
                <a:lnTo>
                  <a:pt x="8930" y="232172"/>
                </a:lnTo>
                <a:lnTo>
                  <a:pt x="8930" y="232172"/>
                </a:lnTo>
                <a:lnTo>
                  <a:pt x="8930" y="232172"/>
                </a:lnTo>
                <a:lnTo>
                  <a:pt x="8930" y="232172"/>
                </a:lnTo>
                <a:lnTo>
                  <a:pt x="8930" y="232172"/>
                </a:lnTo>
                <a:lnTo>
                  <a:pt x="893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357437" y="830460"/>
            <a:ext cx="375048" cy="169665"/>
          </a:xfrm>
          <a:custGeom>
            <a:avLst/>
            <a:gdLst/>
            <a:ahLst/>
            <a:cxnLst/>
            <a:rect l="0" t="0" r="0" b="0"/>
            <a:pathLst>
              <a:path w="375048" h="169665">
                <a:moveTo>
                  <a:pt x="160734" y="8930"/>
                </a:moveTo>
                <a:lnTo>
                  <a:pt x="160734" y="8930"/>
                </a:lnTo>
                <a:lnTo>
                  <a:pt x="151805" y="8930"/>
                </a:lnTo>
                <a:lnTo>
                  <a:pt x="142875" y="17860"/>
                </a:lnTo>
                <a:lnTo>
                  <a:pt x="125016" y="26789"/>
                </a:lnTo>
                <a:lnTo>
                  <a:pt x="107156" y="35719"/>
                </a:lnTo>
                <a:lnTo>
                  <a:pt x="89297" y="44649"/>
                </a:lnTo>
                <a:lnTo>
                  <a:pt x="62508" y="62508"/>
                </a:lnTo>
                <a:lnTo>
                  <a:pt x="44648" y="80368"/>
                </a:lnTo>
                <a:lnTo>
                  <a:pt x="26789" y="98227"/>
                </a:lnTo>
                <a:lnTo>
                  <a:pt x="17859" y="107157"/>
                </a:lnTo>
                <a:lnTo>
                  <a:pt x="8930" y="125016"/>
                </a:lnTo>
                <a:lnTo>
                  <a:pt x="0" y="133946"/>
                </a:lnTo>
                <a:lnTo>
                  <a:pt x="0" y="142875"/>
                </a:lnTo>
                <a:lnTo>
                  <a:pt x="0" y="151805"/>
                </a:lnTo>
                <a:lnTo>
                  <a:pt x="8930" y="160735"/>
                </a:lnTo>
                <a:lnTo>
                  <a:pt x="17859" y="169664"/>
                </a:lnTo>
                <a:lnTo>
                  <a:pt x="44648" y="169664"/>
                </a:lnTo>
                <a:lnTo>
                  <a:pt x="71438" y="169664"/>
                </a:lnTo>
                <a:lnTo>
                  <a:pt x="98227" y="169664"/>
                </a:lnTo>
                <a:lnTo>
                  <a:pt x="133945" y="169664"/>
                </a:lnTo>
                <a:lnTo>
                  <a:pt x="169664" y="160735"/>
                </a:lnTo>
                <a:lnTo>
                  <a:pt x="205383" y="160735"/>
                </a:lnTo>
                <a:lnTo>
                  <a:pt x="241102" y="151805"/>
                </a:lnTo>
                <a:lnTo>
                  <a:pt x="267891" y="142875"/>
                </a:lnTo>
                <a:lnTo>
                  <a:pt x="294680" y="133946"/>
                </a:lnTo>
                <a:lnTo>
                  <a:pt x="321469" y="116086"/>
                </a:lnTo>
                <a:lnTo>
                  <a:pt x="339328" y="107157"/>
                </a:lnTo>
                <a:lnTo>
                  <a:pt x="357188" y="98227"/>
                </a:lnTo>
                <a:lnTo>
                  <a:pt x="366117" y="80368"/>
                </a:lnTo>
                <a:lnTo>
                  <a:pt x="366117" y="71438"/>
                </a:lnTo>
                <a:lnTo>
                  <a:pt x="375047" y="53578"/>
                </a:lnTo>
                <a:lnTo>
                  <a:pt x="366117" y="44649"/>
                </a:lnTo>
                <a:lnTo>
                  <a:pt x="366117" y="35719"/>
                </a:lnTo>
                <a:lnTo>
                  <a:pt x="357188" y="26789"/>
                </a:lnTo>
                <a:lnTo>
                  <a:pt x="339328" y="26789"/>
                </a:lnTo>
                <a:lnTo>
                  <a:pt x="330398" y="17860"/>
                </a:lnTo>
                <a:lnTo>
                  <a:pt x="312539" y="8930"/>
                </a:lnTo>
                <a:lnTo>
                  <a:pt x="294680" y="8930"/>
                </a:lnTo>
                <a:lnTo>
                  <a:pt x="276820" y="8930"/>
                </a:lnTo>
                <a:lnTo>
                  <a:pt x="258961" y="0"/>
                </a:lnTo>
                <a:lnTo>
                  <a:pt x="2589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571750" y="946546"/>
            <a:ext cx="125016" cy="187525"/>
          </a:xfrm>
          <a:custGeom>
            <a:avLst/>
            <a:gdLst/>
            <a:ahLst/>
            <a:cxnLst/>
            <a:rect l="0" t="0" r="0" b="0"/>
            <a:pathLst>
              <a:path w="125016" h="187525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8930"/>
                </a:lnTo>
                <a:lnTo>
                  <a:pt x="26789" y="17860"/>
                </a:lnTo>
                <a:lnTo>
                  <a:pt x="35718" y="26789"/>
                </a:lnTo>
                <a:lnTo>
                  <a:pt x="44648" y="44649"/>
                </a:lnTo>
                <a:lnTo>
                  <a:pt x="44648" y="53578"/>
                </a:lnTo>
                <a:lnTo>
                  <a:pt x="53578" y="71438"/>
                </a:lnTo>
                <a:lnTo>
                  <a:pt x="62507" y="80367"/>
                </a:lnTo>
                <a:lnTo>
                  <a:pt x="71437" y="89297"/>
                </a:lnTo>
                <a:lnTo>
                  <a:pt x="80367" y="107157"/>
                </a:lnTo>
                <a:lnTo>
                  <a:pt x="89296" y="116086"/>
                </a:lnTo>
                <a:lnTo>
                  <a:pt x="98226" y="133946"/>
                </a:lnTo>
                <a:lnTo>
                  <a:pt x="98226" y="142875"/>
                </a:lnTo>
                <a:lnTo>
                  <a:pt x="107156" y="151805"/>
                </a:lnTo>
                <a:lnTo>
                  <a:pt x="116085" y="160735"/>
                </a:lnTo>
                <a:lnTo>
                  <a:pt x="116085" y="169664"/>
                </a:lnTo>
                <a:lnTo>
                  <a:pt x="125015" y="178594"/>
                </a:lnTo>
                <a:lnTo>
                  <a:pt x="125015" y="187524"/>
                </a:lnTo>
                <a:lnTo>
                  <a:pt x="125015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428875" y="1321593"/>
            <a:ext cx="232172" cy="125017"/>
          </a:xfrm>
          <a:custGeom>
            <a:avLst/>
            <a:gdLst/>
            <a:ahLst/>
            <a:cxnLst/>
            <a:rect l="0" t="0" r="0" b="0"/>
            <a:pathLst>
              <a:path w="232172" h="125017">
                <a:moveTo>
                  <a:pt x="80367" y="0"/>
                </a:move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71437" y="0"/>
                </a:lnTo>
                <a:lnTo>
                  <a:pt x="71437" y="8930"/>
                </a:lnTo>
                <a:lnTo>
                  <a:pt x="62507" y="8930"/>
                </a:lnTo>
                <a:lnTo>
                  <a:pt x="53578" y="17860"/>
                </a:lnTo>
                <a:lnTo>
                  <a:pt x="44648" y="17860"/>
                </a:lnTo>
                <a:lnTo>
                  <a:pt x="35718" y="26789"/>
                </a:lnTo>
                <a:lnTo>
                  <a:pt x="26789" y="35719"/>
                </a:lnTo>
                <a:lnTo>
                  <a:pt x="17859" y="44649"/>
                </a:lnTo>
                <a:lnTo>
                  <a:pt x="17859" y="53578"/>
                </a:lnTo>
                <a:lnTo>
                  <a:pt x="8929" y="62508"/>
                </a:lnTo>
                <a:lnTo>
                  <a:pt x="0" y="71438"/>
                </a:lnTo>
                <a:lnTo>
                  <a:pt x="0" y="71438"/>
                </a:lnTo>
                <a:lnTo>
                  <a:pt x="0" y="80367"/>
                </a:lnTo>
                <a:lnTo>
                  <a:pt x="0" y="89297"/>
                </a:lnTo>
                <a:lnTo>
                  <a:pt x="8929" y="98227"/>
                </a:lnTo>
                <a:lnTo>
                  <a:pt x="8929" y="107156"/>
                </a:lnTo>
                <a:lnTo>
                  <a:pt x="17859" y="116086"/>
                </a:lnTo>
                <a:lnTo>
                  <a:pt x="26789" y="125016"/>
                </a:lnTo>
                <a:lnTo>
                  <a:pt x="44648" y="125016"/>
                </a:lnTo>
                <a:lnTo>
                  <a:pt x="62507" y="125016"/>
                </a:lnTo>
                <a:lnTo>
                  <a:pt x="80367" y="125016"/>
                </a:lnTo>
                <a:lnTo>
                  <a:pt x="98226" y="125016"/>
                </a:lnTo>
                <a:lnTo>
                  <a:pt x="125015" y="116086"/>
                </a:lnTo>
                <a:lnTo>
                  <a:pt x="142875" y="107156"/>
                </a:lnTo>
                <a:lnTo>
                  <a:pt x="169664" y="98227"/>
                </a:lnTo>
                <a:lnTo>
                  <a:pt x="187523" y="89297"/>
                </a:lnTo>
                <a:lnTo>
                  <a:pt x="205382" y="80367"/>
                </a:lnTo>
                <a:lnTo>
                  <a:pt x="214312" y="62508"/>
                </a:lnTo>
                <a:lnTo>
                  <a:pt x="223242" y="53578"/>
                </a:lnTo>
                <a:lnTo>
                  <a:pt x="232171" y="44649"/>
                </a:lnTo>
                <a:lnTo>
                  <a:pt x="232171" y="35719"/>
                </a:lnTo>
                <a:lnTo>
                  <a:pt x="232171" y="26789"/>
                </a:lnTo>
                <a:lnTo>
                  <a:pt x="223242" y="17860"/>
                </a:lnTo>
                <a:lnTo>
                  <a:pt x="214312" y="8930"/>
                </a:lnTo>
                <a:lnTo>
                  <a:pt x="196453" y="8930"/>
                </a:lnTo>
                <a:lnTo>
                  <a:pt x="178593" y="8930"/>
                </a:lnTo>
                <a:lnTo>
                  <a:pt x="160734" y="8930"/>
                </a:lnTo>
                <a:lnTo>
                  <a:pt x="142875" y="8930"/>
                </a:lnTo>
                <a:lnTo>
                  <a:pt x="14287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500312" y="1687710"/>
            <a:ext cx="35720" cy="214314"/>
          </a:xfrm>
          <a:custGeom>
            <a:avLst/>
            <a:gdLst/>
            <a:ahLst/>
            <a:cxnLst/>
            <a:rect l="0" t="0" r="0" b="0"/>
            <a:pathLst>
              <a:path w="35720" h="214314">
                <a:moveTo>
                  <a:pt x="0" y="0"/>
                </a:moveTo>
                <a:lnTo>
                  <a:pt x="0" y="8930"/>
                </a:lnTo>
                <a:lnTo>
                  <a:pt x="0" y="17860"/>
                </a:lnTo>
                <a:lnTo>
                  <a:pt x="8930" y="26789"/>
                </a:lnTo>
                <a:lnTo>
                  <a:pt x="8930" y="44649"/>
                </a:lnTo>
                <a:lnTo>
                  <a:pt x="8930" y="62508"/>
                </a:lnTo>
                <a:lnTo>
                  <a:pt x="8930" y="80367"/>
                </a:lnTo>
                <a:lnTo>
                  <a:pt x="17859" y="98227"/>
                </a:lnTo>
                <a:lnTo>
                  <a:pt x="17859" y="116086"/>
                </a:lnTo>
                <a:lnTo>
                  <a:pt x="17859" y="133946"/>
                </a:lnTo>
                <a:lnTo>
                  <a:pt x="17859" y="151805"/>
                </a:lnTo>
                <a:lnTo>
                  <a:pt x="26789" y="169664"/>
                </a:lnTo>
                <a:lnTo>
                  <a:pt x="26789" y="178594"/>
                </a:lnTo>
                <a:lnTo>
                  <a:pt x="26789" y="187524"/>
                </a:lnTo>
                <a:lnTo>
                  <a:pt x="26789" y="19645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14313"/>
                </a:lnTo>
                <a:lnTo>
                  <a:pt x="26789" y="214313"/>
                </a:lnTo>
                <a:lnTo>
                  <a:pt x="35719" y="214313"/>
                </a:lnTo>
                <a:lnTo>
                  <a:pt x="35719" y="214313"/>
                </a:lnTo>
                <a:lnTo>
                  <a:pt x="35719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393156" y="2116335"/>
            <a:ext cx="214313" cy="214314"/>
          </a:xfrm>
          <a:custGeom>
            <a:avLst/>
            <a:gdLst/>
            <a:ahLst/>
            <a:cxnLst/>
            <a:rect l="0" t="0" r="0" b="0"/>
            <a:pathLst>
              <a:path w="214313" h="214314">
                <a:moveTo>
                  <a:pt x="26789" y="62508"/>
                </a:moveTo>
                <a:lnTo>
                  <a:pt x="26789" y="71438"/>
                </a:lnTo>
                <a:lnTo>
                  <a:pt x="26789" y="71438"/>
                </a:lnTo>
                <a:lnTo>
                  <a:pt x="17859" y="80367"/>
                </a:lnTo>
                <a:lnTo>
                  <a:pt x="17859" y="98227"/>
                </a:lnTo>
                <a:lnTo>
                  <a:pt x="8929" y="116086"/>
                </a:lnTo>
                <a:lnTo>
                  <a:pt x="0" y="125016"/>
                </a:lnTo>
                <a:lnTo>
                  <a:pt x="0" y="142875"/>
                </a:lnTo>
                <a:lnTo>
                  <a:pt x="0" y="151805"/>
                </a:lnTo>
                <a:lnTo>
                  <a:pt x="0" y="169664"/>
                </a:lnTo>
                <a:lnTo>
                  <a:pt x="8929" y="178594"/>
                </a:lnTo>
                <a:lnTo>
                  <a:pt x="8929" y="196453"/>
                </a:lnTo>
                <a:lnTo>
                  <a:pt x="26789" y="205383"/>
                </a:lnTo>
                <a:lnTo>
                  <a:pt x="35719" y="214313"/>
                </a:lnTo>
                <a:lnTo>
                  <a:pt x="53578" y="214313"/>
                </a:lnTo>
                <a:lnTo>
                  <a:pt x="71437" y="214313"/>
                </a:lnTo>
                <a:lnTo>
                  <a:pt x="98226" y="214313"/>
                </a:lnTo>
                <a:lnTo>
                  <a:pt x="116086" y="205383"/>
                </a:lnTo>
                <a:lnTo>
                  <a:pt x="142875" y="196453"/>
                </a:lnTo>
                <a:lnTo>
                  <a:pt x="160734" y="187524"/>
                </a:lnTo>
                <a:lnTo>
                  <a:pt x="178594" y="178594"/>
                </a:lnTo>
                <a:lnTo>
                  <a:pt x="187523" y="169664"/>
                </a:lnTo>
                <a:lnTo>
                  <a:pt x="196453" y="151805"/>
                </a:lnTo>
                <a:lnTo>
                  <a:pt x="214312" y="142875"/>
                </a:lnTo>
                <a:lnTo>
                  <a:pt x="214312" y="125016"/>
                </a:lnTo>
                <a:lnTo>
                  <a:pt x="214312" y="107156"/>
                </a:lnTo>
                <a:lnTo>
                  <a:pt x="205383" y="98227"/>
                </a:lnTo>
                <a:lnTo>
                  <a:pt x="205383" y="80367"/>
                </a:lnTo>
                <a:lnTo>
                  <a:pt x="187523" y="62508"/>
                </a:lnTo>
                <a:lnTo>
                  <a:pt x="178594" y="53578"/>
                </a:lnTo>
                <a:lnTo>
                  <a:pt x="160734" y="35719"/>
                </a:lnTo>
                <a:lnTo>
                  <a:pt x="142875" y="26789"/>
                </a:lnTo>
                <a:lnTo>
                  <a:pt x="116086" y="17860"/>
                </a:lnTo>
                <a:lnTo>
                  <a:pt x="98226" y="8930"/>
                </a:lnTo>
                <a:lnTo>
                  <a:pt x="89297" y="8930"/>
                </a:lnTo>
                <a:lnTo>
                  <a:pt x="71437" y="0"/>
                </a:lnTo>
                <a:lnTo>
                  <a:pt x="6250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500312" y="2277070"/>
            <a:ext cx="116087" cy="160735"/>
          </a:xfrm>
          <a:custGeom>
            <a:avLst/>
            <a:gdLst/>
            <a:ahLst/>
            <a:cxnLst/>
            <a:rect l="0" t="0" r="0" b="0"/>
            <a:pathLst>
              <a:path w="116087" h="160735">
                <a:moveTo>
                  <a:pt x="0" y="0"/>
                </a:moveTo>
                <a:lnTo>
                  <a:pt x="0" y="0"/>
                </a:lnTo>
                <a:lnTo>
                  <a:pt x="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17859" y="26789"/>
                </a:lnTo>
                <a:lnTo>
                  <a:pt x="35719" y="35718"/>
                </a:lnTo>
                <a:lnTo>
                  <a:pt x="44648" y="53578"/>
                </a:lnTo>
                <a:lnTo>
                  <a:pt x="53578" y="62507"/>
                </a:lnTo>
                <a:lnTo>
                  <a:pt x="62508" y="80367"/>
                </a:lnTo>
                <a:lnTo>
                  <a:pt x="71438" y="89296"/>
                </a:lnTo>
                <a:lnTo>
                  <a:pt x="80367" y="107156"/>
                </a:lnTo>
                <a:lnTo>
                  <a:pt x="89297" y="116086"/>
                </a:lnTo>
                <a:lnTo>
                  <a:pt x="98227" y="125015"/>
                </a:lnTo>
                <a:lnTo>
                  <a:pt x="98227" y="133945"/>
                </a:lnTo>
                <a:lnTo>
                  <a:pt x="107156" y="142875"/>
                </a:lnTo>
                <a:lnTo>
                  <a:pt x="107156" y="142875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16086" y="142875"/>
                </a:lnTo>
                <a:lnTo>
                  <a:pt x="116086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723429" y="910828"/>
            <a:ext cx="339329" cy="232172"/>
          </a:xfrm>
          <a:custGeom>
            <a:avLst/>
            <a:gdLst/>
            <a:ahLst/>
            <a:cxnLst/>
            <a:rect l="0" t="0" r="0" b="0"/>
            <a:pathLst>
              <a:path w="339329" h="232172">
                <a:moveTo>
                  <a:pt x="339328" y="0"/>
                </a:moveTo>
                <a:lnTo>
                  <a:pt x="339328" y="0"/>
                </a:lnTo>
                <a:lnTo>
                  <a:pt x="330399" y="0"/>
                </a:lnTo>
                <a:lnTo>
                  <a:pt x="321469" y="8929"/>
                </a:lnTo>
                <a:lnTo>
                  <a:pt x="303610" y="17859"/>
                </a:lnTo>
                <a:lnTo>
                  <a:pt x="285750" y="35718"/>
                </a:lnTo>
                <a:lnTo>
                  <a:pt x="267891" y="44648"/>
                </a:lnTo>
                <a:lnTo>
                  <a:pt x="241102" y="62507"/>
                </a:lnTo>
                <a:lnTo>
                  <a:pt x="214313" y="80367"/>
                </a:lnTo>
                <a:lnTo>
                  <a:pt x="187524" y="89296"/>
                </a:lnTo>
                <a:lnTo>
                  <a:pt x="160735" y="107156"/>
                </a:lnTo>
                <a:lnTo>
                  <a:pt x="133946" y="125015"/>
                </a:lnTo>
                <a:lnTo>
                  <a:pt x="107156" y="142875"/>
                </a:lnTo>
                <a:lnTo>
                  <a:pt x="89297" y="160734"/>
                </a:lnTo>
                <a:lnTo>
                  <a:pt x="62508" y="178593"/>
                </a:lnTo>
                <a:lnTo>
                  <a:pt x="53578" y="196453"/>
                </a:lnTo>
                <a:lnTo>
                  <a:pt x="35719" y="205382"/>
                </a:lnTo>
                <a:lnTo>
                  <a:pt x="26789" y="214312"/>
                </a:lnTo>
                <a:lnTo>
                  <a:pt x="17860" y="223242"/>
                </a:lnTo>
                <a:lnTo>
                  <a:pt x="8930" y="232171"/>
                </a:lnTo>
                <a:lnTo>
                  <a:pt x="8930" y="232171"/>
                </a:lnTo>
                <a:lnTo>
                  <a:pt x="0" y="232171"/>
                </a:lnTo>
                <a:lnTo>
                  <a:pt x="0" y="232171"/>
                </a:lnTo>
                <a:lnTo>
                  <a:pt x="0" y="2321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884164" y="634007"/>
            <a:ext cx="8930" cy="169665"/>
          </a:xfrm>
          <a:custGeom>
            <a:avLst/>
            <a:gdLst/>
            <a:ahLst/>
            <a:cxnLst/>
            <a:rect l="0" t="0" r="0" b="0"/>
            <a:pathLst>
              <a:path w="8930" h="16966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35719"/>
                </a:lnTo>
                <a:lnTo>
                  <a:pt x="0" y="44649"/>
                </a:lnTo>
                <a:lnTo>
                  <a:pt x="0" y="53578"/>
                </a:lnTo>
                <a:lnTo>
                  <a:pt x="0" y="62508"/>
                </a:lnTo>
                <a:lnTo>
                  <a:pt x="0" y="80367"/>
                </a:lnTo>
                <a:lnTo>
                  <a:pt x="0" y="89297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6"/>
                </a:lnTo>
                <a:lnTo>
                  <a:pt x="0" y="142875"/>
                </a:lnTo>
                <a:lnTo>
                  <a:pt x="0" y="151805"/>
                </a:lnTo>
                <a:lnTo>
                  <a:pt x="0" y="160735"/>
                </a:lnTo>
                <a:lnTo>
                  <a:pt x="0" y="160735"/>
                </a:lnTo>
                <a:lnTo>
                  <a:pt x="8929" y="169664"/>
                </a:lnTo>
                <a:lnTo>
                  <a:pt x="8929" y="169664"/>
                </a:lnTo>
                <a:lnTo>
                  <a:pt x="8929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830585" y="1330523"/>
            <a:ext cx="187525" cy="241102"/>
          </a:xfrm>
          <a:custGeom>
            <a:avLst/>
            <a:gdLst/>
            <a:ahLst/>
            <a:cxnLst/>
            <a:rect l="0" t="0" r="0" b="0"/>
            <a:pathLst>
              <a:path w="187525" h="241102">
                <a:moveTo>
                  <a:pt x="53579" y="44648"/>
                </a:moveTo>
                <a:lnTo>
                  <a:pt x="62508" y="35719"/>
                </a:lnTo>
                <a:lnTo>
                  <a:pt x="62508" y="35719"/>
                </a:lnTo>
                <a:lnTo>
                  <a:pt x="71438" y="35719"/>
                </a:lnTo>
                <a:lnTo>
                  <a:pt x="80368" y="35719"/>
                </a:lnTo>
                <a:lnTo>
                  <a:pt x="98227" y="35719"/>
                </a:lnTo>
                <a:lnTo>
                  <a:pt x="116086" y="35719"/>
                </a:lnTo>
                <a:lnTo>
                  <a:pt x="125016" y="35719"/>
                </a:lnTo>
                <a:lnTo>
                  <a:pt x="142875" y="44648"/>
                </a:lnTo>
                <a:lnTo>
                  <a:pt x="151805" y="53578"/>
                </a:lnTo>
                <a:lnTo>
                  <a:pt x="160735" y="53578"/>
                </a:lnTo>
                <a:lnTo>
                  <a:pt x="169665" y="62508"/>
                </a:lnTo>
                <a:lnTo>
                  <a:pt x="178594" y="80367"/>
                </a:lnTo>
                <a:lnTo>
                  <a:pt x="187524" y="89297"/>
                </a:lnTo>
                <a:lnTo>
                  <a:pt x="187524" y="98226"/>
                </a:lnTo>
                <a:lnTo>
                  <a:pt x="187524" y="116086"/>
                </a:lnTo>
                <a:lnTo>
                  <a:pt x="187524" y="125015"/>
                </a:lnTo>
                <a:lnTo>
                  <a:pt x="187524" y="133945"/>
                </a:lnTo>
                <a:lnTo>
                  <a:pt x="187524" y="151804"/>
                </a:lnTo>
                <a:lnTo>
                  <a:pt x="178594" y="160734"/>
                </a:lnTo>
                <a:lnTo>
                  <a:pt x="178594" y="178593"/>
                </a:lnTo>
                <a:lnTo>
                  <a:pt x="169665" y="187523"/>
                </a:lnTo>
                <a:lnTo>
                  <a:pt x="151805" y="205383"/>
                </a:lnTo>
                <a:lnTo>
                  <a:pt x="142875" y="214312"/>
                </a:lnTo>
                <a:lnTo>
                  <a:pt x="125016" y="223242"/>
                </a:lnTo>
                <a:lnTo>
                  <a:pt x="116086" y="232172"/>
                </a:lnTo>
                <a:lnTo>
                  <a:pt x="107157" y="241101"/>
                </a:lnTo>
                <a:lnTo>
                  <a:pt x="89297" y="241101"/>
                </a:lnTo>
                <a:lnTo>
                  <a:pt x="80368" y="241101"/>
                </a:lnTo>
                <a:lnTo>
                  <a:pt x="71438" y="241101"/>
                </a:lnTo>
                <a:lnTo>
                  <a:pt x="62508" y="241101"/>
                </a:lnTo>
                <a:lnTo>
                  <a:pt x="53579" y="232172"/>
                </a:lnTo>
                <a:lnTo>
                  <a:pt x="44649" y="223242"/>
                </a:lnTo>
                <a:lnTo>
                  <a:pt x="35719" y="214312"/>
                </a:lnTo>
                <a:lnTo>
                  <a:pt x="35719" y="205383"/>
                </a:lnTo>
                <a:lnTo>
                  <a:pt x="26790" y="196453"/>
                </a:lnTo>
                <a:lnTo>
                  <a:pt x="17860" y="178593"/>
                </a:lnTo>
                <a:lnTo>
                  <a:pt x="8930" y="160734"/>
                </a:lnTo>
                <a:lnTo>
                  <a:pt x="8930" y="142875"/>
                </a:lnTo>
                <a:lnTo>
                  <a:pt x="8930" y="133945"/>
                </a:lnTo>
                <a:lnTo>
                  <a:pt x="0" y="116086"/>
                </a:lnTo>
                <a:lnTo>
                  <a:pt x="0" y="98226"/>
                </a:lnTo>
                <a:lnTo>
                  <a:pt x="0" y="80367"/>
                </a:lnTo>
                <a:lnTo>
                  <a:pt x="8930" y="62508"/>
                </a:lnTo>
                <a:lnTo>
                  <a:pt x="17860" y="53578"/>
                </a:lnTo>
                <a:lnTo>
                  <a:pt x="26790" y="35719"/>
                </a:lnTo>
                <a:lnTo>
                  <a:pt x="35719" y="26789"/>
                </a:lnTo>
                <a:lnTo>
                  <a:pt x="44649" y="8930"/>
                </a:lnTo>
                <a:lnTo>
                  <a:pt x="62508" y="893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785937" y="1723429"/>
            <a:ext cx="80368" cy="285751"/>
          </a:xfrm>
          <a:custGeom>
            <a:avLst/>
            <a:gdLst/>
            <a:ahLst/>
            <a:cxnLst/>
            <a:rect l="0" t="0" r="0" b="0"/>
            <a:pathLst>
              <a:path w="80368" h="285751">
                <a:moveTo>
                  <a:pt x="80367" y="0"/>
                </a:move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8930"/>
                </a:lnTo>
                <a:lnTo>
                  <a:pt x="71438" y="8930"/>
                </a:lnTo>
                <a:lnTo>
                  <a:pt x="71438" y="17859"/>
                </a:lnTo>
                <a:lnTo>
                  <a:pt x="71438" y="26789"/>
                </a:lnTo>
                <a:lnTo>
                  <a:pt x="62508" y="35719"/>
                </a:lnTo>
                <a:lnTo>
                  <a:pt x="62508" y="44648"/>
                </a:lnTo>
                <a:lnTo>
                  <a:pt x="62508" y="62508"/>
                </a:lnTo>
                <a:lnTo>
                  <a:pt x="53578" y="71437"/>
                </a:lnTo>
                <a:lnTo>
                  <a:pt x="53578" y="89297"/>
                </a:lnTo>
                <a:lnTo>
                  <a:pt x="53578" y="107156"/>
                </a:lnTo>
                <a:lnTo>
                  <a:pt x="44648" y="116086"/>
                </a:lnTo>
                <a:lnTo>
                  <a:pt x="35719" y="133945"/>
                </a:lnTo>
                <a:lnTo>
                  <a:pt x="35719" y="151805"/>
                </a:lnTo>
                <a:lnTo>
                  <a:pt x="26789" y="169664"/>
                </a:lnTo>
                <a:lnTo>
                  <a:pt x="26789" y="178594"/>
                </a:lnTo>
                <a:lnTo>
                  <a:pt x="26789" y="196453"/>
                </a:lnTo>
                <a:lnTo>
                  <a:pt x="17859" y="205383"/>
                </a:lnTo>
                <a:lnTo>
                  <a:pt x="17859" y="223242"/>
                </a:lnTo>
                <a:lnTo>
                  <a:pt x="8930" y="232172"/>
                </a:lnTo>
                <a:lnTo>
                  <a:pt x="8930" y="250031"/>
                </a:lnTo>
                <a:lnTo>
                  <a:pt x="8930" y="258961"/>
                </a:lnTo>
                <a:lnTo>
                  <a:pt x="0" y="267891"/>
                </a:lnTo>
                <a:lnTo>
                  <a:pt x="0" y="276820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67891"/>
                </a:lnTo>
                <a:lnTo>
                  <a:pt x="0" y="267891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723429" y="2205632"/>
            <a:ext cx="214314" cy="258962"/>
          </a:xfrm>
          <a:custGeom>
            <a:avLst/>
            <a:gdLst/>
            <a:ahLst/>
            <a:cxnLst/>
            <a:rect l="0" t="0" r="0" b="0"/>
            <a:pathLst>
              <a:path w="214314" h="258962">
                <a:moveTo>
                  <a:pt x="8930" y="62508"/>
                </a:moveTo>
                <a:lnTo>
                  <a:pt x="8930" y="62508"/>
                </a:lnTo>
                <a:lnTo>
                  <a:pt x="8930" y="53578"/>
                </a:lnTo>
                <a:lnTo>
                  <a:pt x="8930" y="44649"/>
                </a:lnTo>
                <a:lnTo>
                  <a:pt x="8930" y="35719"/>
                </a:lnTo>
                <a:lnTo>
                  <a:pt x="17860" y="26789"/>
                </a:lnTo>
                <a:lnTo>
                  <a:pt x="17860" y="17859"/>
                </a:lnTo>
                <a:lnTo>
                  <a:pt x="26789" y="17859"/>
                </a:lnTo>
                <a:lnTo>
                  <a:pt x="35719" y="8930"/>
                </a:lnTo>
                <a:lnTo>
                  <a:pt x="44649" y="0"/>
                </a:lnTo>
                <a:lnTo>
                  <a:pt x="62508" y="0"/>
                </a:lnTo>
                <a:lnTo>
                  <a:pt x="80367" y="0"/>
                </a:lnTo>
                <a:lnTo>
                  <a:pt x="89297" y="0"/>
                </a:lnTo>
                <a:lnTo>
                  <a:pt x="107156" y="8930"/>
                </a:lnTo>
                <a:lnTo>
                  <a:pt x="125016" y="17859"/>
                </a:lnTo>
                <a:lnTo>
                  <a:pt x="142875" y="17859"/>
                </a:lnTo>
                <a:lnTo>
                  <a:pt x="160735" y="35719"/>
                </a:lnTo>
                <a:lnTo>
                  <a:pt x="169664" y="44649"/>
                </a:lnTo>
                <a:lnTo>
                  <a:pt x="178594" y="62508"/>
                </a:lnTo>
                <a:lnTo>
                  <a:pt x="187524" y="80367"/>
                </a:lnTo>
                <a:lnTo>
                  <a:pt x="196453" y="98227"/>
                </a:lnTo>
                <a:lnTo>
                  <a:pt x="205383" y="116086"/>
                </a:lnTo>
                <a:lnTo>
                  <a:pt x="214313" y="133945"/>
                </a:lnTo>
                <a:lnTo>
                  <a:pt x="214313" y="151805"/>
                </a:lnTo>
                <a:lnTo>
                  <a:pt x="205383" y="169664"/>
                </a:lnTo>
                <a:lnTo>
                  <a:pt x="205383" y="187524"/>
                </a:lnTo>
                <a:lnTo>
                  <a:pt x="196453" y="205383"/>
                </a:lnTo>
                <a:lnTo>
                  <a:pt x="187524" y="223242"/>
                </a:lnTo>
                <a:lnTo>
                  <a:pt x="178594" y="232172"/>
                </a:lnTo>
                <a:lnTo>
                  <a:pt x="160735" y="250032"/>
                </a:lnTo>
                <a:lnTo>
                  <a:pt x="151805" y="258961"/>
                </a:lnTo>
                <a:lnTo>
                  <a:pt x="133946" y="258961"/>
                </a:lnTo>
                <a:lnTo>
                  <a:pt x="107156" y="258961"/>
                </a:lnTo>
                <a:lnTo>
                  <a:pt x="89297" y="258961"/>
                </a:lnTo>
                <a:lnTo>
                  <a:pt x="62508" y="258961"/>
                </a:lnTo>
                <a:lnTo>
                  <a:pt x="44649" y="250032"/>
                </a:lnTo>
                <a:lnTo>
                  <a:pt x="35719" y="241102"/>
                </a:lnTo>
                <a:lnTo>
                  <a:pt x="17860" y="232172"/>
                </a:lnTo>
                <a:lnTo>
                  <a:pt x="8930" y="223242"/>
                </a:lnTo>
                <a:lnTo>
                  <a:pt x="0" y="214313"/>
                </a:lnTo>
                <a:lnTo>
                  <a:pt x="0" y="196453"/>
                </a:lnTo>
                <a:lnTo>
                  <a:pt x="0" y="178594"/>
                </a:lnTo>
                <a:lnTo>
                  <a:pt x="0" y="160734"/>
                </a:lnTo>
                <a:lnTo>
                  <a:pt x="0" y="142875"/>
                </a:lnTo>
                <a:lnTo>
                  <a:pt x="8930" y="125016"/>
                </a:lnTo>
                <a:lnTo>
                  <a:pt x="17860" y="98227"/>
                </a:lnTo>
                <a:lnTo>
                  <a:pt x="35719" y="80367"/>
                </a:lnTo>
                <a:lnTo>
                  <a:pt x="53578" y="62508"/>
                </a:lnTo>
                <a:lnTo>
                  <a:pt x="62508" y="44649"/>
                </a:lnTo>
                <a:lnTo>
                  <a:pt x="80367" y="44649"/>
                </a:lnTo>
                <a:lnTo>
                  <a:pt x="80367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455664" y="2562820"/>
            <a:ext cx="53579" cy="1553766"/>
          </a:xfrm>
          <a:custGeom>
            <a:avLst/>
            <a:gdLst/>
            <a:ahLst/>
            <a:cxnLst/>
            <a:rect l="0" t="0" r="0" b="0"/>
            <a:pathLst>
              <a:path w="53579" h="1553766">
                <a:moveTo>
                  <a:pt x="17859" y="1553765"/>
                </a:moveTo>
                <a:lnTo>
                  <a:pt x="17859" y="1544835"/>
                </a:lnTo>
                <a:lnTo>
                  <a:pt x="17859" y="1544835"/>
                </a:lnTo>
                <a:lnTo>
                  <a:pt x="17859" y="1544835"/>
                </a:lnTo>
                <a:lnTo>
                  <a:pt x="17859" y="1535906"/>
                </a:lnTo>
                <a:lnTo>
                  <a:pt x="17859" y="1535906"/>
                </a:lnTo>
                <a:lnTo>
                  <a:pt x="17859" y="1535906"/>
                </a:lnTo>
                <a:lnTo>
                  <a:pt x="17859" y="1535906"/>
                </a:lnTo>
                <a:lnTo>
                  <a:pt x="17859" y="1526976"/>
                </a:lnTo>
                <a:lnTo>
                  <a:pt x="26789" y="1526976"/>
                </a:lnTo>
                <a:lnTo>
                  <a:pt x="26789" y="1518046"/>
                </a:lnTo>
                <a:lnTo>
                  <a:pt x="26789" y="1509117"/>
                </a:lnTo>
                <a:lnTo>
                  <a:pt x="26789" y="1509117"/>
                </a:lnTo>
                <a:lnTo>
                  <a:pt x="26789" y="1500187"/>
                </a:lnTo>
                <a:lnTo>
                  <a:pt x="26789" y="1491257"/>
                </a:lnTo>
                <a:lnTo>
                  <a:pt x="26789" y="1482328"/>
                </a:lnTo>
                <a:lnTo>
                  <a:pt x="17859" y="1473398"/>
                </a:lnTo>
                <a:lnTo>
                  <a:pt x="17859" y="1464468"/>
                </a:lnTo>
                <a:lnTo>
                  <a:pt x="17859" y="1446609"/>
                </a:lnTo>
                <a:lnTo>
                  <a:pt x="17859" y="1428749"/>
                </a:lnTo>
                <a:lnTo>
                  <a:pt x="17859" y="1419820"/>
                </a:lnTo>
                <a:lnTo>
                  <a:pt x="8929" y="1401960"/>
                </a:lnTo>
                <a:lnTo>
                  <a:pt x="8929" y="1384101"/>
                </a:lnTo>
                <a:lnTo>
                  <a:pt x="8929" y="1366242"/>
                </a:lnTo>
                <a:lnTo>
                  <a:pt x="8929" y="1339453"/>
                </a:lnTo>
                <a:lnTo>
                  <a:pt x="0" y="1321593"/>
                </a:lnTo>
                <a:lnTo>
                  <a:pt x="0" y="1294804"/>
                </a:lnTo>
                <a:lnTo>
                  <a:pt x="0" y="1268015"/>
                </a:lnTo>
                <a:lnTo>
                  <a:pt x="0" y="1241226"/>
                </a:lnTo>
                <a:lnTo>
                  <a:pt x="0" y="1214437"/>
                </a:lnTo>
                <a:lnTo>
                  <a:pt x="0" y="1187648"/>
                </a:lnTo>
                <a:lnTo>
                  <a:pt x="0" y="1151929"/>
                </a:lnTo>
                <a:lnTo>
                  <a:pt x="0" y="1125140"/>
                </a:lnTo>
                <a:lnTo>
                  <a:pt x="0" y="1089421"/>
                </a:lnTo>
                <a:lnTo>
                  <a:pt x="0" y="1062632"/>
                </a:lnTo>
                <a:lnTo>
                  <a:pt x="0" y="1026913"/>
                </a:lnTo>
                <a:lnTo>
                  <a:pt x="0" y="1000124"/>
                </a:lnTo>
                <a:lnTo>
                  <a:pt x="8929" y="964406"/>
                </a:lnTo>
                <a:lnTo>
                  <a:pt x="8929" y="928687"/>
                </a:lnTo>
                <a:lnTo>
                  <a:pt x="8929" y="892968"/>
                </a:lnTo>
                <a:lnTo>
                  <a:pt x="8929" y="866179"/>
                </a:lnTo>
                <a:lnTo>
                  <a:pt x="26789" y="830460"/>
                </a:lnTo>
                <a:lnTo>
                  <a:pt x="26789" y="794742"/>
                </a:lnTo>
                <a:lnTo>
                  <a:pt x="26789" y="759023"/>
                </a:lnTo>
                <a:lnTo>
                  <a:pt x="35718" y="723304"/>
                </a:lnTo>
                <a:lnTo>
                  <a:pt x="35718" y="678656"/>
                </a:lnTo>
                <a:lnTo>
                  <a:pt x="35718" y="642937"/>
                </a:lnTo>
                <a:lnTo>
                  <a:pt x="35718" y="607218"/>
                </a:lnTo>
                <a:lnTo>
                  <a:pt x="35718" y="562570"/>
                </a:lnTo>
                <a:lnTo>
                  <a:pt x="35718" y="526851"/>
                </a:lnTo>
                <a:lnTo>
                  <a:pt x="35718" y="482203"/>
                </a:lnTo>
                <a:lnTo>
                  <a:pt x="44648" y="446484"/>
                </a:lnTo>
                <a:lnTo>
                  <a:pt x="44648" y="401835"/>
                </a:lnTo>
                <a:lnTo>
                  <a:pt x="44648" y="366117"/>
                </a:lnTo>
                <a:lnTo>
                  <a:pt x="44648" y="330398"/>
                </a:lnTo>
                <a:lnTo>
                  <a:pt x="44648" y="285749"/>
                </a:lnTo>
                <a:lnTo>
                  <a:pt x="44648" y="250031"/>
                </a:lnTo>
                <a:lnTo>
                  <a:pt x="44648" y="214312"/>
                </a:lnTo>
                <a:lnTo>
                  <a:pt x="44648" y="178594"/>
                </a:lnTo>
                <a:lnTo>
                  <a:pt x="44648" y="142875"/>
                </a:lnTo>
                <a:lnTo>
                  <a:pt x="44648" y="116086"/>
                </a:lnTo>
                <a:lnTo>
                  <a:pt x="53578" y="89297"/>
                </a:lnTo>
                <a:lnTo>
                  <a:pt x="53578" y="62508"/>
                </a:lnTo>
                <a:lnTo>
                  <a:pt x="53578" y="35719"/>
                </a:lnTo>
                <a:lnTo>
                  <a:pt x="53578" y="17859"/>
                </a:lnTo>
                <a:lnTo>
                  <a:pt x="53578" y="893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2955726" y="2580679"/>
            <a:ext cx="44650" cy="1571626"/>
          </a:xfrm>
          <a:custGeom>
            <a:avLst/>
            <a:gdLst/>
            <a:ahLst/>
            <a:cxnLst/>
            <a:rect l="0" t="0" r="0" b="0"/>
            <a:pathLst>
              <a:path w="44650" h="1571626">
                <a:moveTo>
                  <a:pt x="0" y="1571625"/>
                </a:moveTo>
                <a:lnTo>
                  <a:pt x="0" y="1571625"/>
                </a:lnTo>
                <a:lnTo>
                  <a:pt x="0" y="1571625"/>
                </a:lnTo>
                <a:lnTo>
                  <a:pt x="0" y="1571625"/>
                </a:lnTo>
                <a:lnTo>
                  <a:pt x="0" y="1571625"/>
                </a:lnTo>
                <a:lnTo>
                  <a:pt x="0" y="1562695"/>
                </a:lnTo>
                <a:lnTo>
                  <a:pt x="0" y="1562695"/>
                </a:lnTo>
                <a:lnTo>
                  <a:pt x="0" y="1553765"/>
                </a:lnTo>
                <a:lnTo>
                  <a:pt x="0" y="1553765"/>
                </a:lnTo>
                <a:lnTo>
                  <a:pt x="0" y="1544836"/>
                </a:lnTo>
                <a:lnTo>
                  <a:pt x="0" y="1535906"/>
                </a:lnTo>
                <a:lnTo>
                  <a:pt x="0" y="1526976"/>
                </a:lnTo>
                <a:lnTo>
                  <a:pt x="0" y="1518047"/>
                </a:lnTo>
                <a:lnTo>
                  <a:pt x="0" y="1509117"/>
                </a:lnTo>
                <a:lnTo>
                  <a:pt x="0" y="1500187"/>
                </a:lnTo>
                <a:lnTo>
                  <a:pt x="0" y="1482328"/>
                </a:lnTo>
                <a:lnTo>
                  <a:pt x="0" y="1464469"/>
                </a:lnTo>
                <a:lnTo>
                  <a:pt x="8930" y="1446609"/>
                </a:lnTo>
                <a:lnTo>
                  <a:pt x="8930" y="1419820"/>
                </a:lnTo>
                <a:lnTo>
                  <a:pt x="8930" y="1401961"/>
                </a:lnTo>
                <a:lnTo>
                  <a:pt x="8930" y="1375172"/>
                </a:lnTo>
                <a:lnTo>
                  <a:pt x="8930" y="1339453"/>
                </a:lnTo>
                <a:lnTo>
                  <a:pt x="8930" y="1312664"/>
                </a:lnTo>
                <a:lnTo>
                  <a:pt x="8930" y="1276945"/>
                </a:lnTo>
                <a:lnTo>
                  <a:pt x="8930" y="1241226"/>
                </a:lnTo>
                <a:lnTo>
                  <a:pt x="8930" y="1205508"/>
                </a:lnTo>
                <a:lnTo>
                  <a:pt x="8930" y="1169789"/>
                </a:lnTo>
                <a:lnTo>
                  <a:pt x="8930" y="1125140"/>
                </a:lnTo>
                <a:lnTo>
                  <a:pt x="17859" y="1080492"/>
                </a:lnTo>
                <a:lnTo>
                  <a:pt x="17859" y="1035844"/>
                </a:lnTo>
                <a:lnTo>
                  <a:pt x="17859" y="991195"/>
                </a:lnTo>
                <a:lnTo>
                  <a:pt x="26789" y="937617"/>
                </a:lnTo>
                <a:lnTo>
                  <a:pt x="26789" y="892969"/>
                </a:lnTo>
                <a:lnTo>
                  <a:pt x="35719" y="839390"/>
                </a:lnTo>
                <a:lnTo>
                  <a:pt x="44649" y="794742"/>
                </a:lnTo>
                <a:lnTo>
                  <a:pt x="44649" y="741164"/>
                </a:lnTo>
                <a:lnTo>
                  <a:pt x="44649" y="678656"/>
                </a:lnTo>
                <a:lnTo>
                  <a:pt x="44649" y="625078"/>
                </a:lnTo>
                <a:lnTo>
                  <a:pt x="44649" y="562570"/>
                </a:lnTo>
                <a:lnTo>
                  <a:pt x="44649" y="508992"/>
                </a:lnTo>
                <a:lnTo>
                  <a:pt x="44649" y="446484"/>
                </a:lnTo>
                <a:lnTo>
                  <a:pt x="44649" y="392906"/>
                </a:lnTo>
                <a:lnTo>
                  <a:pt x="44649" y="339328"/>
                </a:lnTo>
                <a:lnTo>
                  <a:pt x="44649" y="285750"/>
                </a:lnTo>
                <a:lnTo>
                  <a:pt x="44649" y="232172"/>
                </a:lnTo>
                <a:lnTo>
                  <a:pt x="44649" y="187524"/>
                </a:lnTo>
                <a:lnTo>
                  <a:pt x="35719" y="151805"/>
                </a:lnTo>
                <a:lnTo>
                  <a:pt x="35719" y="107156"/>
                </a:lnTo>
                <a:lnTo>
                  <a:pt x="26789" y="71438"/>
                </a:lnTo>
                <a:lnTo>
                  <a:pt x="26789" y="35719"/>
                </a:lnTo>
                <a:lnTo>
                  <a:pt x="17859" y="8930"/>
                </a:lnTo>
                <a:lnTo>
                  <a:pt x="17859" y="0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420070" y="2750343"/>
            <a:ext cx="80368" cy="1366243"/>
          </a:xfrm>
          <a:custGeom>
            <a:avLst/>
            <a:gdLst/>
            <a:ahLst/>
            <a:cxnLst/>
            <a:rect l="0" t="0" r="0" b="0"/>
            <a:pathLst>
              <a:path w="80368" h="1366243">
                <a:moveTo>
                  <a:pt x="0" y="1366242"/>
                </a:moveTo>
                <a:lnTo>
                  <a:pt x="0" y="1366242"/>
                </a:lnTo>
                <a:lnTo>
                  <a:pt x="0" y="1366242"/>
                </a:lnTo>
                <a:lnTo>
                  <a:pt x="0" y="1357312"/>
                </a:lnTo>
                <a:lnTo>
                  <a:pt x="0" y="1357312"/>
                </a:lnTo>
                <a:lnTo>
                  <a:pt x="0" y="1357312"/>
                </a:lnTo>
                <a:lnTo>
                  <a:pt x="0" y="1357312"/>
                </a:lnTo>
                <a:lnTo>
                  <a:pt x="8930" y="1348383"/>
                </a:lnTo>
                <a:lnTo>
                  <a:pt x="8930" y="1348383"/>
                </a:lnTo>
                <a:lnTo>
                  <a:pt x="8930" y="1339453"/>
                </a:lnTo>
                <a:lnTo>
                  <a:pt x="8930" y="1339453"/>
                </a:lnTo>
                <a:lnTo>
                  <a:pt x="8930" y="1330523"/>
                </a:lnTo>
                <a:lnTo>
                  <a:pt x="8930" y="1321594"/>
                </a:lnTo>
                <a:lnTo>
                  <a:pt x="8930" y="1312664"/>
                </a:lnTo>
                <a:lnTo>
                  <a:pt x="8930" y="1303734"/>
                </a:lnTo>
                <a:lnTo>
                  <a:pt x="17859" y="1294805"/>
                </a:lnTo>
                <a:lnTo>
                  <a:pt x="17859" y="1276945"/>
                </a:lnTo>
                <a:lnTo>
                  <a:pt x="17859" y="1259086"/>
                </a:lnTo>
                <a:lnTo>
                  <a:pt x="26789" y="1232297"/>
                </a:lnTo>
                <a:lnTo>
                  <a:pt x="26789" y="1214437"/>
                </a:lnTo>
                <a:lnTo>
                  <a:pt x="26789" y="1187648"/>
                </a:lnTo>
                <a:lnTo>
                  <a:pt x="35719" y="1160859"/>
                </a:lnTo>
                <a:lnTo>
                  <a:pt x="35719" y="1125140"/>
                </a:lnTo>
                <a:lnTo>
                  <a:pt x="35719" y="1089422"/>
                </a:lnTo>
                <a:lnTo>
                  <a:pt x="44648" y="1053703"/>
                </a:lnTo>
                <a:lnTo>
                  <a:pt x="44648" y="1017984"/>
                </a:lnTo>
                <a:lnTo>
                  <a:pt x="44648" y="973336"/>
                </a:lnTo>
                <a:lnTo>
                  <a:pt x="44648" y="928687"/>
                </a:lnTo>
                <a:lnTo>
                  <a:pt x="44648" y="884039"/>
                </a:lnTo>
                <a:lnTo>
                  <a:pt x="44648" y="839390"/>
                </a:lnTo>
                <a:lnTo>
                  <a:pt x="53578" y="785812"/>
                </a:lnTo>
                <a:lnTo>
                  <a:pt x="53578" y="732234"/>
                </a:lnTo>
                <a:lnTo>
                  <a:pt x="53578" y="687586"/>
                </a:lnTo>
                <a:lnTo>
                  <a:pt x="53578" y="634008"/>
                </a:lnTo>
                <a:lnTo>
                  <a:pt x="53578" y="580430"/>
                </a:lnTo>
                <a:lnTo>
                  <a:pt x="62508" y="526851"/>
                </a:lnTo>
                <a:lnTo>
                  <a:pt x="62508" y="473273"/>
                </a:lnTo>
                <a:lnTo>
                  <a:pt x="62508" y="419695"/>
                </a:lnTo>
                <a:lnTo>
                  <a:pt x="62508" y="366117"/>
                </a:lnTo>
                <a:lnTo>
                  <a:pt x="62508" y="312539"/>
                </a:lnTo>
                <a:lnTo>
                  <a:pt x="62508" y="267890"/>
                </a:lnTo>
                <a:lnTo>
                  <a:pt x="71437" y="214312"/>
                </a:lnTo>
                <a:lnTo>
                  <a:pt x="71437" y="169664"/>
                </a:lnTo>
                <a:lnTo>
                  <a:pt x="71437" y="133945"/>
                </a:lnTo>
                <a:lnTo>
                  <a:pt x="80367" y="98226"/>
                </a:lnTo>
                <a:lnTo>
                  <a:pt x="80367" y="62508"/>
                </a:lnTo>
                <a:lnTo>
                  <a:pt x="80367" y="35719"/>
                </a:lnTo>
                <a:lnTo>
                  <a:pt x="80367" y="8930"/>
                </a:lnTo>
                <a:lnTo>
                  <a:pt x="80367" y="0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929062" y="2669976"/>
            <a:ext cx="53579" cy="1455540"/>
          </a:xfrm>
          <a:custGeom>
            <a:avLst/>
            <a:gdLst/>
            <a:ahLst/>
            <a:cxnLst/>
            <a:rect l="0" t="0" r="0" b="0"/>
            <a:pathLst>
              <a:path w="53579" h="1455540">
                <a:moveTo>
                  <a:pt x="0" y="1455539"/>
                </a:move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55539"/>
                </a:lnTo>
                <a:lnTo>
                  <a:pt x="0" y="1446609"/>
                </a:lnTo>
                <a:lnTo>
                  <a:pt x="0" y="1446609"/>
                </a:lnTo>
                <a:lnTo>
                  <a:pt x="0" y="1437679"/>
                </a:lnTo>
                <a:lnTo>
                  <a:pt x="0" y="1437679"/>
                </a:lnTo>
                <a:lnTo>
                  <a:pt x="8930" y="1428750"/>
                </a:lnTo>
                <a:lnTo>
                  <a:pt x="8930" y="1419820"/>
                </a:lnTo>
                <a:lnTo>
                  <a:pt x="8930" y="1410890"/>
                </a:lnTo>
                <a:lnTo>
                  <a:pt x="8930" y="1401961"/>
                </a:lnTo>
                <a:lnTo>
                  <a:pt x="8930" y="1384101"/>
                </a:lnTo>
                <a:lnTo>
                  <a:pt x="8930" y="1375172"/>
                </a:lnTo>
                <a:lnTo>
                  <a:pt x="8930" y="1348382"/>
                </a:lnTo>
                <a:lnTo>
                  <a:pt x="8930" y="1330523"/>
                </a:lnTo>
                <a:lnTo>
                  <a:pt x="8930" y="1312664"/>
                </a:lnTo>
                <a:lnTo>
                  <a:pt x="8930" y="1285875"/>
                </a:lnTo>
                <a:lnTo>
                  <a:pt x="17859" y="1268015"/>
                </a:lnTo>
                <a:lnTo>
                  <a:pt x="17859" y="1241226"/>
                </a:lnTo>
                <a:lnTo>
                  <a:pt x="17859" y="1205507"/>
                </a:lnTo>
                <a:lnTo>
                  <a:pt x="17859" y="1178718"/>
                </a:lnTo>
                <a:lnTo>
                  <a:pt x="17859" y="1143000"/>
                </a:lnTo>
                <a:lnTo>
                  <a:pt x="17859" y="1107281"/>
                </a:lnTo>
                <a:lnTo>
                  <a:pt x="8930" y="1071562"/>
                </a:lnTo>
                <a:lnTo>
                  <a:pt x="8930" y="1026914"/>
                </a:lnTo>
                <a:lnTo>
                  <a:pt x="8930" y="991195"/>
                </a:lnTo>
                <a:lnTo>
                  <a:pt x="8930" y="946547"/>
                </a:lnTo>
                <a:lnTo>
                  <a:pt x="8930" y="901898"/>
                </a:lnTo>
                <a:lnTo>
                  <a:pt x="8930" y="857250"/>
                </a:lnTo>
                <a:lnTo>
                  <a:pt x="8930" y="812601"/>
                </a:lnTo>
                <a:lnTo>
                  <a:pt x="8930" y="767953"/>
                </a:lnTo>
                <a:lnTo>
                  <a:pt x="17859" y="714375"/>
                </a:lnTo>
                <a:lnTo>
                  <a:pt x="17859" y="669726"/>
                </a:lnTo>
                <a:lnTo>
                  <a:pt x="17859" y="616148"/>
                </a:lnTo>
                <a:lnTo>
                  <a:pt x="17859" y="562570"/>
                </a:lnTo>
                <a:lnTo>
                  <a:pt x="26789" y="517922"/>
                </a:lnTo>
                <a:lnTo>
                  <a:pt x="26789" y="464343"/>
                </a:lnTo>
                <a:lnTo>
                  <a:pt x="26789" y="410765"/>
                </a:lnTo>
                <a:lnTo>
                  <a:pt x="26789" y="366117"/>
                </a:lnTo>
                <a:lnTo>
                  <a:pt x="35719" y="312539"/>
                </a:lnTo>
                <a:lnTo>
                  <a:pt x="35719" y="267890"/>
                </a:lnTo>
                <a:lnTo>
                  <a:pt x="35719" y="223242"/>
                </a:lnTo>
                <a:lnTo>
                  <a:pt x="44648" y="187523"/>
                </a:lnTo>
                <a:lnTo>
                  <a:pt x="44648" y="151804"/>
                </a:lnTo>
                <a:lnTo>
                  <a:pt x="44648" y="116086"/>
                </a:lnTo>
                <a:lnTo>
                  <a:pt x="44648" y="80367"/>
                </a:lnTo>
                <a:lnTo>
                  <a:pt x="44648" y="53578"/>
                </a:lnTo>
                <a:lnTo>
                  <a:pt x="44648" y="26789"/>
                </a:lnTo>
                <a:lnTo>
                  <a:pt x="53578" y="893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2187773" y="4491632"/>
            <a:ext cx="794743" cy="35720"/>
          </a:xfrm>
          <a:custGeom>
            <a:avLst/>
            <a:gdLst/>
            <a:ahLst/>
            <a:cxnLst/>
            <a:rect l="0" t="0" r="0" b="0"/>
            <a:pathLst>
              <a:path w="794743" h="3572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71437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98227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5" y="8930"/>
                </a:lnTo>
                <a:lnTo>
                  <a:pt x="160734" y="8930"/>
                </a:lnTo>
                <a:lnTo>
                  <a:pt x="169664" y="17859"/>
                </a:lnTo>
                <a:lnTo>
                  <a:pt x="178594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96453" y="17859"/>
                </a:lnTo>
                <a:lnTo>
                  <a:pt x="205383" y="17859"/>
                </a:lnTo>
                <a:lnTo>
                  <a:pt x="205383" y="17859"/>
                </a:lnTo>
                <a:lnTo>
                  <a:pt x="214312" y="17859"/>
                </a:lnTo>
                <a:lnTo>
                  <a:pt x="214312" y="17859"/>
                </a:lnTo>
                <a:lnTo>
                  <a:pt x="223242" y="17859"/>
                </a:lnTo>
                <a:lnTo>
                  <a:pt x="223242" y="17859"/>
                </a:lnTo>
                <a:lnTo>
                  <a:pt x="232172" y="17859"/>
                </a:lnTo>
                <a:lnTo>
                  <a:pt x="232172" y="17859"/>
                </a:lnTo>
                <a:lnTo>
                  <a:pt x="241102" y="17859"/>
                </a:lnTo>
                <a:lnTo>
                  <a:pt x="241102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8961" y="17859"/>
                </a:lnTo>
                <a:lnTo>
                  <a:pt x="258961" y="17859"/>
                </a:lnTo>
                <a:lnTo>
                  <a:pt x="25896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67891" y="17859"/>
                </a:lnTo>
                <a:lnTo>
                  <a:pt x="276820" y="17859"/>
                </a:lnTo>
                <a:lnTo>
                  <a:pt x="276820" y="17859"/>
                </a:lnTo>
                <a:lnTo>
                  <a:pt x="276820" y="17859"/>
                </a:lnTo>
                <a:lnTo>
                  <a:pt x="276820" y="17859"/>
                </a:lnTo>
                <a:lnTo>
                  <a:pt x="285750" y="17859"/>
                </a:lnTo>
                <a:lnTo>
                  <a:pt x="285750" y="17859"/>
                </a:lnTo>
                <a:lnTo>
                  <a:pt x="294680" y="17859"/>
                </a:lnTo>
                <a:lnTo>
                  <a:pt x="294680" y="17859"/>
                </a:lnTo>
                <a:lnTo>
                  <a:pt x="303609" y="17859"/>
                </a:lnTo>
                <a:lnTo>
                  <a:pt x="312539" y="17859"/>
                </a:lnTo>
                <a:lnTo>
                  <a:pt x="321469" y="26789"/>
                </a:lnTo>
                <a:lnTo>
                  <a:pt x="330398" y="26789"/>
                </a:lnTo>
                <a:lnTo>
                  <a:pt x="330398" y="26789"/>
                </a:lnTo>
                <a:lnTo>
                  <a:pt x="339328" y="26789"/>
                </a:lnTo>
                <a:lnTo>
                  <a:pt x="348258" y="26789"/>
                </a:lnTo>
                <a:lnTo>
                  <a:pt x="357187" y="26789"/>
                </a:lnTo>
                <a:lnTo>
                  <a:pt x="366117" y="26789"/>
                </a:lnTo>
                <a:lnTo>
                  <a:pt x="375047" y="26789"/>
                </a:lnTo>
                <a:lnTo>
                  <a:pt x="383977" y="26789"/>
                </a:lnTo>
                <a:lnTo>
                  <a:pt x="392906" y="26789"/>
                </a:lnTo>
                <a:lnTo>
                  <a:pt x="401836" y="26789"/>
                </a:lnTo>
                <a:lnTo>
                  <a:pt x="410766" y="26789"/>
                </a:lnTo>
                <a:lnTo>
                  <a:pt x="419695" y="26789"/>
                </a:lnTo>
                <a:lnTo>
                  <a:pt x="428625" y="26789"/>
                </a:lnTo>
                <a:lnTo>
                  <a:pt x="437555" y="26789"/>
                </a:lnTo>
                <a:lnTo>
                  <a:pt x="446484" y="26789"/>
                </a:lnTo>
                <a:lnTo>
                  <a:pt x="464344" y="26789"/>
                </a:lnTo>
                <a:lnTo>
                  <a:pt x="473273" y="26789"/>
                </a:lnTo>
                <a:lnTo>
                  <a:pt x="482203" y="26789"/>
                </a:lnTo>
                <a:lnTo>
                  <a:pt x="491133" y="26789"/>
                </a:lnTo>
                <a:lnTo>
                  <a:pt x="500062" y="26789"/>
                </a:lnTo>
                <a:lnTo>
                  <a:pt x="508992" y="26789"/>
                </a:lnTo>
                <a:lnTo>
                  <a:pt x="517922" y="26789"/>
                </a:lnTo>
                <a:lnTo>
                  <a:pt x="535781" y="26789"/>
                </a:lnTo>
                <a:lnTo>
                  <a:pt x="544711" y="26789"/>
                </a:lnTo>
                <a:lnTo>
                  <a:pt x="553641" y="26789"/>
                </a:lnTo>
                <a:lnTo>
                  <a:pt x="562570" y="26789"/>
                </a:lnTo>
                <a:lnTo>
                  <a:pt x="571500" y="26789"/>
                </a:lnTo>
                <a:lnTo>
                  <a:pt x="580430" y="26789"/>
                </a:lnTo>
                <a:lnTo>
                  <a:pt x="598289" y="26789"/>
                </a:lnTo>
                <a:lnTo>
                  <a:pt x="607219" y="26789"/>
                </a:lnTo>
                <a:lnTo>
                  <a:pt x="616148" y="26789"/>
                </a:lnTo>
                <a:lnTo>
                  <a:pt x="625078" y="26789"/>
                </a:lnTo>
                <a:lnTo>
                  <a:pt x="634008" y="26789"/>
                </a:lnTo>
                <a:lnTo>
                  <a:pt x="642937" y="26789"/>
                </a:lnTo>
                <a:lnTo>
                  <a:pt x="651867" y="26789"/>
                </a:lnTo>
                <a:lnTo>
                  <a:pt x="660797" y="26789"/>
                </a:lnTo>
                <a:lnTo>
                  <a:pt x="669727" y="26789"/>
                </a:lnTo>
                <a:lnTo>
                  <a:pt x="678656" y="26789"/>
                </a:lnTo>
                <a:lnTo>
                  <a:pt x="687586" y="26789"/>
                </a:lnTo>
                <a:lnTo>
                  <a:pt x="687586" y="35719"/>
                </a:lnTo>
                <a:lnTo>
                  <a:pt x="696516" y="35719"/>
                </a:lnTo>
                <a:lnTo>
                  <a:pt x="705445" y="35719"/>
                </a:lnTo>
                <a:lnTo>
                  <a:pt x="714375" y="35719"/>
                </a:lnTo>
                <a:lnTo>
                  <a:pt x="723305" y="35719"/>
                </a:lnTo>
                <a:lnTo>
                  <a:pt x="732234" y="35719"/>
                </a:lnTo>
                <a:lnTo>
                  <a:pt x="741164" y="35719"/>
                </a:lnTo>
                <a:lnTo>
                  <a:pt x="741164" y="35719"/>
                </a:lnTo>
                <a:lnTo>
                  <a:pt x="750094" y="35719"/>
                </a:lnTo>
                <a:lnTo>
                  <a:pt x="759023" y="35719"/>
                </a:lnTo>
                <a:lnTo>
                  <a:pt x="759023" y="35719"/>
                </a:lnTo>
                <a:lnTo>
                  <a:pt x="767953" y="35719"/>
                </a:lnTo>
                <a:lnTo>
                  <a:pt x="776883" y="35719"/>
                </a:lnTo>
                <a:lnTo>
                  <a:pt x="776883" y="35719"/>
                </a:lnTo>
                <a:lnTo>
                  <a:pt x="776883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8581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9474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35719"/>
                </a:lnTo>
                <a:lnTo>
                  <a:pt x="785812" y="26789"/>
                </a:lnTo>
                <a:lnTo>
                  <a:pt x="785812" y="26789"/>
                </a:lnTo>
                <a:lnTo>
                  <a:pt x="785812" y="26789"/>
                </a:lnTo>
                <a:lnTo>
                  <a:pt x="785812" y="26789"/>
                </a:lnTo>
                <a:lnTo>
                  <a:pt x="785812" y="26789"/>
                </a:lnTo>
                <a:lnTo>
                  <a:pt x="785812" y="26789"/>
                </a:lnTo>
                <a:lnTo>
                  <a:pt x="785812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26789"/>
                </a:lnTo>
                <a:lnTo>
                  <a:pt x="776883" y="17859"/>
                </a:lnTo>
                <a:lnTo>
                  <a:pt x="776883" y="17859"/>
                </a:lnTo>
                <a:lnTo>
                  <a:pt x="776883" y="17859"/>
                </a:lnTo>
                <a:lnTo>
                  <a:pt x="776883" y="17859"/>
                </a:lnTo>
                <a:lnTo>
                  <a:pt x="776883" y="8930"/>
                </a:lnTo>
                <a:lnTo>
                  <a:pt x="785812" y="8930"/>
                </a:lnTo>
                <a:lnTo>
                  <a:pt x="785812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946796" y="4268390"/>
            <a:ext cx="500064" cy="223243"/>
          </a:xfrm>
          <a:custGeom>
            <a:avLst/>
            <a:gdLst/>
            <a:ahLst/>
            <a:cxnLst/>
            <a:rect l="0" t="0" r="0" b="0"/>
            <a:pathLst>
              <a:path w="500064" h="223243">
                <a:moveTo>
                  <a:pt x="26789" y="223242"/>
                </a:moveTo>
                <a:lnTo>
                  <a:pt x="26789" y="223242"/>
                </a:lnTo>
                <a:lnTo>
                  <a:pt x="26789" y="223242"/>
                </a:lnTo>
                <a:lnTo>
                  <a:pt x="26789" y="223242"/>
                </a:lnTo>
                <a:lnTo>
                  <a:pt x="17860" y="223242"/>
                </a:lnTo>
                <a:lnTo>
                  <a:pt x="17860" y="223242"/>
                </a:lnTo>
                <a:lnTo>
                  <a:pt x="17860" y="223242"/>
                </a:lnTo>
                <a:lnTo>
                  <a:pt x="17860" y="214312"/>
                </a:lnTo>
                <a:lnTo>
                  <a:pt x="17860" y="214312"/>
                </a:lnTo>
                <a:lnTo>
                  <a:pt x="17860" y="205383"/>
                </a:lnTo>
                <a:lnTo>
                  <a:pt x="17860" y="205383"/>
                </a:lnTo>
                <a:lnTo>
                  <a:pt x="17860" y="196453"/>
                </a:lnTo>
                <a:lnTo>
                  <a:pt x="17860" y="187523"/>
                </a:lnTo>
                <a:lnTo>
                  <a:pt x="17860" y="178593"/>
                </a:lnTo>
                <a:lnTo>
                  <a:pt x="17860" y="169664"/>
                </a:lnTo>
                <a:lnTo>
                  <a:pt x="17860" y="160734"/>
                </a:lnTo>
                <a:lnTo>
                  <a:pt x="8930" y="151804"/>
                </a:lnTo>
                <a:lnTo>
                  <a:pt x="8930" y="142875"/>
                </a:lnTo>
                <a:lnTo>
                  <a:pt x="8930" y="133945"/>
                </a:lnTo>
                <a:lnTo>
                  <a:pt x="8930" y="125015"/>
                </a:lnTo>
                <a:lnTo>
                  <a:pt x="8930" y="107156"/>
                </a:lnTo>
                <a:lnTo>
                  <a:pt x="8930" y="98226"/>
                </a:lnTo>
                <a:lnTo>
                  <a:pt x="8930" y="89297"/>
                </a:lnTo>
                <a:lnTo>
                  <a:pt x="8930" y="80367"/>
                </a:lnTo>
                <a:lnTo>
                  <a:pt x="0" y="71437"/>
                </a:lnTo>
                <a:lnTo>
                  <a:pt x="0" y="62508"/>
                </a:lnTo>
                <a:lnTo>
                  <a:pt x="0" y="53578"/>
                </a:lnTo>
                <a:lnTo>
                  <a:pt x="0" y="44648"/>
                </a:lnTo>
                <a:lnTo>
                  <a:pt x="0" y="44648"/>
                </a:lnTo>
                <a:lnTo>
                  <a:pt x="0" y="35718"/>
                </a:lnTo>
                <a:lnTo>
                  <a:pt x="0" y="26789"/>
                </a:lnTo>
                <a:lnTo>
                  <a:pt x="0" y="17859"/>
                </a:lnTo>
                <a:lnTo>
                  <a:pt x="0" y="1785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8929"/>
                </a:lnTo>
                <a:lnTo>
                  <a:pt x="35719" y="8929"/>
                </a:lnTo>
                <a:lnTo>
                  <a:pt x="44649" y="8929"/>
                </a:lnTo>
                <a:lnTo>
                  <a:pt x="53579" y="8929"/>
                </a:lnTo>
                <a:lnTo>
                  <a:pt x="62508" y="8929"/>
                </a:lnTo>
                <a:lnTo>
                  <a:pt x="71438" y="8929"/>
                </a:lnTo>
                <a:lnTo>
                  <a:pt x="80368" y="8929"/>
                </a:lnTo>
                <a:lnTo>
                  <a:pt x="89297" y="8929"/>
                </a:lnTo>
                <a:lnTo>
                  <a:pt x="98227" y="8929"/>
                </a:lnTo>
                <a:lnTo>
                  <a:pt x="107157" y="17859"/>
                </a:lnTo>
                <a:lnTo>
                  <a:pt x="116086" y="17859"/>
                </a:lnTo>
                <a:lnTo>
                  <a:pt x="133946" y="17859"/>
                </a:lnTo>
                <a:lnTo>
                  <a:pt x="142875" y="17859"/>
                </a:lnTo>
                <a:lnTo>
                  <a:pt x="151805" y="17859"/>
                </a:lnTo>
                <a:lnTo>
                  <a:pt x="160735" y="17859"/>
                </a:lnTo>
                <a:lnTo>
                  <a:pt x="169664" y="17859"/>
                </a:lnTo>
                <a:lnTo>
                  <a:pt x="178594" y="17859"/>
                </a:lnTo>
                <a:lnTo>
                  <a:pt x="178594" y="17859"/>
                </a:lnTo>
                <a:lnTo>
                  <a:pt x="196454" y="17859"/>
                </a:lnTo>
                <a:lnTo>
                  <a:pt x="205383" y="17859"/>
                </a:lnTo>
                <a:lnTo>
                  <a:pt x="214313" y="17859"/>
                </a:lnTo>
                <a:lnTo>
                  <a:pt x="223243" y="8929"/>
                </a:lnTo>
                <a:lnTo>
                  <a:pt x="232172" y="8929"/>
                </a:lnTo>
                <a:lnTo>
                  <a:pt x="232172" y="8929"/>
                </a:lnTo>
                <a:lnTo>
                  <a:pt x="241102" y="8929"/>
                </a:lnTo>
                <a:lnTo>
                  <a:pt x="250032" y="8929"/>
                </a:lnTo>
                <a:lnTo>
                  <a:pt x="258961" y="8929"/>
                </a:lnTo>
                <a:lnTo>
                  <a:pt x="267891" y="8929"/>
                </a:lnTo>
                <a:lnTo>
                  <a:pt x="276821" y="8929"/>
                </a:lnTo>
                <a:lnTo>
                  <a:pt x="285750" y="8929"/>
                </a:lnTo>
                <a:lnTo>
                  <a:pt x="294680" y="8929"/>
                </a:lnTo>
                <a:lnTo>
                  <a:pt x="294680" y="8929"/>
                </a:lnTo>
                <a:lnTo>
                  <a:pt x="303610" y="8929"/>
                </a:lnTo>
                <a:lnTo>
                  <a:pt x="312539" y="8929"/>
                </a:lnTo>
                <a:lnTo>
                  <a:pt x="321469" y="8929"/>
                </a:lnTo>
                <a:lnTo>
                  <a:pt x="330399" y="8929"/>
                </a:lnTo>
                <a:lnTo>
                  <a:pt x="339329" y="8929"/>
                </a:lnTo>
                <a:lnTo>
                  <a:pt x="348258" y="8929"/>
                </a:lnTo>
                <a:lnTo>
                  <a:pt x="357188" y="8929"/>
                </a:lnTo>
                <a:lnTo>
                  <a:pt x="366118" y="17859"/>
                </a:lnTo>
                <a:lnTo>
                  <a:pt x="366118" y="17859"/>
                </a:lnTo>
                <a:lnTo>
                  <a:pt x="375047" y="17859"/>
                </a:lnTo>
                <a:lnTo>
                  <a:pt x="383977" y="17859"/>
                </a:lnTo>
                <a:lnTo>
                  <a:pt x="392907" y="17859"/>
                </a:lnTo>
                <a:lnTo>
                  <a:pt x="401836" y="17859"/>
                </a:lnTo>
                <a:lnTo>
                  <a:pt x="410766" y="17859"/>
                </a:lnTo>
                <a:lnTo>
                  <a:pt x="419696" y="17859"/>
                </a:lnTo>
                <a:lnTo>
                  <a:pt x="419696" y="17859"/>
                </a:lnTo>
                <a:lnTo>
                  <a:pt x="428625" y="17859"/>
                </a:lnTo>
                <a:lnTo>
                  <a:pt x="437555" y="17859"/>
                </a:lnTo>
                <a:lnTo>
                  <a:pt x="446485" y="17859"/>
                </a:lnTo>
                <a:lnTo>
                  <a:pt x="446485" y="17859"/>
                </a:lnTo>
                <a:lnTo>
                  <a:pt x="455414" y="17859"/>
                </a:lnTo>
                <a:lnTo>
                  <a:pt x="455414" y="17859"/>
                </a:lnTo>
                <a:lnTo>
                  <a:pt x="464344" y="17859"/>
                </a:lnTo>
                <a:lnTo>
                  <a:pt x="464344" y="17859"/>
                </a:lnTo>
                <a:lnTo>
                  <a:pt x="464344" y="17859"/>
                </a:lnTo>
                <a:lnTo>
                  <a:pt x="473274" y="17859"/>
                </a:lnTo>
                <a:lnTo>
                  <a:pt x="473274" y="17859"/>
                </a:lnTo>
                <a:lnTo>
                  <a:pt x="482204" y="17859"/>
                </a:lnTo>
                <a:lnTo>
                  <a:pt x="482204" y="26789"/>
                </a:lnTo>
                <a:lnTo>
                  <a:pt x="491133" y="26789"/>
                </a:lnTo>
                <a:lnTo>
                  <a:pt x="491133" y="26789"/>
                </a:lnTo>
                <a:lnTo>
                  <a:pt x="49113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26789"/>
                </a:lnTo>
                <a:lnTo>
                  <a:pt x="500063" y="17859"/>
                </a:lnTo>
                <a:lnTo>
                  <a:pt x="500063" y="17859"/>
                </a:lnTo>
                <a:lnTo>
                  <a:pt x="500063" y="17859"/>
                </a:lnTo>
                <a:lnTo>
                  <a:pt x="500063" y="8929"/>
                </a:lnTo>
                <a:lnTo>
                  <a:pt x="500063" y="0"/>
                </a:lnTo>
                <a:lnTo>
                  <a:pt x="500063" y="0"/>
                </a:lnTo>
                <a:lnTo>
                  <a:pt x="5000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3375421" y="4241601"/>
            <a:ext cx="562572" cy="53579"/>
          </a:xfrm>
          <a:custGeom>
            <a:avLst/>
            <a:gdLst/>
            <a:ahLst/>
            <a:cxnLst/>
            <a:rect l="0" t="0" r="0" b="0"/>
            <a:pathLst>
              <a:path w="562572" h="5357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53579" y="0"/>
                </a:lnTo>
                <a:lnTo>
                  <a:pt x="53579" y="0"/>
                </a:lnTo>
                <a:lnTo>
                  <a:pt x="62508" y="0"/>
                </a:lnTo>
                <a:lnTo>
                  <a:pt x="71438" y="0"/>
                </a:lnTo>
                <a:lnTo>
                  <a:pt x="80368" y="8929"/>
                </a:lnTo>
                <a:lnTo>
                  <a:pt x="80368" y="8929"/>
                </a:lnTo>
                <a:lnTo>
                  <a:pt x="89297" y="8929"/>
                </a:lnTo>
                <a:lnTo>
                  <a:pt x="98227" y="8929"/>
                </a:lnTo>
                <a:lnTo>
                  <a:pt x="107157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25016" y="8929"/>
                </a:lnTo>
                <a:lnTo>
                  <a:pt x="133946" y="17859"/>
                </a:lnTo>
                <a:lnTo>
                  <a:pt x="142875" y="17859"/>
                </a:lnTo>
                <a:lnTo>
                  <a:pt x="151805" y="17859"/>
                </a:lnTo>
                <a:lnTo>
                  <a:pt x="160735" y="17859"/>
                </a:lnTo>
                <a:lnTo>
                  <a:pt x="169664" y="17859"/>
                </a:lnTo>
                <a:lnTo>
                  <a:pt x="178594" y="17859"/>
                </a:lnTo>
                <a:lnTo>
                  <a:pt x="187524" y="17859"/>
                </a:lnTo>
                <a:lnTo>
                  <a:pt x="196454" y="17859"/>
                </a:lnTo>
                <a:lnTo>
                  <a:pt x="205383" y="17859"/>
                </a:lnTo>
                <a:lnTo>
                  <a:pt x="214313" y="17859"/>
                </a:lnTo>
                <a:lnTo>
                  <a:pt x="223243" y="17859"/>
                </a:lnTo>
                <a:lnTo>
                  <a:pt x="232172" y="17859"/>
                </a:lnTo>
                <a:lnTo>
                  <a:pt x="241102" y="17859"/>
                </a:lnTo>
                <a:lnTo>
                  <a:pt x="250032" y="17859"/>
                </a:lnTo>
                <a:lnTo>
                  <a:pt x="258961" y="17859"/>
                </a:lnTo>
                <a:lnTo>
                  <a:pt x="276821" y="17859"/>
                </a:lnTo>
                <a:lnTo>
                  <a:pt x="285750" y="17859"/>
                </a:lnTo>
                <a:lnTo>
                  <a:pt x="294680" y="26789"/>
                </a:lnTo>
                <a:lnTo>
                  <a:pt x="303610" y="26789"/>
                </a:lnTo>
                <a:lnTo>
                  <a:pt x="321469" y="26789"/>
                </a:lnTo>
                <a:lnTo>
                  <a:pt x="330399" y="26789"/>
                </a:lnTo>
                <a:lnTo>
                  <a:pt x="339329" y="26789"/>
                </a:lnTo>
                <a:lnTo>
                  <a:pt x="357188" y="35718"/>
                </a:lnTo>
                <a:lnTo>
                  <a:pt x="366118" y="35718"/>
                </a:lnTo>
                <a:lnTo>
                  <a:pt x="375047" y="35718"/>
                </a:lnTo>
                <a:lnTo>
                  <a:pt x="392907" y="35718"/>
                </a:lnTo>
                <a:lnTo>
                  <a:pt x="401836" y="35718"/>
                </a:lnTo>
                <a:lnTo>
                  <a:pt x="410766" y="35718"/>
                </a:lnTo>
                <a:lnTo>
                  <a:pt x="419696" y="44648"/>
                </a:lnTo>
                <a:lnTo>
                  <a:pt x="428625" y="44648"/>
                </a:lnTo>
                <a:lnTo>
                  <a:pt x="437555" y="44648"/>
                </a:lnTo>
                <a:lnTo>
                  <a:pt x="446485" y="44648"/>
                </a:lnTo>
                <a:lnTo>
                  <a:pt x="455414" y="44648"/>
                </a:lnTo>
                <a:lnTo>
                  <a:pt x="473274" y="44648"/>
                </a:lnTo>
                <a:lnTo>
                  <a:pt x="482204" y="44648"/>
                </a:lnTo>
                <a:lnTo>
                  <a:pt x="491133" y="44648"/>
                </a:lnTo>
                <a:lnTo>
                  <a:pt x="500063" y="44648"/>
                </a:lnTo>
                <a:lnTo>
                  <a:pt x="508993" y="44648"/>
                </a:lnTo>
                <a:lnTo>
                  <a:pt x="517922" y="44648"/>
                </a:lnTo>
                <a:lnTo>
                  <a:pt x="517922" y="53578"/>
                </a:lnTo>
                <a:lnTo>
                  <a:pt x="526852" y="53578"/>
                </a:lnTo>
                <a:lnTo>
                  <a:pt x="535782" y="53578"/>
                </a:lnTo>
                <a:lnTo>
                  <a:pt x="544711" y="53578"/>
                </a:lnTo>
                <a:lnTo>
                  <a:pt x="544711" y="53578"/>
                </a:lnTo>
                <a:lnTo>
                  <a:pt x="553641" y="53578"/>
                </a:lnTo>
                <a:lnTo>
                  <a:pt x="553641" y="53578"/>
                </a:lnTo>
                <a:lnTo>
                  <a:pt x="55364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62571" y="44648"/>
                </a:lnTo>
                <a:lnTo>
                  <a:pt x="553641" y="35718"/>
                </a:lnTo>
                <a:lnTo>
                  <a:pt x="553641" y="35718"/>
                </a:lnTo>
                <a:lnTo>
                  <a:pt x="553641" y="35718"/>
                </a:lnTo>
                <a:lnTo>
                  <a:pt x="553641" y="35718"/>
                </a:lnTo>
                <a:lnTo>
                  <a:pt x="553641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866554" y="4295179"/>
            <a:ext cx="303611" cy="303610"/>
          </a:xfrm>
          <a:custGeom>
            <a:avLst/>
            <a:gdLst/>
            <a:ahLst/>
            <a:cxnLst/>
            <a:rect l="0" t="0" r="0" b="0"/>
            <a:pathLst>
              <a:path w="303611" h="303610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35719"/>
                </a:lnTo>
                <a:lnTo>
                  <a:pt x="26789" y="44648"/>
                </a:lnTo>
                <a:lnTo>
                  <a:pt x="26789" y="53578"/>
                </a:lnTo>
                <a:lnTo>
                  <a:pt x="26789" y="62508"/>
                </a:lnTo>
                <a:lnTo>
                  <a:pt x="26789" y="71437"/>
                </a:lnTo>
                <a:lnTo>
                  <a:pt x="26789" y="89297"/>
                </a:lnTo>
                <a:lnTo>
                  <a:pt x="17860" y="98226"/>
                </a:lnTo>
                <a:lnTo>
                  <a:pt x="17860" y="107156"/>
                </a:lnTo>
                <a:lnTo>
                  <a:pt x="17860" y="125015"/>
                </a:lnTo>
                <a:lnTo>
                  <a:pt x="17860" y="133945"/>
                </a:lnTo>
                <a:lnTo>
                  <a:pt x="17860" y="142875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96453"/>
                </a:lnTo>
                <a:lnTo>
                  <a:pt x="8930" y="205383"/>
                </a:lnTo>
                <a:lnTo>
                  <a:pt x="0" y="214312"/>
                </a:lnTo>
                <a:lnTo>
                  <a:pt x="0" y="232172"/>
                </a:lnTo>
                <a:lnTo>
                  <a:pt x="0" y="241101"/>
                </a:lnTo>
                <a:lnTo>
                  <a:pt x="0" y="250031"/>
                </a:lnTo>
                <a:lnTo>
                  <a:pt x="0" y="258961"/>
                </a:lnTo>
                <a:lnTo>
                  <a:pt x="0" y="267890"/>
                </a:lnTo>
                <a:lnTo>
                  <a:pt x="8930" y="267890"/>
                </a:lnTo>
                <a:lnTo>
                  <a:pt x="8930" y="27682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94679"/>
                </a:lnTo>
                <a:lnTo>
                  <a:pt x="0" y="294679"/>
                </a:lnTo>
                <a:lnTo>
                  <a:pt x="0" y="294679"/>
                </a:lnTo>
                <a:lnTo>
                  <a:pt x="0" y="29467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8930" y="303609"/>
                </a:lnTo>
                <a:lnTo>
                  <a:pt x="8930" y="303609"/>
                </a:lnTo>
                <a:lnTo>
                  <a:pt x="8930" y="303609"/>
                </a:lnTo>
                <a:lnTo>
                  <a:pt x="8930" y="303609"/>
                </a:lnTo>
                <a:lnTo>
                  <a:pt x="8930" y="303609"/>
                </a:lnTo>
                <a:lnTo>
                  <a:pt x="17860" y="294679"/>
                </a:lnTo>
                <a:lnTo>
                  <a:pt x="17860" y="294679"/>
                </a:lnTo>
                <a:lnTo>
                  <a:pt x="26789" y="294679"/>
                </a:lnTo>
                <a:lnTo>
                  <a:pt x="35719" y="294679"/>
                </a:lnTo>
                <a:lnTo>
                  <a:pt x="44649" y="294679"/>
                </a:lnTo>
                <a:lnTo>
                  <a:pt x="53578" y="294679"/>
                </a:lnTo>
                <a:lnTo>
                  <a:pt x="62508" y="285750"/>
                </a:lnTo>
                <a:lnTo>
                  <a:pt x="71438" y="285750"/>
                </a:lnTo>
                <a:lnTo>
                  <a:pt x="80367" y="285750"/>
                </a:lnTo>
                <a:lnTo>
                  <a:pt x="89297" y="285750"/>
                </a:lnTo>
                <a:lnTo>
                  <a:pt x="107156" y="276820"/>
                </a:lnTo>
                <a:lnTo>
                  <a:pt x="116086" y="276820"/>
                </a:lnTo>
                <a:lnTo>
                  <a:pt x="133946" y="276820"/>
                </a:lnTo>
                <a:lnTo>
                  <a:pt x="142875" y="267890"/>
                </a:lnTo>
                <a:lnTo>
                  <a:pt x="160735" y="267890"/>
                </a:lnTo>
                <a:lnTo>
                  <a:pt x="169664" y="267890"/>
                </a:lnTo>
                <a:lnTo>
                  <a:pt x="187524" y="258961"/>
                </a:lnTo>
                <a:lnTo>
                  <a:pt x="196453" y="258961"/>
                </a:lnTo>
                <a:lnTo>
                  <a:pt x="214313" y="258961"/>
                </a:lnTo>
                <a:lnTo>
                  <a:pt x="223242" y="258961"/>
                </a:lnTo>
                <a:lnTo>
                  <a:pt x="241102" y="250031"/>
                </a:lnTo>
                <a:lnTo>
                  <a:pt x="250031" y="250031"/>
                </a:lnTo>
                <a:lnTo>
                  <a:pt x="258961" y="250031"/>
                </a:lnTo>
                <a:lnTo>
                  <a:pt x="267891" y="250031"/>
                </a:lnTo>
                <a:lnTo>
                  <a:pt x="276821" y="241101"/>
                </a:lnTo>
                <a:lnTo>
                  <a:pt x="285750" y="241101"/>
                </a:lnTo>
                <a:lnTo>
                  <a:pt x="294680" y="241101"/>
                </a:lnTo>
                <a:lnTo>
                  <a:pt x="294680" y="241101"/>
                </a:lnTo>
                <a:lnTo>
                  <a:pt x="303610" y="241101"/>
                </a:lnTo>
                <a:lnTo>
                  <a:pt x="30361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125515" y="4286249"/>
            <a:ext cx="428626" cy="285751"/>
          </a:xfrm>
          <a:custGeom>
            <a:avLst/>
            <a:gdLst/>
            <a:ahLst/>
            <a:cxnLst/>
            <a:rect l="0" t="0" r="0" b="0"/>
            <a:pathLst>
              <a:path w="428626" h="285751">
                <a:moveTo>
                  <a:pt x="0" y="214313"/>
                </a:moveTo>
                <a:lnTo>
                  <a:pt x="8930" y="214313"/>
                </a:lnTo>
                <a:lnTo>
                  <a:pt x="8930" y="223242"/>
                </a:lnTo>
                <a:lnTo>
                  <a:pt x="17860" y="223242"/>
                </a:lnTo>
                <a:lnTo>
                  <a:pt x="35719" y="232172"/>
                </a:lnTo>
                <a:lnTo>
                  <a:pt x="44649" y="241102"/>
                </a:lnTo>
                <a:lnTo>
                  <a:pt x="62508" y="250031"/>
                </a:lnTo>
                <a:lnTo>
                  <a:pt x="71438" y="258961"/>
                </a:lnTo>
                <a:lnTo>
                  <a:pt x="89297" y="258961"/>
                </a:lnTo>
                <a:lnTo>
                  <a:pt x="98227" y="267891"/>
                </a:lnTo>
                <a:lnTo>
                  <a:pt x="116086" y="267891"/>
                </a:lnTo>
                <a:lnTo>
                  <a:pt x="125016" y="276820"/>
                </a:lnTo>
                <a:lnTo>
                  <a:pt x="142875" y="276820"/>
                </a:lnTo>
                <a:lnTo>
                  <a:pt x="160735" y="276820"/>
                </a:lnTo>
                <a:lnTo>
                  <a:pt x="169664" y="285750"/>
                </a:lnTo>
                <a:lnTo>
                  <a:pt x="187524" y="285750"/>
                </a:lnTo>
                <a:lnTo>
                  <a:pt x="196453" y="285750"/>
                </a:lnTo>
                <a:lnTo>
                  <a:pt x="214313" y="285750"/>
                </a:lnTo>
                <a:lnTo>
                  <a:pt x="223242" y="285750"/>
                </a:lnTo>
                <a:lnTo>
                  <a:pt x="232172" y="285750"/>
                </a:lnTo>
                <a:lnTo>
                  <a:pt x="241102" y="276820"/>
                </a:lnTo>
                <a:lnTo>
                  <a:pt x="250031" y="276820"/>
                </a:lnTo>
                <a:lnTo>
                  <a:pt x="258961" y="276820"/>
                </a:lnTo>
                <a:lnTo>
                  <a:pt x="258961" y="276820"/>
                </a:lnTo>
                <a:lnTo>
                  <a:pt x="267891" y="276820"/>
                </a:lnTo>
                <a:lnTo>
                  <a:pt x="267891" y="267891"/>
                </a:lnTo>
                <a:lnTo>
                  <a:pt x="267891" y="267891"/>
                </a:lnTo>
                <a:lnTo>
                  <a:pt x="276820" y="267891"/>
                </a:lnTo>
                <a:lnTo>
                  <a:pt x="276820" y="267891"/>
                </a:lnTo>
                <a:lnTo>
                  <a:pt x="276820" y="258961"/>
                </a:lnTo>
                <a:lnTo>
                  <a:pt x="276820" y="258961"/>
                </a:lnTo>
                <a:lnTo>
                  <a:pt x="267891" y="250031"/>
                </a:lnTo>
                <a:lnTo>
                  <a:pt x="267891" y="241102"/>
                </a:lnTo>
                <a:lnTo>
                  <a:pt x="267891" y="241102"/>
                </a:lnTo>
                <a:lnTo>
                  <a:pt x="267891" y="232172"/>
                </a:lnTo>
                <a:lnTo>
                  <a:pt x="258961" y="223242"/>
                </a:lnTo>
                <a:lnTo>
                  <a:pt x="258961" y="205383"/>
                </a:lnTo>
                <a:lnTo>
                  <a:pt x="258961" y="196453"/>
                </a:lnTo>
                <a:lnTo>
                  <a:pt x="258961" y="187524"/>
                </a:lnTo>
                <a:lnTo>
                  <a:pt x="258961" y="169664"/>
                </a:lnTo>
                <a:lnTo>
                  <a:pt x="258961" y="160734"/>
                </a:lnTo>
                <a:lnTo>
                  <a:pt x="258961" y="142875"/>
                </a:lnTo>
                <a:lnTo>
                  <a:pt x="258961" y="125016"/>
                </a:lnTo>
                <a:lnTo>
                  <a:pt x="258961" y="116086"/>
                </a:lnTo>
                <a:lnTo>
                  <a:pt x="258961" y="98227"/>
                </a:lnTo>
                <a:lnTo>
                  <a:pt x="267891" y="89297"/>
                </a:lnTo>
                <a:lnTo>
                  <a:pt x="267891" y="80367"/>
                </a:lnTo>
                <a:lnTo>
                  <a:pt x="267891" y="62508"/>
                </a:lnTo>
                <a:lnTo>
                  <a:pt x="276820" y="53578"/>
                </a:lnTo>
                <a:lnTo>
                  <a:pt x="276820" y="44649"/>
                </a:lnTo>
                <a:lnTo>
                  <a:pt x="285750" y="35719"/>
                </a:lnTo>
                <a:lnTo>
                  <a:pt x="285750" y="35719"/>
                </a:lnTo>
                <a:lnTo>
                  <a:pt x="285750" y="26789"/>
                </a:lnTo>
                <a:lnTo>
                  <a:pt x="294680" y="17859"/>
                </a:lnTo>
                <a:lnTo>
                  <a:pt x="294680" y="17859"/>
                </a:lnTo>
                <a:lnTo>
                  <a:pt x="303610" y="8930"/>
                </a:lnTo>
                <a:lnTo>
                  <a:pt x="303610" y="8930"/>
                </a:lnTo>
                <a:lnTo>
                  <a:pt x="312539" y="8930"/>
                </a:lnTo>
                <a:lnTo>
                  <a:pt x="312539" y="0"/>
                </a:lnTo>
                <a:lnTo>
                  <a:pt x="321469" y="0"/>
                </a:lnTo>
                <a:lnTo>
                  <a:pt x="330399" y="0"/>
                </a:lnTo>
                <a:lnTo>
                  <a:pt x="339328" y="0"/>
                </a:lnTo>
                <a:lnTo>
                  <a:pt x="348258" y="0"/>
                </a:lnTo>
                <a:lnTo>
                  <a:pt x="366117" y="8930"/>
                </a:lnTo>
                <a:lnTo>
                  <a:pt x="383977" y="8930"/>
                </a:lnTo>
                <a:lnTo>
                  <a:pt x="401836" y="17859"/>
                </a:lnTo>
                <a:lnTo>
                  <a:pt x="419695" y="17859"/>
                </a:lnTo>
                <a:lnTo>
                  <a:pt x="428625" y="17859"/>
                </a:lnTo>
                <a:lnTo>
                  <a:pt x="428625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49</Words>
  <Application>Microsoft Office PowerPoint</Application>
  <PresentationFormat>On-screen Show (4:3)</PresentationFormat>
  <Paragraphs>33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Master/Slave SR-Flipflop  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35</cp:revision>
  <dcterms:created xsi:type="dcterms:W3CDTF">2012-12-06T11:58:31Z</dcterms:created>
  <dcterms:modified xsi:type="dcterms:W3CDTF">2012-12-15T05:54:13Z</dcterms:modified>
</cp:coreProperties>
</file>