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8A2EE-8FBC-40D1-8A7F-FA1412960F2E}" type="datetimeFigureOut">
              <a:rPr lang="en-US" smtClean="0"/>
              <a:pPr/>
              <a:t>5/4/2013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8AA13-B0D5-4640-84D5-4C092FFC50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8A2EE-8FBC-40D1-8A7F-FA1412960F2E}" type="datetimeFigureOut">
              <a:rPr lang="en-US" smtClean="0"/>
              <a:pPr/>
              <a:t>5/4/2013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8AA13-B0D5-4640-84D5-4C092FFC50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8A2EE-8FBC-40D1-8A7F-FA1412960F2E}" type="datetimeFigureOut">
              <a:rPr lang="en-US" smtClean="0"/>
              <a:pPr/>
              <a:t>5/4/2013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8AA13-B0D5-4640-84D5-4C092FFC50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8A2EE-8FBC-40D1-8A7F-FA1412960F2E}" type="datetimeFigureOut">
              <a:rPr lang="en-US" smtClean="0"/>
              <a:pPr/>
              <a:t>5/4/2013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8AA13-B0D5-4640-84D5-4C092FFC50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8A2EE-8FBC-40D1-8A7F-FA1412960F2E}" type="datetimeFigureOut">
              <a:rPr lang="en-US" smtClean="0"/>
              <a:pPr/>
              <a:t>5/4/2013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8AA13-B0D5-4640-84D5-4C092FFC50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8A2EE-8FBC-40D1-8A7F-FA1412960F2E}" type="datetimeFigureOut">
              <a:rPr lang="en-US" smtClean="0"/>
              <a:pPr/>
              <a:t>5/4/2013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8AA13-B0D5-4640-84D5-4C092FFC50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8A2EE-8FBC-40D1-8A7F-FA1412960F2E}" type="datetimeFigureOut">
              <a:rPr lang="en-US" smtClean="0"/>
              <a:pPr/>
              <a:t>5/4/2013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8AA13-B0D5-4640-84D5-4C092FFC50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8A2EE-8FBC-40D1-8A7F-FA1412960F2E}" type="datetimeFigureOut">
              <a:rPr lang="en-US" smtClean="0"/>
              <a:pPr/>
              <a:t>5/4/2013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8AA13-B0D5-4640-84D5-4C092FFC50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8A2EE-8FBC-40D1-8A7F-FA1412960F2E}" type="datetimeFigureOut">
              <a:rPr lang="en-US" smtClean="0"/>
              <a:pPr/>
              <a:t>5/4/2013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8AA13-B0D5-4640-84D5-4C092FFC50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8A2EE-8FBC-40D1-8A7F-FA1412960F2E}" type="datetimeFigureOut">
              <a:rPr lang="en-US" smtClean="0"/>
              <a:pPr/>
              <a:t>5/4/2013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8AA13-B0D5-4640-84D5-4C092FFC50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8A2EE-8FBC-40D1-8A7F-FA1412960F2E}" type="datetimeFigureOut">
              <a:rPr lang="en-US" smtClean="0"/>
              <a:pPr/>
              <a:t>5/4/2013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8AA13-B0D5-4640-84D5-4C092FFC50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B8A2EE-8FBC-40D1-8A7F-FA1412960F2E}" type="datetimeFigureOut">
              <a:rPr lang="en-US" smtClean="0"/>
              <a:pPr/>
              <a:t>5/4/2013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F8AA13-B0D5-4640-84D5-4C092FFC506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85801"/>
            <a:ext cx="8963255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676400"/>
            <a:ext cx="5305425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524000"/>
            <a:ext cx="87630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b="70000"/>
          <a:stretch>
            <a:fillRect/>
          </a:stretch>
        </p:blipFill>
        <p:spPr bwMode="auto">
          <a:xfrm>
            <a:off x="1357313" y="762000"/>
            <a:ext cx="642937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533400" y="304800"/>
            <a:ext cx="34881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cap="small" dirty="0"/>
              <a:t> Example 11.9-2</a:t>
            </a:r>
            <a:r>
              <a:rPr lang="en-US" b="1" dirty="0"/>
              <a:t>  Coupled Inductors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524000" y="2362200"/>
            <a:ext cx="35548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Determine the output voltage, </a:t>
            </a:r>
            <a:r>
              <a:rPr lang="en-US" i="1" dirty="0" err="1"/>
              <a:t>v</a:t>
            </a:r>
            <a:r>
              <a:rPr lang="en-US" baseline="-25000" dirty="0" err="1"/>
              <a:t>o</a:t>
            </a:r>
            <a:r>
              <a:rPr lang="en-US" dirty="0"/>
              <a:t>(</a:t>
            </a:r>
            <a:r>
              <a:rPr lang="en-US" i="1" dirty="0"/>
              <a:t>t</a:t>
            </a:r>
            <a:r>
              <a:rPr lang="en-US" dirty="0"/>
              <a:t>).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313" y="762000"/>
            <a:ext cx="6429375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914400"/>
            <a:ext cx="63627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219200"/>
            <a:ext cx="6334125" cy="338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1371600"/>
            <a:ext cx="5524500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295400"/>
            <a:ext cx="5438775" cy="279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5</Words>
  <Application>Microsoft Office PowerPoint</Application>
  <PresentationFormat>On-screen Show (4:3)</PresentationFormat>
  <Paragraphs>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Anmar</dc:creator>
  <cp:lastModifiedBy>Anmar</cp:lastModifiedBy>
  <cp:revision>7</cp:revision>
  <dcterms:created xsi:type="dcterms:W3CDTF">2013-05-03T08:39:23Z</dcterms:created>
  <dcterms:modified xsi:type="dcterms:W3CDTF">2013-05-04T20:26:41Z</dcterms:modified>
</cp:coreProperties>
</file>