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8.5 Equivalence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 Relations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buNone/>
            </a:pPr>
            <a:r>
              <a:rPr lang="en-US" dirty="0" smtClean="0"/>
              <a:t>A relation on a set A is called an </a:t>
            </a:r>
            <a:r>
              <a:rPr lang="en-US" b="1" i="1" dirty="0" smtClean="0">
                <a:solidFill>
                  <a:srgbClr val="002060"/>
                </a:solidFill>
              </a:rPr>
              <a:t>equivalence relation</a:t>
            </a:r>
            <a:r>
              <a:rPr lang="en-US" dirty="0" smtClean="0"/>
              <a:t> if it is </a:t>
            </a:r>
            <a:r>
              <a:rPr lang="en-US" b="1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symmetric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B050"/>
                </a:solidFill>
              </a:rPr>
              <a:t>transitive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</a:t>
            </a:r>
            <a:r>
              <a:rPr lang="en-US" b="1" u="sng" dirty="0" smtClean="0">
                <a:solidFill>
                  <a:srgbClr val="C00000"/>
                </a:solidFill>
              </a:rPr>
              <a:t>2</a:t>
            </a:r>
          </a:p>
          <a:p>
            <a:pPr algn="l" rtl="0">
              <a:buNone/>
            </a:pPr>
            <a:r>
              <a:rPr lang="en-US" dirty="0" smtClean="0"/>
              <a:t>Two elements a and b that are related by </a:t>
            </a:r>
            <a:r>
              <a:rPr lang="en-US" dirty="0" smtClean="0"/>
              <a:t>an equivalence </a:t>
            </a:r>
            <a:r>
              <a:rPr lang="en-US" dirty="0" smtClean="0"/>
              <a:t>relation are called </a:t>
            </a:r>
            <a:r>
              <a:rPr lang="en-US" b="1" i="1" dirty="0" smtClean="0">
                <a:solidFill>
                  <a:srgbClr val="002060"/>
                </a:solidFill>
              </a:rPr>
              <a:t>equivalent</a:t>
            </a:r>
            <a:r>
              <a:rPr lang="en-US" dirty="0" smtClean="0"/>
              <a:t>. The</a:t>
            </a:r>
          </a:p>
          <a:p>
            <a:pPr algn="l" rtl="0">
              <a:buNone/>
            </a:pPr>
            <a:r>
              <a:rPr lang="en-US" dirty="0" smtClean="0"/>
              <a:t>notation </a:t>
            </a:r>
            <a:r>
              <a:rPr lang="en-US" b="1" i="1" dirty="0" smtClean="0">
                <a:solidFill>
                  <a:srgbClr val="002060"/>
                </a:solidFill>
              </a:rPr>
              <a:t>a ~ b </a:t>
            </a:r>
            <a:r>
              <a:rPr lang="en-US" dirty="0" smtClean="0"/>
              <a:t>is often used to denote that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</a:t>
            </a:r>
            <a:r>
              <a:rPr lang="en-US" b="1" i="1" dirty="0" smtClean="0">
                <a:solidFill>
                  <a:srgbClr val="002060"/>
                </a:solidFill>
              </a:rPr>
              <a:t>equivalent elements </a:t>
            </a:r>
            <a:r>
              <a:rPr lang="en-US" dirty="0" smtClean="0"/>
              <a:t>with respect </a:t>
            </a:r>
            <a:r>
              <a:rPr lang="en-US" dirty="0" smtClean="0"/>
              <a:t>to a particular </a:t>
            </a:r>
            <a:r>
              <a:rPr lang="en-US" dirty="0" smtClean="0"/>
              <a:t>equivalence relation.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</a:t>
            </a:r>
            <a:r>
              <a:rPr lang="en-US" b="1" u="sng" dirty="0" smtClean="0">
                <a:solidFill>
                  <a:srgbClr val="FF0000"/>
                </a:solidFill>
              </a:rPr>
              <a:t>2</a:t>
            </a:r>
          </a:p>
          <a:p>
            <a:pPr algn="l" rtl="0">
              <a:buNone/>
            </a:pPr>
            <a:r>
              <a:rPr lang="en-US" dirty="0" smtClean="0"/>
              <a:t>Let R be the relation on the set of real numbers such that </a:t>
            </a:r>
            <a:r>
              <a:rPr lang="en-US" dirty="0" smtClean="0">
                <a:solidFill>
                  <a:srgbClr val="0070C0"/>
                </a:solidFill>
              </a:rPr>
              <a:t>a R b if and only if a - b is an integer.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Is R an equivalence relation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Solution: </a:t>
            </a:r>
            <a:endParaRPr lang="en-US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Because </a:t>
            </a:r>
            <a:r>
              <a:rPr lang="en-US" dirty="0" smtClean="0"/>
              <a:t>a - a = 0 is an integer for all real numbers a,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smtClean="0"/>
              <a:t>for all real </a:t>
            </a:r>
            <a:r>
              <a:rPr lang="en-US" dirty="0" smtClean="0"/>
              <a:t>numbers a </a:t>
            </a:r>
            <a:r>
              <a:rPr lang="en-US" dirty="0" smtClean="0"/>
              <a:t>. Hence</a:t>
            </a:r>
            <a:r>
              <a:rPr lang="en-US" b="1" dirty="0" smtClean="0">
                <a:solidFill>
                  <a:srgbClr val="0070C0"/>
                </a:solidFill>
              </a:rPr>
              <a:t>, R is reflexive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Now suppose that </a:t>
            </a:r>
            <a:r>
              <a:rPr lang="en-US" dirty="0" err="1" smtClean="0"/>
              <a:t>aRb</a:t>
            </a:r>
            <a:r>
              <a:rPr lang="en-US" dirty="0" smtClean="0"/>
              <a:t>. Then a - b is an integer, so b - a is also </a:t>
            </a:r>
            <a:r>
              <a:rPr lang="en-US" dirty="0" smtClean="0"/>
              <a:t>an integer</a:t>
            </a:r>
            <a:r>
              <a:rPr lang="en-US" dirty="0" smtClean="0"/>
              <a:t>. Hence, </a:t>
            </a:r>
            <a:r>
              <a:rPr lang="en-US" dirty="0" err="1" smtClean="0"/>
              <a:t>bRa</a:t>
            </a:r>
            <a:r>
              <a:rPr lang="en-US" dirty="0" smtClean="0"/>
              <a:t>. It follows </a:t>
            </a:r>
            <a:r>
              <a:rPr lang="en-US" b="1" dirty="0" smtClean="0">
                <a:solidFill>
                  <a:srgbClr val="0070C0"/>
                </a:solidFill>
              </a:rPr>
              <a:t>that R is symmetric. 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l" rtl="0"/>
            <a:r>
              <a:rPr lang="en-US" dirty="0" smtClean="0"/>
              <a:t>If </a:t>
            </a:r>
            <a:r>
              <a:rPr lang="en-US" dirty="0" smtClean="0"/>
              <a:t>a R b and b R c, then a - b and b - c</a:t>
            </a:r>
          </a:p>
          <a:p>
            <a:pPr algn="l" rtl="0">
              <a:buNone/>
            </a:pPr>
            <a:r>
              <a:rPr lang="en-US" dirty="0" smtClean="0"/>
              <a:t>are integers. Therefore, a - c = (a - b) + (b - c) is also an integer. Hence, </a:t>
            </a:r>
            <a:r>
              <a:rPr lang="en-US" dirty="0" err="1" smtClean="0"/>
              <a:t>aRc</a:t>
            </a:r>
            <a:r>
              <a:rPr lang="en-US" dirty="0" smtClean="0"/>
              <a:t>. Thus,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  <a:r>
              <a:rPr lang="en-US" b="1" dirty="0" smtClean="0">
                <a:solidFill>
                  <a:srgbClr val="0070C0"/>
                </a:solidFill>
              </a:rPr>
              <a:t>is transitive.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Consequently, </a:t>
            </a:r>
            <a:r>
              <a:rPr lang="en-US" b="1" dirty="0" smtClean="0">
                <a:solidFill>
                  <a:srgbClr val="0070C0"/>
                </a:solidFill>
              </a:rPr>
              <a:t>R is an equivalence relation.</a:t>
            </a:r>
            <a:endParaRPr lang="ar-S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562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8.5 Equivalence Relations</vt:lpstr>
      <vt:lpstr>Equivalence Relations</vt:lpstr>
      <vt:lpstr>Slide 3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Equivalence Relations</dc:title>
  <dc:creator>Zainab</dc:creator>
  <cp:lastModifiedBy>Windows User</cp:lastModifiedBy>
  <cp:revision>5</cp:revision>
  <dcterms:created xsi:type="dcterms:W3CDTF">2013-02-18T12:59:30Z</dcterms:created>
  <dcterms:modified xsi:type="dcterms:W3CDTF">2013-02-18T13:36:01Z</dcterms:modified>
</cp:coreProperties>
</file>