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  <p:sldId id="267" r:id="rId9"/>
    <p:sldId id="262" r:id="rId10"/>
    <p:sldId id="263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25/12/33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25/12/33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25/12/33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25/12/33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25/12/33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25/12/33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25/12/33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25/12/33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25/12/33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25/12/33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25/12/33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25/12/33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مبدأ </a:t>
            </a:r>
            <a:r>
              <a:rPr lang="ar-SA" dirty="0" err="1" smtClean="0"/>
              <a:t>مالتس</a:t>
            </a:r>
            <a:r>
              <a:rPr lang="ar-SA" dirty="0" smtClean="0"/>
              <a:t> في السكان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أن </a:t>
            </a:r>
            <a:r>
              <a:rPr lang="ar-SA" dirty="0" err="1" smtClean="0"/>
              <a:t>مالتس</a:t>
            </a:r>
            <a:r>
              <a:rPr lang="ar-SA" dirty="0" smtClean="0"/>
              <a:t> لم ينتبه لزيادة المواد الغذائية نتيجة التقدم العلمي, من مضاعفة </a:t>
            </a:r>
            <a:r>
              <a:rPr lang="ar-SA" dirty="0" err="1" smtClean="0"/>
              <a:t>انتاج</a:t>
            </a:r>
            <a:r>
              <a:rPr lang="ar-SA" dirty="0" smtClean="0"/>
              <a:t> الحبوب, والفواكه,الحيوانات؛ التي تساعد على الموازنة بين السكان والموارد.</a:t>
            </a:r>
          </a:p>
          <a:p>
            <a:r>
              <a:rPr lang="ar-SA" dirty="0" smtClean="0"/>
              <a:t>اهتم </a:t>
            </a:r>
            <a:r>
              <a:rPr lang="ar-SA" dirty="0" err="1" smtClean="0"/>
              <a:t>مالتس</a:t>
            </a:r>
            <a:r>
              <a:rPr lang="ar-SA" dirty="0" smtClean="0"/>
              <a:t> بالمواد الغذائية وأهمل نواحي المعيشة الأخرى, كالموارد الطبيعية</a:t>
            </a:r>
            <a:r>
              <a:rPr lang="ar-SA" smtClean="0"/>
              <a:t>, </a:t>
            </a:r>
            <a:r>
              <a:rPr lang="ar-SA" smtClean="0"/>
              <a:t>والاختراعات </a:t>
            </a:r>
            <a:r>
              <a:rPr lang="ar-SA" dirty="0" smtClean="0"/>
              <a:t>والتنظيم الاجتماعي.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أولا: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5400" b="1" dirty="0" smtClean="0"/>
              <a:t>من هو </a:t>
            </a:r>
            <a:r>
              <a:rPr lang="ar-SA" sz="5400" b="1" dirty="0" err="1" smtClean="0"/>
              <a:t>مالتس</a:t>
            </a:r>
            <a:r>
              <a:rPr lang="ar-SA" sz="5400" b="1" dirty="0" smtClean="0"/>
              <a:t>؟؟؟؟؟؟</a:t>
            </a:r>
            <a:endParaRPr lang="ar-SA" sz="5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الدراسة العلمية للسكان بدأت </a:t>
            </a:r>
            <a:r>
              <a:rPr lang="ar-SA" dirty="0" err="1" smtClean="0"/>
              <a:t>بمالتس</a:t>
            </a:r>
            <a:r>
              <a:rPr lang="ar-SA" dirty="0" smtClean="0"/>
              <a:t>.</a:t>
            </a:r>
          </a:p>
          <a:p>
            <a:r>
              <a:rPr lang="ar-SA" dirty="0" smtClean="0"/>
              <a:t>أفضل من كتب في السكان حتى وقته.</a:t>
            </a:r>
          </a:p>
          <a:p>
            <a:r>
              <a:rPr lang="ar-SA" dirty="0" smtClean="0"/>
              <a:t>أول من درس السكان دراسة علمية إحصائية.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رأي </a:t>
            </a:r>
            <a:r>
              <a:rPr lang="ar-SA" dirty="0" err="1" smtClean="0"/>
              <a:t>مالتس</a:t>
            </a:r>
            <a:r>
              <a:rPr lang="ar-SA" dirty="0" smtClean="0"/>
              <a:t> في السكان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قامت نظرية </a:t>
            </a:r>
            <a:r>
              <a:rPr lang="ar-SA" dirty="0" err="1" smtClean="0"/>
              <a:t>مالتس</a:t>
            </a:r>
            <a:r>
              <a:rPr lang="ar-SA" dirty="0" smtClean="0"/>
              <a:t> على العلاقة بين السكان والموارد </a:t>
            </a:r>
            <a:r>
              <a:rPr lang="ar-SA" dirty="0" err="1" smtClean="0"/>
              <a:t>الانتاجية</a:t>
            </a:r>
            <a:r>
              <a:rPr lang="ar-SA" dirty="0" smtClean="0"/>
              <a:t>.</a:t>
            </a:r>
          </a:p>
          <a:p>
            <a:r>
              <a:rPr lang="ar-SA" dirty="0" smtClean="0"/>
              <a:t>اعتقد أن زيادة السكان تمثل عبئ على المجتمع وتسبب الفقر والبؤس والمشكلات الاجتماعية.</a:t>
            </a:r>
          </a:p>
          <a:p>
            <a:endParaRPr lang="ar-SA" dirty="0" smtClean="0"/>
          </a:p>
          <a:p>
            <a:r>
              <a:rPr lang="ar-SA" dirty="0" smtClean="0"/>
              <a:t>أن </a:t>
            </a:r>
            <a:r>
              <a:rPr lang="ar-SA" dirty="0" err="1" smtClean="0"/>
              <a:t>الانسان</a:t>
            </a:r>
            <a:r>
              <a:rPr lang="ar-SA" dirty="0" smtClean="0"/>
              <a:t> مصدر المشكلات وليس المؤسسات والنظم.</a:t>
            </a:r>
          </a:p>
          <a:p>
            <a:r>
              <a:rPr lang="ar-SA" dirty="0" smtClean="0"/>
              <a:t>أنه على الأفراد أن يقوموا بإصلاح عيوبهم(التوالد) الذي </a:t>
            </a:r>
            <a:r>
              <a:rPr lang="ar-SA" dirty="0" err="1" smtClean="0"/>
              <a:t>لايتناسب</a:t>
            </a:r>
            <a:r>
              <a:rPr lang="ar-SA" dirty="0" smtClean="0"/>
              <a:t> مع موارد العيش من الغذاء.</a:t>
            </a: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err="1" smtClean="0"/>
              <a:t>بنى</a:t>
            </a:r>
            <a:r>
              <a:rPr lang="ar-SA" dirty="0" smtClean="0"/>
              <a:t> </a:t>
            </a:r>
            <a:r>
              <a:rPr lang="ar-SA" dirty="0" err="1" smtClean="0"/>
              <a:t>مالتس</a:t>
            </a:r>
            <a:r>
              <a:rPr lang="ar-SA" dirty="0" smtClean="0"/>
              <a:t> نظريته على حقيقتين: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1- أن الغذاء ضروري لوجود الإنسان, لكن لم يزداد بنفس معدل الزيادة السكانية.</a:t>
            </a:r>
          </a:p>
          <a:p>
            <a:r>
              <a:rPr lang="ar-SA" dirty="0" smtClean="0"/>
              <a:t>2- أن </a:t>
            </a:r>
            <a:r>
              <a:rPr lang="ar-SA" dirty="0" err="1" smtClean="0"/>
              <a:t>الشهوه</a:t>
            </a:r>
            <a:r>
              <a:rPr lang="ar-SA" dirty="0" smtClean="0"/>
              <a:t> الجنسية بين الجنسين ضرورة وستبقى على </a:t>
            </a:r>
            <a:r>
              <a:rPr lang="ar-SA" dirty="0" err="1" smtClean="0"/>
              <a:t>ماهي</a:t>
            </a:r>
            <a:r>
              <a:rPr lang="ar-SA" dirty="0" smtClean="0"/>
              <a:t> عليه.</a:t>
            </a: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يرى أن قوة السكان في تزايد أكبر من قوة الأرض في </a:t>
            </a:r>
            <a:r>
              <a:rPr lang="ar-SA" dirty="0" err="1" smtClean="0"/>
              <a:t>الانتاج</a:t>
            </a:r>
            <a:r>
              <a:rPr lang="ar-SA" dirty="0" smtClean="0"/>
              <a:t>.(السكان يتزايدون وفقاً لمتوالية هندسية1-2-4-8-16, ويتضاعفون كل 25 سنه/ أما قدرة الأرض تزداد طبقاً لمتوالية عددية حسابية فلكل مساحة من الأرض حد أقصى من </a:t>
            </a:r>
            <a:r>
              <a:rPr lang="ar-SA" dirty="0" err="1" smtClean="0"/>
              <a:t>الانتاج</a:t>
            </a:r>
            <a:r>
              <a:rPr lang="ar-SA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يرى أن النمو غير المتكافئ بين نمو السكان وإنتاج الأرض ينتج عنه البؤس(فقر’ شقاء’ المجاعة , المرض, الجريمة) والرذيلة(الاختلاط الجنسي, انتهاك حرمة الزوجية).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مواجهة المشكلة السكانية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يرى </a:t>
            </a:r>
            <a:r>
              <a:rPr lang="ar-SA" dirty="0" err="1" smtClean="0"/>
              <a:t>مالتس</a:t>
            </a:r>
            <a:r>
              <a:rPr lang="ar-SA" dirty="0" smtClean="0"/>
              <a:t> أن حل المشكلة السكانية </a:t>
            </a:r>
            <a:r>
              <a:rPr lang="ar-SA" dirty="0" err="1" smtClean="0"/>
              <a:t>باتباع</a:t>
            </a:r>
            <a:r>
              <a:rPr lang="ar-SA" dirty="0" smtClean="0"/>
              <a:t> الآتي:</a:t>
            </a:r>
          </a:p>
          <a:p>
            <a:r>
              <a:rPr lang="ar-SA" dirty="0" smtClean="0"/>
              <a:t>1- عوامل أخلاقية نابعة من إرادة الإنسان ورؤيته لإمكاناته الاقتصادية.</a:t>
            </a:r>
          </a:p>
          <a:p>
            <a:r>
              <a:rPr lang="ar-SA" dirty="0" smtClean="0"/>
              <a:t>عوامل إجبارية </a:t>
            </a:r>
            <a:r>
              <a:rPr lang="ar-SA" dirty="0" err="1" smtClean="0"/>
              <a:t>قسرية</a:t>
            </a:r>
            <a:r>
              <a:rPr lang="ar-SA" dirty="0" smtClean="0"/>
              <a:t> تؤدي دورها حينما يزداد عدد السكان على الموارد المتاحة كالفقر والجوع والمجاعات والبؤس.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نقد </a:t>
            </a:r>
            <a:r>
              <a:rPr lang="ar-SA" dirty="0" err="1" smtClean="0"/>
              <a:t>مبدء</a:t>
            </a:r>
            <a:r>
              <a:rPr lang="ar-SA" dirty="0" smtClean="0"/>
              <a:t> </a:t>
            </a:r>
            <a:r>
              <a:rPr lang="ar-SA" dirty="0" err="1" smtClean="0"/>
              <a:t>مالتس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dirty="0" smtClean="0"/>
              <a:t>أن </a:t>
            </a:r>
            <a:r>
              <a:rPr lang="ar-SA" dirty="0" err="1" smtClean="0"/>
              <a:t>مالتس</a:t>
            </a:r>
            <a:r>
              <a:rPr lang="ar-SA" dirty="0" smtClean="0"/>
              <a:t> لم </a:t>
            </a:r>
            <a:r>
              <a:rPr lang="ar-SA" dirty="0" err="1" smtClean="0"/>
              <a:t>يعترف</a:t>
            </a:r>
            <a:r>
              <a:rPr lang="ar-SA" dirty="0" smtClean="0"/>
              <a:t> بالفروق الفردية في الشهوة الجنسية, وأنها ستضل على وضعها, بينما </a:t>
            </a:r>
            <a:r>
              <a:rPr lang="ar-SA" dirty="0" err="1" smtClean="0"/>
              <a:t>مايحدث</a:t>
            </a:r>
            <a:r>
              <a:rPr lang="ar-SA" dirty="0" smtClean="0"/>
              <a:t> في المجتمعات الحديثة أن الرغبة الجنسية تقل لدرجة أن تصبح مانعاً لتزايد السكان., والتقدم العقلي والميول والرغبات يضعف الرغبة الجنسية, وأن الغريزة الجنسية يمكن إعلائها.</a:t>
            </a:r>
          </a:p>
          <a:p>
            <a:r>
              <a:rPr lang="ar-SA" dirty="0" smtClean="0"/>
              <a:t>أن نقص المواليد في كثير من المجتمعات ترجع إلى انتشار وسائل منع الحمل.</a:t>
            </a:r>
          </a:p>
          <a:p>
            <a:r>
              <a:rPr lang="ar-SA" dirty="0" smtClean="0"/>
              <a:t>أن رأيه حول زيادة السكان بمتتالية هندسية استقراء من مجتمعات أخرى, أما المتتالية الحسابية فلم تقم على أساس ولم يدعمها بدليل. </a:t>
            </a:r>
            <a:r>
              <a:rPr lang="ar-SA" dirty="0" err="1" smtClean="0"/>
              <a:t>انما</a:t>
            </a:r>
            <a:r>
              <a:rPr lang="ar-SA" dirty="0" smtClean="0"/>
              <a:t> اعتمد على خصائص الأرض </a:t>
            </a:r>
            <a:r>
              <a:rPr lang="ar-SA" dirty="0" err="1" smtClean="0"/>
              <a:t>الانتاجية</a:t>
            </a:r>
            <a:r>
              <a:rPr lang="ar-SA" dirty="0" smtClean="0"/>
              <a:t>.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361</Words>
  <PresentationFormat>عرض على الشاشة (3:4)‏</PresentationFormat>
  <Paragraphs>27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مبدأ مالتس في السكان</vt:lpstr>
      <vt:lpstr>أولا:</vt:lpstr>
      <vt:lpstr>الشريحة 3</vt:lpstr>
      <vt:lpstr>رأي مالتس في السكان</vt:lpstr>
      <vt:lpstr>بنى مالتس نظريته على حقيقتين:</vt:lpstr>
      <vt:lpstr>الشريحة 6</vt:lpstr>
      <vt:lpstr>الشريحة 7</vt:lpstr>
      <vt:lpstr>مواجهة المشكلة السكانية</vt:lpstr>
      <vt:lpstr>نقد مبدء مالتس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مبدأ مالتس في السكان</dc:title>
  <dc:creator>ام ناصر</dc:creator>
  <cp:lastModifiedBy>ام ناصر</cp:lastModifiedBy>
  <cp:revision>6</cp:revision>
  <dcterms:created xsi:type="dcterms:W3CDTF">2012-11-04T19:42:12Z</dcterms:created>
  <dcterms:modified xsi:type="dcterms:W3CDTF">2012-11-09T17:59:36Z</dcterms:modified>
</cp:coreProperties>
</file>