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8" d="100"/>
          <a:sy n="78" d="100"/>
        </p:scale>
        <p:origin x="-2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02/07/35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02/07/35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02/07/35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02/07/35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02/07/35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02/07/35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02/07/35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02/07/35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02/07/35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02/07/35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02/07/35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02/07/35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التربية  والتحديات وصناعة الوعي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صناعة الوعي </a:t>
            </a:r>
            <a:r>
              <a:rPr lang="ar-SA" dirty="0" err="1" smtClean="0"/>
              <a:t>بماذا؟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تحديات العصر الحديث لن يتصدى لها إلا رأس المال البشري المستمر بالتطور, عن طريق التعليم.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err="1" smtClean="0"/>
              <a:t>التحديات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التعليم له وظيفة ايديولوجية تتفق مع من يمتلك القوة في المجتمع.</a:t>
            </a:r>
          </a:p>
          <a:p>
            <a:r>
              <a:rPr lang="ar-SA" dirty="0" smtClean="0"/>
              <a:t>انتشار الأمية.</a:t>
            </a:r>
          </a:p>
          <a:p>
            <a:endParaRPr lang="ar-SA" dirty="0" smtClean="0"/>
          </a:p>
          <a:p>
            <a:r>
              <a:rPr lang="ar-SA" dirty="0" smtClean="0"/>
              <a:t>قصور التعليم.</a:t>
            </a:r>
          </a:p>
          <a:p>
            <a:r>
              <a:rPr lang="ar-SA" dirty="0" smtClean="0"/>
              <a:t>ضعف المعلومات.</a:t>
            </a:r>
          </a:p>
          <a:p>
            <a:r>
              <a:rPr lang="ar-SA" dirty="0" smtClean="0"/>
              <a:t>تقدير قيمة الثروة البشرية وحقوق الانسان العربي.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تحقيق التقدم </a:t>
            </a:r>
            <a:r>
              <a:rPr lang="ar-SA" dirty="0" smtClean="0"/>
              <a:t>الحضاري </a:t>
            </a:r>
            <a:r>
              <a:rPr lang="ar-SA" dirty="0" smtClean="0"/>
              <a:t>ومواجهة التحديات تتم عن طريق مواجهة هذه العقبات, والنظرة الناقدة للفكر.</a:t>
            </a:r>
          </a:p>
          <a:p>
            <a:r>
              <a:rPr lang="ar-SA" dirty="0" smtClean="0"/>
              <a:t>تغيير الواقع.</a:t>
            </a:r>
          </a:p>
          <a:p>
            <a:r>
              <a:rPr lang="ar-SA" dirty="0" smtClean="0"/>
              <a:t>تشكيل العقول المبدعة عن طريق التربية.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التربية وصناعة </a:t>
            </a:r>
            <a:r>
              <a:rPr lang="ar-SA" dirty="0" err="1" smtClean="0"/>
              <a:t>الوعي: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التحديات القومية.</a:t>
            </a:r>
          </a:p>
          <a:p>
            <a:r>
              <a:rPr lang="ar-SA" dirty="0" smtClean="0"/>
              <a:t>التحديات السياسية.</a:t>
            </a:r>
          </a:p>
          <a:p>
            <a:r>
              <a:rPr lang="ar-SA" dirty="0" smtClean="0"/>
              <a:t>التحديات الاقتصادية.</a:t>
            </a:r>
          </a:p>
          <a:p>
            <a:r>
              <a:rPr lang="ar-SA" dirty="0" smtClean="0"/>
              <a:t>التحديات الثقافية.</a:t>
            </a:r>
          </a:p>
          <a:p>
            <a:r>
              <a:rPr lang="ar-SA" dirty="0" smtClean="0"/>
              <a:t>التحديات </a:t>
            </a:r>
            <a:r>
              <a:rPr lang="ar-SA" dirty="0" err="1" smtClean="0"/>
              <a:t>العلمية .</a:t>
            </a:r>
            <a:endParaRPr lang="ar-SA" dirty="0" smtClean="0"/>
          </a:p>
          <a:p>
            <a:r>
              <a:rPr lang="ar-SA" dirty="0" smtClean="0"/>
              <a:t>التحديات التربوية, وحقوق الانسان </a:t>
            </a:r>
            <a:r>
              <a:rPr lang="ar-SA" smtClean="0"/>
              <a:t>العربي.</a:t>
            </a:r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108</Words>
  <Application>Microsoft Office PowerPoint</Application>
  <PresentationFormat>عرض على الشاشة (3:4)‏</PresentationFormat>
  <Paragraphs>20</Paragraphs>
  <Slides>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سمة Office</vt:lpstr>
      <vt:lpstr>التربية  والتحديات وصناعة الوعي</vt:lpstr>
      <vt:lpstr>صناعة الوعي بماذا؟</vt:lpstr>
      <vt:lpstr>التحديات :</vt:lpstr>
      <vt:lpstr>الشريحة 4</vt:lpstr>
      <vt:lpstr>التربية وصناعة الوعي: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التربية  والتحديات وصناعة الوعي</dc:title>
  <dc:creator>ام ناصر</dc:creator>
  <cp:lastModifiedBy>ام ناصر</cp:lastModifiedBy>
  <cp:revision>5</cp:revision>
  <dcterms:created xsi:type="dcterms:W3CDTF">2014-04-21T19:36:31Z</dcterms:created>
  <dcterms:modified xsi:type="dcterms:W3CDTF">2014-04-30T21:35:25Z</dcterms:modified>
</cp:coreProperties>
</file>